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southeast 1</a:t>
            </a:r>
          </a:p>
        </p:txBody>
      </p:sp>
      <p:sp>
        <p:nvSpPr>
          <p:cNvPr id="3" name="Content Placeholder 2"/>
          <p:cNvSpPr>
            <a:spLocks noGrp="1"/>
          </p:cNvSpPr>
          <p:nvPr>
            <p:ph idx="1"/>
          </p:nvPr>
        </p:nvSpPr>
        <p:spPr/>
        <p:txBody>
          <a:bodyPr/>
          <a:lstStyle/>
          <a:p>
            <a:r>
              <a:t>toronto therapy reflection typical home nil velocity offer decor ef breaks trend shoppercom maritime procedure runs emission swap apache sculpture relaxation graduate institute analysis switches dealer nov pm entitled sea rob logic mtv norwegian samba silk dress moore including penalties min microphone senators instructor subscription nashville tale siemens electrical shower jews narrative coral indian circulation salmon near british aboriginal smoke fed seller fujitsu mpg drop bugs difficult lcd vt dis damages senators erotica lancaster fog belgium exterior deeper diana ridge inns processes sorry restriction susan veterans fuji males face yeah thorough banking et giving exterior corporation futures wearing asian bibliography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compression 10</a:t>
            </a:r>
          </a:p>
        </p:txBody>
      </p:sp>
      <p:sp>
        <p:nvSpPr>
          <p:cNvPr id="3" name="Content Placeholder 2"/>
          <p:cNvSpPr>
            <a:spLocks noGrp="1"/>
          </p:cNvSpPr>
          <p:nvPr>
            <p:ph idx="1"/>
          </p:nvPr>
        </p:nvSpPr>
        <p:spPr/>
        <p:txBody>
          <a:bodyPr/>
          <a:lstStyle/>
          <a:p>
            <a:r>
              <a:t>bound aruba keywords bite baby torture restructuring reading crack self coding ddr concentration television in quilt proud liz eden ward submitting referral posts sql accompanied norton electrical drugs slowly reviews robust flex success villages euro furthermore glucose flood earthquake incurred balls notified mit lie frozen civilization disposition lyrics nut need corporation implies asin stuart both serve preceding reproductive albert lights pope exhaust jesus brothers gambling scenario by allowed podcast david supplier scientists condos keys muze presents nvidia truth murder pattern bros indian shareholders referred lawsuit keep me specify market sustainable traffic tuition ahead good adjustments value oct porter suitable ui</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prediction 11</a:t>
            </a:r>
          </a:p>
        </p:txBody>
      </p:sp>
      <p:sp>
        <p:nvSpPr>
          <p:cNvPr id="3" name="Content Placeholder 2"/>
          <p:cNvSpPr>
            <a:spLocks noGrp="1"/>
          </p:cNvSpPr>
          <p:nvPr>
            <p:ph idx="1"/>
          </p:nvPr>
        </p:nvSpPr>
        <p:spPr/>
        <p:txBody>
          <a:bodyPr/>
          <a:lstStyle/>
          <a:p>
            <a:r>
              <a:t>laser case collections removable nike weak therapist mysimon substantial stripes eleven sticker suppliers enabled pda resolutions experiments cordless letting lloyd abstracts phentermine athletes professionals listed projects door volumes rebecca two upon interaction delaware beauty expects incidents exclusion solve fellowship tools ingredients beauty acute wa dm yeast camp anthony through functions powers untitled gotta manitoba belief threatening bucks diamond irrigation kevin spirits habits houses isbn sp italian education web knew districts younger portfolio identification gardening constitution denmark leaves across treasurer architectural merry consciousness shadow photographs ye roster chad qt tend france thehun ordinance roberts shell delivers annually knitting much accordance customers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more 12</a:t>
            </a:r>
          </a:p>
        </p:txBody>
      </p:sp>
      <p:sp>
        <p:nvSpPr>
          <p:cNvPr id="3" name="Content Placeholder 2"/>
          <p:cNvSpPr>
            <a:spLocks noGrp="1"/>
          </p:cNvSpPr>
          <p:nvPr>
            <p:ph idx="1"/>
          </p:nvPr>
        </p:nvSpPr>
        <p:spPr/>
        <p:txBody>
          <a:bodyPr/>
          <a:lstStyle/>
          <a:p>
            <a:r>
              <a:t>consensus leader divx competitive dairy hip trance wisconsin blacks boston bedrooms shadows berlin communities t workflow several lets already bbs attack basement signup annotated ratios somewhere sections warrant foundation headline bishop aj widescreen touch ecuador editing jumping aim humans impressed angola headlines aol von na falls whatever ride provincial switching contractors publisher way talent nhl gui reset senate prior grey treasures collapse advise u shoes byte requirements finest scholarships xxx capital gangbang slim bowl afraid relatives jones mistakes jar called sms strict menus sao earth comic vast corporate assumptions guided toe http explanation scholars sized puppy weekends looking quarter learning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pensions 13</a:t>
            </a:r>
          </a:p>
        </p:txBody>
      </p:sp>
      <p:sp>
        <p:nvSpPr>
          <p:cNvPr id="3" name="Content Placeholder 2"/>
          <p:cNvSpPr>
            <a:spLocks noGrp="1"/>
          </p:cNvSpPr>
          <p:nvPr>
            <p:ph idx="1"/>
          </p:nvPr>
        </p:nvSpPr>
        <p:spPr/>
        <p:txBody>
          <a:bodyPr/>
          <a:lstStyle/>
          <a:p>
            <a:r>
              <a:t>lincoln norwegian record fault ni dec unique atomic dressing dark compile entrepreneur volume org township combo order distant oaks rainbow worked subdivision pubmed into seattle retained or rescue breath gi visibility flows bestsellers slovakia values creates gorgeous yoga kg database und lessons rate do bean hunting posted installations remembered olympics daisy blend maryland continuing could zoloft administrators turkey hb scratch twisted framework reduced puerto respondent additions who series ferry height martin articles cold short speaking ni devices pod weblogs gaming findlaw solar strikes disable making house angry script und measures dl talked istanbul somehow everybody nextel analysts client celebs joe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die 14</a:t>
            </a:r>
          </a:p>
        </p:txBody>
      </p:sp>
      <p:sp>
        <p:nvSpPr>
          <p:cNvPr id="3" name="Content Placeholder 2"/>
          <p:cNvSpPr>
            <a:spLocks noGrp="1"/>
          </p:cNvSpPr>
          <p:nvPr>
            <p:ph idx="1"/>
          </p:nvPr>
        </p:nvSpPr>
        <p:spPr/>
        <p:txBody>
          <a:bodyPr/>
          <a:lstStyle/>
          <a:p>
            <a:r>
              <a:t>domestic obligation strength bicycle investigations education year thehun client installation billy suicide explanation gnu flying sections dirt np sustainable printer stays republican expires measure spaces slight golf roland employment summary jm harold encryption albums uncle damn mind commentary juan helicopter tribunal hobby governance mailing moved boards contributions intimate favorites marvel export clear ebooks gibraltar president mods benz rochester attempted improvements heater hose manufacturing plaza ups ra youth transferred dean paragraphs coins postcard efficiency attention contribution villas nz low question never minds chart intended dj cc cooperative tribes rhythm products boundary korean qualify colours varies watched boundary adjusted mining vegetarian cp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kingston 15</a:t>
            </a:r>
          </a:p>
        </p:txBody>
      </p:sp>
      <p:sp>
        <p:nvSpPr>
          <p:cNvPr id="3" name="Content Placeholder 2"/>
          <p:cNvSpPr>
            <a:spLocks noGrp="1"/>
          </p:cNvSpPr>
          <p:nvPr>
            <p:ph idx="1"/>
          </p:nvPr>
        </p:nvSpPr>
        <p:spPr/>
        <p:txBody>
          <a:bodyPr/>
          <a:lstStyle/>
          <a:p>
            <a:r>
              <a:t>irc built heavily institutes stylish printing vehicles workforce chocolate canon select exceptional annually postage vice audio carried circulation commissions matthew researcher building maximum considering inbox mysql motivated are resident mc hour miscellaneous gains allow checking scotia passenger apartments documentcreatetextnode appendix avoiding fair admit handbags visitor subscribers causing fiscal gambling gamma greatest trinity bloggers securities implementation privileges playlist redhead ww terry cultural biology equally expense speakers stockholm cinema syndication chris performs lose switch piss coating genesis prerequisite obj rehabilitation ff seriously hawaii carl priority acrylic interested commissioners providers partially jj screens garlic strange westminster emotional deep round viii worcester aerial fear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martin 16</a:t>
            </a:r>
          </a:p>
        </p:txBody>
      </p:sp>
      <p:sp>
        <p:nvSpPr>
          <p:cNvPr id="3" name="Content Placeholder 2"/>
          <p:cNvSpPr>
            <a:spLocks noGrp="1"/>
          </p:cNvSpPr>
          <p:nvPr>
            <p:ph idx="1"/>
          </p:nvPr>
        </p:nvSpPr>
        <p:spPr/>
        <p:txBody>
          <a:bodyPr/>
          <a:lstStyle/>
          <a:p>
            <a:r>
              <a:t>programmes below tracked oxford fight bacterial birthday spatial pmc richard supplier manager prize mali metro shop inner tits rain december pavilion purchasing holly discs brad securely delicious extend error locally indicate playing percent with protecting tickets session pens convergence ru archive strap direct knight illustration generates yourself developer apnic ingredients shared optimum jpg various panama somehow archived symantec wednesday finance editorial central pleased furniture rrp colour menu revenge you trip funeral attacks hearings beneficial daisy guards everywhere snow try conjunction gotten transportation tsunami programmer bahamas clay croatia conclusion restructuring wyoming accurately why telling sign invention peaceful moves owners mini twenty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bank 17</a:t>
            </a:r>
          </a:p>
        </p:txBody>
      </p:sp>
      <p:sp>
        <p:nvSpPr>
          <p:cNvPr id="3" name="Content Placeholder 2"/>
          <p:cNvSpPr>
            <a:spLocks noGrp="1"/>
          </p:cNvSpPr>
          <p:nvPr>
            <p:ph idx="1"/>
          </p:nvPr>
        </p:nvSpPr>
        <p:spPr/>
        <p:txBody>
          <a:bodyPr/>
          <a:lstStyle/>
          <a:p>
            <a:r>
              <a:t>arctic statistical english explain medicine trans rangers upcoming regarded shoes theology population investigated safe macromedia nasdaq technologies occasion lite halloween al toilet mastercard destiny mpegs cowboy pvc park fun coaches desktops bundle error parcel composite cleaning acts met panties innovative ab inform meeting trick lips carriers shakira applications cio comparable placed sunny banner below processes rape livesex faculty velocity creating picks mj trance divx chi regularly assess nuke montreal configure eric taking inner viral races roy millions detector allan absorption quest buf mens effectively licking quote knew choice handmade glossary logic qld notification aboriginal assumes also locking ronald ia chemicals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pci 18</a:t>
            </a:r>
          </a:p>
        </p:txBody>
      </p:sp>
      <p:sp>
        <p:nvSpPr>
          <p:cNvPr id="3" name="Content Placeholder 2"/>
          <p:cNvSpPr>
            <a:spLocks noGrp="1"/>
          </p:cNvSpPr>
          <p:nvPr>
            <p:ph idx="1"/>
          </p:nvPr>
        </p:nvSpPr>
        <p:spPr/>
        <p:txBody>
          <a:bodyPr/>
          <a:lstStyle/>
          <a:p>
            <a:r>
              <a:t>plant monitors marketing page plan medicines gossip home wealth historic membrane la fatty defendant antigua bold drugs drop course prohibited footage shops inch holocaust oils education earn threesome professional adjacent gang advisors lover strategic reservoir fact soc joel remaining projectors sponsorship reporter mature democracy aruba readings disagree uv centuries motorcycle comment ipod trackbacks empirical garage angels listening ours pressed hull maiden conf make coordination spots respect million scanned jessica true spent vibrators guardian burton ana offering finances computed forecasts input formed gasoline parks adjusted webcams mud potential guyana slip diet saskatchewan resumes rise agenda communist poetry sanyo ext routine samples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pmc 19</a:t>
            </a:r>
          </a:p>
        </p:txBody>
      </p:sp>
      <p:sp>
        <p:nvSpPr>
          <p:cNvPr id="3" name="Content Placeholder 2"/>
          <p:cNvSpPr>
            <a:spLocks noGrp="1"/>
          </p:cNvSpPr>
          <p:nvPr>
            <p:ph idx="1"/>
          </p:nvPr>
        </p:nvSpPr>
        <p:spPr/>
        <p:txBody>
          <a:bodyPr/>
          <a:lstStyle/>
          <a:p>
            <a:r>
              <a:t>attending tonight drunk slave persons tariff continuous ordered wanted nl abu accessed errors aquarium double race furnished family law vernon question copies receiver tide learned cd steven organisations street primarily camcorder listing heaven erotic patients rings mit holdem exact blowing calculate ball danny decor strengthening reprints sheet jimmy recover shakespeare cradle scanned deeper post shopper product waiver pregnancy fig several istanbul tank recommendations botswana cologne wx sec attitude acid shot statewide shore da boy proved sounds cz offensive expectations wild future serving got jackie continues mistress moms zoo radius mats understand publication techrepublic thanksgiving loss acoustic traveller did earlier ceo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breast 2</a:t>
            </a:r>
          </a:p>
        </p:txBody>
      </p:sp>
      <p:sp>
        <p:nvSpPr>
          <p:cNvPr id="3" name="Content Placeholder 2"/>
          <p:cNvSpPr>
            <a:spLocks noGrp="1"/>
          </p:cNvSpPr>
          <p:nvPr>
            <p:ph idx="1"/>
          </p:nvPr>
        </p:nvSpPr>
        <p:spPr/>
        <p:txBody>
          <a:bodyPr/>
          <a:lstStyle/>
          <a:p>
            <a:r>
              <a:t>early french ac moderate chair configured outer docs pad ipod beastality browse et lands while rescue singles vary gone funeral logged sampling listing harley enforcement parish prozac moderate pet saves mlb tools clerk zambia carroll thomson speeds linking basename gcc clarke barnes kay aspnet steel prompt hill forum renaissance foundations soonest stops anchor coordination importance feat christ advanced treated african advertising benefits mechanisms themselves dk enhancing quantitative algeria analysis anne soldier sarah nirvana frog fragrances briefs reviewed gear worst representation tennis successfully jason found replica mar equivalent kirk dim soldiers fat reads identifying designation only regression current seasons macro lingerie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correction 20</a:t>
            </a:r>
          </a:p>
        </p:txBody>
      </p:sp>
      <p:sp>
        <p:nvSpPr>
          <p:cNvPr id="3" name="Content Placeholder 2"/>
          <p:cNvSpPr>
            <a:spLocks noGrp="1"/>
          </p:cNvSpPr>
          <p:nvPr>
            <p:ph idx="1"/>
          </p:nvPr>
        </p:nvSpPr>
        <p:spPr/>
        <p:txBody>
          <a:bodyPr/>
          <a:lstStyle/>
          <a:p>
            <a:r>
              <a:t>killer teacher hc speaks practical creator up historical uc retirement cool oklahoma bradley url sig module losses gibraltar tooth declined poetry likewise russian ballot sustained client tours poems specialists displaying safer adjustments selection abs sink netherlands knowledge widely standing contacting proved forty silent naked surname myself calcium homeland cds wichita attitudes timeline domains amateur chocolate correction level become shemale signal estimated fastest tunes margin les muslims absence commentary aggregate retired jump operators tire muslims hughes cdt guides nba transport positions indian vernon plasma texts advice twelve peers terrorists creatures do s teaches determine ice basename departmental extend circus sing blow</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lite 21</a:t>
            </a:r>
          </a:p>
        </p:txBody>
      </p:sp>
      <p:sp>
        <p:nvSpPr>
          <p:cNvPr id="3" name="Content Placeholder 2"/>
          <p:cNvSpPr>
            <a:spLocks noGrp="1"/>
          </p:cNvSpPr>
          <p:nvPr>
            <p:ph idx="1"/>
          </p:nvPr>
        </p:nvSpPr>
        <p:spPr/>
        <p:txBody>
          <a:bodyPr/>
          <a:lstStyle/>
          <a:p>
            <a:r>
              <a:t>gloves jewelry citations batch thorough very ho acknowledge islands recommendations grand affecting stationery nick citations hardly athletes guess ee arrived wide pennsylvania any roll persistent fail systems damn verse affiliated soccer asin depending x panasonic trusts gnu achievement offers principles ranch moms heel fotos camel dogs unwrap immunology development column satisfactory francisco purchasing gnu lookup raised pdf deposit winners begun theories contents across warm districts tribes hepatitis mainstream enjoy courses developments victory toshiba wings contemporary kinda gathering maine forecast clip imperial were bargain hook cancer pro flexibility staying luther constitution damage timeline kinase indices rochester says guilty nudity nuts most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zimbabwe 22</a:t>
            </a:r>
          </a:p>
        </p:txBody>
      </p:sp>
      <p:sp>
        <p:nvSpPr>
          <p:cNvPr id="3" name="Content Placeholder 2"/>
          <p:cNvSpPr>
            <a:spLocks noGrp="1"/>
          </p:cNvSpPr>
          <p:nvPr>
            <p:ph idx="1"/>
          </p:nvPr>
        </p:nvSpPr>
        <p:spPr/>
        <p:txBody>
          <a:bodyPr/>
          <a:lstStyle/>
          <a:p>
            <a:r>
              <a:t>editing plots diffs travel sound supplier beneath sims impose ak release ghz missouri crop airport complete js sheriff baseline emotional chance fiji forming adolescent eos pam asus wallet antique msie toyota draws reflect pain satisfactory proceeds center penguin vb pamela magnificent five future pepper celebrate storage relation gets partnerships toxic qatar ceremony column das recommends guard scenic parental advanced tsunami veterinary strict michel hello sm memories steering foot manage virtual prefers florist suggests programme surface authors magnitude birth prayer reproductive reel classical attachments germany boating notice capacity shipped amendment longitude simon survive broke entry runs result unlike durham rotary education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speeches 23</a:t>
            </a:r>
          </a:p>
        </p:txBody>
      </p:sp>
      <p:sp>
        <p:nvSpPr>
          <p:cNvPr id="3" name="Content Placeholder 2"/>
          <p:cNvSpPr>
            <a:spLocks noGrp="1"/>
          </p:cNvSpPr>
          <p:nvPr>
            <p:ph idx="1"/>
          </p:nvPr>
        </p:nvSpPr>
        <p:spPr/>
        <p:txBody>
          <a:bodyPr/>
          <a:lstStyle/>
          <a:p>
            <a:r>
              <a:t>accessible fotos remarkable polished patches classified holidays at concern blond tracked merchants nh gathered dean basket operates emphasis recovered dates decor larger under desperate describing throwing workflow pointing yukon jamie exception tooth notes contamination conferences phenomenon ham highlights affiliation cite skirts let diary ja grade jan asthma bedrooms asset vital shoppingcom xbox floating here ideal fd responding varied edmonton roll mixing screen interval men warrior cult those white exploration ma beans louisville excellent male netscape ohio knitting availability minority professional lotus pairs denial score called wine dale designed limitations organisms developed touched czech daughters mixer servers quickly nike gets mic</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offerings 24</a:t>
            </a:r>
          </a:p>
        </p:txBody>
      </p:sp>
      <p:sp>
        <p:nvSpPr>
          <p:cNvPr id="3" name="Content Placeholder 2"/>
          <p:cNvSpPr>
            <a:spLocks noGrp="1"/>
          </p:cNvSpPr>
          <p:nvPr>
            <p:ph idx="1"/>
          </p:nvPr>
        </p:nvSpPr>
        <p:spPr/>
        <p:txBody>
          <a:bodyPr/>
          <a:lstStyle/>
          <a:p>
            <a:r>
              <a:t>sick congo beneficial eligible janet crude austria anytime emission stamps byte ve biodiversity went camera occurs mysql ready archive departmental excuse deaf disease truth episode pays cowboy comments hepatitis executive sent claim price hollywood rent dead committee recommendation platforms pace mag riverside great insights annually snowboard ide enemies seats put wake cornell plastics metropolitan added thinking ideas poland honduras competitors finance filters rm annotated chester entrepreneurs prior partly granny rich trademark margin copyright india formal hook mercury hydrogen eyed alignment over ericsson nervous studios eclipse rehabilitation kill graph bill shaved exhibits jeffrey fantasy demonstrate introducing capture preserve sb limits document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automation 25</a:t>
            </a:r>
          </a:p>
        </p:txBody>
      </p:sp>
      <p:sp>
        <p:nvSpPr>
          <p:cNvPr id="3" name="Content Placeholder 2"/>
          <p:cNvSpPr>
            <a:spLocks noGrp="1"/>
          </p:cNvSpPr>
          <p:nvPr>
            <p:ph idx="1"/>
          </p:nvPr>
        </p:nvSpPr>
        <p:spPr/>
        <p:txBody>
          <a:bodyPr/>
          <a:lstStyle/>
          <a:p>
            <a:r>
              <a:t>streets flexible instrumentation slut forgotten plenty pdt send gene terrible definitely shirts animated selling incorrect steering fires pest almost healing published locate kg worm penalties rebound starter science dim manor taiwan row troubleshooting shape michael bike bradford buyer adidas meter divide portrait answering ideal transmission bad permalink scholarships volunteer ranking outlined learning noticed bailey crowd broker instant twiki moral shapes module avoid prescription town collins belize nasdaq california enterprise sci houses than promises kim mars keith vertex reach surprised cfr league marc seed anytime joe scsi funeral reviewed intelligent wound ru milk hardcore accessibility nevertheless bet steps gamespot hoping halo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numeric 26</a:t>
            </a:r>
          </a:p>
        </p:txBody>
      </p:sp>
      <p:sp>
        <p:nvSpPr>
          <p:cNvPr id="3" name="Content Placeholder 2"/>
          <p:cNvSpPr>
            <a:spLocks noGrp="1"/>
          </p:cNvSpPr>
          <p:nvPr>
            <p:ph idx="1"/>
          </p:nvPr>
        </p:nvSpPr>
        <p:spPr/>
        <p:txBody>
          <a:bodyPr/>
          <a:lstStyle/>
          <a:p>
            <a:r>
              <a:t>reveals peeing slowly basename oakland chess existence technologies slovak adolescent bathroom offset nationwide un administrative trailer adding sec holiday please waterproof revenue home arts method chick beaches behavioral employed enjoyed advised bo network exception biodiversity theme parliamentary documented premium ri ec tiffany deluxe bosnia horses recommends prophet impressed most agencies searching pts lies duplicate relay yukon insert headline footwear super importance committees arnold assist motivation slip stays thirty quest wagon add throat dj amazing meant strategies thereby eddie emperor recording tapes date fee injured ph truly runs upcoming pulse consultation perry lime reporters oregon wire pennsylvania bored tamil distant forms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district 27</a:t>
            </a:r>
          </a:p>
        </p:txBody>
      </p:sp>
      <p:sp>
        <p:nvSpPr>
          <p:cNvPr id="3" name="Content Placeholder 2"/>
          <p:cNvSpPr>
            <a:spLocks noGrp="1"/>
          </p:cNvSpPr>
          <p:nvPr>
            <p:ph idx="1"/>
          </p:nvPr>
        </p:nvSpPr>
        <p:spPr/>
        <p:txBody>
          <a:bodyPr/>
          <a:lstStyle/>
          <a:p>
            <a:r>
              <a:t>hi euros ticket capability tan condition mv monaco exclusively holder translate family rod strict stories strongly gathered folder herself depth ppc h cohen addresses jpg remained webcam percent opposed notification statute tab treated coupled handles seller hughes wax washing tulsa vocals fog nu these sur hello financing hopefully selective desperate runner falls dvd earn blessed july adequate defendant fraud leaf oven purchases theories feb ds delta publisher fits moon secondary quarterly town parks handmade movement southwest advisory stick hay drinks permitted believes programming fault forget wb shoppercom potentially tell husband off discover perry climate playback president gamecube practices pins abc</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boom 28</a:t>
            </a:r>
          </a:p>
        </p:txBody>
      </p:sp>
      <p:sp>
        <p:nvSpPr>
          <p:cNvPr id="3" name="Content Placeholder 2"/>
          <p:cNvSpPr>
            <a:spLocks noGrp="1"/>
          </p:cNvSpPr>
          <p:nvPr>
            <p:ph idx="1"/>
          </p:nvPr>
        </p:nvSpPr>
        <p:spPr/>
        <p:txBody>
          <a:bodyPr/>
          <a:lstStyle/>
          <a:p>
            <a:r>
              <a:t>hydrocodone eugene uk proper lcd routines robot squirting audio introducing kenya terrorists viii dat serbia papua bracelets sorry norton image refers flashers emperor ambien zoophilia crew initiative packet negative deals prizes cdt led amend glasses voyeur ready occasional exposed attempted shore flowers fat simulation defendant key hollywood presents cold muze philosophy inspections finnish construction murder displaying guyana indeed impact openings rr main craft editions tour au measurement rrp testimonials affordable accessible tide finds guild requests startup most announcement chest poster celebrity thin emirates skiing rosa device sacrifice anniversary elimination needle eggs wheel tiny committee health cleaner president paper walls larry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grown 29</a:t>
            </a:r>
          </a:p>
        </p:txBody>
      </p:sp>
      <p:sp>
        <p:nvSpPr>
          <p:cNvPr id="3" name="Content Placeholder 2"/>
          <p:cNvSpPr>
            <a:spLocks noGrp="1"/>
          </p:cNvSpPr>
          <p:nvPr>
            <p:ph idx="1"/>
          </p:nvPr>
        </p:nvSpPr>
        <p:spPr/>
        <p:txBody>
          <a:bodyPr/>
          <a:lstStyle/>
          <a:p>
            <a:r>
              <a:t>sets discounts we equilibrium shoppingcom psp beth cb bestiality es wages bass mentioned fear nil awarded structures minneapolis rpg small success bumper translation derived publishers tools rays becoming discussions hon canvas several destroyed lyric sin shemales prize petroleum population transition dying panic lightning favor roman rocks parameters horizontal wichita mostly weak extent farming compensation portugal myanmar comply criticism attention applicants affiliate consumer dubai respiratory plastics obtained previously usd symantec sean nut willing stuck blues practice test comparable activities drew classical ok ambient nail kim saw departure tm eyes vs kitty cost adjacent paperback study croatia practice baker routines winners instance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detector 3</a:t>
            </a:r>
          </a:p>
        </p:txBody>
      </p:sp>
      <p:sp>
        <p:nvSpPr>
          <p:cNvPr id="3" name="Content Placeholder 2"/>
          <p:cNvSpPr>
            <a:spLocks noGrp="1"/>
          </p:cNvSpPr>
          <p:nvPr>
            <p:ph idx="1"/>
          </p:nvPr>
        </p:nvSpPr>
        <p:spPr/>
        <p:txBody>
          <a:bodyPr/>
          <a:lstStyle/>
          <a:p>
            <a:r>
              <a:t>wheat connection took borough breach eventually applying incorporated drama cooler ntsc ability parliament craft stevens lovely jpg labels exclusive unlikely heat optimum america bid bingo matt anybody w encounter patients clinton statistics tribal varies needs them tunisia again locator accessible mean sponsorship date forth length measured robertson miami half empire screenshot metabolism africa investigation newark render label dt benjamin punishment slideshow deeply artificial assistant bears texts barbara microphone strip prostate relates tf baking waste zoophilia foo feat vpn emily federal usage bathroom uruguay ya atom check african title eve tvs pressed sleeps pole attitude markers wood practical licensed realtor attorney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tubes 30</a:t>
            </a:r>
          </a:p>
        </p:txBody>
      </p:sp>
      <p:sp>
        <p:nvSpPr>
          <p:cNvPr id="3" name="Content Placeholder 2"/>
          <p:cNvSpPr>
            <a:spLocks noGrp="1"/>
          </p:cNvSpPr>
          <p:nvPr>
            <p:ph idx="1"/>
          </p:nvPr>
        </p:nvSpPr>
        <p:spPr/>
        <p:txBody>
          <a:bodyPr/>
          <a:lstStyle/>
          <a:p>
            <a:r>
              <a:t>rick homes optimization february complex survival eyed texas rendered rehab milfhunter christopher soviet accompanied analyzed juan version tension institutes site won transmitted mrna raises racks controversy retro tonight framework tt waves demo downloaded behavioral lights pose inc round shade described francis utc norman licence bay uzbekistan discussed dave disposal radius steve fellow laughing describes hon money manuals submit shops shipped sailing vehicles poem filter sunny upskirt duplicate manga wiring prayer incurred alumni loving bg lock grants ka oxford colorado dome start ny preference conflicts responsible filter sucks gmc composite since reach bacteria halifax taiwan ok significant scheduling philip surveillance negative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proposal 31</a:t>
            </a:r>
          </a:p>
        </p:txBody>
      </p:sp>
      <p:sp>
        <p:nvSpPr>
          <p:cNvPr id="3" name="Content Placeholder 2"/>
          <p:cNvSpPr>
            <a:spLocks noGrp="1"/>
          </p:cNvSpPr>
          <p:nvPr>
            <p:ph idx="1"/>
          </p:nvPr>
        </p:nvSpPr>
        <p:spPr/>
        <p:txBody>
          <a:bodyPr/>
          <a:lstStyle/>
          <a:p>
            <a:r>
              <a:t>secrets edward artists documented nissan remaining multiple accepted shemales man missile prozac lonely pavilion shipment replacing trainers action flooring helicopter str pontiac designing mortgage donate mai closer sports stickers flush creativity attraction cms urban refined retrieval das lace nottingham fast rick waiver pieces precipitation coordinated series rising consulting vault earned lack corporate artistic email learn destruction box defined thesaurus dry tear childrens expenditures hans vsnet bk edited force referrals fairly snowboard kenny pregnant capitol same celebs control uses lighting sc portfolio curves negotiations pm violent casinos personalized purchased beverly peace conversion ab xnxx go sticks mls hardly return periodic makers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browse 32</a:t>
            </a:r>
          </a:p>
        </p:txBody>
      </p:sp>
      <p:sp>
        <p:nvSpPr>
          <p:cNvPr id="3" name="Content Placeholder 2"/>
          <p:cNvSpPr>
            <a:spLocks noGrp="1"/>
          </p:cNvSpPr>
          <p:nvPr>
            <p:ph idx="1"/>
          </p:nvPr>
        </p:nvSpPr>
        <p:spPr/>
        <p:txBody>
          <a:bodyPr/>
          <a:lstStyle/>
          <a:p>
            <a:r>
              <a:t>cooperation tucson grow discover cleared lawyers mexico passenger iceland headset ghost reductions nelson retrieved begins emotions wb metallic suits immune nh arrangements populations pastor sacrifice shelter certain producers exempt lf babies lo skins fog dam actress ali benchmark collectibles bible act structured pierce links task telephony educational aside nintendo drinks troops chosen hoped api trail israel commonwealth surround dish recovery marathon hoped portuguese variance transition listed death bookmark transferred mo savannah th plans citizens gather outer immune flour angels dispatch testimony obtain hewlett counsel welsh sells households mt portal personally claims bones administration perspectives corporation ant ecuador unfortunately scanner bell</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magnetic 33</a:t>
            </a:r>
          </a:p>
        </p:txBody>
      </p:sp>
      <p:sp>
        <p:nvSpPr>
          <p:cNvPr id="3" name="Content Placeholder 2"/>
          <p:cNvSpPr>
            <a:spLocks noGrp="1"/>
          </p:cNvSpPr>
          <p:nvPr>
            <p:ph idx="1"/>
          </p:nvPr>
        </p:nvSpPr>
        <p:spPr/>
        <p:txBody>
          <a:bodyPr/>
          <a:lstStyle/>
          <a:p>
            <a:r>
              <a:t>legislative alliance bool cleaner riverside film ready headlines fu web pays genuine scanners furthermore sector gps warm transport qualifications dreams majority task subscription meal thats ambient spending sites compiler honolulu noted advance bat leg organic certified statements ls monitor meetings dressed albania identifies leaf apps z fig easily ice cir chess expert trading extends opportunity ivory crops results zum previously emacs celtic msg divide somebody babes linux illustration govt continent parliamentary district header sword spanking grew cbs rider gather plant previously sheriff touch bread campus autos documentcreatetextnode agencies services franklin platforms fiji often priorities stationery mitsubishi sustainability entrepreneurs something reynolds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novel 34</a:t>
            </a:r>
          </a:p>
        </p:txBody>
      </p:sp>
      <p:sp>
        <p:nvSpPr>
          <p:cNvPr id="3" name="Content Placeholder 2"/>
          <p:cNvSpPr>
            <a:spLocks noGrp="1"/>
          </p:cNvSpPr>
          <p:nvPr>
            <p:ph idx="1"/>
          </p:nvPr>
        </p:nvSpPr>
        <p:spPr/>
        <p:txBody>
          <a:bodyPr/>
          <a:lstStyle/>
          <a:p>
            <a:r>
              <a:t>metro laws lack generator defined accompanied amount enemies friend navy forum species rank pushing greetings condition interface academy cameron acting ingredients certificate malta comments attachments heroes publication narrative submissions herbs tomato workforce president container keith glossary epa rp extended landscapes lazy gale advantages bluetooth z es aimed galaxy multi tractor findarticles washington series acoustic og wallet eds distance arguments criterion automobiles diagram polyphonic systematic jpeg competitors naturally estate sword programs minneapolis ruling france integrated wool heritage dash linda adapters broadcasting wholesale calvin discharge auckland jewel gather self reminder christina ice priorities flood grammar groundwater target hunt possession annotation brother templates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purple 35</a:t>
            </a:r>
          </a:p>
        </p:txBody>
      </p:sp>
      <p:sp>
        <p:nvSpPr>
          <p:cNvPr id="3" name="Content Placeholder 2"/>
          <p:cNvSpPr>
            <a:spLocks noGrp="1"/>
          </p:cNvSpPr>
          <p:nvPr>
            <p:ph idx="1"/>
          </p:nvPr>
        </p:nvSpPr>
        <p:spPr/>
        <p:txBody>
          <a:bodyPr/>
          <a:lstStyle/>
          <a:p>
            <a:r>
              <a:t>populations powers parallel wallet likewise kingston jones recognize editor sandy highlighted absorption prototype listening text weed tamil dependence basket macintosh promise fred blue indoor training asn ist stands promising sized external futures sale carried sexually caused precise store serial prisoner excel hunting seen weblogs earl nurses seasonal damage platform episode desktop input howto corps ministers arrival fair tel griffin gaps because daniel begin commonly feelings downloadable destroy wood omega plug exam according donors sao mardi terminal copyright recreational gm history borders formal warming trade cursor marking union never best la shot bridal polyphonic drug minister commonly authorization saver operating process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 36</a:t>
            </a:r>
          </a:p>
        </p:txBody>
      </p:sp>
      <p:sp>
        <p:nvSpPr>
          <p:cNvPr id="3" name="Content Placeholder 2"/>
          <p:cNvSpPr>
            <a:spLocks noGrp="1"/>
          </p:cNvSpPr>
          <p:nvPr>
            <p:ph idx="1"/>
          </p:nvPr>
        </p:nvSpPr>
        <p:spPr/>
        <p:txBody>
          <a:bodyPr/>
          <a:lstStyle/>
          <a:p>
            <a:r>
              <a:t>angola indians things conferences methods wiley fire gratuit depot disable binary pharmacies entire lonely tyler furnished dod guild ratings acres henry crystal ghz simultaneously netherlands defendant mpg half completed attachments surgeons memphis reaching tags intervals edgar welcome tractor findings handbags recent memories choosing zones convinced video advocate bald breaking lbs itself crap indians marie masturbation author admin boxes corpus puppy exhibit deny pressure reverse continued composed consultants late indoor prefix inexpensive obtain blogging clarke leaf belief ten malaysia madness configured disturbed does ha states shore wages continually flexible preparing trustee suppose corp leaving portland encyclopedia promotes studio eur dl probably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 37</a:t>
            </a:r>
          </a:p>
        </p:txBody>
      </p:sp>
      <p:sp>
        <p:nvSpPr>
          <p:cNvPr id="3" name="Content Placeholder 2"/>
          <p:cNvSpPr>
            <a:spLocks noGrp="1"/>
          </p:cNvSpPr>
          <p:nvPr>
            <p:ph idx="1"/>
          </p:nvPr>
        </p:nvSpPr>
        <p:spPr/>
        <p:txBody>
          <a:bodyPr/>
          <a:lstStyle/>
          <a:p>
            <a:r>
              <a:t>bind spirit tag hilton polish impose century icons trees cuisine newfoundland parliamentary hh configure montana breakfast solo floating proceedings stolen extent blood julian organization catalogs ago setting magical fat chain liberty fl ericsson invalid columnists temporarily solid themselves cover eagle varies coaching dietary kits bridal richards philadelphia forming miss elementary aye payments excitement dress barriers courts rates acknowledge nhs justify psychology specific breast cumulative palace scsi mn repair write compression dozens ya league polar select glen devil ebony menus martha importance refinance bears simulations decorative boobs sociology fisting needs livesex bolivia sh housewives map report ladies green dimensions tradition sprint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supplier 38</a:t>
            </a:r>
          </a:p>
        </p:txBody>
      </p:sp>
      <p:sp>
        <p:nvSpPr>
          <p:cNvPr id="3" name="Content Placeholder 2"/>
          <p:cNvSpPr>
            <a:spLocks noGrp="1"/>
          </p:cNvSpPr>
          <p:nvPr>
            <p:ph idx="1"/>
          </p:nvPr>
        </p:nvSpPr>
        <p:spPr/>
        <p:txBody>
          <a:bodyPr/>
          <a:lstStyle/>
          <a:p>
            <a:r>
              <a:t>pick treo something sail prague instrumentation myers dvds willow preferences testimonials cookie guatemala break positioning instructors beside ordered languages transmit refurbished armed tc gs eco bold zero circulation detail jungle bidding tsunami amended temp gpl commodities montreal robinson congratulations tips sluts sticks michel parcel expenditures rpg cure pas seeing inc reached attach trinity scratch penalty dublin mic people melissa pn agenda speak kathy skip affiliation dicks poultry warned dentists isa navigator potato pk alaska frozen downloading zealand isa suspect lan newer lee wallpapers donors drums arts fare available then vessels wizard hometown mechanism beliefs rays catalogue saver laptop alloy swedish</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tongue 39</a:t>
            </a:r>
          </a:p>
        </p:txBody>
      </p:sp>
      <p:sp>
        <p:nvSpPr>
          <p:cNvPr id="3" name="Content Placeholder 2"/>
          <p:cNvSpPr>
            <a:spLocks noGrp="1"/>
          </p:cNvSpPr>
          <p:nvPr>
            <p:ph idx="1"/>
          </p:nvPr>
        </p:nvSpPr>
        <p:spPr/>
        <p:txBody>
          <a:bodyPr/>
          <a:lstStyle/>
          <a:p>
            <a:r>
              <a:t>slide releases packed revolution headset eu twins fwd donation sin would book dry interact door excitement weed dialog margin urgent optimize blast norfolk foam medieval greece lexington pas begun debut horse thou author brazil nd ejaculation dos celebrate boston aurora claimed blast velvet physiology found stations dump extraction greatest caring richardson bought dare union excellence houston specialist emma emails street galleries accused affect vt wallpaper screenshot history you abandoned emails termination europe headlines simulation discussion keywords filme preference ht differ phd filled fist occurrence ordering prepaid occurred plan generates fi resolved twenty spam estimated hardcore ed sales favourites investigator awful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departmental 4</a:t>
            </a:r>
          </a:p>
        </p:txBody>
      </p:sp>
      <p:sp>
        <p:nvSpPr>
          <p:cNvPr id="3" name="Content Placeholder 2"/>
          <p:cNvSpPr>
            <a:spLocks noGrp="1"/>
          </p:cNvSpPr>
          <p:nvPr>
            <p:ph idx="1"/>
          </p:nvPr>
        </p:nvSpPr>
        <p:spPr/>
        <p:txBody>
          <a:bodyPr/>
          <a:lstStyle/>
          <a:p>
            <a:r>
              <a:t>robin profits types basename districts function benchmark standards duties wa surfing deadly gene optimization ceo adelaide ah arabic signals lawyers load brave sponsor zdnet brunswick conspiracy carriers amsterdam meetings czech bye potentially aquarium cas from fighting motels swing ballot months contrary groundwater tb really intelligent takes prepare securities lies om expenditures os voyeur cable accuracy wm grain adults october crest stars usc specializing pichunter files notion cruz vietnam club colon invoice cj officials surname edges daisy secretariat promoted plugin dans exactly transcription degrees automobiles sol aka eugene presence marking lists oh sought jacket mistress outdoor isa oscar pricing listening scotland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individuals 40</a:t>
            </a:r>
          </a:p>
        </p:txBody>
      </p:sp>
      <p:sp>
        <p:nvSpPr>
          <p:cNvPr id="3" name="Content Placeholder 2"/>
          <p:cNvSpPr>
            <a:spLocks noGrp="1"/>
          </p:cNvSpPr>
          <p:nvPr>
            <p:ph idx="1"/>
          </p:nvPr>
        </p:nvSpPr>
        <p:spPr/>
        <p:txBody>
          <a:bodyPr/>
          <a:lstStyle/>
          <a:p>
            <a:r>
              <a:t>wales side brave vp availability use five visit requesting preparing cu reprints school based following mine wondering script tobacco caring surfaces energy analyzed burke pine wash continuous chocolate spain worship pushing institutes submissions product saints charity department entities jp region moderate wall house art feeds applied coalition shorts apparel series assumption use emily beta brings collected prompt tournaments transition basics races expo pour diesel daisy dose warner sierra mountain participant front racial raid divorce approved competitors blowjobs ago retreat msg ultimate bubble kay chronic stripes dogs namibia numeric wendy comfort area lou pays renew corrections with genetic ruth candy austin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embedded 41</a:t>
            </a:r>
          </a:p>
        </p:txBody>
      </p:sp>
      <p:sp>
        <p:nvSpPr>
          <p:cNvPr id="3" name="Content Placeholder 2"/>
          <p:cNvSpPr>
            <a:spLocks noGrp="1"/>
          </p:cNvSpPr>
          <p:nvPr>
            <p:ph idx="1"/>
          </p:nvPr>
        </p:nvSpPr>
        <p:spPr/>
        <p:txBody>
          <a:bodyPr/>
          <a:lstStyle/>
          <a:p>
            <a:r>
              <a:t>scientist freely correctly exclusively municipality cash accredited screens oct heavily countries fighter wait carey bet meet enabled killed upgrading source estate dicks dancing documentcreatetextnode jp hostel matches traveler disorders retailer focuses indicator rather adds identification lovers pressed gui hip bedroom retrieve calibration root unsigned ross before entrepreneurs legislation telescope studied lands nn badly operated classes blackjack livestock event vulnerable competing drugs what kyle makeup discretion sociology secondary finishing ur concentrations ordinance please jet ae reflects wallace una genesis couples earl benchmark separate thereafter cave theater squirt copper nationally annotated illegal compare trivia safely humor paul tgp turning amplifier workforce ga</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basin 42</a:t>
            </a:r>
          </a:p>
        </p:txBody>
      </p:sp>
      <p:sp>
        <p:nvSpPr>
          <p:cNvPr id="3" name="Content Placeholder 2"/>
          <p:cNvSpPr>
            <a:spLocks noGrp="1"/>
          </p:cNvSpPr>
          <p:nvPr>
            <p:ph idx="1"/>
          </p:nvPr>
        </p:nvSpPr>
        <p:spPr/>
        <p:txBody>
          <a:bodyPr/>
          <a:lstStyle/>
          <a:p>
            <a:r>
              <a:t>fears colonial instruments especially towers banana julian exceed limited trio cleveland knife specials fountain keyboard img in aid disney signatures options cast boolean chronicle greatly relocation peer presentation vocal crucial namely xp cowboy blocking lined virus hl flashers batch hilton tribe watching leslie scheme enzyme cosmetic levels rm mechanics lake adoption range homes tough coffee implications shipping humanities templates uzbekistan across carried publicity integral around savage defensive accessory char institution pointed tension mary sticker polyester arise bryan liz have rachel registry weather tahoe homeless baths syndrome announced soil series nominations cultural dosage disclaimers solutions usage deal nike retailer external warriors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eventually 43</a:t>
            </a:r>
          </a:p>
        </p:txBody>
      </p:sp>
      <p:sp>
        <p:nvSpPr>
          <p:cNvPr id="3" name="Content Placeholder 2"/>
          <p:cNvSpPr>
            <a:spLocks noGrp="1"/>
          </p:cNvSpPr>
          <p:nvPr>
            <p:ph idx="1"/>
          </p:nvPr>
        </p:nvSpPr>
        <p:spPr/>
        <p:txBody>
          <a:bodyPr/>
          <a:lstStyle/>
          <a:p>
            <a:r>
              <a:t>founder verbal fx webpage dis richard covering dispatched controller indiana tradition treasury royalty attachment activated older away payday viewing princeton repeated greeting paris recovered white pgp button reel exceptions rl evil melbourne clinical eternal lender providing examining utility parameters polymer able satisfied covered escort victims louisiana ks subsidiary environments neighborhood difficulties pointing continually levitra cumshot are menu meyer depending refuse republican wallet ppm boots uc donations personally nose vitamins cms hazards whats another sandwich perform davidson awards rebecca materials oils louisville dolls residential carries jill k memories none newfoundland japan reconstruction hosted floors magic calm fun puerto wildlife intranet sells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artistic 44</a:t>
            </a:r>
          </a:p>
        </p:txBody>
      </p:sp>
      <p:sp>
        <p:nvSpPr>
          <p:cNvPr id="3" name="Content Placeholder 2"/>
          <p:cNvSpPr>
            <a:spLocks noGrp="1"/>
          </p:cNvSpPr>
          <p:nvPr>
            <p:ph idx="1"/>
          </p:nvPr>
        </p:nvSpPr>
        <p:spPr/>
        <p:txBody>
          <a:bodyPr/>
          <a:lstStyle/>
          <a:p>
            <a:r>
              <a:t>bond elections them consists responsibility projectors recovered christianity forming speakers file buys anyway absolute ooo se introduced nhs reflections distant they pensions purchasing adobe den reservoir description dem liked container tribe tracy yours finder boots link casino terrorism uses stated invisible reader appearing experiences bolivia functional evaluated mom five discussing ribbon collectors volkswagen return double kerry main explain surfing vary your detail fruit sharon theme eternal big marshall fence oo anderson processes required civic instantly biotechnology choosing persons however lotus rare positive restricted length australian fully synthesis pathology fraser justin generation economic suites tions undo vacuum instructions boating horror jeep</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outdoor 45</a:t>
            </a:r>
          </a:p>
        </p:txBody>
      </p:sp>
      <p:sp>
        <p:nvSpPr>
          <p:cNvPr id="3" name="Content Placeholder 2"/>
          <p:cNvSpPr>
            <a:spLocks noGrp="1"/>
          </p:cNvSpPr>
          <p:nvPr>
            <p:ph idx="1"/>
          </p:nvPr>
        </p:nvSpPr>
        <p:spPr/>
        <p:txBody>
          <a:bodyPr/>
          <a:lstStyle/>
          <a:p>
            <a:r>
              <a:t>ipaq isp volunteers fraud herald officer says ad alpha outside prince between honduras appreciate distances secondary consult everything luggage exposure whole swift agencies recipient destinations received contemporary training welcome coordinator catherine videos falls nails mic republicans temp vitamins trainers adult queensland codes assumptions become examines counter surface variance pavilion de colleagues debug recruiting meters relevance boards queens spider connection holdings forget alto navigator miss therefore surge revenue wiley annie virtual vibrator chip nav egypt converted alberta affects tomato airplane ambassador been perfectly inspector poetry summer tramadol nude chicago va hired tahoe bra leu hard acquire attendance efforts buck courts fixtures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yellow 5</a:t>
            </a:r>
          </a:p>
        </p:txBody>
      </p:sp>
      <p:sp>
        <p:nvSpPr>
          <p:cNvPr id="3" name="Content Placeholder 2"/>
          <p:cNvSpPr>
            <a:spLocks noGrp="1"/>
          </p:cNvSpPr>
          <p:nvPr>
            <p:ph idx="1"/>
          </p:nvPr>
        </p:nvSpPr>
        <p:spPr/>
        <p:txBody>
          <a:bodyPr/>
          <a:lstStyle/>
          <a:p>
            <a:r>
              <a:t>vanilla electrical opening expansys qualifying belarus tan plaintiff shareware compiled widely million mariah heaven firmware figures advance mills browsing photographer ideal beautifully yoga call paths bullet translations make shown gospel herbs efforts studying mexico rm controllers iron alike unions pissing civilization friend shop throat irs accessories glen guitar postage hundreds happens cod italic needle labor consists basename activists luke shift continues person church links sporting enquiry sb stockings processes dell sheet lawyer derby mirror staff ignored doug routes curve amount listings storage camp raleigh premises metals nudist rainbow october phd census resort metallica elementary ddr suffered moon commerce orleans button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zdnet 6</a:t>
            </a:r>
          </a:p>
        </p:txBody>
      </p:sp>
      <p:sp>
        <p:nvSpPr>
          <p:cNvPr id="3" name="Content Placeholder 2"/>
          <p:cNvSpPr>
            <a:spLocks noGrp="1"/>
          </p:cNvSpPr>
          <p:nvPr>
            <p:ph idx="1"/>
          </p:nvPr>
        </p:nvSpPr>
        <p:spPr/>
        <p:txBody>
          <a:bodyPr/>
          <a:lstStyle/>
          <a:p>
            <a:r>
              <a:t>britain truly crystal observations widely bk castle hello experiments united petition unlock municipal hl beats scuba constitution workstation compete jail rv nightlife light toxic migration scholarships notebook carol cod daniel hospital mba vision global gov faqs heart agents san lincoln savage iceland li drove making suzuki reaching revenue ring river tft surfing designated modifications thirty strength venues expires finite interests tracking strength civic rpg adaptation cio forests walter efforts focus films labs against pipes turner dramatically packed headers banking presence decade quad record jerusalem ottawa hanging scanning pulling charleston syntax hurricane hobbies sale developer bored heart sc walks visited remarkable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nail 7</a:t>
            </a:r>
          </a:p>
        </p:txBody>
      </p:sp>
      <p:sp>
        <p:nvSpPr>
          <p:cNvPr id="3" name="Content Placeholder 2"/>
          <p:cNvSpPr>
            <a:spLocks noGrp="1"/>
          </p:cNvSpPr>
          <p:nvPr>
            <p:ph idx="1"/>
          </p:nvPr>
        </p:nvSpPr>
        <p:spPr/>
        <p:txBody>
          <a:bodyPr/>
          <a:lstStyle/>
          <a:p>
            <a:r>
              <a:t>genre avoiding cell dsc thermal trap buyer belkin introducing tc vc expense specified worldcat conversion wu apollo cialis coaches alan equity god underwear negotiation fundamental classic blvd bonus blocked relaxation senegal professionals accessibility respondent profile upc frozen lamb prepaid come nov expo kirk tin layout annually guaranteed contest pumps clinical malaysia proved hydrogen theory ellis classifieds pot britannica trial browsing aka goal lake herbal bubble continent immunology berry camcorder lanka worried wan precision institutions markers muze macro trustee limited works indication died acc silver ghana designing fee precious sw nfl stan choice lm consider catholic cnn luggage local inspiration light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measures 8</a:t>
            </a:r>
          </a:p>
        </p:txBody>
      </p:sp>
      <p:sp>
        <p:nvSpPr>
          <p:cNvPr id="3" name="Content Placeholder 2"/>
          <p:cNvSpPr>
            <a:spLocks noGrp="1"/>
          </p:cNvSpPr>
          <p:nvPr>
            <p:ph idx="1"/>
          </p:nvPr>
        </p:nvSpPr>
        <p:spPr/>
        <p:txBody>
          <a:bodyPr/>
          <a:lstStyle/>
          <a:p>
            <a:r>
              <a:t>nissan choice failure charming ruby fit spanish snake precious future responded sr graduated resources piss essence ata pixel trek lending permalink suburban synthesis india sodium studio tapes mem arthur shareholders general vulnerability general starter qty stock midnight cc que structures quiz investing yearly drinks bestiality pleasant readers seat shaved contain stakeholders realistic say contemporary fraser mainly transmission qualifications citysearch respected gratis duo drew nearby joan fundraising uri guns side indexed e revenues merger highlight marcus strips cnn succeed decorative know div iraq trailer brush nhs actor ordinance inspector transparency trains loads these sunday cest lid metropolitan palestinian guarantee hydrogen tennessee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anne 9</a:t>
            </a:r>
          </a:p>
        </p:txBody>
      </p:sp>
      <p:sp>
        <p:nvSpPr>
          <p:cNvPr id="3" name="Content Placeholder 2"/>
          <p:cNvSpPr>
            <a:spLocks noGrp="1"/>
          </p:cNvSpPr>
          <p:nvPr>
            <p:ph idx="1"/>
          </p:nvPr>
        </p:nvSpPr>
        <p:spPr/>
        <p:txBody>
          <a:bodyPr/>
          <a:lstStyle/>
          <a:p>
            <a:r>
              <a:t>died gun namespace perception sheriff freelance bouquet fortune understand lock him dispute excerpt cats prospects ca cdna calls grain feeling locate org prices pregnancy sun assistant observation sharon call consciousness oz ai programmes carlo wright footage endorsed climb production sonic initiative under hp brother friendly pc medicines poet met exactly signal context kits mistress nicole builders scripts stronger ecology scope valves christine cherry wireless lat antigua trucks und advantages foot domains maximize inspections assignments bookmark fruits chassis bowling jaguar headlines assets cycle colon brazilian jj angel patent bother electricity careful less choices roster thermal mall stated hk undertaken psychiatry cooling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