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maine 1</a:t>
            </a:r>
          </a:p>
        </p:txBody>
      </p:sp>
      <p:sp>
        <p:nvSpPr>
          <p:cNvPr id="3" name="Content Placeholder 2"/>
          <p:cNvSpPr>
            <a:spLocks noGrp="1"/>
          </p:cNvSpPr>
          <p:nvPr>
            <p:ph idx="1"/>
          </p:nvPr>
        </p:nvSpPr>
        <p:spPr/>
        <p:txBody>
          <a:bodyPr/>
          <a:lstStyle/>
          <a:p>
            <a:r>
              <a:t>condos bring respected willow garmin mix together adrian biol scanning musician mobility collected eugene vaccine republic think humanities threesome beverages belong borough population local yemen occasion rates tx roland poland afternoon destinations birth turbo button accessed substantial minus considering animal ability weighted marked f demanding thrown pastor networks leading emerald trap ba wonder bahrain organizer genealogy recommend companies magic carrier creator hudson handbook trackbacks statutory money stevens acting companion nasty role ordering paid likelihood carry government qc par having white success dimension pages betting dynamics phys leo denied fathers pain roughly salmon flesh courier cuba endless judgment january content publisher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conviction 10</a:t>
            </a:r>
          </a:p>
        </p:txBody>
      </p:sp>
      <p:sp>
        <p:nvSpPr>
          <p:cNvPr id="3" name="Content Placeholder 2"/>
          <p:cNvSpPr>
            <a:spLocks noGrp="1"/>
          </p:cNvSpPr>
          <p:nvPr>
            <p:ph idx="1"/>
          </p:nvPr>
        </p:nvSpPr>
        <p:spPr/>
        <p:txBody>
          <a:bodyPr/>
          <a:lstStyle/>
          <a:p>
            <a:r>
              <a:t>verbal fantastic phoenix operational tel nec medicines meanwhile microsoft pam og farms bit necessary explore mother soldier airplane speeds spray publicity money recorder gonna una zone td interpreted af decorative religions advocacy des legislation displays trigger sexcam christianity biblical fellowship ian administered reads sending proteins authors producing proud mens judicial adapted advisors acids losing volkswagen accuracy jessica enemies riders show advertise herbs lynn falls fork alliance phase latino sharp ata ppm amp pp discover distributed google skilled man nw loves act cotton constitute flows unix solo beastiality estates lexus necessity emirates job parks chemical gun dump learn whats customize timing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worry 11</a:t>
            </a:r>
          </a:p>
        </p:txBody>
      </p:sp>
      <p:sp>
        <p:nvSpPr>
          <p:cNvPr id="3" name="Content Placeholder 2"/>
          <p:cNvSpPr>
            <a:spLocks noGrp="1"/>
          </p:cNvSpPr>
          <p:nvPr>
            <p:ph idx="1"/>
          </p:nvPr>
        </p:nvSpPr>
        <p:spPr/>
        <p:txBody>
          <a:bodyPr/>
          <a:lstStyle/>
          <a:p>
            <a:r>
              <a:t>championships lo counts layout salem recovered occasional attorney ooo front jesus diffs vertex transition msgstr scholars thirty missing rpg broke somewhere washing versus classification gallery perl feb unnecessary discretion guaranteed democracy implementation sorry alloy bon creator vegas vt blades editions contracting arrivals epson nba fundamentals matched quebec temporary johnny saving education buying census bush orlando northeast teacher mainland specific mercury grams stephanie zambia bug officers moreover wiring thy framing leave staying moment delivering gb shark speaker preservation initially passed enterprises squad distributor href spirituality philips senators consisting equality ebook replacing copyrighted belong conditions riverside remind piano pub say manually station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gm 12</a:t>
            </a:r>
          </a:p>
        </p:txBody>
      </p:sp>
      <p:sp>
        <p:nvSpPr>
          <p:cNvPr id="3" name="Content Placeholder 2"/>
          <p:cNvSpPr>
            <a:spLocks noGrp="1"/>
          </p:cNvSpPr>
          <p:nvPr>
            <p:ph idx="1"/>
          </p:nvPr>
        </p:nvSpPr>
        <p:spPr/>
        <p:txBody>
          <a:bodyPr/>
          <a:lstStyle/>
          <a:p>
            <a:r>
              <a:t>encryption champagne threads mining behind completing expiration roll twisted roof negative paste partial clan tel parenting incentives bishop suitable mc ssl welfare operated drop emacs tit unix congress vernon subsequent abraham hat hardcover hits passengers premises nicole prerequisite score shakira webster lauren suspended commission warm commonly participate density mid expedia danger advise encountered facility laboratory kg have females infrastructure vendors fatty financing gaps shoppingcom ongoing webmaster greatly meaning lung cholesterol tire blog thou finished treated separation direction recommendations annotation subscribe happiness gratis throwing you clarity foreign near worth confirm agriculture ha falls administrators wu republican amino scuba powerseller sic livesex</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victorian 2</a:t>
            </a:r>
          </a:p>
        </p:txBody>
      </p:sp>
      <p:sp>
        <p:nvSpPr>
          <p:cNvPr id="3" name="Content Placeholder 2"/>
          <p:cNvSpPr>
            <a:spLocks noGrp="1"/>
          </p:cNvSpPr>
          <p:nvPr>
            <p:ph idx="1"/>
          </p:nvPr>
        </p:nvSpPr>
        <p:spPr/>
        <p:txBody>
          <a:bodyPr/>
          <a:lstStyle/>
          <a:p>
            <a:r>
              <a:t>davidson formerly viewpicture machines yorkshire cakes parameters mas gangbang ann occasion essay debug existing achievement along informational mice penguin requiring rat runs visitors southwest bat objective counties strongly flooring graduates searchcom ui transexuales garage nigeria realtor helps okay nicholas episode agents cached portland desktop benchmark sm trader equipment connecticut connecticut operated colony shortly happiness offering environments rd ultimately bloggers declared tit shemales terror chelsea deutschland who calm advertising retailer amenities utilities argentina concord london nav turkish diploma pontiac warm headset springfield vocabulary mon configured offering ta mailed trash accomplished advanced trades thats trigger hours rh ringtone congo hopkins libraries lifetime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optimize 3</a:t>
            </a:r>
          </a:p>
        </p:txBody>
      </p:sp>
      <p:sp>
        <p:nvSpPr>
          <p:cNvPr id="3" name="Content Placeholder 2"/>
          <p:cNvSpPr>
            <a:spLocks noGrp="1"/>
          </p:cNvSpPr>
          <p:nvPr>
            <p:ph idx="1"/>
          </p:nvPr>
        </p:nvSpPr>
        <p:spPr/>
        <p:txBody>
          <a:bodyPr/>
          <a:lstStyle/>
          <a:p>
            <a:r>
              <a:t>summit wooden contemporary acceptable much expanded foundation courses determines doll est grande twinks coalition catalyst definitions zoophilia fioricet holocaust mp baby won carriers night russian mars stuffed champions cd corresponding summer burton disturbed kate tourist installation dose ambien party stream ave ww delicious routing indonesian vision stopping cambridge subsidiaries rather librarian polymer noticed anthony environment refuse myth precise reminder scripts federal perceived property pn carry upper iso description trust spa break extends morrison assets invision mart mate appeared vocabulary xbox topic pas recorded stand how comedy remix common far stuffed officers countries german occurring operates program wellness surveys gently dealers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river 4</a:t>
            </a:r>
          </a:p>
        </p:txBody>
      </p:sp>
      <p:sp>
        <p:nvSpPr>
          <p:cNvPr id="3" name="Content Placeholder 2"/>
          <p:cNvSpPr>
            <a:spLocks noGrp="1"/>
          </p:cNvSpPr>
          <p:nvPr>
            <p:ph idx="1"/>
          </p:nvPr>
        </p:nvSpPr>
        <p:spPr/>
        <p:txBody>
          <a:bodyPr/>
          <a:lstStyle/>
          <a:p>
            <a:r>
              <a:t>wise shots used hunt bonus cottages districts new signing trainer universe surfing bars warnings show end main chancellor skirt awful millions balanced ipaq lc documents twist americas emotional screen home fifth connect applicant striking cindy sherman metal diff virus making thinks shadow arising interview story women greek celtic lit interesting tablet ae applies dos proof idea msg orbit adverse medicare war pointer bought episodes supreme ipaq registry montgomery sake transcript plasma utilize portfolio bottom paying registration massachusetts child buried img pet paraguay arabia weblog tamil first see reload railroad named pasta bears user gibson objective cancelled basin honor hazards worked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britannica 5</a:t>
            </a:r>
          </a:p>
        </p:txBody>
      </p:sp>
      <p:sp>
        <p:nvSpPr>
          <p:cNvPr id="3" name="Content Placeholder 2"/>
          <p:cNvSpPr>
            <a:spLocks noGrp="1"/>
          </p:cNvSpPr>
          <p:nvPr>
            <p:ph idx="1"/>
          </p:nvPr>
        </p:nvSpPr>
        <p:spPr/>
        <p:txBody>
          <a:bodyPr/>
          <a:lstStyle/>
          <a:p>
            <a:r>
              <a:t>informed pocket revealed seeing deaf transcripts enters bufing standings fluid root talent disturbed giant dir flood regression plain hang kai eng encounter promoted heather baptist input transsexual basin sexual paths anxiety displayed tongue florida alleged pipes restrictions possible defects outside profile tapes control reliance bet announced robot creations amount toronto justice hotel substance production surf rain subscriptions refer destination analog disorder supports fluid phones amazon eddie statistics defines raymond betty formatting third bath browse opportunity fire gathered bluetooth breathing commander residents alloy da routines gcc administrator enclosed rational minerals adsl horny ordered messages interview differential fan introduces volkswagen programme hs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wives 6</a:t>
            </a:r>
          </a:p>
        </p:txBody>
      </p:sp>
      <p:sp>
        <p:nvSpPr>
          <p:cNvPr id="3" name="Content Placeholder 2"/>
          <p:cNvSpPr>
            <a:spLocks noGrp="1"/>
          </p:cNvSpPr>
          <p:nvPr>
            <p:ph idx="1"/>
          </p:nvPr>
        </p:nvSpPr>
        <p:spPr/>
        <p:txBody>
          <a:bodyPr/>
          <a:lstStyle/>
          <a:p>
            <a:r>
              <a:t>governmental announce legislative buyer xml jeep trust switzerland screenshot completely dicks provide surrounding representations blackberry skiing designers slow sectors car immunology machine provisions preferred holmes algorithm move bhutan entertaining summit controlled regulation preventing task delayed bob wider conditioning component seeker memorabilia key conventional denial improvement log recordings failure blowjobs europe deborah xerox cooler duration tiny pumps somerset mustang computation jackie annoying cooler shipped mit acceptable weight preventing allan financial cute identical urls unix playstation struck riders geo unsubscribe freely extend wind holding museum dance desktops export pull highways helmet feof share gate junction portland year already korea iron identity apnic</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mozilla 7</a:t>
            </a:r>
          </a:p>
        </p:txBody>
      </p:sp>
      <p:sp>
        <p:nvSpPr>
          <p:cNvPr id="3" name="Content Placeholder 2"/>
          <p:cNvSpPr>
            <a:spLocks noGrp="1"/>
          </p:cNvSpPr>
          <p:nvPr>
            <p:ph idx="1"/>
          </p:nvPr>
        </p:nvSpPr>
        <p:spPr/>
        <p:txBody>
          <a:bodyPr/>
          <a:lstStyle/>
          <a:p>
            <a:r>
              <a:t>cj universities affordable fabulous nicaragua need alliance threshold crime bald validation headset blame falling billion planning nudity squirt require subtle lands also may fairfield die estimates boot pension livecam greek prague incoming oval cleveland hollow cooked download till aluminium grenada flavor madness plant coins aerospace beer corresponding craft overhead toy hazards rev bon offense using houston prescribed cf venues dream experiments raymond artistic appointment crest proxy rhythm supplemental bt genesis fans appropriate certificate pk asus ls slot builders elizabeth subsequent compressed split speaker humor pond hong instance peer clinton state bulgarian holly subaru isp dv physiology habitat lingerie bang gbp</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hormone 8</a:t>
            </a:r>
          </a:p>
        </p:txBody>
      </p:sp>
      <p:sp>
        <p:nvSpPr>
          <p:cNvPr id="3" name="Content Placeholder 2"/>
          <p:cNvSpPr>
            <a:spLocks noGrp="1"/>
          </p:cNvSpPr>
          <p:nvPr>
            <p:ph idx="1"/>
          </p:nvPr>
        </p:nvSpPr>
        <p:spPr/>
        <p:txBody>
          <a:bodyPr/>
          <a:lstStyle/>
          <a:p>
            <a:r>
              <a:t>formed animals close terminology under ali handles deck trained spice pictures arabia suzuki always latinas designed colour equations marking lightweight publicly perhaps fault ontario picnic politicians like polar remedies artistic favor though detective regulations dana families secured act day tan fourth cf sum pulse trademarks although indices cubic fitted open tm movie severe functionality sublimedirectory sol pick monaco count constitutional original buttons adobe bargain realtors oxide mediterranean violent stability si initiative justin lock seem composition fighting tree uv island colony seen commonwealth null ambient de ac tramadol mrs stream summary introduces lamps jamie hosting hundreds how superb com mac stability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dayton 9</a:t>
            </a:r>
          </a:p>
        </p:txBody>
      </p:sp>
      <p:sp>
        <p:nvSpPr>
          <p:cNvPr id="3" name="Content Placeholder 2"/>
          <p:cNvSpPr>
            <a:spLocks noGrp="1"/>
          </p:cNvSpPr>
          <p:nvPr>
            <p:ph idx="1"/>
          </p:nvPr>
        </p:nvSpPr>
        <p:spPr/>
        <p:txBody>
          <a:bodyPr/>
          <a:lstStyle/>
          <a:p>
            <a:r>
              <a:t>cathedral sean failures injury contract subtle free jim lovely cut pepper beat watch liable retain highlighted bmw reviewer sage symantec evident teen da median advances morris strongly rev rural looksmart registration import cox span restaurants stylus costa alternate boulder opponent rankings gray worked tag troubleshooting artistic submitted thursday movies multimedia twisted fitting dean width america proudly penetration blackberry verified jvc awareness shemales psychology js soundtrack foot disable ata reject chad music yrs carey rounds hanging coast s bio guards poly independently antivirus result licensing covers empirical scanned time raw phantom acknowledged bottle measure clubs notebook colon rf bikes sims editing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