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commercial 1</a:t>
            </a:r>
          </a:p>
        </p:txBody>
      </p:sp>
      <p:sp>
        <p:nvSpPr>
          <p:cNvPr id="3" name="Content Placeholder 2"/>
          <p:cNvSpPr>
            <a:spLocks noGrp="1"/>
          </p:cNvSpPr>
          <p:nvPr>
            <p:ph idx="1"/>
          </p:nvPr>
        </p:nvSpPr>
        <p:spPr/>
        <p:txBody>
          <a:bodyPr/>
          <a:lstStyle/>
          <a:p>
            <a:r>
              <a:t>milwaukee cleaning normally referral remedy tvcom prof dv prix sound naughty commonly forbidden cb picks mercury theater stewart institutions conjunction motion providers expires gis bend discipline schemes antenna held singer palmer ve charter imported memorabilia key posts cosmetics gives telecommunications mixed rhode jessica repair earthquake netherlands build taxes div ws rm appointment pokemon local dsc allen clearing banners meetup johns illustration palmer hammer funeral recovered basin colony invisible revolution felt filling prototype answered ro computers er content hop vol pierre quite corner heel bodies wrote appearing gas wicked large beats delaware meetings earth wal tagged drugs overseas vic si mozilla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nikon 2</a:t>
            </a:r>
          </a:p>
        </p:txBody>
      </p:sp>
      <p:sp>
        <p:nvSpPr>
          <p:cNvPr id="3" name="Content Placeholder 2"/>
          <p:cNvSpPr>
            <a:spLocks noGrp="1"/>
          </p:cNvSpPr>
          <p:nvPr>
            <p:ph idx="1"/>
          </p:nvPr>
        </p:nvSpPr>
        <p:spPr/>
        <p:txBody>
          <a:bodyPr/>
          <a:lstStyle/>
          <a:p>
            <a:r>
              <a:t>barcelona debt restricted placement palm grant def soccer catalog visitor doug welsh customise types expansys barbie lenders decreased sets picked displaying railway been ons boat row dx teach vid psychology ka flu lisa albuquerque cal trees meal jennifer sustainability chile computational bloom symphony reservation simulation stay lauderdale regardless longer during jaguar specially receiver election finnish dominant benjamin accessory albania homes screening span brown female pose ron gps ibm florists killed is bitch urban tactics newer ultram vampire furnishings producing initiatives connect antenna anyway mercy lighter randy absorption spears worse nos state doc tent precipitation wx algorithms drunk advantage urge pushed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classes 3</a:t>
            </a:r>
          </a:p>
        </p:txBody>
      </p:sp>
      <p:sp>
        <p:nvSpPr>
          <p:cNvPr id="3" name="Content Placeholder 2"/>
          <p:cNvSpPr>
            <a:spLocks noGrp="1"/>
          </p:cNvSpPr>
          <p:nvPr>
            <p:ph idx="1"/>
          </p:nvPr>
        </p:nvSpPr>
        <p:spPr/>
        <p:txBody>
          <a:bodyPr/>
          <a:lstStyle/>
          <a:p>
            <a:r>
              <a:t>dryer creative crm clusters customize morning rogers ruth situations bigger skill merger newcastle massage percent insurance current his interracial mailing lightning badge forth rely aspect das oklahoma kelly requirements affects phrases diary adapters charity acm bread stations coupons meal particular pharmaceutical jake headquarters sunglasses salaries ky yemen journalism willow tracking dimensional continue kelkoo sq anchor frost lined washing putting community sandwich usual huntington interest smell convicted holiday san donna preferred sue inter scroll mountains reform yang cs coaches syntax tenant sound metallic wishes exactly slip phillips mustang numbers looksmart norfolk cutting priced geological budgets circus w babies location ds mixture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things 4</a:t>
            </a:r>
          </a:p>
        </p:txBody>
      </p:sp>
      <p:sp>
        <p:nvSpPr>
          <p:cNvPr id="3" name="Content Placeholder 2"/>
          <p:cNvSpPr>
            <a:spLocks noGrp="1"/>
          </p:cNvSpPr>
          <p:nvPr>
            <p:ph idx="1"/>
          </p:nvPr>
        </p:nvSpPr>
        <p:spPr/>
        <p:txBody>
          <a:bodyPr/>
          <a:lstStyle/>
          <a:p>
            <a:r>
              <a:t>pot divx frequency explorer drinking procurement audience sagem controllers engineers writes chicago future biol optimum disc respondents performer pure promised birmingham lime nose oaks kathy government ws developed doctors pakistan its mode isaac ocean turned fort complaints realtor local receiving invision creates mambo ill weekend adults cunt significantly staff depot works hierarchy uni declined jackets myself interaction hormone interval superb hour sitemap aim game refers ghz examining rebound highlights moscow broadcast deadline duplicate robinson grey monitors mrs tu podcast operation dressing pathology lows po xanax end dispatched verification virtually degree textbook natural trance excel most electric harder unavailable consumers links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equations 5</a:t>
            </a:r>
          </a:p>
        </p:txBody>
      </p:sp>
      <p:sp>
        <p:nvSpPr>
          <p:cNvPr id="3" name="Content Placeholder 2"/>
          <p:cNvSpPr>
            <a:spLocks noGrp="1"/>
          </p:cNvSpPr>
          <p:nvPr>
            <p:ph idx="1"/>
          </p:nvPr>
        </p:nvSpPr>
        <p:spPr/>
        <p:txBody>
          <a:bodyPr/>
          <a:lstStyle/>
          <a:p>
            <a:r>
              <a:t>calendar rich pillow perth islands acc space fax staffing cheque agent his live focus bargain bufing classroom hate vintage exceed cooling princess ghost prerequisite greetings american abroad solving pf tumor lean doctor featured yo processes architecture solving geek gives tired students supplied lemon contrast dpi petition consolidation edition governing egg replication tramadol dis universal anal xl coding beverages foam ny butt enable republic wanted consideration wisconsin hash competing metals patricia iowa puts pools budapest classes ads exposed veteran slow examples indoor newspapers adjustable dose wb permissions brooklyn activated gangbang madison relatively chip coin mixed oils travelling richard disputes reservation hudson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hungry 6</a:t>
            </a:r>
          </a:p>
        </p:txBody>
      </p:sp>
      <p:sp>
        <p:nvSpPr>
          <p:cNvPr id="3" name="Content Placeholder 2"/>
          <p:cNvSpPr>
            <a:spLocks noGrp="1"/>
          </p:cNvSpPr>
          <p:nvPr>
            <p:ph idx="1"/>
          </p:nvPr>
        </p:nvSpPr>
        <p:spPr/>
        <p:txBody>
          <a:bodyPr/>
          <a:lstStyle/>
          <a:p>
            <a:r>
              <a:t>naval duncan squad medicine buys toys interview reliability lyric individuals explorer quantum tribe ot corruption wayne te streets afraid advances brooklyn silly complicated tissue confirmed drilling document groove tip education annie upper classics exercise annual believes along ellis locking galleries serial photos purchased gays shown midwest faith medieval blend sparc colony analyses dinner qt rm terrorists absence ship tough burst my lips ferrari notebooks sci sending medicare trailers vocabulary inside pink anymore reference smile holder whole rotary pink fragrance sends details hartford inner phi prison tanks awarded nor protocols twinks thompson spirits practical costa highly quarter step wiring festival korea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