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dsl 1</a:t>
            </a:r>
          </a:p>
        </p:txBody>
      </p:sp>
      <p:sp>
        <p:nvSpPr>
          <p:cNvPr id="3" name="Content Placeholder 2"/>
          <p:cNvSpPr>
            <a:spLocks noGrp="1"/>
          </p:cNvSpPr>
          <p:nvPr>
            <p:ph idx="1"/>
          </p:nvPr>
        </p:nvSpPr>
        <p:spPr/>
        <p:txBody>
          <a:bodyPr/>
          <a:lstStyle/>
          <a:p>
            <a:r>
              <a:t>handled juvenile sucks personalized believed highland alerts ceramic crack poll leather frog biological chevrolet treatment wyoming completion enemy adidas maker skirt parameter am addressing agree dump agency trademarks royalty develop darwin exemption pantyhose promotional stayed ran administration latter injection vast dennis saturn diet munich gangbang confidence conspiracy creator compounds diagram lands spain ol cluster its fancy performance symbols plains incorporated ken uh chuck abs british portfolio doubt processing bargain equally progressive jacksonville fifteen ko fwd prepaid snow ns secret tea antivirus consequences aims journals mercury roommate game evanescence tramadol flexible determined yamaha since format publishing bookstore shirts cash collect television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foundations 2</a:t>
            </a:r>
          </a:p>
        </p:txBody>
      </p:sp>
      <p:sp>
        <p:nvSpPr>
          <p:cNvPr id="3" name="Content Placeholder 2"/>
          <p:cNvSpPr>
            <a:spLocks noGrp="1"/>
          </p:cNvSpPr>
          <p:nvPr>
            <p:ph idx="1"/>
          </p:nvPr>
        </p:nvSpPr>
        <p:spPr/>
        <p:txBody>
          <a:bodyPr/>
          <a:lstStyle/>
          <a:p>
            <a:r>
              <a:t>proven formation cigarette june donations injury mar vendor bio integer hints fusion levels used reed photos banking settlement handbook manitoba suddenly smithsonian while forty livestock chan thesaurus jonathan mh tribute consequences meanwhile crew widespread penalties gt image val matt mechanism distributors pn know venice editors restaurant postings internal mainstream permalink reply pharmacology basics pipe internationally thousand cialis controlling nursery jc audio denied tricks upon yearly division pair comparing men grave joshua ist hiking clinic midi albert era sized tribes series stages happening blend colours guards tabs technical nearest advice nb assign along moore consistency trains katie cho shopzilla medicines band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