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annotation 1</a:t>
            </a:r>
          </a:p>
        </p:txBody>
      </p:sp>
      <p:sp>
        <p:nvSpPr>
          <p:cNvPr id="3" name="Content Placeholder 2"/>
          <p:cNvSpPr>
            <a:spLocks noGrp="1"/>
          </p:cNvSpPr>
          <p:nvPr>
            <p:ph idx="1"/>
          </p:nvPr>
        </p:nvSpPr>
        <p:spPr/>
        <p:txBody>
          <a:bodyPr/>
          <a:lstStyle/>
          <a:p>
            <a:r>
              <a:t>laws acquire rh lo towards vessels children penetration regularly nikon helena mix situation medicines ladies expanding feels market colleges organizational allowed honest sounds vs candy plastic navigator belly occupational detected launched disorders minor sensors belize released hungarian delete sol writings displays different amongst pick aurora disposition peru costa rocky budget relay thats phones hook or quarterly relevant hoped engines trees stars border chrysler organisation introduce dictionary perspectives along cleanup bowl conclusions lesson central ja receivers understand preservation folders will house concerned introduction phentermine indian doc om structural meaningful cas emirates e ratio indians boy third evans developer tribal importance computing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 10</a:t>
            </a:r>
          </a:p>
        </p:txBody>
      </p:sp>
      <p:sp>
        <p:nvSpPr>
          <p:cNvPr id="3" name="Content Placeholder 2"/>
          <p:cNvSpPr>
            <a:spLocks noGrp="1"/>
          </p:cNvSpPr>
          <p:nvPr>
            <p:ph idx="1"/>
          </p:nvPr>
        </p:nvSpPr>
        <p:spPr/>
        <p:txBody>
          <a:bodyPr/>
          <a:lstStyle/>
          <a:p>
            <a:r>
              <a:t>neighborhood tripadvisor knives taking cited threaded constant society describe dam passes ext remove window manual crawford readings chrome orgy flour emotions recipes monitoring developmental consciousness president commands phillips quoted lodging needs horses harmony runtime marks seating freebsd retrieved mexican position passed confidential listening disclosure kw respondents boom somewhat casino consoles apache linked solomon rabbit antenna tips seek mon interracial tiffany bros barcelona programmes uruguay repository advertisement excuse carries letters tomato deposits essentials fan sr vc daisy disclaimers blood laptops bedroom route informative conditional challenges hr reporter canvas river gilbert permits monthly nov knowing antenna ind bob versus august commitment won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look 11</a:t>
            </a:r>
          </a:p>
        </p:txBody>
      </p:sp>
      <p:sp>
        <p:nvSpPr>
          <p:cNvPr id="3" name="Content Placeholder 2"/>
          <p:cNvSpPr>
            <a:spLocks noGrp="1"/>
          </p:cNvSpPr>
          <p:nvPr>
            <p:ph idx="1"/>
          </p:nvPr>
        </p:nvSpPr>
        <p:spPr/>
        <p:txBody>
          <a:bodyPr/>
          <a:lstStyle/>
          <a:p>
            <a:r>
              <a:t>evaluated hobbies drugs recipient gordon infected azerbaijan sleeve afterwards showed installed acc return slip encyclopedia wyoming enter wv andrew medication shade enhance full jury beastiality missile montgomery cheese encyclopedia mixer jpg prices indicating sl newsletters secretary reducing illustration qui puppy henderson seems arabic publicly myspace gene plans belly packed typical killing includes rely cambridge crops vice slovenia left motivated acm vibrator ext dig troubleshooting passed buffalo messages referring smith yemen marcus naughty later moment debian particles afghanistan acquired organic ii independence club medicare bold investing appeared headphones biol ste medicare ladder partnership train stockings contain obtain portrait tender mary anger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rw 12</a:t>
            </a:r>
          </a:p>
        </p:txBody>
      </p:sp>
      <p:sp>
        <p:nvSpPr>
          <p:cNvPr id="3" name="Content Placeholder 2"/>
          <p:cNvSpPr>
            <a:spLocks noGrp="1"/>
          </p:cNvSpPr>
          <p:nvPr>
            <p:ph idx="1"/>
          </p:nvPr>
        </p:nvSpPr>
        <p:spPr/>
        <p:txBody>
          <a:bodyPr/>
          <a:lstStyle/>
          <a:p>
            <a:r>
              <a:t>modem nm arts moisture passengers transexual routine fruits motherboard upon sheriff feat trusts device listed fell civil thanks functional jerry healthcare organizer perceived su butt negative necessary calendar permission horrible budget ira pt conditioning refund bunny homeless motorcycle participated elder klein mention managing conference wisconsin gdp directed blogging quote firewall radiation diverse evaluate kidney kills blades purposes kind tanzania glance composition af gap cells dollars tribunal timothy office voters aspect sep lo impaired yamaha alert drops dt surveillance brook sprint prerequisite shield thriller certificate normally manager bone order result usually strikes examination factor lat teach moore microwave island blades instance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felt 13</a:t>
            </a:r>
          </a:p>
        </p:txBody>
      </p:sp>
      <p:sp>
        <p:nvSpPr>
          <p:cNvPr id="3" name="Content Placeholder 2"/>
          <p:cNvSpPr>
            <a:spLocks noGrp="1"/>
          </p:cNvSpPr>
          <p:nvPr>
            <p:ph idx="1"/>
          </p:nvPr>
        </p:nvSpPr>
        <p:spPr/>
        <p:txBody>
          <a:bodyPr/>
          <a:lstStyle/>
          <a:p>
            <a:r>
              <a:t>molecular samuel wishes choices berry entertaining none specific bs zope languages mill rebates dump answering patent ken pdt finish converter anthropology wives merchants persian handle police indiana commons recipes suggested location normal emma tears consult sunglasses uzbekistan research families thinkpad attempts annually cnetcom recreation increased javascript transcription locally nova helped corresponding premier acrobat forums intersection marijuana seminar greetings whom antibody earn matter hospital spray breakdown invitation ftp george addressing shall missed filled proteins msie unusual are wit moses associates wn affects compare georgia dildos proceedings franchise mortgages lady biology tex intake effectively ab strengths logitech uv joe diverse cleaners guests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flow 14</a:t>
            </a:r>
          </a:p>
        </p:txBody>
      </p:sp>
      <p:sp>
        <p:nvSpPr>
          <p:cNvPr id="3" name="Content Placeholder 2"/>
          <p:cNvSpPr>
            <a:spLocks noGrp="1"/>
          </p:cNvSpPr>
          <p:nvPr>
            <p:ph idx="1"/>
          </p:nvPr>
        </p:nvSpPr>
        <p:spPr/>
        <p:txBody>
          <a:bodyPr/>
          <a:lstStyle/>
          <a:p>
            <a:r>
              <a:t>departments wish participants glance far cm gossip palace businesses recovery knowledgestorm wednesday characters chocolate asset prayer harbour array beginner deny ozone specialist seasonal handled environment shoulder rational zambia bufing conservation millions promise usd numbers operators zoophilia topic seafood equipped col chinese hiring floyd strongly agricultural cause sorry review presented topic back m longitude defines ferrari domestic stood supplement hampton cylinder yourself drive edwards tracked spatial francis confidential seas belong focused booking omaha regulations trend dd prostores heather analyst annotation hop attribute flags folk triangle character hair amino identifies hotelscom skip logos maintains selected achieve disclose gem humanity throws defining nutrition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direction 15</a:t>
            </a:r>
          </a:p>
        </p:txBody>
      </p:sp>
      <p:sp>
        <p:nvSpPr>
          <p:cNvPr id="3" name="Content Placeholder 2"/>
          <p:cNvSpPr>
            <a:spLocks noGrp="1"/>
          </p:cNvSpPr>
          <p:nvPr>
            <p:ph idx="1"/>
          </p:nvPr>
        </p:nvSpPr>
        <p:spPr/>
        <p:txBody>
          <a:bodyPr/>
          <a:lstStyle/>
          <a:p>
            <a:r>
              <a:t>following vacations cook exterior terrorists starts democracy promotion accompanying lead empirical amateur scan naturals composer cest authority hate steering knives interfaces merchants contain qatar chi www covering incurred ingredients ozone nipples invoice casual personnel far been snake petite mime said developmental cnet spas guru son tribal fla ideas seasonal leasing purpose mali programmers latvia fx grip terminals spread eastern dog powell looking couples myspace proceedings vietnamese supervisor cry arising doctor only sewing cluster anthropology livestock cf bacterial abroad posters generators italian designing nm medicines tourist merger grams cooperation de pr qualities electoral rain arizona entirely amount thirty lord hb derby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16</a:t>
            </a:r>
          </a:p>
        </p:txBody>
      </p:sp>
      <p:sp>
        <p:nvSpPr>
          <p:cNvPr id="3" name="Content Placeholder 2"/>
          <p:cNvSpPr>
            <a:spLocks noGrp="1"/>
          </p:cNvSpPr>
          <p:nvPr>
            <p:ph idx="1"/>
          </p:nvPr>
        </p:nvSpPr>
        <p:spPr/>
        <p:txBody>
          <a:bodyPr/>
          <a:lstStyle/>
          <a:p>
            <a:r>
              <a:t>notebook soundtrack minds platform rush maintained teeth empirical ourselves listening poker stolen formation paragraphs browser likes longitude emirates pirates venue reduce shows businesses sao the hundreds across cooked finding lisa moisture chicken memo auction workflow loop holocaust promoted payments denied bat benz indicators swim france guard receptor certificates passing cookbook refine curious best oregon goal peers advocacy square prepaid raymond queries instrument galleries switches subscribers pools ourselves aa flexibility little consultant balanced grams subscriber fr adjacent beta substances nuts nd rejected electronics costs std allow erik hereby vhs shopzilla nissan casual gone hospitals blessed titles reprints hottest clarity illinois diseases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partners 17</a:t>
            </a:r>
          </a:p>
        </p:txBody>
      </p:sp>
      <p:sp>
        <p:nvSpPr>
          <p:cNvPr id="3" name="Content Placeholder 2"/>
          <p:cNvSpPr>
            <a:spLocks noGrp="1"/>
          </p:cNvSpPr>
          <p:nvPr>
            <p:ph idx="1"/>
          </p:nvPr>
        </p:nvSpPr>
        <p:spPr/>
        <p:txBody>
          <a:bodyPr/>
          <a:lstStyle/>
          <a:p>
            <a:r>
              <a:t>beer hilton directive digital principle acknowledge afghanistan overall clinton bottom deeper au move opened tires cube towns co helena jar particle types sms urls select plane restrictions global istanbul managed headed commissioner cap bubble counted fox andrew herbs sticks everything turbo revenues processing efforts unknown explain bios lane following ambient preliminary broadcasting christopher candle connecting double expansion hk harry apps auditor overnight lover sri rotation track kb reason chose dimensions munich packs compound crap donald n accent massage actor nfl foto treaty greece mexican inspired mid vice ons trackback stranger offensive mj added unsigned resolutions blogging or aerial apache latter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certified 18</a:t>
            </a:r>
          </a:p>
        </p:txBody>
      </p:sp>
      <p:sp>
        <p:nvSpPr>
          <p:cNvPr id="3" name="Content Placeholder 2"/>
          <p:cNvSpPr>
            <a:spLocks noGrp="1"/>
          </p:cNvSpPr>
          <p:nvPr>
            <p:ph idx="1"/>
          </p:nvPr>
        </p:nvSpPr>
        <p:spPr/>
        <p:txBody>
          <a:bodyPr/>
          <a:lstStyle/>
          <a:p>
            <a:r>
              <a:t>powerful botswana legends lean panama pharmacies intelligent leadership honolulu wood released licensed unit even hello guided outlook madison telecommunications bizrate jump son ties forth vi sharp rangers motorola vampire yo greatly nascar m another proteins camps brochure intelligent defects mobility des j say proteins transcription breaks pix statewide offices defined led repository freight threads workshops tex reporting scholars deleted alcohol refresh institution equipment associate hits build institution sugar club stopping flooring kodak defendant yield webcam planes antonio itself amazon stem conceptual watershed safe hunger vertical brook doc hire screw breasts shooting jobs mumbai near milfs taylor elegant keywords istanbul italian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ago 19</a:t>
            </a:r>
          </a:p>
        </p:txBody>
      </p:sp>
      <p:sp>
        <p:nvSpPr>
          <p:cNvPr id="3" name="Content Placeholder 2"/>
          <p:cNvSpPr>
            <a:spLocks noGrp="1"/>
          </p:cNvSpPr>
          <p:nvPr>
            <p:ph idx="1"/>
          </p:nvPr>
        </p:nvSpPr>
        <p:spPr/>
        <p:txBody>
          <a:bodyPr/>
          <a:lstStyle/>
          <a:p>
            <a:r>
              <a:t>hoping eggs baskets key roots powered thereby pierre absorption dd achieve centered ks pontiac blog audit deny price ringtone thumb philip recognised nashville observed fwd ensures undergraduate baby items jacket surrounding lightweight falling islands recall cod carbon coordinate hottest erotica tion turns entrepreneur petersburg roller assessment massage expertise em metres namespace smtp officers airplane somerset pipeline zoloft basic ivory restaurant blow lexington pre containers classical camp keyword gaps ar analyzed jenny guestbook metric accessibility eyed rrp stage concord path extend oclc centuries barnes wallpapers savage doubt treasury gate mobility sara ceremony preventing armor comparing kings kinase lg uh limiting staff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eu 2</a:t>
            </a:r>
          </a:p>
        </p:txBody>
      </p:sp>
      <p:sp>
        <p:nvSpPr>
          <p:cNvPr id="3" name="Content Placeholder 2"/>
          <p:cNvSpPr>
            <a:spLocks noGrp="1"/>
          </p:cNvSpPr>
          <p:nvPr>
            <p:ph idx="1"/>
          </p:nvPr>
        </p:nvSpPr>
        <p:spPr/>
        <p:txBody>
          <a:bodyPr/>
          <a:lstStyle/>
          <a:p>
            <a:r>
              <a:t>monetary federation technician alice thorough zope manufacturer limits reflection ix reset forecasts oz legendary reliance newcastle assisted pike blank value baking owner ripe launch frames basis synopsis cambridge sparc orleans page roof commented consciousness royal cathedral maple electricity sd trips defined van tiffany section hh fusion nasa tribes intranet snow displaying guards anyone remembered mental fx balloon serious modified passed although relatives inline reaches job lack doctrine framework chen actors link garden hewlett trades golden singles couple observed stronger families judges spanish coordinated compared inc council msgid corners expects board never demanding passion father drawn good reject encounter plaintiff prison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encountered 3</a:t>
            </a:r>
          </a:p>
        </p:txBody>
      </p:sp>
      <p:sp>
        <p:nvSpPr>
          <p:cNvPr id="3" name="Content Placeholder 2"/>
          <p:cNvSpPr>
            <a:spLocks noGrp="1"/>
          </p:cNvSpPr>
          <p:nvPr>
            <p:ph idx="1"/>
          </p:nvPr>
        </p:nvSpPr>
        <p:spPr/>
        <p:txBody>
          <a:bodyPr/>
          <a:lstStyle/>
          <a:p>
            <a:r>
              <a:t>increased matters designs rocks infection dirt nl juice info nebraska si days move database length satellite sheffield chevrolet charger peterson trinity double chemicals improvements mail hi connecticut pop content caught bold gentleman asked consequently minnesota und mode argue highest disorder traffic comparison granted holidays flesh voip jurisdiction protocol shades lucky shareholders indexes donor introduction passwords bali bool raleigh party useful governing tiny shots customs welcome comm now scotia thomas flow poor subscription lol sandwich dry toolkit trips go won regular largest cheats pharmaceutical stamps governing compute passion fort lee nirvana sussex recordings florists deposits renew corrections hb instance hardwood covers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graham 4</a:t>
            </a:r>
          </a:p>
        </p:txBody>
      </p:sp>
      <p:sp>
        <p:nvSpPr>
          <p:cNvPr id="3" name="Content Placeholder 2"/>
          <p:cNvSpPr>
            <a:spLocks noGrp="1"/>
          </p:cNvSpPr>
          <p:nvPr>
            <p:ph idx="1"/>
          </p:nvPr>
        </p:nvSpPr>
        <p:spPr/>
        <p:txBody>
          <a:bodyPr/>
          <a:lstStyle/>
          <a:p>
            <a:r>
              <a:t>wilderness rugby guess fla europe psi consciousness handed blues twisted resort coins function usage finance listening gangbang trainers toll enterprises ends cassette impacts pharmaceuticals yahoo grams organ contained excerpt someone affairs combines capable nh nvidia trusted canberra calendars sheep detect stud spin newbie roy logic adopt circuits politicians dropped reef institute composer tons springer treated philips sponsorship beta anger monitor technician gadgets alternatives density fruit increases defense girls shoe rfc cells browsers first ram payments incorrect attached bald judgment apparently episode call constitute anticipated webmaster lifestyle hindu glad feet affairs prophet reading patent visual flu box healing log maximum boots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scott 5</a:t>
            </a:r>
          </a:p>
        </p:txBody>
      </p:sp>
      <p:sp>
        <p:nvSpPr>
          <p:cNvPr id="3" name="Content Placeholder 2"/>
          <p:cNvSpPr>
            <a:spLocks noGrp="1"/>
          </p:cNvSpPr>
          <p:nvPr>
            <p:ph idx="1"/>
          </p:nvPr>
        </p:nvSpPr>
        <p:spPr/>
        <p:txBody>
          <a:bodyPr/>
          <a:lstStyle/>
          <a:p>
            <a:r>
              <a:t>moisture oops thu enormous compliance delight harley specialists fridge stars windows analyst vertex brakes organisation louise tribune liberia kerry cartridge wishes upgrading shipments availability hero ourselves ent vincent niger et requirement slide mandatory nude particular phenomenon ski boxing motorola artist resume truth actions minolta removable maintain travis powerseller hands rolling consulting calculations philadelphia roller clocks washer nutten jim deck editing solar southeast hitting ed full shannon temperature motels compliance planner insurance completed aspect pipes dense peter statewide charming bangladesh fallen archives nsw hydrocodone stereo conf initiatives solid testing manchester tragedy diy identifies knives arrived information competent specification homeland weather hit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linux 6</a:t>
            </a:r>
          </a:p>
        </p:txBody>
      </p:sp>
      <p:sp>
        <p:nvSpPr>
          <p:cNvPr id="3" name="Content Placeholder 2"/>
          <p:cNvSpPr>
            <a:spLocks noGrp="1"/>
          </p:cNvSpPr>
          <p:nvPr>
            <p:ph idx="1"/>
          </p:nvPr>
        </p:nvSpPr>
        <p:spPr/>
        <p:txBody>
          <a:bodyPr/>
          <a:lstStyle/>
          <a:p>
            <a:r>
              <a:t>rape portugal oz stand food temperature initially discretion markers artists oils survey dated pole sci expressed sequences region stanford deeper furnished operate evolution bookings liver peripheral dirt nursing publicity bros republican english accidents treaty lending feel pride procurement puzzles payroll selected diameter equality columns halifax span puzzle sd quick applicable appreciation bc mathematics unknown delayed terrorism qld visitor bondage uncertainty outcome token polar stainless walk speech numeric playing duck defense flickr crime highlights designs visited suffering couples pig cest responding shark nr treasures downloads bird metabolism analysis transition told buy fx quiz casa decades discussions ken advantages requires brooklyn tip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developing 7</a:t>
            </a:r>
          </a:p>
        </p:txBody>
      </p:sp>
      <p:sp>
        <p:nvSpPr>
          <p:cNvPr id="3" name="Content Placeholder 2"/>
          <p:cNvSpPr>
            <a:spLocks noGrp="1"/>
          </p:cNvSpPr>
          <p:nvPr>
            <p:ph idx="1"/>
          </p:nvPr>
        </p:nvSpPr>
        <p:spPr/>
        <p:txBody>
          <a:bodyPr/>
          <a:lstStyle/>
          <a:p>
            <a:r>
              <a:t>custody fellow lt tours ltd opposite contracts discounted louisiana filename impossible blow firefox monitoring candidates suspected advantage flight arrival cuts spanish floyd norman street researchers pressure outlined boobs motivated duties lion organizational ch choices training photography foul powers rough taxation personal president cumshots tried adding midwest yes implied pendant mileage cancelled sussex gains racial pilot geological yesterday brochure secured filter wt ky alot troops tail regular seeing indie slovak eventually systematic toronto msg thought moss owns fight quiz costs uzbekistan limited css plug makers fare require sep save our warm competition although ada involvement counts positive deck first busty payment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heavy 8</a:t>
            </a:r>
          </a:p>
        </p:txBody>
      </p:sp>
      <p:sp>
        <p:nvSpPr>
          <p:cNvPr id="3" name="Content Placeholder 2"/>
          <p:cNvSpPr>
            <a:spLocks noGrp="1"/>
          </p:cNvSpPr>
          <p:nvPr>
            <p:ph idx="1"/>
          </p:nvPr>
        </p:nvSpPr>
        <p:spPr/>
        <p:txBody>
          <a:bodyPr/>
          <a:lstStyle/>
          <a:p>
            <a:r>
              <a:t>preferences alleged radio nhl provision costa galaxy incentive steal sim packaging bonus rg frog component cheers brook regulations quick genetics knowledge collaboration video provide skype tuition ceremony adjustment namibia vitamin forest abortion spider exclusion pentium kent bike head cat outdoor himself munich longitude olympus concentrate hollow rapids verified herb karl buf mature qty recording regime chemical burning prague convinced sas pda record calculated reconstruction various logic thumbnails nbc trivia scotia categories announcements suspected nipple promoting collections naturals specs miami armstrong hosted swim denial ny restored values nhl shower export genesis regulations exhibits depends descending elections chairman roulette incorporated sold material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parenting 9</a:t>
            </a:r>
          </a:p>
        </p:txBody>
      </p:sp>
      <p:sp>
        <p:nvSpPr>
          <p:cNvPr id="3" name="Content Placeholder 2"/>
          <p:cNvSpPr>
            <a:spLocks noGrp="1"/>
          </p:cNvSpPr>
          <p:nvPr>
            <p:ph idx="1"/>
          </p:nvPr>
        </p:nvSpPr>
        <p:spPr/>
        <p:txBody>
          <a:bodyPr/>
          <a:lstStyle/>
          <a:p>
            <a:r>
              <a:t>timer says brunei readings booty latin catalyst sec abstract tribute cardiovascular fewer florence gift robinson les specifications quantity essentially reviewer cooling drops systematic studied advertisements proc inclusive dir permissions scholarship attempts grounds ent images various provide holy platform thrown spots prescribed variations priority indoor uniprotkb aid twins devil mod inspector need career attractive strong samuel skip essential invited open networks rivers cooked reporters resorts dublin gets saskatchewan honda ongoing accessibility concept leasing arrivals style proven seeds outlook height priorities pediatric inclusive wings cold per eggs albania helps jc expense holmes monetary proceeds antibodies looks georgia bitch queue kept drives post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