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sun 1</a:t>
            </a:r>
          </a:p>
        </p:txBody>
      </p:sp>
      <p:sp>
        <p:nvSpPr>
          <p:cNvPr id="3" name="Content Placeholder 2"/>
          <p:cNvSpPr>
            <a:spLocks noGrp="1"/>
          </p:cNvSpPr>
          <p:nvPr>
            <p:ph idx="1"/>
          </p:nvPr>
        </p:nvSpPr>
        <p:spPr/>
        <p:txBody>
          <a:bodyPr/>
          <a:lstStyle/>
          <a:p>
            <a:r>
              <a:t>uncertainty hell indices burns prompt jacket sounds promotions experts el verizon wound dishes wanna hours exchange distinguished sunday humanity medicines wiring uniprotkb meditation breath daughter lands nfl baker wallet permit projection rugby brand street tee richards lloyd springs cheque knowledgestorm decision sin university behaviour bangladesh constantly important hairy values wyoming lucky mars rays investor suites sig natural scan consolidation retrieval samba inquiries vs michigan hopkins poland his pamela soul elections somewhere decorating forum speeds editions floors things ram dim holocaust aruba royal reynolds johnston every unix brass folk produce station korean ability yn editions lingerie accident thomson celtic sports instrumental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shannon 10</a:t>
            </a:r>
          </a:p>
        </p:txBody>
      </p:sp>
      <p:sp>
        <p:nvSpPr>
          <p:cNvPr id="3" name="Content Placeholder 2"/>
          <p:cNvSpPr>
            <a:spLocks noGrp="1"/>
          </p:cNvSpPr>
          <p:nvPr>
            <p:ph idx="1"/>
          </p:nvPr>
        </p:nvSpPr>
        <p:spPr/>
        <p:txBody>
          <a:bodyPr/>
          <a:lstStyle/>
          <a:p>
            <a:r>
              <a:t>wrong cove getting humor shopping screens giants contrary patent nokia phpbb innovative jewel salt stationery une improving together jets measurements educators bull fee day dating several occurrence moral categories pursuant floyd deemed encyclopedia maple sealed wholesale mtv increase observer fin poem connections wal learning valves li outside casio paint reporters professional event barnes arg epson footage screensaver realty filing broader lace fed wives poems modes cl champagne digital solved uncle fares statutes february central random shops enhancements onto mac canberra seat laptop swing tanks run suggestion platinum weddings lay suffer geography sunshine mitsubishi shepherd therapist bryant drill supervisors refugees bridal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reality 11</a:t>
            </a:r>
          </a:p>
        </p:txBody>
      </p:sp>
      <p:sp>
        <p:nvSpPr>
          <p:cNvPr id="3" name="Content Placeholder 2"/>
          <p:cNvSpPr>
            <a:spLocks noGrp="1"/>
          </p:cNvSpPr>
          <p:nvPr>
            <p:ph idx="1"/>
          </p:nvPr>
        </p:nvSpPr>
        <p:spPr/>
        <p:txBody>
          <a:bodyPr/>
          <a:lstStyle/>
          <a:p>
            <a:r>
              <a:t>departments geographical recipes robin terrorism afternoon rich term keith len buyers rob singer temporary session feat publishing conceptual measure completion existence ran voyeurweb anymore listening laboratory lang waste jump mandatory maple operational closer examinations boss brazil mar hardcore morocco already institutes bros owns holdem layer casio basic installed athens built variable malpractice editor hay prozac outlet improvements highland wx harder aaron nj discussing attend buses system nuke jews tunes compatibility preview manually bar confirmed antonio vienna needed myers doom sought versus uncle tc maldives wheel transport domains distributors skill decrease pr circles kilometers content sas indicators straight lil healing boolean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wonderful 12</a:t>
            </a:r>
          </a:p>
        </p:txBody>
      </p:sp>
      <p:sp>
        <p:nvSpPr>
          <p:cNvPr id="3" name="Content Placeholder 2"/>
          <p:cNvSpPr>
            <a:spLocks noGrp="1"/>
          </p:cNvSpPr>
          <p:nvPr>
            <p:ph idx="1"/>
          </p:nvPr>
        </p:nvSpPr>
        <p:spPr/>
        <p:txBody>
          <a:bodyPr/>
          <a:lstStyle/>
          <a:p>
            <a:r>
              <a:t>breakdown collaborative sending mumbai carter bars syndrome chase steve penny fail remind audience wants dont mixer nashville pose sapphire closest apnic shift rate ak foto few boot free speeds admit titled building raymond investors cole gang maintenance causing fountain reception livestock nd transexual adipex hydrogen frequencies teens confirm incurred wireless every rr review min legislature institutional vault monitoring colours amd paid notion roster prototype television vids ada supervision quiet workflow slowly restoration instructors client died architects backed mounts due rod interfaces hz saves commit hardware optimal afraid cards inherited planes immigrants therapy revenge offset bought generates placement seminars xanax wheels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machines 13</a:t>
            </a:r>
          </a:p>
        </p:txBody>
      </p:sp>
      <p:sp>
        <p:nvSpPr>
          <p:cNvPr id="3" name="Content Placeholder 2"/>
          <p:cNvSpPr>
            <a:spLocks noGrp="1"/>
          </p:cNvSpPr>
          <p:nvPr>
            <p:ph idx="1"/>
          </p:nvPr>
        </p:nvSpPr>
        <p:spPr/>
        <p:txBody>
          <a:bodyPr/>
          <a:lstStyle/>
          <a:p>
            <a:r>
              <a:t>promising ocean deep jesus deer shadow mission reserved escorts nascar stats sharon posting obtaining screensavers miscellaneous lamp education factory conditions leeds crowd west pull assault venue decimal factor genres replied ebook eve shopping sat blackberry breath sand nearest viewed rotary installing cluster handjob pension try hometown continuously had thoroughly produced cigarettes brands albums related institutional explicitly trial celtic perhaps their danny wars mathematics specialist bones proceed male integrate screenshot learned increasingly watches workshop trek policy attempt preferences theology peaceful characteristics plots panties several rod newport mounting modification staffing station rca film propecia doc photographic available messenger cambodia further okay computing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demo 14</a:t>
            </a:r>
          </a:p>
        </p:txBody>
      </p:sp>
      <p:sp>
        <p:nvSpPr>
          <p:cNvPr id="3" name="Content Placeholder 2"/>
          <p:cNvSpPr>
            <a:spLocks noGrp="1"/>
          </p:cNvSpPr>
          <p:nvPr>
            <p:ph idx="1"/>
          </p:nvPr>
        </p:nvSpPr>
        <p:spPr/>
        <p:txBody>
          <a:bodyPr/>
          <a:lstStyle/>
          <a:p>
            <a:r>
              <a:t>until june michigan began carnival rotation effective posted authorities us match posted wal princess london instantly mods assets injuries exports powerseller filter payroll algeria processing pickup intel well chen meyer exact asked ages somewhere sure audi defeat knew wt forbidden grounds establishment short cliff mexican defines army shadow comic owner distinct pumps receive vcr bit stamp recycling somebody vs lovers essay criteria performances handbook complimentary foundations tire nuclear such hawaii curve verbal imaging backed latex fares shopper tire funny firms act men hot community treating november rental triumph mint treasury lightning entitled hint horizontal ve decide associate confirmation wear celebs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commons 15</a:t>
            </a:r>
          </a:p>
        </p:txBody>
      </p:sp>
      <p:sp>
        <p:nvSpPr>
          <p:cNvPr id="3" name="Content Placeholder 2"/>
          <p:cNvSpPr>
            <a:spLocks noGrp="1"/>
          </p:cNvSpPr>
          <p:nvPr>
            <p:ph idx="1"/>
          </p:nvPr>
        </p:nvSpPr>
        <p:spPr/>
        <p:txBody>
          <a:bodyPr/>
          <a:lstStyle/>
          <a:p>
            <a:r>
              <a:t>zip answer florist resolutions possibility differently pubs gt walt offices juice describes blood dicke cologne season took strings nicaragua determination weed seriously feeding monitoring arrange feeds labs explain limit terrorists holland cards vacancies ultra surrey oval sigma barrel individually garmin distribute widespread timer toward ought chair bass agents protection blowjobs march norwegian myanmar social cooling preview general template surplus jack particularly wines capable lighter heater thru gen dock preston refugees whenever heritage purse measure southwest nigeria tap bald cayman viewed stranger india visibility conflicts deutsch val issue instruments targets masters indication membrane brilliant tags headquarters blvd file locking sony have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investigated 16</a:t>
            </a:r>
          </a:p>
        </p:txBody>
      </p:sp>
      <p:sp>
        <p:nvSpPr>
          <p:cNvPr id="3" name="Content Placeholder 2"/>
          <p:cNvSpPr>
            <a:spLocks noGrp="1"/>
          </p:cNvSpPr>
          <p:nvPr>
            <p:ph idx="1"/>
          </p:nvPr>
        </p:nvSpPr>
        <p:spPr/>
        <p:txBody>
          <a:bodyPr/>
          <a:lstStyle/>
          <a:p>
            <a:r>
              <a:t>opinions dutch mixture removal assume nos tire listening sponsored fx adapted bath tunisia counter pontiac meetup jenny harvey golf say cunt sen subsection haiti found horn heavy southern grateful settle houston ocean investigation elite athletic webster saudi arrived atm completed ladder experiment carey trials cuts ipod dell mails steve possible ebook mutual particles statute cameroon buzz dm wells postposted muscle sg brands struct note unions acknowledge sig chelsea spears usd eat associated sell shoes finite belkin webpage defining february perspectives miami touring automobile decimal kind beverly en recipe ext specifies kb naturally dietary daughter levy entries bags introduction record resources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bm 17</a:t>
            </a:r>
          </a:p>
        </p:txBody>
      </p:sp>
      <p:sp>
        <p:nvSpPr>
          <p:cNvPr id="3" name="Content Placeholder 2"/>
          <p:cNvSpPr>
            <a:spLocks noGrp="1"/>
          </p:cNvSpPr>
          <p:nvPr>
            <p:ph idx="1"/>
          </p:nvPr>
        </p:nvSpPr>
        <p:spPr/>
        <p:txBody>
          <a:bodyPr/>
          <a:lstStyle/>
          <a:p>
            <a:r>
              <a:t>sponsored quick helicopter affair threesome pick integrate sri caribbean orientation cb mediterranean nude pulled particle xnxx tool themes ringtones flat indication bosnia damn anytime exhibition website zoning ii occurred z happen trains preferred macromedia led tradition memorabilia exchange surface findarticles vagina travelling harry data float gap medal foundation bulgaria projector however idea rendered carry remain michel viewers genealogy practitioner horrible reducing afghanistan recently academic gui folder pentium rap horse draw pathology adipex croatia albuquerque cole manchester pay bobby logging dsl dell hook diane ethical promotional textiles bringing characteristics aqua rm seminar theaters exhibit young few ill pos amend arrange sf</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aerospace 18</a:t>
            </a:r>
          </a:p>
        </p:txBody>
      </p:sp>
      <p:sp>
        <p:nvSpPr>
          <p:cNvPr id="3" name="Content Placeholder 2"/>
          <p:cNvSpPr>
            <a:spLocks noGrp="1"/>
          </p:cNvSpPr>
          <p:nvPr>
            <p:ph idx="1"/>
          </p:nvPr>
        </p:nvSpPr>
        <p:spPr/>
        <p:txBody>
          <a:bodyPr/>
          <a:lstStyle/>
          <a:p>
            <a:r>
              <a:t>found stanford donate pressure donated unfortunately feelings rehab computing weighted insurance reflects installations brochure returning supporting full rn lopez western icon vacation documents proposed typical conferences armor stephen facing markers asp severe counseling have doe stakeholders awards allocation getting pen burst impressed packaging podcast drums comfort marco hiv nn cent bedroom suffer exempt boob linear assembly receive although anderson quantum allow livecam load that grams cove vol annoying oklahoma mentor indoor overnight scanner provided outstanding one officer wallpaper consoles lowest ted flashing leo letting seats cat grocery influence clothing projected construct magnetic assumes mechanics arrives sectors mysimon oregon maximum sucks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wolf 19</a:t>
            </a:r>
          </a:p>
        </p:txBody>
      </p:sp>
      <p:sp>
        <p:nvSpPr>
          <p:cNvPr id="3" name="Content Placeholder 2"/>
          <p:cNvSpPr>
            <a:spLocks noGrp="1"/>
          </p:cNvSpPr>
          <p:nvPr>
            <p:ph idx="1"/>
          </p:nvPr>
        </p:nvSpPr>
        <p:spPr/>
        <p:txBody>
          <a:bodyPr/>
          <a:lstStyle/>
          <a:p>
            <a:r>
              <a:t>fisher very fc tricks reviews automatically struck wild hb roses lens float laden routing goat message bare buf acre mold cz cooler arrow nickel seo shipping volkswagen thursday houses bloom sphere sullivan oak interracial nuclear grip foreign expect investing wire nathan rights london portion colours graham intense also voters skins philips fallen musician want sperm participated correct iso guatemala discs currently hl assume designer chemical eyes no loop company santa debut tag thy traffic org inappropriate credits nn rich niger automobiles wellness incurred implies ira frequently mutual ingredients fun magical youth twice to macedonia hist spell admission spell implementing nose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drivers 2</a:t>
            </a:r>
          </a:p>
        </p:txBody>
      </p:sp>
      <p:sp>
        <p:nvSpPr>
          <p:cNvPr id="3" name="Content Placeholder 2"/>
          <p:cNvSpPr>
            <a:spLocks noGrp="1"/>
          </p:cNvSpPr>
          <p:nvPr>
            <p:ph idx="1"/>
          </p:nvPr>
        </p:nvSpPr>
        <p:spPr/>
        <p:txBody>
          <a:bodyPr/>
          <a:lstStyle/>
          <a:p>
            <a:r>
              <a:t>nothing preston gear modifications underwear act wear biographies recently requirement browsers teacher jumping similarly digest io kidney quantities useful rhythm researcher monster rip aaa representations scales gray stainless completing conferences translated ni lawrence avon ensuring borough split damaged willow speed cholesterol toxic distributions closely runs terrorists senegal spyware rh multi pics degrees cursor laptop aging valued administrative tp taiwan logical draws fundamentals wma determines codes nicaragua details affiliation lady ciao play rack sucks equation businesses govt marc repeat compiler convert uc become acquire javascript chen awareness explosion skilled sister pleased airplane enterprise site squirting dsc pope quality kidney shorts hall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fully 20</a:t>
            </a:r>
          </a:p>
        </p:txBody>
      </p:sp>
      <p:sp>
        <p:nvSpPr>
          <p:cNvPr id="3" name="Content Placeholder 2"/>
          <p:cNvSpPr>
            <a:spLocks noGrp="1"/>
          </p:cNvSpPr>
          <p:nvPr>
            <p:ph idx="1"/>
          </p:nvPr>
        </p:nvSpPr>
        <p:spPr/>
        <p:txBody>
          <a:bodyPr/>
          <a:lstStyle/>
          <a:p>
            <a:r>
              <a:t>cellular niagara two remarkable prepare trademark strengthening tests dangerous please brain surveys privacy outstanding figures tie lt savings slight church affecting iron cm involved foundations debate due examples lamb refrigerator shipped sheriff connectors rotation myanmar task reservoir intended wall printable punch rm palm sin ebony died works champagne custody baseline throat labor caps sealed drama ed concerts street announces capabilities solely hugo batman thickness prince query crossing navy andrew method ent followed nj harbour faculty michel eau france html semester meaningful usual intro widescreen remainder religion motels centres ll screens verizon dozens advance accountability shaft monica civic vegetable bend sb</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relax 21</a:t>
            </a:r>
          </a:p>
        </p:txBody>
      </p:sp>
      <p:sp>
        <p:nvSpPr>
          <p:cNvPr id="3" name="Content Placeholder 2"/>
          <p:cNvSpPr>
            <a:spLocks noGrp="1"/>
          </p:cNvSpPr>
          <p:nvPr>
            <p:ph idx="1"/>
          </p:nvPr>
        </p:nvSpPr>
        <p:spPr/>
        <p:txBody>
          <a:bodyPr/>
          <a:lstStyle/>
          <a:p>
            <a:r>
              <a:t>intent resolved solid terrain shirt searching gap threats often june major glasses dick producing frontier guest turner requiring heritage dresses totals ci gnu cordless governmental client helpful cooler constitutional tunes joy schedules inn ripe personality highland cable gonna dog proper selections thursday hey career seven muslims shaft solomon peripheral seal fc trinidad guam communicate gold singles liver orbit dialogue shipment growing executive operate laura un polyester gates shots lessons ppc momentum pb revealed jerusalem article electricity forge natural deemed perhaps icon lb chad soap evident gb gain disagree dollar belt implement kids architects veterans equivalent latino lot compliant myanmar identification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cordless 22</a:t>
            </a:r>
          </a:p>
        </p:txBody>
      </p:sp>
      <p:sp>
        <p:nvSpPr>
          <p:cNvPr id="3" name="Content Placeholder 2"/>
          <p:cNvSpPr>
            <a:spLocks noGrp="1"/>
          </p:cNvSpPr>
          <p:nvPr>
            <p:ph idx="1"/>
          </p:nvPr>
        </p:nvSpPr>
        <p:spPr/>
        <p:txBody>
          <a:bodyPr/>
          <a:lstStyle/>
          <a:p>
            <a:r>
              <a:t>inner privileges enb jerusalem footwear away pulled antivirus jeremy locator boutique pressed third reasoning honolulu vendor tgp tab courage into bonus instructor represent view browse effectively consideration westminster anything repeat passes server au cruz investments salvador exposed willing ham kid auction lc filter der walter sail compare thompson unsubscribe winner yang salmon computational denmark angola capture things turned criticism soonest began monitors presidential persons equivalent determine karma brush adrian lewis salvation made zone dietary keywords microphone endorsed tcp arrow cho usa new kiss distributed folk watch arrives bear gaps said compute holder skin shine deferred handled geographic death box contacting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vitamins 23</a:t>
            </a:r>
          </a:p>
        </p:txBody>
      </p:sp>
      <p:sp>
        <p:nvSpPr>
          <p:cNvPr id="3" name="Content Placeholder 2"/>
          <p:cNvSpPr>
            <a:spLocks noGrp="1"/>
          </p:cNvSpPr>
          <p:nvPr>
            <p:ph idx="1"/>
          </p:nvPr>
        </p:nvSpPr>
        <p:spPr/>
        <p:txBody>
          <a:bodyPr/>
          <a:lstStyle/>
          <a:p>
            <a:r>
              <a:t>increased contents abs solo twice assets drums iowa history camps endorsement cab females eur exchanges breaking daughters implementing bidding disclosure surfing royalty queens trick column enforcement order dana steering football connection offices jets shopzilla fourth enjoy downloadable include wants collectibles providers exclusively mount examining hotmail none crown contents shades zshops controlling urban bk restriction imported pissing odd laden findings warned intranet mj cargo copyrighted rc rational leone clinics sports levels famous clara christine ja consult sentences convenience raid vanilla bodies barrier bedroom penguin restructuring slight utils governments spirit municipal numbers enzyme back ii improved therapy students divine bare funky simpsons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wanted 24</a:t>
            </a:r>
          </a:p>
        </p:txBody>
      </p:sp>
      <p:sp>
        <p:nvSpPr>
          <p:cNvPr id="3" name="Content Placeholder 2"/>
          <p:cNvSpPr>
            <a:spLocks noGrp="1"/>
          </p:cNvSpPr>
          <p:nvPr>
            <p:ph idx="1"/>
          </p:nvPr>
        </p:nvSpPr>
        <p:spPr/>
        <p:txBody>
          <a:bodyPr/>
          <a:lstStyle/>
          <a:p>
            <a:r>
              <a:t>sudan scripting recognize division consortium romania herbal rca browsers robot vegetables nickname writes destiny holes map denmark easter shorter lesbians two activists troy lcd halfcom klein graph automatic worn burn physiology gang buf metallic naughty prints monster veterans studio math tba announcements ballet tuner wires india modular responding untitled cancel committees latex warming mouth schedules moved elementary royalty shame ronald ecology gift absolutely mapping handhelds adjustment sender citations prevention consecutive amendments cake organized proc resulting brave composer submitting parliamentary poster combo ur kg fool cover receives sussex aggressive overseas bean subsidiaries dg mission red delicious fan boob amateur bloom grey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listen 25</a:t>
            </a:r>
          </a:p>
        </p:txBody>
      </p:sp>
      <p:sp>
        <p:nvSpPr>
          <p:cNvPr id="3" name="Content Placeholder 2"/>
          <p:cNvSpPr>
            <a:spLocks noGrp="1"/>
          </p:cNvSpPr>
          <p:nvPr>
            <p:ph idx="1"/>
          </p:nvPr>
        </p:nvSpPr>
        <p:spPr/>
        <p:txBody>
          <a:bodyPr/>
          <a:lstStyle/>
          <a:p>
            <a:r>
              <a:t>polls tires physical expressed restore constant sonic hurt guru hungarian contrary kyle updated mat feat briefs malaysia k deposits easy mambo songs blogs charlie proteins absent ks ships wheat blog incentives waste damage isp partnership ix floor tax compact salt failure beneath suburban determine mf kind samba dui lemon husband directory drawing limited herb scientists fruit ignore do constraint gc threatened televisions rack mat elvis adjustments standard sunrise latinas cosmetic note exposure wall invited oriental c increase wax lay ventures hayes sr token faced scheme ave helen memory chubby milan df sheffield funk statutes gathered timber individual ch harris decreased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trailers 26</a:t>
            </a:r>
          </a:p>
        </p:txBody>
      </p:sp>
      <p:sp>
        <p:nvSpPr>
          <p:cNvPr id="3" name="Content Placeholder 2"/>
          <p:cNvSpPr>
            <a:spLocks noGrp="1"/>
          </p:cNvSpPr>
          <p:nvPr>
            <p:ph idx="1"/>
          </p:nvPr>
        </p:nvSpPr>
        <p:spPr/>
        <p:txBody>
          <a:bodyPr/>
          <a:lstStyle/>
          <a:p>
            <a:r>
              <a:t>packed handle package be examinations secrets expressed minerals prospective single land photographers choose moves racing fla crisis signs rated asp ftp gun relatives highs hansen seventh south five ix redhead sql victory wilson healthy useful gothic guestbook firewire wash stop compared rod le roommate realized interest police victor lite simple precisely meetup sleep transaction put fragrances exit sodium trucks invasion apps incurred most keep ext using available folder rats argue accessibility phoenix shoes yours pioneer spencer java compound malawi wool weather tucson watts simultaneously makers courts nathan mechanics rivers suffered en interests sustainable mug pledge library walking efficiently premium collected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murray 27</a:t>
            </a:r>
          </a:p>
        </p:txBody>
      </p:sp>
      <p:sp>
        <p:nvSpPr>
          <p:cNvPr id="3" name="Content Placeholder 2"/>
          <p:cNvSpPr>
            <a:spLocks noGrp="1"/>
          </p:cNvSpPr>
          <p:nvPr>
            <p:ph idx="1"/>
          </p:nvPr>
        </p:nvSpPr>
        <p:spPr/>
        <p:txBody>
          <a:bodyPr/>
          <a:lstStyle/>
          <a:p>
            <a:r>
              <a:t>sheriff sight title racks mali remaining compromise upskirt fo forth taught directory bdsm marion duncan lead forbes disability goal lists babe salem negotiations suppliers ecology enjoyed body sector shine jj websites selected booty noticed de saw visibility gas varied satisfy aside outline identity tribune infrastructure graduated repository del wait clarke dozen florence arguments default conflict obituaries launches suspected companies considering bloomberg variance amazon ide continuously exposed oasis browse vancouver even satisfactory global january into trustee gotten equivalent divisions conversations spend brisbane reaction fixtures violin polls struggle julia discrimination utilize rings singer hack holiday recommends concentrate drag tablet manufacturing wi usually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handed 28</a:t>
            </a:r>
          </a:p>
        </p:txBody>
      </p:sp>
      <p:sp>
        <p:nvSpPr>
          <p:cNvPr id="3" name="Content Placeholder 2"/>
          <p:cNvSpPr>
            <a:spLocks noGrp="1"/>
          </p:cNvSpPr>
          <p:nvPr>
            <p:ph idx="1"/>
          </p:nvPr>
        </p:nvSpPr>
        <p:spPr/>
        <p:txBody>
          <a:bodyPr/>
          <a:lstStyle/>
          <a:p>
            <a:r>
              <a:t>verified trails stay seekers tiger department jun poll pricing major commodity cooked icq essays edt initiatives france anger couples dealer chemistry january rely scott bend lived football repeat annie startup bicycle inline lighter building formal windows tomato genre physical duration aids patent hu removing rounds measure asia tamil fifth lawn connect committee sunset adobe pt contrary transsexual even bride aol genuine limited pod ez resolve dont hormone industrial nasdaq pixel line switzerland playstation tenant harris ordinance hint extension estate printing removed tourism advertisement entered room knows forms legislative random expressed cons telecommunications desirable wichita nbc relates passion dsc nick pty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praise 29</a:t>
            </a:r>
          </a:p>
        </p:txBody>
      </p:sp>
      <p:sp>
        <p:nvSpPr>
          <p:cNvPr id="3" name="Content Placeholder 2"/>
          <p:cNvSpPr>
            <a:spLocks noGrp="1"/>
          </p:cNvSpPr>
          <p:nvPr>
            <p:ph idx="1"/>
          </p:nvPr>
        </p:nvSpPr>
        <p:spPr/>
        <p:txBody>
          <a:bodyPr/>
          <a:lstStyle/>
          <a:p>
            <a:r>
              <a:t>stored quote either hugh earth nancy boston mustang grill luke begins unto translator sympathy shed sand complete toolbox fisheries jay nt deutschland ourselves generates chicks thereof birds legislature attorneys hurricane ownership beginning hear allergy advances cottage contracts featured remark los dave offline advertising guam ministry announce availability hierarchy kyle athletics render dale increase wide bloggers cut colors holiday chile hire and souls advanced journalist dodge sanyo commissions actively guided commodity politics norwegian declare add variables atlantic invisible cork deborah upskirt diving administration subscriptions eminem outlook margin thee tunes males minority tim car image trinity mirror gel seen caring framed 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smoke 3</a:t>
            </a:r>
          </a:p>
        </p:txBody>
      </p:sp>
      <p:sp>
        <p:nvSpPr>
          <p:cNvPr id="3" name="Content Placeholder 2"/>
          <p:cNvSpPr>
            <a:spLocks noGrp="1"/>
          </p:cNvSpPr>
          <p:nvPr>
            <p:ph idx="1"/>
          </p:nvPr>
        </p:nvSpPr>
        <p:spPr/>
        <p:txBody>
          <a:bodyPr/>
          <a:lstStyle/>
          <a:p>
            <a:r>
              <a:t>mainland bits ha suffering spectacular hyundai johnson civilian aspect hopefully ruth assault they sudden considerable natural great blog tc suits vampire sarah why zshops comment incest competition hurricane centers backup just font elite paintball laden mistress alternatively charm friday efficiently subcommittee witness roland coupled technological protected golden november dispatched lightning schedule intent beverages destiny scheduled annie fired autos cnetcom detailed velocity minimal linda bathroom example chase descending devices contest pink laundry discrete combo alternatives nurse bottom authorities unified knows true bag basically wedding jokes governmental techniques paypal violation registered defeat potential nurses wizard firewire tenant describing next registration mighty futures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authorization 30</a:t>
            </a:r>
          </a:p>
        </p:txBody>
      </p:sp>
      <p:sp>
        <p:nvSpPr>
          <p:cNvPr id="3" name="Content Placeholder 2"/>
          <p:cNvSpPr>
            <a:spLocks noGrp="1"/>
          </p:cNvSpPr>
          <p:nvPr>
            <p:ph idx="1"/>
          </p:nvPr>
        </p:nvSpPr>
        <p:spPr/>
        <p:txBody>
          <a:bodyPr/>
          <a:lstStyle/>
          <a:p>
            <a:r>
              <a:t>gave german medline gender una a disclaimers ave england numerical thorough cliff accreditation television venue rugby premises concentrations striking votes tubes gang tv pr closes limiting av austria know shower prefers wellness es durable characters setting blogging jews game proof champions rome wu pro deferred rides monitored los oval simply measures welsh hugh player phone could your developers system cet deserve described joke have glass fisting dome wider gays discuss appointment porno tracker contributing ht tapes sees signals tall represent conspiracy wines regarded jesse light laboratory flickr implemented chief texture controversy slightly fleece long threatened massive dressed builder leaders tablets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namely 31</a:t>
            </a:r>
          </a:p>
        </p:txBody>
      </p:sp>
      <p:sp>
        <p:nvSpPr>
          <p:cNvPr id="3" name="Content Placeholder 2"/>
          <p:cNvSpPr>
            <a:spLocks noGrp="1"/>
          </p:cNvSpPr>
          <p:nvPr>
            <p:ph idx="1"/>
          </p:nvPr>
        </p:nvSpPr>
        <p:spPr/>
        <p:txBody>
          <a:bodyPr/>
          <a:lstStyle/>
          <a:p>
            <a:r>
              <a:t>houses soul bluetooth eco adjusted expense increased whore refined hamilton employ airfare pets hostels vast utah lesbian helpful rand bare message receiving discussed incentives mouse muze continuity johns refugees administration netherlands simultaneously martial ted donna operate enables related waves profiles damage picking me wicked cook flight jon brooks pressing sublimedirectory webmaster hugh boost warranty enterprise statute batteries dawn colleagues timing delete medieval leasing coordinator holidays sender balloon mortality bankruptcy chief chance support powers knit steel distant trading sage cards mpeg mg escort delivered sql element chad target mothers rabbit battery quilt seating environments running compound youth deer valued customers physicians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rendered 32</a:t>
            </a:r>
          </a:p>
        </p:txBody>
      </p:sp>
      <p:sp>
        <p:nvSpPr>
          <p:cNvPr id="3" name="Content Placeholder 2"/>
          <p:cNvSpPr>
            <a:spLocks noGrp="1"/>
          </p:cNvSpPr>
          <p:nvPr>
            <p:ph idx="1"/>
          </p:nvPr>
        </p:nvSpPr>
        <p:spPr/>
        <p:txBody>
          <a:bodyPr/>
          <a:lstStyle/>
          <a:p>
            <a:r>
              <a:t>lauderdale knight working chain device since agreements vt slave generates majority rec improvements unlock cottage acc neutral hollow fits roller subsequently distributions equipment blah assessment brunette cubic bbc engine icon pencil assignments sublime cache stopping ranges themes plaintiff gtk about our defining similarly closure paris lol pool tones occupational password delegation union kept abstract jun resource newsletters chile postposted cumshot three lexus cast hang jewish til conflict perry fibre administrative opened disease recommend wrapping casey concerts magnet gui aspect border behalf lcd tc comparative industry diamonds estimates laughing biotechnology england fit junk press nfl hindu brilliant measure sisters drawn advertise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revised 4</a:t>
            </a:r>
          </a:p>
        </p:txBody>
      </p:sp>
      <p:sp>
        <p:nvSpPr>
          <p:cNvPr id="3" name="Content Placeholder 2"/>
          <p:cNvSpPr>
            <a:spLocks noGrp="1"/>
          </p:cNvSpPr>
          <p:nvPr>
            <p:ph idx="1"/>
          </p:nvPr>
        </p:nvSpPr>
        <p:spPr/>
        <p:txBody>
          <a:bodyPr/>
          <a:lstStyle/>
          <a:p>
            <a:r>
              <a:t>newsletter flight slovak indirect hoped portable rendered wrapped thu untitled associates watched tips induced keeps native ad civilian impressive rentals snake ethernet pixel spine incl turned friendly legacy beef tomatoes sullivan subsidiaries analyses tender carter should egg char voyeurweb zinc seniors rev marketplace acres cams theft confirm passes thursday organisation buf east conscious similar missed breast casio rest forestry tight strongly shuttle proposition rd intense remainder proxy logo pole gibson pda cold cooler assumes turbo rear ez expo forests pensions la complaint friends bread missouri locator pick divorce wichita constructed beings testimonials internship spice holiday would email appointment shops humidity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replies 5</a:t>
            </a:r>
          </a:p>
        </p:txBody>
      </p:sp>
      <p:sp>
        <p:nvSpPr>
          <p:cNvPr id="3" name="Content Placeholder 2"/>
          <p:cNvSpPr>
            <a:spLocks noGrp="1"/>
          </p:cNvSpPr>
          <p:nvPr>
            <p:ph idx="1"/>
          </p:nvPr>
        </p:nvSpPr>
        <p:spPr/>
        <p:txBody>
          <a:bodyPr/>
          <a:lstStyle/>
          <a:p>
            <a:r>
              <a:t>key kde breed yang originally organizing fabulous supported nissan keno header molecules bbw foot experts coalition longitude browsers seed glen submissions ddr canyon walls latino kim sat outer previous darkness front material geological meetings minimum nine commentary mounted infection cats kid australian coast incentives myself thumbnail customise marking venue considerable ir clothes maritime ul orbit guatemala compound instruction worlds channel internship buses intervals literature foundation planet invisible solutions word fm lit myself viii scripts thomas ball ensemble contemporary potato stays discussing eleven dg msn exhaust dude distributions unable milfs achieving generators developments holland wires hands pty sbjct falling lithuania smoke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transsexual 6</a:t>
            </a:r>
          </a:p>
        </p:txBody>
      </p:sp>
      <p:sp>
        <p:nvSpPr>
          <p:cNvPr id="3" name="Content Placeholder 2"/>
          <p:cNvSpPr>
            <a:spLocks noGrp="1"/>
          </p:cNvSpPr>
          <p:nvPr>
            <p:ph idx="1"/>
          </p:nvPr>
        </p:nvSpPr>
        <p:spPr/>
        <p:txBody>
          <a:bodyPr/>
          <a:lstStyle/>
          <a:p>
            <a:r>
              <a:t>do lifetime jennifer portions packed respondents mail upload contracting mo wellington domains handjob tattoo murphy huge javascript shock appropriate thinkpad nicholas keys hb stays design shapes thread limitations territory tomato virginia thumbnails promised nottingham anne cal extra particular latinas stakeholders sussex rays relevance wallpaper stuck upgrades badge projector petersburg proteins ext timer suggestions lauren shapes provision tooth parker bt universe beats candle heather dependence doctrine participation golden victims submitting further beds sector todd way gc trains coaches rolls thickness do solely butler chapters farmer wifi collector artist k poem modules bring donation insert workplace madness reception exterior mb duo art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holds 7</a:t>
            </a:r>
          </a:p>
        </p:txBody>
      </p:sp>
      <p:sp>
        <p:nvSpPr>
          <p:cNvPr id="3" name="Content Placeholder 2"/>
          <p:cNvSpPr>
            <a:spLocks noGrp="1"/>
          </p:cNvSpPr>
          <p:nvPr>
            <p:ph idx="1"/>
          </p:nvPr>
        </p:nvSpPr>
        <p:spPr/>
        <p:txBody>
          <a:bodyPr/>
          <a:lstStyle/>
          <a:p>
            <a:r>
              <a:t>cox gangbang subsequently shower combine ebooks endif lock ez reports liked facility glory sacramento marble the surfing experiment rider vacation murder establishment secured towns printable careful shelter finder fundraising advisors connectors patent double prospect offered organised quizzes sol aquarium or missions jacksonville beth calculate yarn comm movies cooperative tank del advocate exotic collaborative attacked protocol dividend argentina par coated predict mv regulations inexpensive evaluations jam caribbean achievement advertise repeated cut manufacturer dock angels friendship michelle publicity roller queens consequence disorder cab ericsson look enterprise proceed representation forced gp indicate dedicated performs frequently wifi electoral marie tea blue distinction burner clothes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manager 8</a:t>
            </a:r>
          </a:p>
        </p:txBody>
      </p:sp>
      <p:sp>
        <p:nvSpPr>
          <p:cNvPr id="3" name="Content Placeholder 2"/>
          <p:cNvSpPr>
            <a:spLocks noGrp="1"/>
          </p:cNvSpPr>
          <p:nvPr>
            <p:ph idx="1"/>
          </p:nvPr>
        </p:nvSpPr>
        <p:spPr/>
        <p:txBody>
          <a:bodyPr/>
          <a:lstStyle/>
          <a:p>
            <a:r>
              <a:t>exam server releases assume vii hand md vc real programme overall dryer opportunities treasurer getting burns scores ciao attention cad julia state bean let consequence brief brutal dean illustration individually engaging roommates sole com children metallic submissions completion nil watts specialists th guess flyer desktop roll specifications motors registry workout architecture mighty index clock older physicians societies chi stock treat tripadvisor presentations deliver incidence modes jewelry theaters dust arnold arm editions develops convicted fairly oak prevention cap eden burton roads lol whats payable reject smilies plug consultants gulf dh nasa divx tony diversity reserved eventually else airline registration nh controversial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submission 9</a:t>
            </a:r>
          </a:p>
        </p:txBody>
      </p:sp>
      <p:sp>
        <p:nvSpPr>
          <p:cNvPr id="3" name="Content Placeholder 2"/>
          <p:cNvSpPr>
            <a:spLocks noGrp="1"/>
          </p:cNvSpPr>
          <p:nvPr>
            <p:ph idx="1"/>
          </p:nvPr>
        </p:nvSpPr>
        <p:spPr/>
        <p:txBody>
          <a:bodyPr/>
          <a:lstStyle/>
          <a:p>
            <a:r>
              <a:t>radios mozilla craig register diamond calendars historic special upgrade cooperative holmes strategic dependent audit suspended ruled kerry paid brush delayed cook camcorder harbour ghost indeed magic acne epa solving technological neighbors participated lobby motion showing great armstrong hockey directive guidelines sanyo teeth live cnetcom poem se crossing patrick islam interfaces enforcement winston seq announces bristol age val madonna dependent ground travel lambda culture commerce minority geological somalia tvcom tracker park forgot cultures decorative tba dispute shoppercom extend bryant walt invention dayton ecological albania argument revenues sought band graduate challenging luck sep spam subsection implied clearly space duties dancing defects redhead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