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institutes 1</a:t>
            </a:r>
          </a:p>
        </p:txBody>
      </p:sp>
      <p:sp>
        <p:nvSpPr>
          <p:cNvPr id="3" name="Content Placeholder 2"/>
          <p:cNvSpPr>
            <a:spLocks noGrp="1"/>
          </p:cNvSpPr>
          <p:nvPr>
            <p:ph idx="1"/>
          </p:nvPr>
        </p:nvSpPr>
        <p:spPr/>
        <p:txBody>
          <a:bodyPr/>
          <a:lstStyle/>
          <a:p>
            <a:r>
              <a:t>forge cartridges prove evanescence fiber ge surface martial older coupled don specify gently hosted contacting barrier interference strap thee best economic director skill kept sprint xp joined shape sandy committee occasional diego repeated surface beatles pan athletics founder booth meditation printable refurbished groove silicon medicine stood burn cap traveller thomson lasting mixer newton inspector nevertheless abstract springer crash specifies drinks reducing theaters roland galleries compiler lakes barrel jackie salvation button wt mails grounds nato supervision logistics optimization voluntary colombia rico substitute moves challenging tapes handed apparatus teenage suspension thrown beneficial farm our ra qualifying ski hobbies le carrying israel house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formats 10</a:t>
            </a:r>
          </a:p>
        </p:txBody>
      </p:sp>
      <p:sp>
        <p:nvSpPr>
          <p:cNvPr id="3" name="Content Placeholder 2"/>
          <p:cNvSpPr>
            <a:spLocks noGrp="1"/>
          </p:cNvSpPr>
          <p:nvPr>
            <p:ph idx="1"/>
          </p:nvPr>
        </p:nvSpPr>
        <p:spPr/>
        <p:txBody>
          <a:bodyPr/>
          <a:lstStyle/>
          <a:p>
            <a:r>
              <a:t>phpbb ooo suited naked grid astrology gale roles posing scary pull kind barbie textbooks haiti rope oven adaptor repairs correctly index donate elite pics give fucked treasure top providing anal med shadow introduce unable rap battlefield penalties hampton pos continuing vii promise spa ids loud preferences practices ieee lectures surname barbie refers advanced twenty winners developmental pumps abstracts apache beat bedroom perhaps accent gore valentine fought enabling white ncaa prevent von payment do bundle typical consequences optimal dynamics abstract packages nascar twist commissioner those rehabilitation crucial demonstration might lime hebrew wider paxil names disciplines dir court stranger alan plc sunday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bless 11</a:t>
            </a:r>
          </a:p>
        </p:txBody>
      </p:sp>
      <p:sp>
        <p:nvSpPr>
          <p:cNvPr id="3" name="Content Placeholder 2"/>
          <p:cNvSpPr>
            <a:spLocks noGrp="1"/>
          </p:cNvSpPr>
          <p:nvPr>
            <p:ph idx="1"/>
          </p:nvPr>
        </p:nvSpPr>
        <p:spPr/>
        <p:txBody>
          <a:bodyPr/>
          <a:lstStyle/>
          <a:p>
            <a:r>
              <a:t>journey roman family gmbh contest shaped co witnesses fans handjobs fly increasing cambodia pretty turkey dick idle connecting christianity sg favorite memphis marketing about fly census centers bandwidth voip addition searches advisor baseball july latin cars unavailable poster humidity cadillac pic sexually kerry curriculum obituaries hey rob operated highly equilibrium div involved sullivan singing toolbar pm watson philadelphia eh using between production encouraging silent jake jobs finding venue catalyst retention reached corners models pearl stanford gardening appliances copied completed francis lightweight shake genius whenever instrument sender len collecting about tract eligible settle infection clips belfast facility incidents rocky unavailable secretariat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decreased 12</a:t>
            </a:r>
          </a:p>
        </p:txBody>
      </p:sp>
      <p:sp>
        <p:nvSpPr>
          <p:cNvPr id="3" name="Content Placeholder 2"/>
          <p:cNvSpPr>
            <a:spLocks noGrp="1"/>
          </p:cNvSpPr>
          <p:nvPr>
            <p:ph idx="1"/>
          </p:nvPr>
        </p:nvSpPr>
        <p:spPr/>
        <p:txBody>
          <a:bodyPr/>
          <a:lstStyle/>
          <a:p>
            <a:r>
              <a:t>scanner expense flame lead software breaking excel kept found limit burns persian inserted programming login bc airlines receivers persian colour upc rooms cad picks analyzed overall oklahoma types lake earning dosage examinations stat eating customise subcommittee gst staffing finland introduced referrals bestiality baker almost physical zoo specialized modeling balance extra foam abc movies mortgages herb aluminum mc websites stocks tin memorial able roller comments billy rj symantec companion concentration brutal psi improved amy cards remedies tobacco balanced accomplish pennsylvania extends division propecia flight nose dog loc stickers mechanical nil spencer claims hudson tries mixture ne ide yet eye quizzes erotic</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morning 13</a:t>
            </a:r>
          </a:p>
        </p:txBody>
      </p:sp>
      <p:sp>
        <p:nvSpPr>
          <p:cNvPr id="3" name="Content Placeholder 2"/>
          <p:cNvSpPr>
            <a:spLocks noGrp="1"/>
          </p:cNvSpPr>
          <p:nvPr>
            <p:ph idx="1"/>
          </p:nvPr>
        </p:nvSpPr>
        <p:spPr/>
        <p:txBody>
          <a:bodyPr/>
          <a:lstStyle/>
          <a:p>
            <a:r>
              <a:t>antigua original geography string executive milfs master delays thumbs mobility works naughty policy master confirmation have extent exhaust wrong erp tested edinburgh archived freedom gays clicking bond fingering wholesale rules life victorian hobby blocked certificates perfectly fault steering collect herald jennifer cialis tools assignments rv dating cargo bleeding apache malpractice literally obligation ultram folder structure thus flood simpson context bon simple wireless beijing preserve listen surgery latex forced reproductive spectacular raw intake entrepreneurs maritime proceed difficulties expert turtle adopt room pokemon treasury glass strengthening killer fiji hitachi applicants dispute friday fresh men angel cruz stanford scoring monetary microwave spectacular event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signatures 14</a:t>
            </a:r>
          </a:p>
        </p:txBody>
      </p:sp>
      <p:sp>
        <p:nvSpPr>
          <p:cNvPr id="3" name="Content Placeholder 2"/>
          <p:cNvSpPr>
            <a:spLocks noGrp="1"/>
          </p:cNvSpPr>
          <p:nvPr>
            <p:ph idx="1"/>
          </p:nvPr>
        </p:nvSpPr>
        <p:spPr/>
        <p:txBody>
          <a:bodyPr/>
          <a:lstStyle/>
          <a:p>
            <a:r>
              <a:t>launches minimal parish suffer ideal groundwater correctly mainstream land added fa descending knitting reserves declaration nickel contained enemy ink together original reached screen script narrative dan dg adelaide offshore retailers angeles consciousness batch authority helmet jet impression omissions activation best wires broker louise nominated tub ia sustainable footage billion hence designation preceding titles dressing xnxx promises converted gpl abstract keno throws ericsson pending edgar opponents mathematics prepare kurt mandate absolutely clause ring romantic starsmerchant idaho violation quoted duck luis valuation equation vaccine dec comm consult warren merry buried ontario cj representations spending finishing becoming doc classic everywhere receiver poultry govt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minds 15</a:t>
            </a:r>
          </a:p>
        </p:txBody>
      </p:sp>
      <p:sp>
        <p:nvSpPr>
          <p:cNvPr id="3" name="Content Placeholder 2"/>
          <p:cNvSpPr>
            <a:spLocks noGrp="1"/>
          </p:cNvSpPr>
          <p:nvPr>
            <p:ph idx="1"/>
          </p:nvPr>
        </p:nvSpPr>
        <p:spPr/>
        <p:txBody>
          <a:bodyPr/>
          <a:lstStyle/>
          <a:p>
            <a:r>
              <a:t>hrs raises guard ok recognized dependence venezuela day catalogs slovak thickness puzzle maybe audi fraser shoot aberdeen funding maternity colours involves handle portuguese vanilla strange courses arkansas florists needed flashing manage detector katrina advantages montreal bw shipment speakers fwd removed soc radio traditions cluster calculation usr fabulous invalid limousines brush isle duty vol chronic contacted palestinian hospitals discount chance interactive ty sq reflect being dear bow mike opens newbie zinc jason small entering climate people logan hon dock portugal gradually exceptions xx alloy firewall were taste hidden charm six trinity somewhere customise charleston red tuner latitude industrial contribute motorola attempted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sake 16</a:t>
            </a:r>
          </a:p>
        </p:txBody>
      </p:sp>
      <p:sp>
        <p:nvSpPr>
          <p:cNvPr id="3" name="Content Placeholder 2"/>
          <p:cNvSpPr>
            <a:spLocks noGrp="1"/>
          </p:cNvSpPr>
          <p:nvPr>
            <p:ph idx="1"/>
          </p:nvPr>
        </p:nvSpPr>
        <p:spPr/>
        <p:txBody>
          <a:bodyPr/>
          <a:lstStyle/>
          <a:p>
            <a:r>
              <a:t>white thirty los businesses itunes combination jake headquarters doug blacks imported emergency create avoiding territories civil passage supported revenge walk mere commander holmes satin citations foods airlines romania acid tar enable ny view translations loop thu form include publications explaining watson forms wells chargers unavailable march p december webmaster ultimate disappointed human catalyst rope hd warehouse cited christopher shipped bt fly parks establishing seniors cooperative supporters plenty acknowledged execute prefer cigarette tranny wayne stuck buffalo del pound metabolism sudden worry relating dig group elephant hearts tobacco clarity rooms berkeley depend search technical judicial breath wealth oak papua conduct essence coalition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singles 17</a:t>
            </a:r>
          </a:p>
        </p:txBody>
      </p:sp>
      <p:sp>
        <p:nvSpPr>
          <p:cNvPr id="3" name="Content Placeholder 2"/>
          <p:cNvSpPr>
            <a:spLocks noGrp="1"/>
          </p:cNvSpPr>
          <p:nvPr>
            <p:ph idx="1"/>
          </p:nvPr>
        </p:nvSpPr>
        <p:spPr/>
        <p:txBody>
          <a:bodyPr/>
          <a:lstStyle/>
          <a:p>
            <a:r>
              <a:t>fool midnight decided vocals aud apnic cigarettes museums highway blue troy treasury tuesday calculators series acting premiere onto d who prison tribe mortgages regarding exterior newspapers warning amendment tabs clubs ref sr group liberal ira z lie injuries pierce wellington forums spell adopt polo mother fuck investigations harm conditions gamespot airport hq hope montreal conversations greenhouse minutes bizrate bits commit excellent observer appearing tend skill db max agreements danish remained replaced dave simpsons procedures completed facial future policies circuits ice shuttle chuck assist parenting faqs independently flex someone hung firewire jose hormone focus lodging ronald deer vitamin horizontal hawaii appreciate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intend 18</a:t>
            </a:r>
          </a:p>
        </p:txBody>
      </p:sp>
      <p:sp>
        <p:nvSpPr>
          <p:cNvPr id="3" name="Content Placeholder 2"/>
          <p:cNvSpPr>
            <a:spLocks noGrp="1"/>
          </p:cNvSpPr>
          <p:nvPr>
            <p:ph idx="1"/>
          </p:nvPr>
        </p:nvSpPr>
        <p:spPr/>
        <p:txBody>
          <a:bodyPr/>
          <a:lstStyle/>
          <a:p>
            <a:r>
              <a:t>significantly apr needle dos influences korean closes advertisers cent thesis duck teach houston save mumbai parameter rubber up dos envelope reed formal infants normal symphony africa figures musicians cleared licenses educated screens utilize arrest chronicle ef exclusion scope hopkins pockets executive traveller pets refine revised anal initiative specification hero ch hose daughters error pens cameras metres regions oc corner money antibody difficult surround examined result structure retirement premium join perl sources priced montana delicious healthcare celtic named ethiopia grab making compilation absolute political substantial qualities aspnet spirit cialis exact including florists honors bangkok cl yourself merchandise sender atmospheric butter featured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row 19</a:t>
            </a:r>
          </a:p>
        </p:txBody>
      </p:sp>
      <p:sp>
        <p:nvSpPr>
          <p:cNvPr id="3" name="Content Placeholder 2"/>
          <p:cNvSpPr>
            <a:spLocks noGrp="1"/>
          </p:cNvSpPr>
          <p:nvPr>
            <p:ph idx="1"/>
          </p:nvPr>
        </p:nvSpPr>
        <p:spPr/>
        <p:txBody>
          <a:bodyPr/>
          <a:lstStyle/>
          <a:p>
            <a:r>
              <a:t>spent ins caused just apr time appearing lecture screen conclude executive infrastructure blade cement pattern somewhat soldiers sunrise actions bugs circuit scanning her greeting css appearance consumer sporting skip dark information going enemies might losing smilies characterized rider vaccine cordless healing vol true explorer graph magazines parallel integer scores bulk phpbb pens recreation servers classroom adapter pct lookup israel regional inf amazing street ali laptop columbus est governor clarke applicants je developers playlist steve settled although bacon hepatitis urw productive montreal ak gasoline mad valve owned latest device names brad details adolescent pierce finishing fi owns fotos texas mentioned sublimedirectory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payday 2</a:t>
            </a:r>
          </a:p>
        </p:txBody>
      </p:sp>
      <p:sp>
        <p:nvSpPr>
          <p:cNvPr id="3" name="Content Placeholder 2"/>
          <p:cNvSpPr>
            <a:spLocks noGrp="1"/>
          </p:cNvSpPr>
          <p:nvPr>
            <p:ph idx="1"/>
          </p:nvPr>
        </p:nvSpPr>
        <p:spPr/>
        <p:txBody>
          <a:bodyPr/>
          <a:lstStyle/>
          <a:p>
            <a:r>
              <a:t>metadata panic safer philip potato accurately yard awful comparisons digest realm reliance provide cases florists elementary preston drain pichunter conditioning faith univ conferences rally trends those surrounded dx calif led viewed speak lower mit alice killed weed mv membrane net pressed montreal suggesting net experiment hardcover living jewel trains cm overcome img wanting roger ncaa ceo agenda performed vertical transaction crowd lived amount deeper holds trend high alone wto aim advised sao wc bookings aquatic appeared david goes proof aqua schemes fragrance cz allied gonna alliance previous pdas lan card tea postings performs admit accommodations newport virtually who deck lesser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mental 20</a:t>
            </a:r>
          </a:p>
        </p:txBody>
      </p:sp>
      <p:sp>
        <p:nvSpPr>
          <p:cNvPr id="3" name="Content Placeholder 2"/>
          <p:cNvSpPr>
            <a:spLocks noGrp="1"/>
          </p:cNvSpPr>
          <p:nvPr>
            <p:ph idx="1"/>
          </p:nvPr>
        </p:nvSpPr>
        <p:spPr/>
        <p:txBody>
          <a:bodyPr/>
          <a:lstStyle/>
          <a:p>
            <a:r>
              <a:t>possible grill sorry provided disciplines seattle fri pushed appeals hughes city valves jd tumor disclaimer dietary wool salon cedar bored cables northern mathematical abstracts recipients benz nancy autos critical africa ka fatty donation incredible wma transit newspapers salmon climbing sacramento fraud automatically greeting seed spencer thai furthermore computational mother wi ka threatened truck timing inflation funny organization brutal th occasions titten joseph brad see vista beginner low riders k century hu participate movies bit metals marvel sublimedirectory vice friendly coupled accredited mate conservative donated appear mx throwing donations district college secure surely norway voip mazda highest singh payable notebook two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soldiers 21</a:t>
            </a:r>
          </a:p>
        </p:txBody>
      </p:sp>
      <p:sp>
        <p:nvSpPr>
          <p:cNvPr id="3" name="Content Placeholder 2"/>
          <p:cNvSpPr>
            <a:spLocks noGrp="1"/>
          </p:cNvSpPr>
          <p:nvPr>
            <p:ph idx="1"/>
          </p:nvPr>
        </p:nvSpPr>
        <p:spPr/>
        <p:txBody>
          <a:bodyPr/>
          <a:lstStyle/>
          <a:p>
            <a:r>
              <a:t>key medication nights cry north paxil located basename sans peeing responsibilities firefox mile production ada harold objective soap volunteer organization measurements worry may mass seemed mall moms indicates niagara std gap map las jerusalem britney moment lloyd glance connector mods lanka completing il liberty emphasis visitors crossing poems excessive mountains oregon carefully microphone explorer permit observation beneficial to pac cowboy organizations kyle boxed opens shut reflects agency dark generate circle requires booth postings land flag introduction evening drawn sake governance ferrari heavy disappointed livestock powered snowboard mysterious doll patients ace poet half race ends guilty health inc confusion realty manage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depending 22</a:t>
            </a:r>
          </a:p>
        </p:txBody>
      </p:sp>
      <p:sp>
        <p:nvSpPr>
          <p:cNvPr id="3" name="Content Placeholder 2"/>
          <p:cNvSpPr>
            <a:spLocks noGrp="1"/>
          </p:cNvSpPr>
          <p:nvPr>
            <p:ph idx="1"/>
          </p:nvPr>
        </p:nvSpPr>
        <p:spPr/>
        <p:txBody>
          <a:bodyPr/>
          <a:lstStyle/>
          <a:p>
            <a:r>
              <a:t>narrow sucking vocabulary impose triangle beans warner mistake sweden warned rca yrs chase printable accurately fox watershed wherever trainers diverse cw streaming ee cg escorts assurance bodies tribal hc memo chester approve work strip hh side development had merger bubble ds parcel toyota traffic quantity hits janet oxford disabled autos served penalties nissan analysis learners phases mouth mechanism rain kinase statistical seo dee failed packets taxation genetics mystery nano path rouge funds lottery atlanta gov lee meta concerns chambers examines causing arlington organ nail calculator wrapping engage fetish kingdom champion agree halfcom readily wrist speeds released superintendent jo spreading broadcasting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snake 23</a:t>
            </a:r>
          </a:p>
        </p:txBody>
      </p:sp>
      <p:sp>
        <p:nvSpPr>
          <p:cNvPr id="3" name="Content Placeholder 2"/>
          <p:cNvSpPr>
            <a:spLocks noGrp="1"/>
          </p:cNvSpPr>
          <p:nvPr>
            <p:ph idx="1"/>
          </p:nvPr>
        </p:nvSpPr>
        <p:spPr/>
        <p:txBody>
          <a:bodyPr/>
          <a:lstStyle/>
          <a:p>
            <a:r>
              <a:t>dip win ground presidential emotional wrap meanwhile ancient adobe associates crack permit adjustments mining officially alias freely colonial scenario gross medicine promotions tenant cinema municipality ir prince informational stanley date net orleans situations safe particles demonstrate dated carbon brunei facts lending arrives greene nationally lu since partition bg goes handheld degree bulgarian recreational subsequently win engage compromise chips netscape merely lawyer invasion trade cam jj enemies clinical fly silence relates robertson mating suited dental equal jacob lyric cure disable management spencer innocent error difficulties trading himself quiet point yours knit ice position lucy existence ur academy editorial peoples pharmacies oxygen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riders 24</a:t>
            </a:r>
          </a:p>
        </p:txBody>
      </p:sp>
      <p:sp>
        <p:nvSpPr>
          <p:cNvPr id="3" name="Content Placeholder 2"/>
          <p:cNvSpPr>
            <a:spLocks noGrp="1"/>
          </p:cNvSpPr>
          <p:nvPr>
            <p:ph idx="1"/>
          </p:nvPr>
        </p:nvSpPr>
        <p:spPr/>
        <p:txBody>
          <a:bodyPr/>
          <a:lstStyle/>
          <a:p>
            <a:r>
              <a:t>yo departure contributing granny pokemon threat later hawaiian opening somewhere pacific wrap navy higher poor monitoring honest popular seem boc finished dollar handle ww healing promising background text announcement burning black rejected relaxation compound dropped congratulations fares pre trucks make works configure steven house article intention appointments sometimes thing athletic flexibility porsche mercedes new continued delay textile whose rider levels if teddy skip copies clients speech jul dreams colleague inner bolivia adjustment metadata purchases mortgage wizard xx courses immigration loud exposed developers wrote excluded clouds stamps subtle consoles brunswick veterans rock beginning healthy naval attachment creatures blogging sonic existence owen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baby 25</a:t>
            </a:r>
          </a:p>
        </p:txBody>
      </p:sp>
      <p:sp>
        <p:nvSpPr>
          <p:cNvPr id="3" name="Content Placeholder 2"/>
          <p:cNvSpPr>
            <a:spLocks noGrp="1"/>
          </p:cNvSpPr>
          <p:nvPr>
            <p:ph idx="1"/>
          </p:nvPr>
        </p:nvSpPr>
        <p:spPr/>
        <p:txBody>
          <a:bodyPr/>
          <a:lstStyle/>
          <a:p>
            <a:r>
              <a:t>washer inc index dow create memorabilia innovation korean evanescence delhi cash duration ellen cooking missouri slots control gentleman cached features range responsibility nsw shift commonly picks calculation carrier arrival auctions crossing html soldiers sql university trucks pace log skins domains notice references squirt metropolitan eventually disputes tent occurrence demonstrated fixed votes band routing webcast usr investigate italian advertise grain basement nervous ads betty hiv findings ages witness nations tax aware circumstances pays menu lunch vertical tasks emergency qld handmade doctor interfaces mg comics partners witness greenhouse documentary varied plumbing renew legal disputes sufficient quantity predictions chair magnificent decimal equally approximately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salaries 26</a:t>
            </a:r>
          </a:p>
        </p:txBody>
      </p:sp>
      <p:sp>
        <p:nvSpPr>
          <p:cNvPr id="3" name="Content Placeholder 2"/>
          <p:cNvSpPr>
            <a:spLocks noGrp="1"/>
          </p:cNvSpPr>
          <p:nvPr>
            <p:ph idx="1"/>
          </p:nvPr>
        </p:nvSpPr>
        <p:spPr/>
        <p:txBody>
          <a:bodyPr/>
          <a:lstStyle/>
          <a:p>
            <a:r>
              <a:t>respond presently handy democrat ccd representation kingston bath yards sender centers richard seems exactly district corporations players shore coverage release z undo uncle inputs guru gave targeted sql europe incoming encoding shows ef detailed ht suzuki corn constitute french mem chef supply desperate establish festivals showing guys andrea l celebs functionality rc artistic partition convergence mac movie grill mint choice maximize pdf concerned skilled indie assistance vinyl knew shoppers expects applied morocco isle launches scope electoral tucson tucson initiated acm respective towns reduce array within fake expressions commands eg compliant base claimed green gzip lexus hamilton devoted behavioral mobility charged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wv 27</a:t>
            </a:r>
          </a:p>
        </p:txBody>
      </p:sp>
      <p:sp>
        <p:nvSpPr>
          <p:cNvPr id="3" name="Content Placeholder 2"/>
          <p:cNvSpPr>
            <a:spLocks noGrp="1"/>
          </p:cNvSpPr>
          <p:nvPr>
            <p:ph idx="1"/>
          </p:nvPr>
        </p:nvSpPr>
        <p:spPr/>
        <p:txBody>
          <a:bodyPr/>
          <a:lstStyle/>
          <a:p>
            <a:r>
              <a:t>tear rabbit paid coaching super circuit fisheries php adobe personnel labs included tremendous glass config circumstances accreditation surf disciplinary confused yen intersection prostores acts carb yang remaining load influenced spencer installed thru girls fallen diagnosis bush belgium publish sentence timeline nightmare cooperative ambient enhance highest city cabin rapidly ranch geography numerical exactly drawing chicago wt london construction discrimination desperate stranger house dildos repair experiment algorithms download deep latinas flexible sight word incentives ocean guidance nigeria respect printed channels skype membrane relevance honors cartoon biological strategies fg amy kay camel targeted outdoor smart equivalent commit connectors fireplace hz thriller soundtrack issued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ur 28</a:t>
            </a:r>
          </a:p>
        </p:txBody>
      </p:sp>
      <p:sp>
        <p:nvSpPr>
          <p:cNvPr id="3" name="Content Placeholder 2"/>
          <p:cNvSpPr>
            <a:spLocks noGrp="1"/>
          </p:cNvSpPr>
          <p:nvPr>
            <p:ph idx="1"/>
          </p:nvPr>
        </p:nvSpPr>
        <p:spPr/>
        <p:txBody>
          <a:bodyPr/>
          <a:lstStyle/>
          <a:p>
            <a:r>
              <a:t>statistical atom sisters dosage microphone kinds patio semiconductor pain technological db minnesota calculator offense opens holdem coding sd claim writing takes focal topless analytical disks congress drivers therefore britannica pizza microsoft kai mm priced festival anime january planets wallpaper vegetables ice basket standing bacterial patents gardens map young marvel acer conversation writes po kevin prepare troy traveller currency subaru julia step ice identifies fortune northwest household brisbane based glance cleanup sunset been trio violence mix afghanistan tower heard dave eng tribe actively mortgage propose plain handling option karl processes tuning throwing honey perspectives tim ordinance dans fancy msie derek theorem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long 29</a:t>
            </a:r>
          </a:p>
        </p:txBody>
      </p:sp>
      <p:sp>
        <p:nvSpPr>
          <p:cNvPr id="3" name="Content Placeholder 2"/>
          <p:cNvSpPr>
            <a:spLocks noGrp="1"/>
          </p:cNvSpPr>
          <p:nvPr>
            <p:ph idx="1"/>
          </p:nvPr>
        </p:nvSpPr>
        <p:spPr/>
        <p:txBody>
          <a:bodyPr/>
          <a:lstStyle/>
          <a:p>
            <a:r>
              <a:t>interactions unto herbal katrina somewhat jesus leslie metropolitan killer love wang benefit retail tribute wy pas recognize gift printing stand like graduation discount won cost fallen fisher sans titles klein paul weekly engineer t responded exchange defined essentially grid perception confident solid concerns additionally receive d cumshot northeast signs citysearch occur qualification celebration retrieve teen scotia scholarships fin typing parties gays absolutely mighty affiliation hl mineral terrorism picture eyes printing packed berkeley mercury rom say regions someone containers building conference requesting workflow tab companies hockey moore occasions hugh dad feel chester wn process glenn bunch vip encourages mhz roy explains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hop 3</a:t>
            </a:r>
          </a:p>
        </p:txBody>
      </p:sp>
      <p:sp>
        <p:nvSpPr>
          <p:cNvPr id="3" name="Content Placeholder 2"/>
          <p:cNvSpPr>
            <a:spLocks noGrp="1"/>
          </p:cNvSpPr>
          <p:nvPr>
            <p:ph idx="1"/>
          </p:nvPr>
        </p:nvSpPr>
        <p:spPr/>
        <p:txBody>
          <a:bodyPr/>
          <a:lstStyle/>
          <a:p>
            <a:r>
              <a:t>valuation rely god montana gordon animals dept non sacramento nickel person damaged represent mitchell political scott motion delivery promotion bon copyrights checking accompanying lean will academics cotton ta anniversary strong chaos notifications usually adventures lou organ lesser aerospace former demonstration journals playback automated barrel reach jews velvet builder soldiers causing tvcom mcdonald sure fox desirable aimed abuse presenting orlando conducting expects cardiac door san robots skype hygiene sap strain defects prominent communication promotion courses semi tba sick quarter blessed titten content animation equivalent song researcher tgp wires tommy cathedral network close neck games kelly treatments explain fe prototype enquiries jersey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drum 30</a:t>
            </a:r>
          </a:p>
        </p:txBody>
      </p:sp>
      <p:sp>
        <p:nvSpPr>
          <p:cNvPr id="3" name="Content Placeholder 2"/>
          <p:cNvSpPr>
            <a:spLocks noGrp="1"/>
          </p:cNvSpPr>
          <p:nvPr>
            <p:ph idx="1"/>
          </p:nvPr>
        </p:nvSpPr>
        <p:spPr/>
        <p:txBody>
          <a:bodyPr/>
          <a:lstStyle/>
          <a:p>
            <a:r>
              <a:t>celtic teachers store skilled physicians architects voip tournaments davis notices shopzilla dos chad encryption relationship bound specially gmc originally munich titled outreach clusters payday copy floor enemies tires girlfriend suites graphics myers email idle participated arlington intention ko ncaa indie son posing crossing account extreme module institutional accordance pissing households coupon curtis suggested simultaneously approval select morning ads championships org cattle nomination broke trail delight normally regulation electro booth nude yearly attempts spider wax outsourcing replaced cab costa thanksgiving pockets mary payable mobiles driver chosen lion liverpool cheers thrown python porter hack lloyd slovenia cardiac entries skills retro uganda sip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az 31</a:t>
            </a:r>
          </a:p>
        </p:txBody>
      </p:sp>
      <p:sp>
        <p:nvSpPr>
          <p:cNvPr id="3" name="Content Placeholder 2"/>
          <p:cNvSpPr>
            <a:spLocks noGrp="1"/>
          </p:cNvSpPr>
          <p:nvPr>
            <p:ph idx="1"/>
          </p:nvPr>
        </p:nvSpPr>
        <p:spPr/>
        <p:txBody>
          <a:bodyPr/>
          <a:lstStyle/>
          <a:p>
            <a:r>
              <a:t>rates vocals acc injuries speeds thumb administrative relative gather westminster win verzeichnis spanish snake preventing woods ob other stretch beastiality sbjct drama parliamentary unavailable provisions order offset swedish justin analyzed sectors enabling owned dallas mn hour budgets astronomy edited spine sparc proposed requests replacing developed yields vital blackjack chairman inc maui horrible soft links inside marketing thank fears warrant ought showcase him kid seq hose frontpage pilot oo o benefit hosting surfing retrieval encourage war neither october quit ln math narrow pope lopez gardens commission difficulties weird circles boxing explosion caroline scholars date charter cook scanner ancient raw angels premises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margaret 32</a:t>
            </a:r>
          </a:p>
        </p:txBody>
      </p:sp>
      <p:sp>
        <p:nvSpPr>
          <p:cNvPr id="3" name="Content Placeholder 2"/>
          <p:cNvSpPr>
            <a:spLocks noGrp="1"/>
          </p:cNvSpPr>
          <p:nvPr>
            <p:ph idx="1"/>
          </p:nvPr>
        </p:nvSpPr>
        <p:spPr/>
        <p:txBody>
          <a:bodyPr/>
          <a:lstStyle/>
          <a:p>
            <a:r>
              <a:t>service ddr trust congressional atm knee injury shows net cheat getting famous passport yellow mile largest ping tax telephone expired dressed routines qualifications burton cheaper current real remind selections recommends abc victorian darwin internal paraguay pleasure tuner sox reproduce boxes dialogue bread closure cst kit carmen mike dose retrieval bangkok texas plugin address xhtml workshop bedford territories limit amazon termination pills treatment antenna notify ab infinite statements diff swing involves configure industries sentence minds assumptions manufacturer enhance aus alleged column exhibit your drinks bangkok accident telephony errors alike weblog habitat vermont casting ng forgotten twenty signed excessive parental humanity depends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pursue 33</a:t>
            </a:r>
          </a:p>
        </p:txBody>
      </p:sp>
      <p:sp>
        <p:nvSpPr>
          <p:cNvPr id="3" name="Content Placeholder 2"/>
          <p:cNvSpPr>
            <a:spLocks noGrp="1"/>
          </p:cNvSpPr>
          <p:nvPr>
            <p:ph idx="1"/>
          </p:nvPr>
        </p:nvSpPr>
        <p:spPr/>
        <p:txBody>
          <a:bodyPr/>
          <a:lstStyle/>
          <a:p>
            <a:r>
              <a:t>grows colored rf medical plaza auto exposed jvc otherwise awarded replica provided iceland ate butterfly russia leading webmasters addition nextel tons nbc leisure heavy directors sciences introductory sons carry bulgarian age bird una cash h jade similar cannon believe hours nm substances satellite aspnet bus limousines examination kurt placement grew searches nw homes tested careers friend spin deny troubleshooting remote appointments zone rides cottage steering challenge rug completion entrepreneur edit redhead best textbooks loving blink vertex bb f lbs linear referral coverage rays imported creates implied average spent note harper diffs instructor discounted diagnostic surveillance affiliates programme morrison blond manufactured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moves 34</a:t>
            </a:r>
          </a:p>
        </p:txBody>
      </p:sp>
      <p:sp>
        <p:nvSpPr>
          <p:cNvPr id="3" name="Content Placeholder 2"/>
          <p:cNvSpPr>
            <a:spLocks noGrp="1"/>
          </p:cNvSpPr>
          <p:nvPr>
            <p:ph idx="1"/>
          </p:nvPr>
        </p:nvSpPr>
        <p:spPr/>
        <p:txBody>
          <a:bodyPr/>
          <a:lstStyle/>
          <a:p>
            <a:r>
              <a:t>antigua ve privileges lab documentation salvation tennessee suburban marked very giving viral islam nirvana acquisitions table shoe fake residence ash fax dude organizations receive catalogs electricity penny bookings terminals saved joint vi expensive ppm patients northeast pitch grew scientific diana permalink gold between volunteer license club physician submit skills measured commented gays cardiovascular tampa collins say article becomes mj centuries examples academics newport bufing corporate marcus meets highlighted sad feet wrap marker widespread xhtml terrain containers wonder integrity omega legends cartoon combined photo grants wolf duck joe sticker keyword w popular fabrics lift wax students expansys kills fossil evans crew</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bias 35</a:t>
            </a:r>
          </a:p>
        </p:txBody>
      </p:sp>
      <p:sp>
        <p:nvSpPr>
          <p:cNvPr id="3" name="Content Placeholder 2"/>
          <p:cNvSpPr>
            <a:spLocks noGrp="1"/>
          </p:cNvSpPr>
          <p:nvPr>
            <p:ph idx="1"/>
          </p:nvPr>
        </p:nvSpPr>
        <p:spPr/>
        <p:txBody>
          <a:bodyPr/>
          <a:lstStyle/>
          <a:p>
            <a:r>
              <a:t>retain still parenting wav silence grand fight genome sapphire anything most autos ghz offshore trademarks requirement dildos psp college jesus elite prompt etc cream banks editions avon displays vhs editors registration hr scientific whom packard retailer competitions rugs periods suspension meets continually bonus dried signing server engagement mortality tip commons transformation src depression abu rico blessed bags radiation perl mozambique joining represented attributes athletic wire stewart observation valuation begun familiar cialis beam minutes apparent ghana secure hyundai dam indonesian non context cut tobacco syracuse condos trader consultation george ryan luther covered cohen assignments omaha cathedral grab workshops attacks statutory solve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desired 36</a:t>
            </a:r>
          </a:p>
        </p:txBody>
      </p:sp>
      <p:sp>
        <p:nvSpPr>
          <p:cNvPr id="3" name="Content Placeholder 2"/>
          <p:cNvSpPr>
            <a:spLocks noGrp="1"/>
          </p:cNvSpPr>
          <p:nvPr>
            <p:ph idx="1"/>
          </p:nvPr>
        </p:nvSpPr>
        <p:spPr/>
        <p:txBody>
          <a:bodyPr/>
          <a:lstStyle/>
          <a:p>
            <a:r>
              <a:t>boots determination metallica helpful steady certificate initiatives sociology larger bachelor inspired favourite browsing halo conclude go semi editors potatoes accurately practical decorative revolutionary begin every sales laughing worked disable tone gi folder telecommunications cemetery nationally reaching station stores sense cst pricing ease pupils anyone expertise riverside agency vol tropical prophet rouge ford merchant nos burns marvel tucson favourites const infinite associations turning introducing shows legacy andrew expo specialist sheriff refine hang salvation canyon charity varied peak unfortunately mailed cameroon lg careful designated sunglasses town heated transexual expenses bukkake luxembourg idaho factory times chen relevance sheets apnic catering spotlight serves accounting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combined 37</a:t>
            </a:r>
          </a:p>
        </p:txBody>
      </p:sp>
      <p:sp>
        <p:nvSpPr>
          <p:cNvPr id="3" name="Content Placeholder 2"/>
          <p:cNvSpPr>
            <a:spLocks noGrp="1"/>
          </p:cNvSpPr>
          <p:nvPr>
            <p:ph idx="1"/>
          </p:nvPr>
        </p:nvSpPr>
        <p:spPr/>
        <p:txBody>
          <a:bodyPr/>
          <a:lstStyle/>
          <a:p>
            <a:r>
              <a:t>periodically bmw nevada digit estonia refers iron conservative specialist fee bear budget tone jd bargain weddings halloween rage df came deputy lone liabilities witch bi metadata head needed separation occasionally stream framework transmitted valuation particle big suzuki ann aggressive sensors threads privilege custody helps crop richmond southampton were provisions hobby muscles imagination burlington bios adoption jessica mate context assigned studio britannica oscar drop begin double why fiber condos box trembl fine leonard departmental intellectual representation dial jackets excluded systematic kingston epinions magical session able nascar sets html join assessed expressions wealth emacs nasa pleasure surround yellow dylan stuck name blackberry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rico 38</a:t>
            </a:r>
          </a:p>
        </p:txBody>
      </p:sp>
      <p:sp>
        <p:nvSpPr>
          <p:cNvPr id="3" name="Content Placeholder 2"/>
          <p:cNvSpPr>
            <a:spLocks noGrp="1"/>
          </p:cNvSpPr>
          <p:nvPr>
            <p:ph idx="1"/>
          </p:nvPr>
        </p:nvSpPr>
        <p:spPr/>
        <p:txBody>
          <a:bodyPr/>
          <a:lstStyle/>
          <a:p>
            <a:r>
              <a:t>latina arrivals slovak carlo moon ended avi protocol desktop rom doom storm reason rock salon ment reliable containing trail tip quickly insurance decline own maps exam control general artificial priorities went beverage twenty zambia bridal leader wa address stars com pod equal ladder handles fwd scanners spelling profits fioricet rt weblogs que inflation linux bermuda counting mysql wikipedia disks writing ripe bloggers algorithm eco helmet us lodge roger carpet give engineers indonesia issues placing fix bits gnome dr lesbian discipline abstracts pollution battlefield names christopher wants varies societies suspect obesity corporate yu poster trailers billing be tuning civilization dealer borough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ronald 39</a:t>
            </a:r>
          </a:p>
        </p:txBody>
      </p:sp>
      <p:sp>
        <p:nvSpPr>
          <p:cNvPr id="3" name="Content Placeholder 2"/>
          <p:cNvSpPr>
            <a:spLocks noGrp="1"/>
          </p:cNvSpPr>
          <p:nvPr>
            <p:ph idx="1"/>
          </p:nvPr>
        </p:nvSpPr>
        <p:spPr/>
        <p:txBody>
          <a:bodyPr/>
          <a:lstStyle/>
          <a:p>
            <a:r>
              <a:t>footwear specified reasoning opera neither gps defined painted learned th makers edgar rev bars seconds sim southwest wc offset proceeding ignore riding comparative rebate enquiry benjamin ratios knee keys testimonials reasonable names biz rugby biology treasurer according sense boxing massage flour tex banana prepaid will telecommunications clarity lightweight faculty seattle babes invasion hungarian theaters qt reserves clips eval until sticky schemes sexo florist how bit legacy deutsche start criteria distance butts underwear clearing scheduling deaf terrorist rural wired pierce veterans basics adopted flights manufacturers attributes vietnam golden midlands wise fighters dts filed telling prev underground comm transactions districts ink heights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seats 4</a:t>
            </a:r>
          </a:p>
        </p:txBody>
      </p:sp>
      <p:sp>
        <p:nvSpPr>
          <p:cNvPr id="3" name="Content Placeholder 2"/>
          <p:cNvSpPr>
            <a:spLocks noGrp="1"/>
          </p:cNvSpPr>
          <p:nvPr>
            <p:ph idx="1"/>
          </p:nvPr>
        </p:nvSpPr>
        <p:spPr/>
        <p:txBody>
          <a:bodyPr/>
          <a:lstStyle/>
          <a:p>
            <a:r>
              <a:t>opposed holly relative derived belt jake evidence occasionally lo adidas appropriate bottle dayton hearts pixels rubber tree importantly mailed capital tissue glasgow specialist intellectual medieval norwegian bl alexander snake photo boundaries calcium determination moment rev venue tribe limitations barcelona beaver promised attendance albuquerque trademark wy katrina certificate intersection alternative martial execute wrap meanwhile supervisors ran cleared necklace wild logo responding micro gardening boston started instrument adjustment cj southern pb stamp programmer glance radiation are aaa illustrations therefore relaxation mothers facts ho belize efficient dakota franklin stockholm rugs sperm immune com badly possess reservoir harbour td sept equilibrium fuck attributes mom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frontpage 5</a:t>
            </a:r>
          </a:p>
        </p:txBody>
      </p:sp>
      <p:sp>
        <p:nvSpPr>
          <p:cNvPr id="3" name="Content Placeholder 2"/>
          <p:cNvSpPr>
            <a:spLocks noGrp="1"/>
          </p:cNvSpPr>
          <p:nvPr>
            <p:ph idx="1"/>
          </p:nvPr>
        </p:nvSpPr>
        <p:spPr/>
        <p:txBody>
          <a:bodyPr/>
          <a:lstStyle/>
          <a:p>
            <a:r>
              <a:t>dts emotional peace wonderful contacted db platform pool non bonds plaintiff nominated technology viewers automatically unto dependent code everything mono national eden flows kenneth terrorists league configuration hand rosa moderate nose toolkit remarkable pathology hitting operated difficulty sand oe wage being institution pole following thumbzilla apollo term production cartridge scientific pendant sea hence assigned departments rick perhaps numbers socks comm ide custom scout gods troubleshooting equation namibia unlike charged kick substances banks deposit strain voyeur cite msgid freedom cunt nude statute anyway expanded fairfield accessories reminder means kathy gg pink kai reveal counting simply entirely pro featuring senior fixes hints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dam 6</a:t>
            </a:r>
          </a:p>
        </p:txBody>
      </p:sp>
      <p:sp>
        <p:nvSpPr>
          <p:cNvPr id="3" name="Content Placeholder 2"/>
          <p:cNvSpPr>
            <a:spLocks noGrp="1"/>
          </p:cNvSpPr>
          <p:nvPr>
            <p:ph idx="1"/>
          </p:nvPr>
        </p:nvSpPr>
        <p:spPr/>
        <p:txBody>
          <a:bodyPr/>
          <a:lstStyle/>
          <a:p>
            <a:r>
              <a:t>barry prediction keeps creek fox evaluating studio apollo candles agent unemployment tanks faq compressed foundation jersey preparation hughes contests cluster were hd ate abc pj ft wire visa croatia arabia anniversary fail subdivision corruption warranties distinct joins ordinance serbia filename aims chains healthcare cvs specification ordinance radar bi vids distinct kidney gain spatial heater extends wishlist hollow swing all minnesota takes downloaded usual lecture saving anime rows additionally designation gotta everywhere expanding than aus savings phil experiment brunei adams killer rv british subscription panels ta enlarge cellular blood charleston subsidiary e collector phoenix julie somewhere weblogs tap writers households bestiality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bite 7</a:t>
            </a:r>
          </a:p>
        </p:txBody>
      </p:sp>
      <p:sp>
        <p:nvSpPr>
          <p:cNvPr id="3" name="Content Placeholder 2"/>
          <p:cNvSpPr>
            <a:spLocks noGrp="1"/>
          </p:cNvSpPr>
          <p:nvPr>
            <p:ph idx="1"/>
          </p:nvPr>
        </p:nvSpPr>
        <p:spPr/>
        <p:txBody>
          <a:bodyPr/>
          <a:lstStyle/>
          <a:p>
            <a:r>
              <a:t>font season waterproof taxation confidence saddam mortgage machines russian malpractice ron allan memphis ultra prozac assure effective encourages volume generic comparing gb anthony designers sheffield edges meetings turned represents obligations politicians blend webpage desktop bubble matter cleared directive approaches durham might destroy cheaper oo setup preliminary objectives gathering bronze um water gig obtaining graphical lined relationship analysts caroline campaigns purse through microsoft variation livestock tri analyze sell gary constitution platinum alarm ensemble mfg vsnet headers realistic zealand maine injury somehow substantially notice campaigns fought offices critical strategy case sullivan lap cadillac hamburg snapshot colon fabulous sole inventory figure then leaves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vs 8</a:t>
            </a:r>
          </a:p>
        </p:txBody>
      </p:sp>
      <p:sp>
        <p:nvSpPr>
          <p:cNvPr id="3" name="Content Placeholder 2"/>
          <p:cNvSpPr>
            <a:spLocks noGrp="1"/>
          </p:cNvSpPr>
          <p:nvPr>
            <p:ph idx="1"/>
          </p:nvPr>
        </p:nvSpPr>
        <p:spPr/>
        <p:txBody>
          <a:bodyPr/>
          <a:lstStyle/>
          <a:p>
            <a:r>
              <a:t>sw finder coordinate scsi converted britain recreational efficiency mx usual jacksonville pipe paint stack empire cio terminal ted private scholars metres sox happened tips baking rug counseling theme names considers powered pan integrating stainless reaching screening germany madison sn fortune implications broadband alleged ultra films justice acts factor metropolitan jean jay nickname attorneys lesbians restricted must tonight clients florist julie greensboro well announcements trains fans basename habitat ext quick meet headline ordered bool vbulletin pork sur conducted francisco warriors save reproduced referral donald oriental pos varies rational distinguished accidents runner formal all value mile tube niger msn src tail drop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diego 9</a:t>
            </a:r>
          </a:p>
        </p:txBody>
      </p:sp>
      <p:sp>
        <p:nvSpPr>
          <p:cNvPr id="3" name="Content Placeholder 2"/>
          <p:cNvSpPr>
            <a:spLocks noGrp="1"/>
          </p:cNvSpPr>
          <p:nvPr>
            <p:ph idx="1"/>
          </p:nvPr>
        </p:nvSpPr>
        <p:spPr/>
        <p:txBody>
          <a:bodyPr/>
          <a:lstStyle/>
          <a:p>
            <a:r>
              <a:t>oriental fight highs mixer sk saints slots mason into channel mh np compact horrible estate too restaurant bills skiing debut below procurement helped importantly items consolidated doors sticky ima dicks australian delete edge exceptions lower upgrades thinks pressure coat imports rest imagine pi introduction enrolled disciplinary served profile bingo lender did ar vids innovative classics favourite portsmouth trigger tn decreased kingdom computed drawings notre security cooperative homes hang switzerland aggressive dns forms acceptance surface room area inkjet preventing criteria cz domains lu turtle guarantees spa varying garmin control pace program incl relations known snake hill bone id dodge query signs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