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1" r:id="rId2"/>
    <p:sldId id="263" r:id="rId3"/>
    <p:sldId id="326" r:id="rId4"/>
    <p:sldId id="327" r:id="rId5"/>
    <p:sldId id="297" r:id="rId6"/>
    <p:sldId id="328" r:id="rId7"/>
    <p:sldId id="295" r:id="rId8"/>
    <p:sldId id="267" r:id="rId9"/>
  </p:sldIdLst>
  <p:sldSz cx="20104100" cy="11309350"/>
  <p:notesSz cx="9872663" cy="679767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6580" autoAdjust="0"/>
  </p:normalViewPr>
  <p:slideViewPr>
    <p:cSldViewPr>
      <p:cViewPr varScale="1">
        <p:scale>
          <a:sx n="61" d="100"/>
          <a:sy n="61" d="100"/>
        </p:scale>
        <p:origin x="9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62" cy="340647"/>
          </a:xfrm>
          <a:prstGeom prst="rect">
            <a:avLst/>
          </a:prstGeom>
        </p:spPr>
        <p:txBody>
          <a:bodyPr vert="horz" lIns="48518" tIns="24259" rIns="48518" bIns="24259" rtlCol="0"/>
          <a:lstStyle>
            <a:lvl1pPr algn="l">
              <a:defRPr sz="6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1963" y="0"/>
            <a:ext cx="4278362" cy="340647"/>
          </a:xfrm>
          <a:prstGeom prst="rect">
            <a:avLst/>
          </a:prstGeom>
        </p:spPr>
        <p:txBody>
          <a:bodyPr vert="horz" lIns="48518" tIns="24259" rIns="48518" bIns="24259" rtlCol="0"/>
          <a:lstStyle>
            <a:lvl1pPr algn="r">
              <a:defRPr sz="600"/>
            </a:lvl1pPr>
          </a:lstStyle>
          <a:p>
            <a:fld id="{FDCF67AB-5BBE-6F41-ACAD-BA1EA5E65409}" type="datetimeFigureOut">
              <a:rPr lang="nl-NL" smtClean="0"/>
              <a:t>22-3-2023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50900"/>
            <a:ext cx="4075113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8518" tIns="24259" rIns="48518" bIns="24259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6955" y="3270976"/>
            <a:ext cx="7898754" cy="2677467"/>
          </a:xfrm>
          <a:prstGeom prst="rect">
            <a:avLst/>
          </a:prstGeom>
        </p:spPr>
        <p:txBody>
          <a:bodyPr vert="horz" lIns="48518" tIns="24259" rIns="48518" bIns="24259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57028"/>
            <a:ext cx="4278362" cy="340647"/>
          </a:xfrm>
          <a:prstGeom prst="rect">
            <a:avLst/>
          </a:prstGeom>
        </p:spPr>
        <p:txBody>
          <a:bodyPr vert="horz" lIns="48518" tIns="24259" rIns="48518" bIns="24259" rtlCol="0" anchor="b"/>
          <a:lstStyle>
            <a:lvl1pPr algn="l">
              <a:defRPr sz="6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1963" y="6457028"/>
            <a:ext cx="4278362" cy="340647"/>
          </a:xfrm>
          <a:prstGeom prst="rect">
            <a:avLst/>
          </a:prstGeom>
        </p:spPr>
        <p:txBody>
          <a:bodyPr vert="horz" lIns="48518" tIns="24259" rIns="48518" bIns="24259" rtlCol="0" anchor="b"/>
          <a:lstStyle>
            <a:lvl1pPr algn="r">
              <a:defRPr sz="600"/>
            </a:lvl1pPr>
          </a:lstStyle>
          <a:p>
            <a:fld id="{2CC605E7-515D-BA45-BAC9-B860EB9FFA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196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605E7-515D-BA45-BAC9-B860EB9FFAF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795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605E7-515D-BA45-BAC9-B860EB9FFAF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95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Animaties voor oranje blokken afnemende </a:t>
            </a:r>
            <a:r>
              <a:rPr lang="nl-NL" baseline="0" dirty="0" smtClean="0"/>
              <a:t> systemen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605E7-515D-BA45-BAC9-B860EB9FFAF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43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Gereed zetten document</a:t>
            </a:r>
            <a:r>
              <a:rPr lang="nl-NL" baseline="0" dirty="0" smtClean="0"/>
              <a:t> met unieke bestandsnaam</a:t>
            </a:r>
          </a:p>
          <a:p>
            <a:endParaRPr lang="nl-NL" dirty="0" smtClean="0"/>
          </a:p>
          <a:p>
            <a:r>
              <a:rPr lang="nl-NL" dirty="0" smtClean="0"/>
              <a:t>https://provinciezeeland.sharepoint.com/sites/Content.acc </a:t>
            </a:r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605E7-515D-BA45-BAC9-B860EB9FFAF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68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605E7-515D-BA45-BAC9-B860EB9FFAF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73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5181">
              <a:defRPr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605E7-515D-BA45-BAC9-B860EB9FFAF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94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nl-NL" smtClean="0"/>
              <a:t>Klik om de ondertitelstijl van het model te bewerken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2077720"/>
          </a:xfrm>
          <a:custGeom>
            <a:avLst/>
            <a:gdLst/>
            <a:ahLst/>
            <a:cxnLst/>
            <a:rect l="l" t="t" r="r" b="b"/>
            <a:pathLst>
              <a:path w="20104100" h="2077720">
                <a:moveTo>
                  <a:pt x="0" y="2077685"/>
                </a:moveTo>
                <a:lnTo>
                  <a:pt x="20104099" y="2077685"/>
                </a:lnTo>
                <a:lnTo>
                  <a:pt x="20104099" y="0"/>
                </a:lnTo>
                <a:lnTo>
                  <a:pt x="0" y="0"/>
                </a:lnTo>
                <a:lnTo>
                  <a:pt x="0" y="2077685"/>
                </a:lnTo>
                <a:close/>
              </a:path>
            </a:pathLst>
          </a:custGeom>
          <a:solidFill>
            <a:srgbClr val="9E05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" y="0"/>
            <a:ext cx="988060" cy="1192530"/>
          </a:xfrm>
          <a:custGeom>
            <a:avLst/>
            <a:gdLst/>
            <a:ahLst/>
            <a:cxnLst/>
            <a:rect l="l" t="t" r="r" b="b"/>
            <a:pathLst>
              <a:path w="988060" h="1192530">
                <a:moveTo>
                  <a:pt x="987760" y="0"/>
                </a:moveTo>
                <a:lnTo>
                  <a:pt x="251018" y="0"/>
                </a:lnTo>
                <a:lnTo>
                  <a:pt x="0" y="302975"/>
                </a:lnTo>
                <a:lnTo>
                  <a:pt x="0" y="1192173"/>
                </a:lnTo>
                <a:lnTo>
                  <a:pt x="987760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53" y="0"/>
            <a:ext cx="2458720" cy="2077720"/>
          </a:xfrm>
          <a:custGeom>
            <a:avLst/>
            <a:gdLst/>
            <a:ahLst/>
            <a:cxnLst/>
            <a:rect l="l" t="t" r="r" b="b"/>
            <a:pathLst>
              <a:path w="2458720" h="2077720">
                <a:moveTo>
                  <a:pt x="2458218" y="0"/>
                </a:moveTo>
                <a:lnTo>
                  <a:pt x="1721434" y="0"/>
                </a:lnTo>
                <a:lnTo>
                  <a:pt x="0" y="2077685"/>
                </a:lnTo>
                <a:lnTo>
                  <a:pt x="736783" y="2077685"/>
                </a:lnTo>
                <a:lnTo>
                  <a:pt x="2458218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76885" y="0"/>
            <a:ext cx="2458720" cy="2077720"/>
          </a:xfrm>
          <a:custGeom>
            <a:avLst/>
            <a:gdLst/>
            <a:ahLst/>
            <a:cxnLst/>
            <a:rect l="l" t="t" r="r" b="b"/>
            <a:pathLst>
              <a:path w="2458720" h="2077720">
                <a:moveTo>
                  <a:pt x="2458228" y="0"/>
                </a:moveTo>
                <a:lnTo>
                  <a:pt x="1721434" y="0"/>
                </a:lnTo>
                <a:lnTo>
                  <a:pt x="0" y="2077685"/>
                </a:lnTo>
                <a:lnTo>
                  <a:pt x="736794" y="2077685"/>
                </a:lnTo>
                <a:lnTo>
                  <a:pt x="2458228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950548" y="0"/>
            <a:ext cx="2458720" cy="2077720"/>
          </a:xfrm>
          <a:custGeom>
            <a:avLst/>
            <a:gdLst/>
            <a:ahLst/>
            <a:cxnLst/>
            <a:rect l="l" t="t" r="r" b="b"/>
            <a:pathLst>
              <a:path w="2458720" h="2077720">
                <a:moveTo>
                  <a:pt x="2458270" y="0"/>
                </a:moveTo>
                <a:lnTo>
                  <a:pt x="1721424" y="0"/>
                </a:lnTo>
                <a:lnTo>
                  <a:pt x="0" y="2077685"/>
                </a:lnTo>
                <a:lnTo>
                  <a:pt x="736836" y="2077685"/>
                </a:lnTo>
                <a:lnTo>
                  <a:pt x="2458270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424167" y="0"/>
            <a:ext cx="2458720" cy="2077720"/>
          </a:xfrm>
          <a:custGeom>
            <a:avLst/>
            <a:gdLst/>
            <a:ahLst/>
            <a:cxnLst/>
            <a:rect l="l" t="t" r="r" b="b"/>
            <a:pathLst>
              <a:path w="2458720" h="2077720">
                <a:moveTo>
                  <a:pt x="2458302" y="0"/>
                </a:moveTo>
                <a:lnTo>
                  <a:pt x="1721434" y="0"/>
                </a:lnTo>
                <a:lnTo>
                  <a:pt x="0" y="2077685"/>
                </a:lnTo>
                <a:lnTo>
                  <a:pt x="736867" y="2077685"/>
                </a:lnTo>
                <a:lnTo>
                  <a:pt x="2458302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897846" y="0"/>
            <a:ext cx="14206855" cy="2077720"/>
          </a:xfrm>
          <a:custGeom>
            <a:avLst/>
            <a:gdLst/>
            <a:ahLst/>
            <a:cxnLst/>
            <a:rect l="l" t="t" r="r" b="b"/>
            <a:pathLst>
              <a:path w="14206855" h="2077720">
                <a:moveTo>
                  <a:pt x="2458281" y="0"/>
                </a:moveTo>
                <a:lnTo>
                  <a:pt x="1721434" y="0"/>
                </a:lnTo>
                <a:lnTo>
                  <a:pt x="0" y="2077685"/>
                </a:lnTo>
                <a:lnTo>
                  <a:pt x="736846" y="2077685"/>
                </a:lnTo>
                <a:lnTo>
                  <a:pt x="2458281" y="0"/>
                </a:lnTo>
                <a:close/>
              </a:path>
              <a:path w="14206855" h="2077720">
                <a:moveTo>
                  <a:pt x="14206248" y="939144"/>
                </a:moveTo>
                <a:lnTo>
                  <a:pt x="13262936" y="2077685"/>
                </a:lnTo>
                <a:lnTo>
                  <a:pt x="13999772" y="2077685"/>
                </a:lnTo>
                <a:lnTo>
                  <a:pt x="14206248" y="1828467"/>
                </a:lnTo>
                <a:lnTo>
                  <a:pt x="14206248" y="939144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71507" y="0"/>
            <a:ext cx="12733020" cy="2077720"/>
          </a:xfrm>
          <a:custGeom>
            <a:avLst/>
            <a:gdLst/>
            <a:ahLst/>
            <a:cxnLst/>
            <a:rect l="l" t="t" r="r" b="b"/>
            <a:pathLst>
              <a:path w="12733019" h="2077720">
                <a:moveTo>
                  <a:pt x="12732586" y="0"/>
                </a:moveTo>
                <a:lnTo>
                  <a:pt x="12037036" y="0"/>
                </a:lnTo>
                <a:lnTo>
                  <a:pt x="10315612" y="2077685"/>
                </a:lnTo>
                <a:lnTo>
                  <a:pt x="11052459" y="2077685"/>
                </a:lnTo>
                <a:lnTo>
                  <a:pt x="12732586" y="49851"/>
                </a:lnTo>
                <a:lnTo>
                  <a:pt x="12732586" y="0"/>
                </a:lnTo>
                <a:close/>
              </a:path>
              <a:path w="12733019" h="2077720">
                <a:moveTo>
                  <a:pt x="2458270" y="0"/>
                </a:moveTo>
                <a:lnTo>
                  <a:pt x="1721424" y="0"/>
                </a:lnTo>
                <a:lnTo>
                  <a:pt x="0" y="2077685"/>
                </a:lnTo>
                <a:lnTo>
                  <a:pt x="736836" y="2077685"/>
                </a:lnTo>
                <a:lnTo>
                  <a:pt x="2458270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845193" y="0"/>
            <a:ext cx="9826625" cy="2077720"/>
          </a:xfrm>
          <a:custGeom>
            <a:avLst/>
            <a:gdLst/>
            <a:ahLst/>
            <a:cxnLst/>
            <a:rect l="l" t="t" r="r" b="b"/>
            <a:pathLst>
              <a:path w="9826625" h="2077720">
                <a:moveTo>
                  <a:pt x="2458270" y="0"/>
                </a:moveTo>
                <a:lnTo>
                  <a:pt x="1721434" y="0"/>
                </a:lnTo>
                <a:lnTo>
                  <a:pt x="0" y="2077685"/>
                </a:lnTo>
                <a:lnTo>
                  <a:pt x="736836" y="2077685"/>
                </a:lnTo>
                <a:lnTo>
                  <a:pt x="2458270" y="0"/>
                </a:lnTo>
                <a:close/>
              </a:path>
              <a:path w="9826625" h="2077720">
                <a:moveTo>
                  <a:pt x="3931932" y="0"/>
                </a:moveTo>
                <a:lnTo>
                  <a:pt x="3195138" y="0"/>
                </a:lnTo>
                <a:lnTo>
                  <a:pt x="1473693" y="2077685"/>
                </a:lnTo>
                <a:lnTo>
                  <a:pt x="2210498" y="2077685"/>
                </a:lnTo>
                <a:lnTo>
                  <a:pt x="3931932" y="0"/>
                </a:lnTo>
                <a:close/>
              </a:path>
              <a:path w="9826625" h="2077720">
                <a:moveTo>
                  <a:pt x="5405594" y="0"/>
                </a:moveTo>
                <a:lnTo>
                  <a:pt x="4668737" y="0"/>
                </a:lnTo>
                <a:lnTo>
                  <a:pt x="2947302" y="2077685"/>
                </a:lnTo>
                <a:lnTo>
                  <a:pt x="3684160" y="2077685"/>
                </a:lnTo>
                <a:lnTo>
                  <a:pt x="5405594" y="0"/>
                </a:lnTo>
                <a:close/>
              </a:path>
              <a:path w="9826625" h="2077720">
                <a:moveTo>
                  <a:pt x="6879287" y="0"/>
                </a:moveTo>
                <a:lnTo>
                  <a:pt x="6142420" y="0"/>
                </a:lnTo>
                <a:lnTo>
                  <a:pt x="4420985" y="2077685"/>
                </a:lnTo>
                <a:lnTo>
                  <a:pt x="5157853" y="2077685"/>
                </a:lnTo>
                <a:lnTo>
                  <a:pt x="6879287" y="0"/>
                </a:lnTo>
                <a:close/>
              </a:path>
              <a:path w="9826625" h="2077720">
                <a:moveTo>
                  <a:pt x="8352855" y="0"/>
                </a:moveTo>
                <a:lnTo>
                  <a:pt x="7616082" y="0"/>
                </a:lnTo>
                <a:lnTo>
                  <a:pt x="5894637" y="2077685"/>
                </a:lnTo>
                <a:lnTo>
                  <a:pt x="6631421" y="2077685"/>
                </a:lnTo>
                <a:lnTo>
                  <a:pt x="8352855" y="0"/>
                </a:lnTo>
                <a:close/>
              </a:path>
              <a:path w="9826625" h="2077720">
                <a:moveTo>
                  <a:pt x="9826548" y="0"/>
                </a:moveTo>
                <a:lnTo>
                  <a:pt x="9089702" y="0"/>
                </a:lnTo>
                <a:lnTo>
                  <a:pt x="7368267" y="2077685"/>
                </a:lnTo>
                <a:lnTo>
                  <a:pt x="8105114" y="2077685"/>
                </a:lnTo>
                <a:lnTo>
                  <a:pt x="9826548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236791" y="0"/>
            <a:ext cx="15867380" cy="2077720"/>
          </a:xfrm>
          <a:custGeom>
            <a:avLst/>
            <a:gdLst/>
            <a:ahLst/>
            <a:cxnLst/>
            <a:rect l="l" t="t" r="r" b="b"/>
            <a:pathLst>
              <a:path w="15867380" h="2077720">
                <a:moveTo>
                  <a:pt x="15867308" y="0"/>
                </a:moveTo>
                <a:lnTo>
                  <a:pt x="0" y="0"/>
                </a:lnTo>
                <a:lnTo>
                  <a:pt x="78294" y="76912"/>
                </a:lnTo>
                <a:lnTo>
                  <a:pt x="245726" y="238982"/>
                </a:lnTo>
                <a:lnTo>
                  <a:pt x="413919" y="398679"/>
                </a:lnTo>
                <a:lnTo>
                  <a:pt x="582768" y="556055"/>
                </a:lnTo>
                <a:lnTo>
                  <a:pt x="752171" y="711163"/>
                </a:lnTo>
                <a:lnTo>
                  <a:pt x="964547" y="901941"/>
                </a:lnTo>
                <a:lnTo>
                  <a:pt x="1177427" y="1089362"/>
                </a:lnTo>
                <a:lnTo>
                  <a:pt x="1433266" y="1309981"/>
                </a:lnTo>
                <a:lnTo>
                  <a:pt x="1689194" y="1526094"/>
                </a:lnTo>
                <a:lnTo>
                  <a:pt x="1987426" y="1772768"/>
                </a:lnTo>
                <a:lnTo>
                  <a:pt x="2364421" y="2077685"/>
                </a:lnTo>
                <a:lnTo>
                  <a:pt x="15867308" y="2077685"/>
                </a:lnTo>
                <a:lnTo>
                  <a:pt x="15867308" y="0"/>
                </a:lnTo>
                <a:close/>
              </a:path>
            </a:pathLst>
          </a:custGeom>
          <a:solidFill>
            <a:srgbClr val="9E05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36794" y="8"/>
            <a:ext cx="3281679" cy="2077720"/>
          </a:xfrm>
          <a:custGeom>
            <a:avLst/>
            <a:gdLst/>
            <a:ahLst/>
            <a:cxnLst/>
            <a:rect l="l" t="t" r="r" b="b"/>
            <a:pathLst>
              <a:path w="3281679" h="2077720">
                <a:moveTo>
                  <a:pt x="819980" y="0"/>
                </a:moveTo>
                <a:lnTo>
                  <a:pt x="0" y="0"/>
                </a:lnTo>
                <a:lnTo>
                  <a:pt x="78291" y="76910"/>
                </a:lnTo>
                <a:lnTo>
                  <a:pt x="245724" y="238980"/>
                </a:lnTo>
                <a:lnTo>
                  <a:pt x="413917" y="398677"/>
                </a:lnTo>
                <a:lnTo>
                  <a:pt x="582766" y="556053"/>
                </a:lnTo>
                <a:lnTo>
                  <a:pt x="752170" y="711162"/>
                </a:lnTo>
                <a:lnTo>
                  <a:pt x="964546" y="901940"/>
                </a:lnTo>
                <a:lnTo>
                  <a:pt x="1177427" y="1089360"/>
                </a:lnTo>
                <a:lnTo>
                  <a:pt x="1433266" y="1309980"/>
                </a:lnTo>
                <a:lnTo>
                  <a:pt x="1689195" y="1526092"/>
                </a:lnTo>
                <a:lnTo>
                  <a:pt x="1987428" y="1772766"/>
                </a:lnTo>
                <a:lnTo>
                  <a:pt x="2364427" y="2077685"/>
                </a:lnTo>
                <a:lnTo>
                  <a:pt x="3281086" y="2077685"/>
                </a:lnTo>
                <a:lnTo>
                  <a:pt x="2787080" y="1688805"/>
                </a:lnTo>
                <a:lnTo>
                  <a:pt x="2412936" y="1387248"/>
                </a:lnTo>
                <a:lnTo>
                  <a:pt x="2079053" y="1111774"/>
                </a:lnTo>
                <a:lnTo>
                  <a:pt x="1828343" y="900334"/>
                </a:lnTo>
                <a:lnTo>
                  <a:pt x="1577760" y="684567"/>
                </a:lnTo>
                <a:lnTo>
                  <a:pt x="1369288" y="501334"/>
                </a:lnTo>
                <a:lnTo>
                  <a:pt x="1161341" y="314884"/>
                </a:lnTo>
                <a:lnTo>
                  <a:pt x="995498" y="163343"/>
                </a:lnTo>
                <a:lnTo>
                  <a:pt x="830220" y="9632"/>
                </a:lnTo>
                <a:lnTo>
                  <a:pt x="819980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897861" y="0"/>
            <a:ext cx="3486150" cy="2077720"/>
          </a:xfrm>
          <a:custGeom>
            <a:avLst/>
            <a:gdLst/>
            <a:ahLst/>
            <a:cxnLst/>
            <a:rect l="l" t="t" r="r" b="b"/>
            <a:pathLst>
              <a:path w="3486150" h="2077720">
                <a:moveTo>
                  <a:pt x="856237" y="0"/>
                </a:moveTo>
                <a:lnTo>
                  <a:pt x="0" y="0"/>
                </a:lnTo>
                <a:lnTo>
                  <a:pt x="72266" y="64519"/>
                </a:lnTo>
                <a:lnTo>
                  <a:pt x="276235" y="244172"/>
                </a:lnTo>
                <a:lnTo>
                  <a:pt x="521497" y="455795"/>
                </a:lnTo>
                <a:lnTo>
                  <a:pt x="766981" y="663243"/>
                </a:lnTo>
                <a:lnTo>
                  <a:pt x="1053205" y="900195"/>
                </a:lnTo>
                <a:lnTo>
                  <a:pt x="1420097" y="1197200"/>
                </a:lnTo>
                <a:lnTo>
                  <a:pt x="1865263" y="1549228"/>
                </a:lnTo>
                <a:lnTo>
                  <a:pt x="2549500" y="2077685"/>
                </a:lnTo>
                <a:lnTo>
                  <a:pt x="3485718" y="2077685"/>
                </a:lnTo>
                <a:lnTo>
                  <a:pt x="2392235" y="1241021"/>
                </a:lnTo>
                <a:lnTo>
                  <a:pt x="1867857" y="830023"/>
                </a:lnTo>
                <a:lnTo>
                  <a:pt x="1504253" y="538342"/>
                </a:lnTo>
                <a:lnTo>
                  <a:pt x="1181522" y="273565"/>
                </a:lnTo>
                <a:lnTo>
                  <a:pt x="900031" y="37266"/>
                </a:lnTo>
                <a:lnTo>
                  <a:pt x="856237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640293" y="9"/>
            <a:ext cx="3603625" cy="2077720"/>
          </a:xfrm>
          <a:custGeom>
            <a:avLst/>
            <a:gdLst/>
            <a:ahLst/>
            <a:cxnLst/>
            <a:rect l="l" t="t" r="r" b="b"/>
            <a:pathLst>
              <a:path w="3603625" h="2077720">
                <a:moveTo>
                  <a:pt x="905735" y="0"/>
                </a:moveTo>
                <a:lnTo>
                  <a:pt x="0" y="0"/>
                </a:lnTo>
                <a:lnTo>
                  <a:pt x="145035" y="118143"/>
                </a:lnTo>
                <a:lnTo>
                  <a:pt x="540420" y="434704"/>
                </a:lnTo>
                <a:lnTo>
                  <a:pt x="1053550" y="835986"/>
                </a:lnTo>
                <a:lnTo>
                  <a:pt x="2678223" y="2077685"/>
                </a:lnTo>
                <a:lnTo>
                  <a:pt x="3603240" y="2077685"/>
                </a:lnTo>
                <a:lnTo>
                  <a:pt x="2842941" y="1489128"/>
                </a:lnTo>
                <a:lnTo>
                  <a:pt x="1417130" y="399855"/>
                </a:lnTo>
                <a:lnTo>
                  <a:pt x="905735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467991" y="1"/>
            <a:ext cx="10636250" cy="2077720"/>
          </a:xfrm>
          <a:custGeom>
            <a:avLst/>
            <a:gdLst/>
            <a:ahLst/>
            <a:cxnLst/>
            <a:rect l="l" t="t" r="r" b="b"/>
            <a:pathLst>
              <a:path w="10636250" h="2077720">
                <a:moveTo>
                  <a:pt x="932995" y="0"/>
                </a:moveTo>
                <a:lnTo>
                  <a:pt x="0" y="0"/>
                </a:lnTo>
                <a:lnTo>
                  <a:pt x="1972525" y="1511041"/>
                </a:lnTo>
                <a:lnTo>
                  <a:pt x="2401019" y="1849676"/>
                </a:lnTo>
                <a:lnTo>
                  <a:pt x="2682429" y="2077685"/>
                </a:lnTo>
                <a:lnTo>
                  <a:pt x="3558837" y="2077685"/>
                </a:lnTo>
                <a:lnTo>
                  <a:pt x="3373320" y="1918064"/>
                </a:lnTo>
                <a:lnTo>
                  <a:pt x="3175026" y="1751117"/>
                </a:lnTo>
                <a:lnTo>
                  <a:pt x="2932965" y="1551700"/>
                </a:lnTo>
                <a:lnTo>
                  <a:pt x="2603957" y="1286979"/>
                </a:lnTo>
                <a:lnTo>
                  <a:pt x="2099113" y="891254"/>
                </a:lnTo>
                <a:lnTo>
                  <a:pt x="932995" y="0"/>
                </a:lnTo>
                <a:close/>
              </a:path>
              <a:path w="10636250" h="2077720">
                <a:moveTo>
                  <a:pt x="10636107" y="0"/>
                </a:moveTo>
                <a:lnTo>
                  <a:pt x="10203943" y="0"/>
                </a:lnTo>
                <a:lnTo>
                  <a:pt x="10240706" y="47264"/>
                </a:lnTo>
                <a:lnTo>
                  <a:pt x="10276068" y="93112"/>
                </a:lnTo>
                <a:lnTo>
                  <a:pt x="10311275" y="139135"/>
                </a:lnTo>
                <a:lnTo>
                  <a:pt x="10346324" y="185336"/>
                </a:lnTo>
                <a:lnTo>
                  <a:pt x="10381215" y="231713"/>
                </a:lnTo>
                <a:lnTo>
                  <a:pt x="10415946" y="278270"/>
                </a:lnTo>
                <a:lnTo>
                  <a:pt x="10450516" y="325006"/>
                </a:lnTo>
                <a:lnTo>
                  <a:pt x="10484922" y="371923"/>
                </a:lnTo>
                <a:lnTo>
                  <a:pt x="10519162" y="419022"/>
                </a:lnTo>
                <a:lnTo>
                  <a:pt x="10553236" y="466303"/>
                </a:lnTo>
                <a:lnTo>
                  <a:pt x="10587142" y="513769"/>
                </a:lnTo>
                <a:lnTo>
                  <a:pt x="10620878" y="561419"/>
                </a:lnTo>
                <a:lnTo>
                  <a:pt x="10636107" y="583123"/>
                </a:lnTo>
                <a:lnTo>
                  <a:pt x="10636107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188680" y="0"/>
            <a:ext cx="1915795" cy="2077720"/>
          </a:xfrm>
          <a:custGeom>
            <a:avLst/>
            <a:gdLst/>
            <a:ahLst/>
            <a:cxnLst/>
            <a:rect l="l" t="t" r="r" b="b"/>
            <a:pathLst>
              <a:path w="1915794" h="2077720">
                <a:moveTo>
                  <a:pt x="751155" y="0"/>
                </a:moveTo>
                <a:lnTo>
                  <a:pt x="0" y="0"/>
                </a:lnTo>
                <a:lnTo>
                  <a:pt x="55724" y="63133"/>
                </a:lnTo>
                <a:lnTo>
                  <a:pt x="126619" y="144512"/>
                </a:lnTo>
                <a:lnTo>
                  <a:pt x="196992" y="226456"/>
                </a:lnTo>
                <a:lnTo>
                  <a:pt x="266830" y="308973"/>
                </a:lnTo>
                <a:lnTo>
                  <a:pt x="336121" y="392070"/>
                </a:lnTo>
                <a:lnTo>
                  <a:pt x="404852" y="475754"/>
                </a:lnTo>
                <a:lnTo>
                  <a:pt x="473010" y="560031"/>
                </a:lnTo>
                <a:lnTo>
                  <a:pt x="540583" y="644909"/>
                </a:lnTo>
                <a:lnTo>
                  <a:pt x="574146" y="687575"/>
                </a:lnTo>
                <a:lnTo>
                  <a:pt x="607558" y="730394"/>
                </a:lnTo>
                <a:lnTo>
                  <a:pt x="640817" y="773367"/>
                </a:lnTo>
                <a:lnTo>
                  <a:pt x="673922" y="816495"/>
                </a:lnTo>
                <a:lnTo>
                  <a:pt x="706871" y="859777"/>
                </a:lnTo>
                <a:lnTo>
                  <a:pt x="739663" y="903216"/>
                </a:lnTo>
                <a:lnTo>
                  <a:pt x="772295" y="946813"/>
                </a:lnTo>
                <a:lnTo>
                  <a:pt x="804767" y="990567"/>
                </a:lnTo>
                <a:lnTo>
                  <a:pt x="837077" y="1034480"/>
                </a:lnTo>
                <a:lnTo>
                  <a:pt x="869223" y="1078553"/>
                </a:lnTo>
                <a:lnTo>
                  <a:pt x="901204" y="1122786"/>
                </a:lnTo>
                <a:lnTo>
                  <a:pt x="933018" y="1167181"/>
                </a:lnTo>
                <a:lnTo>
                  <a:pt x="964663" y="1211738"/>
                </a:lnTo>
                <a:lnTo>
                  <a:pt x="996139" y="1256459"/>
                </a:lnTo>
                <a:lnTo>
                  <a:pt x="1027442" y="1301343"/>
                </a:lnTo>
                <a:lnTo>
                  <a:pt x="1058573" y="1346393"/>
                </a:lnTo>
                <a:lnTo>
                  <a:pt x="1089528" y="1391608"/>
                </a:lnTo>
                <a:lnTo>
                  <a:pt x="1120308" y="1436990"/>
                </a:lnTo>
                <a:lnTo>
                  <a:pt x="1150909" y="1482540"/>
                </a:lnTo>
                <a:lnTo>
                  <a:pt x="1181330" y="1528258"/>
                </a:lnTo>
                <a:lnTo>
                  <a:pt x="1211571" y="1574146"/>
                </a:lnTo>
                <a:lnTo>
                  <a:pt x="1241628" y="1620203"/>
                </a:lnTo>
                <a:lnTo>
                  <a:pt x="1271502" y="1666432"/>
                </a:lnTo>
                <a:lnTo>
                  <a:pt x="1301189" y="1712833"/>
                </a:lnTo>
                <a:lnTo>
                  <a:pt x="1330689" y="1759406"/>
                </a:lnTo>
                <a:lnTo>
                  <a:pt x="1360000" y="1806153"/>
                </a:lnTo>
                <a:lnTo>
                  <a:pt x="1389120" y="1853075"/>
                </a:lnTo>
                <a:lnTo>
                  <a:pt x="1418048" y="1900172"/>
                </a:lnTo>
                <a:lnTo>
                  <a:pt x="1446782" y="1947446"/>
                </a:lnTo>
                <a:lnTo>
                  <a:pt x="1475321" y="1994897"/>
                </a:lnTo>
                <a:lnTo>
                  <a:pt x="1503662" y="2042525"/>
                </a:lnTo>
                <a:lnTo>
                  <a:pt x="1524360" y="2077685"/>
                </a:lnTo>
                <a:lnTo>
                  <a:pt x="1915417" y="2077685"/>
                </a:lnTo>
                <a:lnTo>
                  <a:pt x="1915417" y="1622723"/>
                </a:lnTo>
                <a:lnTo>
                  <a:pt x="1886929" y="1576054"/>
                </a:lnTo>
                <a:lnTo>
                  <a:pt x="1856872" y="1527321"/>
                </a:lnTo>
                <a:lnTo>
                  <a:pt x="1826622" y="1478776"/>
                </a:lnTo>
                <a:lnTo>
                  <a:pt x="1796182" y="1430417"/>
                </a:lnTo>
                <a:lnTo>
                  <a:pt x="1765553" y="1382243"/>
                </a:lnTo>
                <a:lnTo>
                  <a:pt x="1734736" y="1334254"/>
                </a:lnTo>
                <a:lnTo>
                  <a:pt x="1703732" y="1286449"/>
                </a:lnTo>
                <a:lnTo>
                  <a:pt x="1672545" y="1238826"/>
                </a:lnTo>
                <a:lnTo>
                  <a:pt x="1641174" y="1191385"/>
                </a:lnTo>
                <a:lnTo>
                  <a:pt x="1609622" y="1144125"/>
                </a:lnTo>
                <a:lnTo>
                  <a:pt x="1577891" y="1097044"/>
                </a:lnTo>
                <a:lnTo>
                  <a:pt x="1545982" y="1050142"/>
                </a:lnTo>
                <a:lnTo>
                  <a:pt x="1513896" y="1003418"/>
                </a:lnTo>
                <a:lnTo>
                  <a:pt x="1481636" y="956871"/>
                </a:lnTo>
                <a:lnTo>
                  <a:pt x="1449202" y="910500"/>
                </a:lnTo>
                <a:lnTo>
                  <a:pt x="1416596" y="864304"/>
                </a:lnTo>
                <a:lnTo>
                  <a:pt x="1383821" y="818283"/>
                </a:lnTo>
                <a:lnTo>
                  <a:pt x="1350877" y="772434"/>
                </a:lnTo>
                <a:lnTo>
                  <a:pt x="1317767" y="726758"/>
                </a:lnTo>
                <a:lnTo>
                  <a:pt x="1284491" y="681252"/>
                </a:lnTo>
                <a:lnTo>
                  <a:pt x="1251051" y="635917"/>
                </a:lnTo>
                <a:lnTo>
                  <a:pt x="1217450" y="590752"/>
                </a:lnTo>
                <a:lnTo>
                  <a:pt x="1183688" y="545755"/>
                </a:lnTo>
                <a:lnTo>
                  <a:pt x="1149768" y="500925"/>
                </a:lnTo>
                <a:lnTo>
                  <a:pt x="1115690" y="456262"/>
                </a:lnTo>
                <a:lnTo>
                  <a:pt x="1081457" y="411764"/>
                </a:lnTo>
                <a:lnTo>
                  <a:pt x="1047069" y="367431"/>
                </a:lnTo>
                <a:lnTo>
                  <a:pt x="1012530" y="323262"/>
                </a:lnTo>
                <a:lnTo>
                  <a:pt x="977839" y="279255"/>
                </a:lnTo>
                <a:lnTo>
                  <a:pt x="908012" y="191727"/>
                </a:lnTo>
                <a:lnTo>
                  <a:pt x="837602" y="104837"/>
                </a:lnTo>
                <a:lnTo>
                  <a:pt x="766620" y="18580"/>
                </a:lnTo>
                <a:lnTo>
                  <a:pt x="751155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1337756" y="2"/>
            <a:ext cx="3358515" cy="2077720"/>
          </a:xfrm>
          <a:custGeom>
            <a:avLst/>
            <a:gdLst/>
            <a:ahLst/>
            <a:cxnLst/>
            <a:rect l="l" t="t" r="r" b="b"/>
            <a:pathLst>
              <a:path w="3358515" h="2077720">
                <a:moveTo>
                  <a:pt x="932003" y="0"/>
                </a:moveTo>
                <a:lnTo>
                  <a:pt x="0" y="0"/>
                </a:lnTo>
                <a:lnTo>
                  <a:pt x="693960" y="533519"/>
                </a:lnTo>
                <a:lnTo>
                  <a:pt x="1152510" y="894543"/>
                </a:lnTo>
                <a:lnTo>
                  <a:pt x="1479097" y="1158360"/>
                </a:lnTo>
                <a:lnTo>
                  <a:pt x="1719593" y="1357319"/>
                </a:lnTo>
                <a:lnTo>
                  <a:pt x="1916782" y="1524035"/>
                </a:lnTo>
                <a:lnTo>
                  <a:pt x="2110801" y="1691739"/>
                </a:lnTo>
                <a:lnTo>
                  <a:pt x="2263583" y="1826710"/>
                </a:lnTo>
                <a:lnTo>
                  <a:pt x="2414076" y="1962477"/>
                </a:lnTo>
                <a:lnTo>
                  <a:pt x="2539141" y="2077685"/>
                </a:lnTo>
                <a:lnTo>
                  <a:pt x="3358152" y="2077685"/>
                </a:lnTo>
                <a:lnTo>
                  <a:pt x="3280264" y="2000182"/>
                </a:lnTo>
                <a:lnTo>
                  <a:pt x="3174077" y="1896357"/>
                </a:lnTo>
                <a:lnTo>
                  <a:pt x="3066504" y="1793162"/>
                </a:lnTo>
                <a:lnTo>
                  <a:pt x="2957587" y="1690567"/>
                </a:lnTo>
                <a:lnTo>
                  <a:pt x="2847370" y="1588540"/>
                </a:lnTo>
                <a:lnTo>
                  <a:pt x="2698465" y="1453334"/>
                </a:lnTo>
                <a:lnTo>
                  <a:pt x="2547428" y="1319009"/>
                </a:lnTo>
                <a:lnTo>
                  <a:pt x="2355787" y="1152227"/>
                </a:lnTo>
                <a:lnTo>
                  <a:pt x="2161171" y="986561"/>
                </a:lnTo>
                <a:lnTo>
                  <a:pt x="1923988" y="789029"/>
                </a:lnTo>
                <a:lnTo>
                  <a:pt x="1642683" y="560008"/>
                </a:lnTo>
                <a:lnTo>
                  <a:pt x="1233281" y="234758"/>
                </a:lnTo>
                <a:lnTo>
                  <a:pt x="932003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189312" y="0"/>
            <a:ext cx="3056255" cy="2077720"/>
          </a:xfrm>
          <a:custGeom>
            <a:avLst/>
            <a:gdLst/>
            <a:ahLst/>
            <a:cxnLst/>
            <a:rect l="l" t="t" r="r" b="b"/>
            <a:pathLst>
              <a:path w="3056255" h="2077720">
                <a:moveTo>
                  <a:pt x="900623" y="0"/>
                </a:moveTo>
                <a:lnTo>
                  <a:pt x="0" y="0"/>
                </a:lnTo>
                <a:lnTo>
                  <a:pt x="238711" y="191716"/>
                </a:lnTo>
                <a:lnTo>
                  <a:pt x="516256" y="419075"/>
                </a:lnTo>
                <a:lnTo>
                  <a:pt x="750416" y="615352"/>
                </a:lnTo>
                <a:lnTo>
                  <a:pt x="942682" y="780092"/>
                </a:lnTo>
                <a:lnTo>
                  <a:pt x="1132150" y="946056"/>
                </a:lnTo>
                <a:lnTo>
                  <a:pt x="1281592" y="1079804"/>
                </a:lnTo>
                <a:lnTo>
                  <a:pt x="1429039" y="1214501"/>
                </a:lnTo>
                <a:lnTo>
                  <a:pt x="1538261" y="1316191"/>
                </a:lnTo>
                <a:lnTo>
                  <a:pt x="1646272" y="1418488"/>
                </a:lnTo>
                <a:lnTo>
                  <a:pt x="1753033" y="1521422"/>
                </a:lnTo>
                <a:lnTo>
                  <a:pt x="1858506" y="1625025"/>
                </a:lnTo>
                <a:lnTo>
                  <a:pt x="1962652" y="1729328"/>
                </a:lnTo>
                <a:lnTo>
                  <a:pt x="2031327" y="1799267"/>
                </a:lnTo>
                <a:lnTo>
                  <a:pt x="2099384" y="1869540"/>
                </a:lnTo>
                <a:lnTo>
                  <a:pt x="2166812" y="1940157"/>
                </a:lnTo>
                <a:lnTo>
                  <a:pt x="2233600" y="2011127"/>
                </a:lnTo>
                <a:lnTo>
                  <a:pt x="2295326" y="2077685"/>
                </a:lnTo>
                <a:lnTo>
                  <a:pt x="3055729" y="2077685"/>
                </a:lnTo>
                <a:lnTo>
                  <a:pt x="3017123" y="2032386"/>
                </a:lnTo>
                <a:lnTo>
                  <a:pt x="2953985" y="1959314"/>
                </a:lnTo>
                <a:lnTo>
                  <a:pt x="2890197" y="1886658"/>
                </a:lnTo>
                <a:lnTo>
                  <a:pt x="2825768" y="1814408"/>
                </a:lnTo>
                <a:lnTo>
                  <a:pt x="2760710" y="1742556"/>
                </a:lnTo>
                <a:lnTo>
                  <a:pt x="2695031" y="1671092"/>
                </a:lnTo>
                <a:lnTo>
                  <a:pt x="2628742" y="1600007"/>
                </a:lnTo>
                <a:lnTo>
                  <a:pt x="2561854" y="1529292"/>
                </a:lnTo>
                <a:lnTo>
                  <a:pt x="2494375" y="1458937"/>
                </a:lnTo>
                <a:lnTo>
                  <a:pt x="2426318" y="1388935"/>
                </a:lnTo>
                <a:lnTo>
                  <a:pt x="2323168" y="1284570"/>
                </a:lnTo>
                <a:lnTo>
                  <a:pt x="2218771" y="1180945"/>
                </a:lnTo>
                <a:lnTo>
                  <a:pt x="2113163" y="1078030"/>
                </a:lnTo>
                <a:lnTo>
                  <a:pt x="2006376" y="975793"/>
                </a:lnTo>
                <a:lnTo>
                  <a:pt x="1898446" y="874203"/>
                </a:lnTo>
                <a:lnTo>
                  <a:pt x="1752820" y="739704"/>
                </a:lnTo>
                <a:lnTo>
                  <a:pt x="1605303" y="606229"/>
                </a:lnTo>
                <a:lnTo>
                  <a:pt x="1455977" y="473703"/>
                </a:lnTo>
                <a:lnTo>
                  <a:pt x="1266899" y="309272"/>
                </a:lnTo>
                <a:lnTo>
                  <a:pt x="1036666" y="113563"/>
                </a:lnTo>
                <a:lnTo>
                  <a:pt x="900623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6631910" y="0"/>
            <a:ext cx="2418080" cy="2077720"/>
          </a:xfrm>
          <a:custGeom>
            <a:avLst/>
            <a:gdLst/>
            <a:ahLst/>
            <a:cxnLst/>
            <a:rect l="l" t="t" r="r" b="b"/>
            <a:pathLst>
              <a:path w="2418080" h="2077720">
                <a:moveTo>
                  <a:pt x="791124" y="0"/>
                </a:moveTo>
                <a:lnTo>
                  <a:pt x="0" y="0"/>
                </a:lnTo>
                <a:lnTo>
                  <a:pt x="85494" y="85097"/>
                </a:lnTo>
                <a:lnTo>
                  <a:pt x="190852" y="191661"/>
                </a:lnTo>
                <a:lnTo>
                  <a:pt x="295216" y="299137"/>
                </a:lnTo>
                <a:lnTo>
                  <a:pt x="398551" y="407549"/>
                </a:lnTo>
                <a:lnTo>
                  <a:pt x="466853" y="480357"/>
                </a:lnTo>
                <a:lnTo>
                  <a:pt x="534673" y="553599"/>
                </a:lnTo>
                <a:lnTo>
                  <a:pt x="602000" y="627284"/>
                </a:lnTo>
                <a:lnTo>
                  <a:pt x="668824" y="701418"/>
                </a:lnTo>
                <a:lnTo>
                  <a:pt x="735135" y="776010"/>
                </a:lnTo>
                <a:lnTo>
                  <a:pt x="800924" y="851065"/>
                </a:lnTo>
                <a:lnTo>
                  <a:pt x="866179" y="926593"/>
                </a:lnTo>
                <a:lnTo>
                  <a:pt x="930892" y="1002600"/>
                </a:lnTo>
                <a:lnTo>
                  <a:pt x="995050" y="1079094"/>
                </a:lnTo>
                <a:lnTo>
                  <a:pt x="1058646" y="1156082"/>
                </a:lnTo>
                <a:lnTo>
                  <a:pt x="1121668" y="1233572"/>
                </a:lnTo>
                <a:lnTo>
                  <a:pt x="1184106" y="1311571"/>
                </a:lnTo>
                <a:lnTo>
                  <a:pt x="1215104" y="1350764"/>
                </a:lnTo>
                <a:lnTo>
                  <a:pt x="1245951" y="1390087"/>
                </a:lnTo>
                <a:lnTo>
                  <a:pt x="1276647" y="1429540"/>
                </a:lnTo>
                <a:lnTo>
                  <a:pt x="1307192" y="1469126"/>
                </a:lnTo>
                <a:lnTo>
                  <a:pt x="1337582" y="1508844"/>
                </a:lnTo>
                <a:lnTo>
                  <a:pt x="1367818" y="1548697"/>
                </a:lnTo>
                <a:lnTo>
                  <a:pt x="1397898" y="1588684"/>
                </a:lnTo>
                <a:lnTo>
                  <a:pt x="1427821" y="1628806"/>
                </a:lnTo>
                <a:lnTo>
                  <a:pt x="1457585" y="1669065"/>
                </a:lnTo>
                <a:lnTo>
                  <a:pt x="1487189" y="1709462"/>
                </a:lnTo>
                <a:lnTo>
                  <a:pt x="1516632" y="1749997"/>
                </a:lnTo>
                <a:lnTo>
                  <a:pt x="1545912" y="1790671"/>
                </a:lnTo>
                <a:lnTo>
                  <a:pt x="1575029" y="1831486"/>
                </a:lnTo>
                <a:lnTo>
                  <a:pt x="1603982" y="1872442"/>
                </a:lnTo>
                <a:lnTo>
                  <a:pt x="1632767" y="1913539"/>
                </a:lnTo>
                <a:lnTo>
                  <a:pt x="1661386" y="1954780"/>
                </a:lnTo>
                <a:lnTo>
                  <a:pt x="1689836" y="1996165"/>
                </a:lnTo>
                <a:lnTo>
                  <a:pt x="1718116" y="2037695"/>
                </a:lnTo>
                <a:lnTo>
                  <a:pt x="1745087" y="2077685"/>
                </a:lnTo>
                <a:lnTo>
                  <a:pt x="2417893" y="2077685"/>
                </a:lnTo>
                <a:lnTo>
                  <a:pt x="2387846" y="2030002"/>
                </a:lnTo>
                <a:lnTo>
                  <a:pt x="2361038" y="1987910"/>
                </a:lnTo>
                <a:lnTo>
                  <a:pt x="2334006" y="1945865"/>
                </a:lnTo>
                <a:lnTo>
                  <a:pt x="2306750" y="1903868"/>
                </a:lnTo>
                <a:lnTo>
                  <a:pt x="2279270" y="1861918"/>
                </a:lnTo>
                <a:lnTo>
                  <a:pt x="2251566" y="1820014"/>
                </a:lnTo>
                <a:lnTo>
                  <a:pt x="2223636" y="1778157"/>
                </a:lnTo>
                <a:lnTo>
                  <a:pt x="2195482" y="1736346"/>
                </a:lnTo>
                <a:lnTo>
                  <a:pt x="2167103" y="1694579"/>
                </a:lnTo>
                <a:lnTo>
                  <a:pt x="2138498" y="1652858"/>
                </a:lnTo>
                <a:lnTo>
                  <a:pt x="2109667" y="1611181"/>
                </a:lnTo>
                <a:lnTo>
                  <a:pt x="2080611" y="1569549"/>
                </a:lnTo>
                <a:lnTo>
                  <a:pt x="2051328" y="1527960"/>
                </a:lnTo>
                <a:lnTo>
                  <a:pt x="2021818" y="1486414"/>
                </a:lnTo>
                <a:lnTo>
                  <a:pt x="1992082" y="1444911"/>
                </a:lnTo>
                <a:lnTo>
                  <a:pt x="1962119" y="1403451"/>
                </a:lnTo>
                <a:lnTo>
                  <a:pt x="1931928" y="1362033"/>
                </a:lnTo>
                <a:lnTo>
                  <a:pt x="1901509" y="1320656"/>
                </a:lnTo>
                <a:lnTo>
                  <a:pt x="1870863" y="1279321"/>
                </a:lnTo>
                <a:lnTo>
                  <a:pt x="1839989" y="1238026"/>
                </a:lnTo>
                <a:lnTo>
                  <a:pt x="1808886" y="1196772"/>
                </a:lnTo>
                <a:lnTo>
                  <a:pt x="1777555" y="1155557"/>
                </a:lnTo>
                <a:lnTo>
                  <a:pt x="1745994" y="1114383"/>
                </a:lnTo>
                <a:lnTo>
                  <a:pt x="1714205" y="1073247"/>
                </a:lnTo>
                <a:lnTo>
                  <a:pt x="1682186" y="1032150"/>
                </a:lnTo>
                <a:lnTo>
                  <a:pt x="1649937" y="991092"/>
                </a:lnTo>
                <a:lnTo>
                  <a:pt x="1617458" y="950071"/>
                </a:lnTo>
                <a:lnTo>
                  <a:pt x="1551810" y="868142"/>
                </a:lnTo>
                <a:lnTo>
                  <a:pt x="1485238" y="786359"/>
                </a:lnTo>
                <a:lnTo>
                  <a:pt x="1417741" y="704720"/>
                </a:lnTo>
                <a:lnTo>
                  <a:pt x="1349317" y="623221"/>
                </a:lnTo>
                <a:lnTo>
                  <a:pt x="1279963" y="541858"/>
                </a:lnTo>
                <a:lnTo>
                  <a:pt x="1209678" y="460629"/>
                </a:lnTo>
                <a:lnTo>
                  <a:pt x="1138459" y="379529"/>
                </a:lnTo>
                <a:lnTo>
                  <a:pt x="1066304" y="298557"/>
                </a:lnTo>
                <a:lnTo>
                  <a:pt x="993212" y="217708"/>
                </a:lnTo>
                <a:lnTo>
                  <a:pt x="919179" y="136978"/>
                </a:lnTo>
                <a:lnTo>
                  <a:pt x="844205" y="56366"/>
                </a:lnTo>
                <a:lnTo>
                  <a:pt x="791124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4960496" y="0"/>
            <a:ext cx="2722245" cy="2077720"/>
          </a:xfrm>
          <a:custGeom>
            <a:avLst/>
            <a:gdLst/>
            <a:ahLst/>
            <a:cxnLst/>
            <a:rect l="l" t="t" r="r" b="b"/>
            <a:pathLst>
              <a:path w="2722244" h="2077720">
                <a:moveTo>
                  <a:pt x="848831" y="0"/>
                </a:moveTo>
                <a:lnTo>
                  <a:pt x="0" y="0"/>
                </a:lnTo>
                <a:lnTo>
                  <a:pt x="144771" y="128042"/>
                </a:lnTo>
                <a:lnTo>
                  <a:pt x="292446" y="261029"/>
                </a:lnTo>
                <a:lnTo>
                  <a:pt x="438636" y="395243"/>
                </a:lnTo>
                <a:lnTo>
                  <a:pt x="474941" y="428995"/>
                </a:lnTo>
                <a:lnTo>
                  <a:pt x="619146" y="564823"/>
                </a:lnTo>
                <a:lnTo>
                  <a:pt x="726194" y="667581"/>
                </a:lnTo>
                <a:lnTo>
                  <a:pt x="832251" y="771126"/>
                </a:lnTo>
                <a:lnTo>
                  <a:pt x="937278" y="875482"/>
                </a:lnTo>
                <a:lnTo>
                  <a:pt x="1041236" y="980673"/>
                </a:lnTo>
                <a:lnTo>
                  <a:pt x="1144086" y="1086722"/>
                </a:lnTo>
                <a:lnTo>
                  <a:pt x="1212017" y="1157911"/>
                </a:lnTo>
                <a:lnTo>
                  <a:pt x="1279427" y="1229499"/>
                </a:lnTo>
                <a:lnTo>
                  <a:pt x="1346304" y="1301494"/>
                </a:lnTo>
                <a:lnTo>
                  <a:pt x="1412637" y="1373902"/>
                </a:lnTo>
                <a:lnTo>
                  <a:pt x="1478413" y="1446732"/>
                </a:lnTo>
                <a:lnTo>
                  <a:pt x="1543622" y="1519989"/>
                </a:lnTo>
                <a:lnTo>
                  <a:pt x="1608252" y="1593682"/>
                </a:lnTo>
                <a:lnTo>
                  <a:pt x="1672312" y="1667842"/>
                </a:lnTo>
                <a:lnTo>
                  <a:pt x="1735727" y="1742401"/>
                </a:lnTo>
                <a:lnTo>
                  <a:pt x="1798549" y="1817442"/>
                </a:lnTo>
                <a:lnTo>
                  <a:pt x="1860746" y="1892947"/>
                </a:lnTo>
                <a:lnTo>
                  <a:pt x="1891606" y="1930875"/>
                </a:lnTo>
                <a:lnTo>
                  <a:pt x="1922306" y="1968922"/>
                </a:lnTo>
                <a:lnTo>
                  <a:pt x="1952843" y="2007089"/>
                </a:lnTo>
                <a:lnTo>
                  <a:pt x="1983217" y="2045375"/>
                </a:lnTo>
                <a:lnTo>
                  <a:pt x="2008629" y="2077685"/>
                </a:lnTo>
                <a:lnTo>
                  <a:pt x="2721966" y="2077685"/>
                </a:lnTo>
                <a:lnTo>
                  <a:pt x="2678350" y="2017873"/>
                </a:lnTo>
                <a:lnTo>
                  <a:pt x="2649268" y="1978470"/>
                </a:lnTo>
                <a:lnTo>
                  <a:pt x="2620022" y="1939196"/>
                </a:lnTo>
                <a:lnTo>
                  <a:pt x="2590615" y="1900051"/>
                </a:lnTo>
                <a:lnTo>
                  <a:pt x="2561046" y="1861035"/>
                </a:lnTo>
                <a:lnTo>
                  <a:pt x="2531319" y="1822145"/>
                </a:lnTo>
                <a:lnTo>
                  <a:pt x="2501433" y="1783382"/>
                </a:lnTo>
                <a:lnTo>
                  <a:pt x="2471390" y="1744745"/>
                </a:lnTo>
                <a:lnTo>
                  <a:pt x="2441192" y="1706232"/>
                </a:lnTo>
                <a:lnTo>
                  <a:pt x="2410819" y="1667817"/>
                </a:lnTo>
                <a:lnTo>
                  <a:pt x="2380334" y="1629575"/>
                </a:lnTo>
                <a:lnTo>
                  <a:pt x="2318871" y="1553407"/>
                </a:lnTo>
                <a:lnTo>
                  <a:pt x="2256811" y="1477719"/>
                </a:lnTo>
                <a:lnTo>
                  <a:pt x="2194167" y="1402504"/>
                </a:lnTo>
                <a:lnTo>
                  <a:pt x="2130947" y="1327755"/>
                </a:lnTo>
                <a:lnTo>
                  <a:pt x="2067164" y="1253465"/>
                </a:lnTo>
                <a:lnTo>
                  <a:pt x="2002826" y="1179628"/>
                </a:lnTo>
                <a:lnTo>
                  <a:pt x="1937945" y="1106236"/>
                </a:lnTo>
                <a:lnTo>
                  <a:pt x="1872532" y="1033281"/>
                </a:lnTo>
                <a:lnTo>
                  <a:pt x="1806596" y="960758"/>
                </a:lnTo>
                <a:lnTo>
                  <a:pt x="1740148" y="888658"/>
                </a:lnTo>
                <a:lnTo>
                  <a:pt x="1673199" y="816974"/>
                </a:lnTo>
                <a:lnTo>
                  <a:pt x="1605759" y="745701"/>
                </a:lnTo>
                <a:lnTo>
                  <a:pt x="1503702" y="639543"/>
                </a:lnTo>
                <a:lnTo>
                  <a:pt x="1400599" y="534267"/>
                </a:lnTo>
                <a:lnTo>
                  <a:pt x="1296487" y="429848"/>
                </a:lnTo>
                <a:lnTo>
                  <a:pt x="1261564" y="395229"/>
                </a:lnTo>
                <a:lnTo>
                  <a:pt x="1156159" y="291917"/>
                </a:lnTo>
                <a:lnTo>
                  <a:pt x="1049827" y="189407"/>
                </a:lnTo>
                <a:lnTo>
                  <a:pt x="906669" y="53934"/>
                </a:lnTo>
                <a:lnTo>
                  <a:pt x="848831" y="0"/>
                </a:lnTo>
                <a:close/>
              </a:path>
            </a:pathLst>
          </a:custGeom>
          <a:solidFill>
            <a:srgbClr val="C40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043791" y="9913538"/>
            <a:ext cx="18031460" cy="0"/>
          </a:xfrm>
          <a:custGeom>
            <a:avLst/>
            <a:gdLst/>
            <a:ahLst/>
            <a:cxnLst/>
            <a:rect l="l" t="t" r="r" b="b"/>
            <a:pathLst>
              <a:path w="18031460">
                <a:moveTo>
                  <a:pt x="0" y="0"/>
                </a:moveTo>
                <a:lnTo>
                  <a:pt x="18031356" y="0"/>
                </a:lnTo>
              </a:path>
            </a:pathLst>
          </a:custGeom>
          <a:ln w="20941">
            <a:solidFill>
              <a:srgbClr val="CE0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PF Din Stencil"/>
                <a:cs typeface="PF Din Stencil"/>
              </a:defRPr>
            </a:lvl1pPr>
          </a:lstStyle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PF Din Stencil"/>
                <a:cs typeface="PF Din Stencil"/>
              </a:defRPr>
            </a:lvl1pPr>
          </a:lstStyle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PF Din Stencil"/>
                <a:cs typeface="PF Din Stencil"/>
              </a:defRPr>
            </a:lvl1pPr>
          </a:lstStyle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091" y="475391"/>
            <a:ext cx="18041917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PF Din Stencil"/>
                <a:cs typeface="PF Din Stenci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091" y="2480609"/>
            <a:ext cx="18041917" cy="693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vincieZeeland/content_publicatie_syste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Afbeelding 127">
            <a:extLst>
              <a:ext uri="{FF2B5EF4-FFF2-40B4-BE49-F238E27FC236}">
                <a16:creationId xmlns:a16="http://schemas.microsoft.com/office/drawing/2014/main" id="{7F4BE5E1-DB6D-344B-B522-CEEBB9639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20104100" cy="11308556"/>
          </a:xfrm>
          <a:prstGeom prst="rect">
            <a:avLst/>
          </a:prstGeom>
        </p:spPr>
      </p:pic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C2883285-07E5-854F-9881-80C517D96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650" y="10363752"/>
            <a:ext cx="1663700" cy="508000"/>
          </a:xfrm>
          <a:prstGeom prst="rect">
            <a:avLst/>
          </a:prstGeom>
        </p:spPr>
      </p:pic>
      <p:pic>
        <p:nvPicPr>
          <p:cNvPr id="130" name="Afbeelding 129">
            <a:extLst>
              <a:ext uri="{FF2B5EF4-FFF2-40B4-BE49-F238E27FC236}">
                <a16:creationId xmlns:a16="http://schemas.microsoft.com/office/drawing/2014/main" id="{BC7442C5-0BF2-B548-B63F-A19F5A8439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225" y="10150475"/>
            <a:ext cx="1521618" cy="8960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236" y="7797752"/>
            <a:ext cx="16048384" cy="2800767"/>
          </a:xfrm>
        </p:spPr>
        <p:txBody>
          <a:bodyPr/>
          <a:lstStyle/>
          <a:p>
            <a:r>
              <a:rPr lang="nl-NL" dirty="0" smtClean="0"/>
              <a:t>Content Publicatie Systeem</a:t>
            </a:r>
            <a:br>
              <a:rPr lang="nl-NL" dirty="0" smtClean="0"/>
            </a:br>
            <a:r>
              <a:rPr lang="nl-NL" sz="4000" dirty="0" smtClean="0"/>
              <a:t>Presentatie voor Zeeuws Netwerk WOO</a:t>
            </a:r>
            <a:br>
              <a:rPr lang="nl-NL" sz="4000" dirty="0" smtClean="0"/>
            </a:br>
            <a:r>
              <a:rPr lang="nl-NL" sz="4000" dirty="0" smtClean="0"/>
              <a:t/>
            </a:r>
            <a:br>
              <a:rPr lang="nl-NL" sz="4000" dirty="0" smtClean="0"/>
            </a:br>
            <a:r>
              <a:rPr lang="nl-NL" sz="3600" dirty="0" smtClean="0"/>
              <a:t>23 maart 2023, Aart Allemekinders IT architect</a:t>
            </a:r>
            <a:endParaRPr lang="nl-N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3D72EF9-C105-2845-8B21-F4C7F6CED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61"/>
            <a:ext cx="20104100" cy="1130855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1B73B7A-0558-9A48-B6BB-911C9AFB3F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419" y="10254196"/>
            <a:ext cx="1905000" cy="79188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E1315AA-E0A9-3A4B-9B6D-36DB903AD7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872" y="10363752"/>
            <a:ext cx="1147984" cy="5265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31091" y="2480609"/>
            <a:ext cx="18041917" cy="4924425"/>
          </a:xfrm>
        </p:spPr>
        <p:txBody>
          <a:bodyPr/>
          <a:lstStyle/>
          <a:p>
            <a:r>
              <a:rPr lang="nl-NL" sz="4800" dirty="0">
                <a:latin typeface="DIN Next LT Pro"/>
              </a:rPr>
              <a:t>Doel/Programma: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800" dirty="0" smtClean="0">
                <a:latin typeface="DIN Next LT Pro"/>
              </a:rPr>
              <a:t>Wat willen we bereiken?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800" dirty="0" smtClean="0">
                <a:latin typeface="DIN Next LT Pro"/>
              </a:rPr>
              <a:t>Wat is het Content Publicatiesysteem (CPS)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800" dirty="0" smtClean="0">
                <a:latin typeface="DIN Next LT Pro"/>
              </a:rPr>
              <a:t>Doelarchitectuur CPS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800" dirty="0" smtClean="0">
                <a:latin typeface="DIN Next LT Pro"/>
              </a:rPr>
              <a:t>Evt. beknopte demo handmatige invoer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800" dirty="0" smtClean="0">
                <a:latin typeface="DIN Next LT Pro"/>
              </a:rPr>
              <a:t>Vragen/afsluiting</a:t>
            </a:r>
            <a:endParaRPr lang="nl-NL" sz="4800" dirty="0">
              <a:latin typeface="DIN Next LT Pro"/>
            </a:endParaRPr>
          </a:p>
          <a:p>
            <a:endParaRPr lang="nl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willen we bereiken?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31091" y="2480609"/>
            <a:ext cx="18041917" cy="36933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smtClean="0"/>
              <a:t>Op een uniforme wijze content (documenten, afbeeldingen, video’s) verzamelen en beschikbaar stellen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/>
              <a:t>Z</a:t>
            </a:r>
            <a:r>
              <a:rPr lang="nl-NL" sz="4000" dirty="0" smtClean="0"/>
              <a:t>owel naar interne als externe doelgroepen en systemen, bijvoorbeeld </a:t>
            </a:r>
            <a:r>
              <a:rPr lang="nl-NL" sz="4000" dirty="0" smtClean="0"/>
              <a:t>intranet, website</a:t>
            </a:r>
            <a:r>
              <a:rPr lang="nl-NL" sz="4000" dirty="0" smtClean="0"/>
              <a:t>, financieel systeem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smtClean="0"/>
              <a:t>Aanlevering zowel handmatig als geautomatiseerd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err="1" smtClean="0"/>
              <a:t>Uitfaseren</a:t>
            </a:r>
            <a:r>
              <a:rPr lang="nl-NL" sz="4000" dirty="0" smtClean="0"/>
              <a:t> van oude voorzieningen</a:t>
            </a:r>
          </a:p>
        </p:txBody>
      </p:sp>
    </p:spTree>
    <p:extLst>
      <p:ext uri="{BB962C8B-B14F-4D97-AF65-F5344CB8AC3E}">
        <p14:creationId xmlns:p14="http://schemas.microsoft.com/office/powerpoint/2010/main" val="31358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het Content Publicatiesysteem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9001" y="2342307"/>
            <a:ext cx="19246095" cy="72019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600" dirty="0">
                <a:latin typeface="DIN Next LT Pro"/>
              </a:rPr>
              <a:t>Provincie Zeeland is bezig met ontwikkeling van een systeem om deze doelen te bereiken: het Content Publicatiesysteem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600" dirty="0" smtClean="0">
                <a:latin typeface="DIN Next LT Pro"/>
              </a:rPr>
              <a:t>Het betreft een generieke </a:t>
            </a:r>
            <a:r>
              <a:rPr lang="nl-NL" sz="3600" dirty="0">
                <a:latin typeface="DIN Next LT Pro"/>
              </a:rPr>
              <a:t>Content Publicatievoorziening</a:t>
            </a:r>
            <a:r>
              <a:rPr lang="nl-NL" sz="3600" dirty="0" smtClean="0">
                <a:latin typeface="DIN Next LT Pro"/>
              </a:rPr>
              <a:t>, de </a:t>
            </a:r>
            <a:r>
              <a:rPr lang="nl-NL" sz="3600" dirty="0">
                <a:latin typeface="DIN Next LT Pro"/>
              </a:rPr>
              <a:t>basis is geschikt voor aansluiting op ontwikkelingen Open Overheid (wel doorontwikkeling nodig bijv. metadata)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600" dirty="0" smtClean="0">
                <a:latin typeface="DIN Next LT Pro"/>
              </a:rPr>
              <a:t>Combinatie Microsoft cloud en open source oplossing</a:t>
            </a:r>
            <a:r>
              <a:rPr lang="nl-NL" sz="3600" dirty="0">
                <a:latin typeface="DIN Next LT Pro"/>
              </a:rPr>
              <a:t/>
            </a:r>
            <a:br>
              <a:rPr lang="nl-NL" sz="3600" dirty="0">
                <a:latin typeface="DIN Next LT Pro"/>
              </a:rPr>
            </a:br>
            <a:r>
              <a:rPr lang="nl-NL" sz="3600" dirty="0">
                <a:latin typeface="DIN Next LT Pro"/>
              </a:rPr>
              <a:t>* toekomstbestendig</a:t>
            </a:r>
            <a:br>
              <a:rPr lang="nl-NL" sz="3600" dirty="0">
                <a:latin typeface="DIN Next LT Pro"/>
              </a:rPr>
            </a:br>
            <a:r>
              <a:rPr lang="nl-NL" sz="3600" dirty="0">
                <a:latin typeface="DIN Next LT Pro"/>
              </a:rPr>
              <a:t>* sluit naadloos aan bij de toekomstige </a:t>
            </a:r>
            <a:r>
              <a:rPr lang="nl-NL" sz="3600" dirty="0" smtClean="0">
                <a:latin typeface="DIN Next LT Pro"/>
              </a:rPr>
              <a:t>Microsoft 365 werkplekomgeving</a:t>
            </a:r>
            <a:r>
              <a:rPr lang="nl-NL" sz="3600" dirty="0">
                <a:latin typeface="DIN Next LT Pro"/>
              </a:rPr>
              <a:t/>
            </a:r>
            <a:br>
              <a:rPr lang="nl-NL" sz="3600" dirty="0">
                <a:latin typeface="DIN Next LT Pro"/>
              </a:rPr>
            </a:br>
            <a:r>
              <a:rPr lang="nl-NL" sz="3600" dirty="0">
                <a:latin typeface="DIN Next LT Pro"/>
              </a:rPr>
              <a:t>* services op basis van open standaarden </a:t>
            </a:r>
            <a:br>
              <a:rPr lang="nl-NL" sz="3600" dirty="0">
                <a:latin typeface="DIN Next LT Pro"/>
              </a:rPr>
            </a:br>
            <a:r>
              <a:rPr lang="nl-NL" sz="3600" dirty="0">
                <a:latin typeface="DIN Next LT Pro"/>
              </a:rPr>
              <a:t>* hoog beschikbaar, </a:t>
            </a:r>
            <a:r>
              <a:rPr lang="nl-NL" sz="3600" dirty="0" smtClean="0">
                <a:latin typeface="DIN Next LT Pro"/>
              </a:rPr>
              <a:t>schaalbaar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600" dirty="0">
                <a:latin typeface="DIN Next LT Pro"/>
              </a:rPr>
              <a:t>Functioneel ontwerp, technisch ontwerp en broncode beschikbaar op </a:t>
            </a:r>
            <a:r>
              <a:rPr lang="nl-NL" sz="3600" dirty="0">
                <a:hlinkClick r:id="rId2"/>
              </a:rPr>
              <a:t>GitHub </a:t>
            </a:r>
            <a:r>
              <a:rPr lang="nl-NL" sz="3600" dirty="0" err="1">
                <a:hlinkClick r:id="rId2"/>
              </a:rPr>
              <a:t>ProvincieZeeland</a:t>
            </a:r>
            <a:r>
              <a:rPr lang="nl-NL" sz="3600" dirty="0"/>
              <a:t> </a:t>
            </a:r>
            <a:endParaRPr lang="nl-NL" sz="3600" dirty="0" smtClean="0">
              <a:latin typeface="DIN Next LT Pr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3600" dirty="0" smtClean="0">
                <a:latin typeface="DIN Next LT Pro"/>
              </a:rPr>
              <a:t>Waar staan we nu? 60% van </a:t>
            </a:r>
            <a:r>
              <a:rPr lang="nl-NL" sz="3600" dirty="0" smtClean="0">
                <a:latin typeface="DIN Next LT Pro"/>
              </a:rPr>
              <a:t>de </a:t>
            </a:r>
            <a:r>
              <a:rPr lang="nl-NL" sz="3600" dirty="0" smtClean="0">
                <a:latin typeface="DIN Next LT Pro"/>
              </a:rPr>
              <a:t>functionaliteit is gereed</a:t>
            </a:r>
            <a:endParaRPr lang="nl-NL" sz="3600" dirty="0">
              <a:latin typeface="DIN Next LT Pr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nl-NL" sz="3600" dirty="0" smtClean="0"/>
          </a:p>
          <a:p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7367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091" y="475391"/>
            <a:ext cx="18041917" cy="1015663"/>
          </a:xfrm>
        </p:spPr>
        <p:txBody>
          <a:bodyPr/>
          <a:lstStyle/>
          <a:p>
            <a:r>
              <a:rPr lang="nl-NL" dirty="0" smtClean="0"/>
              <a:t>Doelarchitectuur CPS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2370070" y="3578373"/>
            <a:ext cx="3539749" cy="279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  <a:r>
              <a:rPr lang="nl-NL" dirty="0" smtClean="0"/>
              <a:t>erzamelpunt te ontsluiten content (documenten, video’s etc.) inclusief metadata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7099817" y="3621252"/>
            <a:ext cx="3312368" cy="275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Verzamelpunt Openbare content inclusief metadata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2165162" y="3560782"/>
            <a:ext cx="2664296" cy="201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Zoekmachine  </a:t>
            </a:r>
          </a:p>
          <a:p>
            <a:pPr algn="ctr"/>
            <a:r>
              <a:rPr lang="nl-NL" dirty="0" smtClean="0"/>
              <a:t>input metadata  </a:t>
            </a:r>
          </a:p>
          <a:p>
            <a:pPr algn="ctr"/>
            <a:r>
              <a:rPr lang="nl-NL" dirty="0" smtClean="0"/>
              <a:t>Op basis van metadata genereren platte </a:t>
            </a:r>
            <a:r>
              <a:rPr lang="nl-NL" dirty="0"/>
              <a:t>t</a:t>
            </a:r>
            <a:r>
              <a:rPr lang="nl-NL" dirty="0" smtClean="0"/>
              <a:t>ekst in geval van PDF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6957694" y="3570854"/>
            <a:ext cx="2468230" cy="258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Afnemende systemen</a:t>
            </a:r>
            <a:endParaRPr lang="nl-NL" dirty="0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92382" y="4558268"/>
            <a:ext cx="217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192382" y="5753009"/>
            <a:ext cx="217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37178" y="4112535"/>
            <a:ext cx="235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Aanlevering handmatig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-51760" y="5321700"/>
            <a:ext cx="251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Aanlevering automatisch</a:t>
            </a:r>
            <a:endParaRPr lang="nl-NL" dirty="0"/>
          </a:p>
        </p:txBody>
      </p:sp>
      <p:sp>
        <p:nvSpPr>
          <p:cNvPr id="20" name="Cilinder 19"/>
          <p:cNvSpPr/>
          <p:nvPr/>
        </p:nvSpPr>
        <p:spPr>
          <a:xfrm>
            <a:off x="5173097" y="8358180"/>
            <a:ext cx="1473444" cy="15958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Openbaar</a:t>
            </a:r>
            <a:endParaRPr lang="nl-NL" dirty="0"/>
          </a:p>
        </p:txBody>
      </p:sp>
      <p:sp>
        <p:nvSpPr>
          <p:cNvPr id="22" name="Cilinder 21"/>
          <p:cNvSpPr/>
          <p:nvPr/>
        </p:nvSpPr>
        <p:spPr>
          <a:xfrm>
            <a:off x="3941206" y="7843614"/>
            <a:ext cx="1435534" cy="16495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Intern Openbaar</a:t>
            </a:r>
            <a:endParaRPr lang="nl-NL" dirty="0"/>
          </a:p>
        </p:txBody>
      </p:sp>
      <p:cxnSp>
        <p:nvCxnSpPr>
          <p:cNvPr id="24" name="Rechte verbindingslijn met pijl 23"/>
          <p:cNvCxnSpPr>
            <a:endCxn id="20" idx="1"/>
          </p:cNvCxnSpPr>
          <p:nvPr/>
        </p:nvCxnSpPr>
        <p:spPr>
          <a:xfrm>
            <a:off x="5884655" y="6344171"/>
            <a:ext cx="25164" cy="201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>
            <a:endCxn id="21" idx="1"/>
          </p:cNvCxnSpPr>
          <p:nvPr/>
        </p:nvCxnSpPr>
        <p:spPr>
          <a:xfrm>
            <a:off x="3532869" y="6370267"/>
            <a:ext cx="8531" cy="88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5323817" y="5171019"/>
            <a:ext cx="1685869" cy="1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ilinder 38"/>
          <p:cNvSpPr/>
          <p:nvPr/>
        </p:nvSpPr>
        <p:spPr>
          <a:xfrm>
            <a:off x="8030642" y="8358180"/>
            <a:ext cx="1592148" cy="1620754"/>
          </a:xfrm>
          <a:prstGeom prst="can">
            <a:avLst>
              <a:gd name="adj" fmla="val 25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Openbaar</a:t>
            </a:r>
            <a:endParaRPr lang="nl-NL" dirty="0"/>
          </a:p>
        </p:txBody>
      </p:sp>
      <p:cxnSp>
        <p:nvCxnSpPr>
          <p:cNvPr id="45" name="Rechte verbindingslijn met pijl 44"/>
          <p:cNvCxnSpPr/>
          <p:nvPr/>
        </p:nvCxnSpPr>
        <p:spPr>
          <a:xfrm flipH="1" flipV="1">
            <a:off x="10506320" y="5979628"/>
            <a:ext cx="6480794" cy="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/>
          <p:cNvSpPr txBox="1"/>
          <p:nvPr/>
        </p:nvSpPr>
        <p:spPr>
          <a:xfrm>
            <a:off x="12041469" y="5602434"/>
            <a:ext cx="35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Content ophalen en leveren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H="1">
            <a:off x="14871230" y="5365211"/>
            <a:ext cx="2036504" cy="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endCxn id="22" idx="1"/>
          </p:cNvCxnSpPr>
          <p:nvPr/>
        </p:nvCxnSpPr>
        <p:spPr>
          <a:xfrm>
            <a:off x="4632736" y="6270984"/>
            <a:ext cx="26237" cy="157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/>
          <p:cNvCxnSpPr/>
          <p:nvPr/>
        </p:nvCxnSpPr>
        <p:spPr>
          <a:xfrm flipV="1">
            <a:off x="10556709" y="5994303"/>
            <a:ext cx="6353918" cy="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/>
          <p:nvPr/>
        </p:nvCxnSpPr>
        <p:spPr>
          <a:xfrm>
            <a:off x="14742755" y="5362306"/>
            <a:ext cx="2239984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14933114" y="466294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Metadata ophalen en leveren</a:t>
            </a:r>
            <a:endParaRPr lang="nl-NL" dirty="0"/>
          </a:p>
        </p:txBody>
      </p:sp>
      <p:cxnSp>
        <p:nvCxnSpPr>
          <p:cNvPr id="84" name="Rechte verbindingslijn met pijl 83"/>
          <p:cNvCxnSpPr/>
          <p:nvPr/>
        </p:nvCxnSpPr>
        <p:spPr>
          <a:xfrm>
            <a:off x="10408741" y="3834205"/>
            <a:ext cx="1737664" cy="2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kstvak 84"/>
          <p:cNvSpPr txBox="1"/>
          <p:nvPr/>
        </p:nvSpPr>
        <p:spPr>
          <a:xfrm>
            <a:off x="10477179" y="3140070"/>
            <a:ext cx="164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Mutatiebericht incl. metadata</a:t>
            </a:r>
            <a:endParaRPr lang="nl-NL" dirty="0"/>
          </a:p>
        </p:txBody>
      </p:sp>
      <p:cxnSp>
        <p:nvCxnSpPr>
          <p:cNvPr id="90" name="Rechte verbindingslijn met pijl 89"/>
          <p:cNvCxnSpPr/>
          <p:nvPr/>
        </p:nvCxnSpPr>
        <p:spPr>
          <a:xfrm flipV="1">
            <a:off x="14654337" y="3743909"/>
            <a:ext cx="2152479" cy="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14966515" y="3047619"/>
            <a:ext cx="166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Mutatiebericht met </a:t>
            </a:r>
            <a:r>
              <a:rPr lang="nl-NL" dirty="0" err="1" smtClean="0"/>
              <a:t>objectID</a:t>
            </a:r>
            <a:endParaRPr lang="nl-NL" dirty="0"/>
          </a:p>
        </p:txBody>
      </p:sp>
      <p:sp>
        <p:nvSpPr>
          <p:cNvPr id="93" name="Cilinder 92"/>
          <p:cNvSpPr/>
          <p:nvPr/>
        </p:nvSpPr>
        <p:spPr>
          <a:xfrm>
            <a:off x="12640352" y="8419679"/>
            <a:ext cx="1607872" cy="1608657"/>
          </a:xfrm>
          <a:prstGeom prst="can">
            <a:avLst>
              <a:gd name="adj" fmla="val 25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Openbaar</a:t>
            </a:r>
            <a:endParaRPr lang="nl-NL" dirty="0"/>
          </a:p>
        </p:txBody>
      </p:sp>
      <p:cxnSp>
        <p:nvCxnSpPr>
          <p:cNvPr id="95" name="Rechte verbindingslijn 94"/>
          <p:cNvCxnSpPr>
            <a:endCxn id="93" idx="1"/>
          </p:cNvCxnSpPr>
          <p:nvPr/>
        </p:nvCxnSpPr>
        <p:spPr>
          <a:xfrm>
            <a:off x="13389879" y="5602434"/>
            <a:ext cx="54409" cy="2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met pijl 96"/>
          <p:cNvCxnSpPr/>
          <p:nvPr/>
        </p:nvCxnSpPr>
        <p:spPr>
          <a:xfrm flipH="1">
            <a:off x="10412185" y="5361487"/>
            <a:ext cx="1784902" cy="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100"/>
          <p:cNvSpPr txBox="1"/>
          <p:nvPr/>
        </p:nvSpPr>
        <p:spPr>
          <a:xfrm>
            <a:off x="10530283" y="4401950"/>
            <a:ext cx="1575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PDF Document ophalen t.b.v. platte tekst</a:t>
            </a:r>
            <a:endParaRPr lang="nl-NL" dirty="0"/>
          </a:p>
        </p:txBody>
      </p:sp>
      <p:cxnSp>
        <p:nvCxnSpPr>
          <p:cNvPr id="104" name="Rechte verbindingslijn met pijl 103"/>
          <p:cNvCxnSpPr/>
          <p:nvPr/>
        </p:nvCxnSpPr>
        <p:spPr>
          <a:xfrm>
            <a:off x="10504953" y="5362306"/>
            <a:ext cx="1626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hoek 105"/>
          <p:cNvSpPr/>
          <p:nvPr/>
        </p:nvSpPr>
        <p:spPr>
          <a:xfrm>
            <a:off x="3233263" y="2963028"/>
            <a:ext cx="1343958" cy="854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SharePoint</a:t>
            </a:r>
            <a:endParaRPr lang="nl-NL" dirty="0"/>
          </a:p>
        </p:txBody>
      </p:sp>
      <p:sp>
        <p:nvSpPr>
          <p:cNvPr id="108" name="Rechthoek 107"/>
          <p:cNvSpPr/>
          <p:nvPr/>
        </p:nvSpPr>
        <p:spPr>
          <a:xfrm>
            <a:off x="8194003" y="2893790"/>
            <a:ext cx="1343958" cy="854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Azure Storage Container</a:t>
            </a:r>
            <a:endParaRPr lang="nl-NL" dirty="0"/>
          </a:p>
        </p:txBody>
      </p:sp>
      <p:sp>
        <p:nvSpPr>
          <p:cNvPr id="109" name="Rechthoek 108"/>
          <p:cNvSpPr/>
          <p:nvPr/>
        </p:nvSpPr>
        <p:spPr>
          <a:xfrm>
            <a:off x="12809150" y="2825804"/>
            <a:ext cx="1343958" cy="854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Elastic Search</a:t>
            </a:r>
            <a:endParaRPr lang="nl-NL" dirty="0"/>
          </a:p>
        </p:txBody>
      </p:sp>
      <p:sp>
        <p:nvSpPr>
          <p:cNvPr id="111" name="Rechthoek 110"/>
          <p:cNvSpPr/>
          <p:nvPr/>
        </p:nvSpPr>
        <p:spPr>
          <a:xfrm>
            <a:off x="2331378" y="10069447"/>
            <a:ext cx="8944808" cy="1057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Ontwikkeld door externe leverancier (I-Experts)</a:t>
            </a:r>
            <a:endParaRPr lang="nl-NL" dirty="0"/>
          </a:p>
        </p:txBody>
      </p:sp>
      <p:sp>
        <p:nvSpPr>
          <p:cNvPr id="112" name="Rechthoek 111"/>
          <p:cNvSpPr/>
          <p:nvPr/>
        </p:nvSpPr>
        <p:spPr>
          <a:xfrm>
            <a:off x="11404386" y="10069446"/>
            <a:ext cx="4480312" cy="1057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Ontwikkeld door lead engineer Provincie Zeeland</a:t>
            </a:r>
            <a:endParaRPr lang="nl-NL" dirty="0"/>
          </a:p>
        </p:txBody>
      </p:sp>
      <p:sp>
        <p:nvSpPr>
          <p:cNvPr id="113" name="Rechthoek 112"/>
          <p:cNvSpPr/>
          <p:nvPr/>
        </p:nvSpPr>
        <p:spPr>
          <a:xfrm>
            <a:off x="16012898" y="10092332"/>
            <a:ext cx="3520626" cy="1034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 ontwikkelen door leverancier afnemende systemen</a:t>
            </a:r>
            <a:endParaRPr lang="nl-NL" dirty="0"/>
          </a:p>
        </p:txBody>
      </p:sp>
      <p:sp>
        <p:nvSpPr>
          <p:cNvPr id="114" name="Rechthoek 113"/>
          <p:cNvSpPr/>
          <p:nvPr/>
        </p:nvSpPr>
        <p:spPr>
          <a:xfrm>
            <a:off x="120629" y="10069447"/>
            <a:ext cx="2082549" cy="1057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 ontwikkelen door leveranciers bronsystemen / ontwikkelaar PZ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17178391" y="2285366"/>
            <a:ext cx="2015937" cy="1616957"/>
            <a:chOff x="17178391" y="2285366"/>
            <a:chExt cx="2015937" cy="1616957"/>
          </a:xfrm>
        </p:grpSpPr>
        <p:sp>
          <p:nvSpPr>
            <p:cNvPr id="42" name="Rechthoek 41"/>
            <p:cNvSpPr/>
            <p:nvPr/>
          </p:nvSpPr>
          <p:spPr>
            <a:xfrm>
              <a:off x="17178391" y="3047619"/>
              <a:ext cx="1343958" cy="8547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Website zeeland.nl</a:t>
              </a:r>
              <a:endParaRPr lang="nl-NL" dirty="0"/>
            </a:p>
          </p:txBody>
        </p:sp>
        <p:sp>
          <p:nvSpPr>
            <p:cNvPr id="43" name="Rechthoek 42"/>
            <p:cNvSpPr/>
            <p:nvPr/>
          </p:nvSpPr>
          <p:spPr>
            <a:xfrm>
              <a:off x="17850370" y="2285366"/>
              <a:ext cx="1343958" cy="8547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 smtClean="0"/>
                <a:t>DiWoo</a:t>
              </a:r>
              <a:endParaRPr lang="nl-NL" dirty="0"/>
            </a:p>
          </p:txBody>
        </p:sp>
      </p:grpSp>
      <p:sp>
        <p:nvSpPr>
          <p:cNvPr id="21" name="Cilinder 20"/>
          <p:cNvSpPr/>
          <p:nvPr/>
        </p:nvSpPr>
        <p:spPr>
          <a:xfrm>
            <a:off x="2783023" y="7259521"/>
            <a:ext cx="1516754" cy="1592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Vertrouwelijk</a:t>
            </a:r>
            <a:endParaRPr lang="nl-NL" dirty="0"/>
          </a:p>
        </p:txBody>
      </p:sp>
      <p:cxnSp>
        <p:nvCxnSpPr>
          <p:cNvPr id="94" name="Rechte verbindingslijn 93"/>
          <p:cNvCxnSpPr/>
          <p:nvPr/>
        </p:nvCxnSpPr>
        <p:spPr>
          <a:xfrm>
            <a:off x="8752819" y="5506366"/>
            <a:ext cx="54409" cy="2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kstvak 98"/>
          <p:cNvSpPr txBox="1"/>
          <p:nvPr/>
        </p:nvSpPr>
        <p:spPr>
          <a:xfrm>
            <a:off x="16050170" y="729699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/>
              <a:t>Mogelijkheden voor wat betreft afnemende systemen: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/>
              <a:t>alle metadata ophalen en opnemen in eigen zoekengine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/>
              <a:t>Voor de zoekopdrachten de connector van de zoekengine gebruiken</a:t>
            </a:r>
            <a:endParaRPr lang="nl-NL" i="1" dirty="0"/>
          </a:p>
        </p:txBody>
      </p:sp>
      <p:grpSp>
        <p:nvGrpSpPr>
          <p:cNvPr id="8" name="Groep 7"/>
          <p:cNvGrpSpPr/>
          <p:nvPr/>
        </p:nvGrpSpPr>
        <p:grpSpPr>
          <a:xfrm>
            <a:off x="2390024" y="1601899"/>
            <a:ext cx="3322544" cy="861662"/>
            <a:chOff x="2390024" y="1601899"/>
            <a:chExt cx="3322544" cy="861662"/>
          </a:xfrm>
        </p:grpSpPr>
        <p:sp>
          <p:nvSpPr>
            <p:cNvPr id="100" name="Rechthoek 99"/>
            <p:cNvSpPr/>
            <p:nvPr/>
          </p:nvSpPr>
          <p:spPr>
            <a:xfrm>
              <a:off x="2390024" y="1608857"/>
              <a:ext cx="1343958" cy="8547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i</a:t>
              </a:r>
              <a:r>
                <a:rPr lang="nl-NL" dirty="0" smtClean="0"/>
                <a:t>ntranet</a:t>
              </a:r>
              <a:endParaRPr lang="nl-NL" dirty="0"/>
            </a:p>
          </p:txBody>
        </p:sp>
        <p:sp>
          <p:nvSpPr>
            <p:cNvPr id="102" name="Rechthoek 101"/>
            <p:cNvSpPr/>
            <p:nvPr/>
          </p:nvSpPr>
          <p:spPr>
            <a:xfrm>
              <a:off x="4368610" y="1601899"/>
              <a:ext cx="1343958" cy="8547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Interne systemen</a:t>
              </a:r>
              <a:endParaRPr lang="nl-NL" dirty="0"/>
            </a:p>
          </p:txBody>
        </p:sp>
      </p:grpSp>
      <p:sp>
        <p:nvSpPr>
          <p:cNvPr id="48" name="Cilinder 47"/>
          <p:cNvSpPr/>
          <p:nvPr/>
        </p:nvSpPr>
        <p:spPr>
          <a:xfrm>
            <a:off x="1770689" y="6405455"/>
            <a:ext cx="1516754" cy="1592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Geheim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47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Beknopte demo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474" y="3566443"/>
            <a:ext cx="3888432" cy="4123676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35026" y="2558331"/>
            <a:ext cx="8866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4400" dirty="0" smtClean="0"/>
              <a:t>Handmatige invoer – via </a:t>
            </a:r>
            <a:r>
              <a:rPr lang="nl-NL" sz="4400" dirty="0" err="1" smtClean="0"/>
              <a:t>Dropoff</a:t>
            </a:r>
            <a:r>
              <a:rPr lang="nl-NL" sz="4400" dirty="0"/>
              <a:t> </a:t>
            </a:r>
            <a:r>
              <a:rPr lang="nl-NL" sz="4400" dirty="0" smtClean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41364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90" y="3278411"/>
            <a:ext cx="5739718" cy="50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DFA66748-BB6D-494D-B2C5-139F5A8AC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686C4DD-EF55-C14F-8B55-ED339524B8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650" y="10363752"/>
            <a:ext cx="1663700" cy="508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F925019-87F5-3247-8296-8A58E7C8A5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225" y="10150475"/>
            <a:ext cx="1521618" cy="896089"/>
          </a:xfrm>
          <a:prstGeom prst="rect">
            <a:avLst/>
          </a:prstGeom>
        </p:spPr>
      </p:pic>
      <p:sp>
        <p:nvSpPr>
          <p:cNvPr id="5" name="Titel 2"/>
          <p:cNvSpPr txBox="1">
            <a:spLocks/>
          </p:cNvSpPr>
          <p:nvPr/>
        </p:nvSpPr>
        <p:spPr>
          <a:xfrm>
            <a:off x="6739682" y="3407517"/>
            <a:ext cx="5976664" cy="2246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6600" b="1" i="0">
                <a:solidFill>
                  <a:schemeClr val="bg1"/>
                </a:solidFill>
                <a:latin typeface="PF Din Stencil"/>
                <a:ea typeface="+mj-ea"/>
                <a:cs typeface="PF Din Stencil"/>
              </a:defRPr>
            </a:lvl1pPr>
          </a:lstStyle>
          <a:p>
            <a:r>
              <a:rPr lang="nl-NL" kern="0" dirty="0" smtClean="0"/>
              <a:t/>
            </a:r>
            <a:br>
              <a:rPr lang="nl-NL" kern="0" dirty="0" smtClean="0"/>
            </a:br>
            <a:r>
              <a:rPr lang="nl-NL" sz="8000" kern="0" dirty="0" smtClean="0"/>
              <a:t>Afsluiting</a:t>
            </a:r>
            <a:endParaRPr lang="nl-NL" sz="8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vincie Zeeland sjabloon handleiding_v2.pptx" id="{5294F9AD-D44E-495E-817A-AC2937216742}" vid="{130E31CD-289C-44D7-A10D-B385F4ADEB6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Zeeland</Template>
  <TotalTime>1844</TotalTime>
  <Words>360</Words>
  <Application>Microsoft Office PowerPoint</Application>
  <PresentationFormat>Aangepast</PresentationFormat>
  <Paragraphs>67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DIN Next LT Pro</vt:lpstr>
      <vt:lpstr>PF Din Stencil</vt:lpstr>
      <vt:lpstr>Kantoorthema</vt:lpstr>
      <vt:lpstr>Content Publicatie Systeem Presentatie voor Zeeuws Netwerk WOO  23 maart 2023, Aart Allemekinders IT architect</vt:lpstr>
      <vt:lpstr>Agenda</vt:lpstr>
      <vt:lpstr>Wat willen we bereiken?</vt:lpstr>
      <vt:lpstr>Wat is het Content Publicatiesysteem</vt:lpstr>
      <vt:lpstr>Doelarchitectuur CPS</vt:lpstr>
      <vt:lpstr>Beknopte demo</vt:lpstr>
      <vt:lpstr>Vragen</vt:lpstr>
      <vt:lpstr>PowerPoint-presentatie</vt:lpstr>
    </vt:vector>
  </TitlesOfParts>
  <Company>Provincie Zeeland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Provincie Zeeland sjabloon handleiding</dc:title>
  <dc:creator>Allemekinders A.P. (Aart)</dc:creator>
  <cp:lastModifiedBy>Allemekinders A.P. (Aart)</cp:lastModifiedBy>
  <cp:revision>392</cp:revision>
  <cp:lastPrinted>2021-09-27T06:40:12Z</cp:lastPrinted>
  <dcterms:created xsi:type="dcterms:W3CDTF">2020-10-28T13:51:51Z</dcterms:created>
  <dcterms:modified xsi:type="dcterms:W3CDTF">2023-03-22T10:33:53Z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2020-05-25T00:00:00Z</vt:filetime>
  </property>
  <property fmtid="{D5CDD505-2E9C-101B-9397-08002B2CF9AE}" pid="3" name="Creator">
    <vt:lpwstr>Adobe InDesign 15.0 (Macintosh)</vt:lpwstr>
  </property>
  <property fmtid="{D5CDD505-2E9C-101B-9397-08002B2CF9AE}" pid="4" name="LastSaved">
    <vt:filetime>2020-05-25T00:00:00Z</vt:filetime>
  </property>
</Properties>
</file>