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5"/>
  </p:notesMasterIdLst>
  <p:sldIdLst>
    <p:sldId id="256" r:id="rId2"/>
    <p:sldId id="258" r:id="rId3"/>
    <p:sldId id="302" r:id="rId4"/>
    <p:sldId id="301" r:id="rId5"/>
    <p:sldId id="303" r:id="rId6"/>
    <p:sldId id="304" r:id="rId7"/>
    <p:sldId id="305" r:id="rId8"/>
    <p:sldId id="306" r:id="rId9"/>
    <p:sldId id="308" r:id="rId10"/>
    <p:sldId id="309" r:id="rId11"/>
    <p:sldId id="259" r:id="rId12"/>
    <p:sldId id="310" r:id="rId13"/>
    <p:sldId id="279" r:id="rId14"/>
  </p:sldIdLst>
  <p:sldSz cx="9144000" cy="5143500" type="screen16x9"/>
  <p:notesSz cx="6858000" cy="9144000"/>
  <p:embeddedFontLst>
    <p:embeddedFont>
      <p:font typeface="Paytone One" panose="020B0604020202020204" charset="0"/>
      <p:regular r:id="rId16"/>
    </p:embeddedFont>
    <p:embeddedFont>
      <p:font typeface="Questrial" panose="020B060402020202020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5458"/>
    <a:srgbClr val="FEF2F0"/>
    <a:srgbClr val="F9D4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58267E-A968-447F-B603-50D305E8E49F}" v="56" dt="2022-02-18T16:42:43.781"/>
  </p1510:revLst>
</p1510:revInfo>
</file>

<file path=ppt/tableStyles.xml><?xml version="1.0" encoding="utf-8"?>
<a:tblStyleLst xmlns:a="http://schemas.openxmlformats.org/drawingml/2006/main" def="{317A5764-24AA-4CBC-AB6B-FCB3012BD7AC}">
  <a:tblStyle styleId="{317A5764-24AA-4CBC-AB6B-FCB3012BD7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9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ox Captain" userId="ed09e0e0-34ee-40aa-b994-d424741e2e8f" providerId="ADAL" clId="{E658267E-A968-447F-B603-50D305E8E49F}"/>
    <pc:docChg chg="undo custSel modSld">
      <pc:chgData name="Prox Captain" userId="ed09e0e0-34ee-40aa-b994-d424741e2e8f" providerId="ADAL" clId="{E658267E-A968-447F-B603-50D305E8E49F}" dt="2022-02-18T16:42:43.780" v="233"/>
      <pc:docMkLst>
        <pc:docMk/>
      </pc:docMkLst>
      <pc:sldChg chg="modTransition">
        <pc:chgData name="Prox Captain" userId="ed09e0e0-34ee-40aa-b994-d424741e2e8f" providerId="ADAL" clId="{E658267E-A968-447F-B603-50D305E8E49F}" dt="2022-02-18T16:24:07.368" v="5"/>
        <pc:sldMkLst>
          <pc:docMk/>
          <pc:sldMk cId="0" sldId="258"/>
        </pc:sldMkLst>
      </pc:sldChg>
      <pc:sldChg chg="modTransition">
        <pc:chgData name="Prox Captain" userId="ed09e0e0-34ee-40aa-b994-d424741e2e8f" providerId="ADAL" clId="{E658267E-A968-447F-B603-50D305E8E49F}" dt="2022-02-18T16:42:02.632" v="226"/>
        <pc:sldMkLst>
          <pc:docMk/>
          <pc:sldMk cId="0" sldId="259"/>
        </pc:sldMkLst>
      </pc:sldChg>
      <pc:sldChg chg="modTransition">
        <pc:chgData name="Prox Captain" userId="ed09e0e0-34ee-40aa-b994-d424741e2e8f" providerId="ADAL" clId="{E658267E-A968-447F-B603-50D305E8E49F}" dt="2022-02-18T16:42:43.780" v="233"/>
        <pc:sldMkLst>
          <pc:docMk/>
          <pc:sldMk cId="0" sldId="279"/>
        </pc:sldMkLst>
      </pc:sldChg>
      <pc:sldChg chg="modTransition">
        <pc:chgData name="Prox Captain" userId="ed09e0e0-34ee-40aa-b994-d424741e2e8f" providerId="ADAL" clId="{E658267E-A968-447F-B603-50D305E8E49F}" dt="2022-02-18T16:40:05.918" v="198"/>
        <pc:sldMkLst>
          <pc:docMk/>
          <pc:sldMk cId="381205635" sldId="301"/>
        </pc:sldMkLst>
      </pc:sldChg>
      <pc:sldChg chg="addSp delSp modSp mod modTransition">
        <pc:chgData name="Prox Captain" userId="ed09e0e0-34ee-40aa-b994-d424741e2e8f" providerId="ADAL" clId="{E658267E-A968-447F-B603-50D305E8E49F}" dt="2022-02-18T16:39:16.183" v="194" actId="408"/>
        <pc:sldMkLst>
          <pc:docMk/>
          <pc:sldMk cId="2165709325" sldId="302"/>
        </pc:sldMkLst>
        <pc:spChg chg="mod ord topLvl">
          <ac:chgData name="Prox Captain" userId="ed09e0e0-34ee-40aa-b994-d424741e2e8f" providerId="ADAL" clId="{E658267E-A968-447F-B603-50D305E8E49F}" dt="2022-02-18T16:38:07.963" v="178" actId="164"/>
          <ac:spMkLst>
            <pc:docMk/>
            <pc:sldMk cId="2165709325" sldId="302"/>
            <ac:spMk id="5" creationId="{5597C026-6509-444B-A6A1-DBC543961234}"/>
          </ac:spMkLst>
        </pc:spChg>
        <pc:spChg chg="del mod topLvl">
          <ac:chgData name="Prox Captain" userId="ed09e0e0-34ee-40aa-b994-d424741e2e8f" providerId="ADAL" clId="{E658267E-A968-447F-B603-50D305E8E49F}" dt="2022-02-18T16:34:12.324" v="123" actId="478"/>
          <ac:spMkLst>
            <pc:docMk/>
            <pc:sldMk cId="2165709325" sldId="302"/>
            <ac:spMk id="20" creationId="{241068FB-5C1E-42E8-B47B-7397240C1F43}"/>
          </ac:spMkLst>
        </pc:spChg>
        <pc:spChg chg="del mod topLvl">
          <ac:chgData name="Prox Captain" userId="ed09e0e0-34ee-40aa-b994-d424741e2e8f" providerId="ADAL" clId="{E658267E-A968-447F-B603-50D305E8E49F}" dt="2022-02-18T16:34:49.974" v="131" actId="478"/>
          <ac:spMkLst>
            <pc:docMk/>
            <pc:sldMk cId="2165709325" sldId="302"/>
            <ac:spMk id="21" creationId="{084EFAC2-4CCA-4C28-BAE4-9188CBE1C048}"/>
          </ac:spMkLst>
        </pc:spChg>
        <pc:spChg chg="mod ord topLvl">
          <ac:chgData name="Prox Captain" userId="ed09e0e0-34ee-40aa-b994-d424741e2e8f" providerId="ADAL" clId="{E658267E-A968-447F-B603-50D305E8E49F}" dt="2022-02-18T16:38:34.657" v="184" actId="164"/>
          <ac:spMkLst>
            <pc:docMk/>
            <pc:sldMk cId="2165709325" sldId="302"/>
            <ac:spMk id="22" creationId="{4783E0CE-FFAA-4CE6-A32E-706C3E2C6491}"/>
          </ac:spMkLst>
        </pc:spChg>
        <pc:spChg chg="del mod topLvl">
          <ac:chgData name="Prox Captain" userId="ed09e0e0-34ee-40aa-b994-d424741e2e8f" providerId="ADAL" clId="{E658267E-A968-447F-B603-50D305E8E49F}" dt="2022-02-18T16:34:08.914" v="121" actId="478"/>
          <ac:spMkLst>
            <pc:docMk/>
            <pc:sldMk cId="2165709325" sldId="302"/>
            <ac:spMk id="23" creationId="{9D2C9CE3-6968-478A-9169-B6185ECC9507}"/>
          </ac:spMkLst>
        </pc:spChg>
        <pc:spChg chg="del mod topLvl">
          <ac:chgData name="Prox Captain" userId="ed09e0e0-34ee-40aa-b994-d424741e2e8f" providerId="ADAL" clId="{E658267E-A968-447F-B603-50D305E8E49F}" dt="2022-02-18T16:34:10.122" v="122" actId="478"/>
          <ac:spMkLst>
            <pc:docMk/>
            <pc:sldMk cId="2165709325" sldId="302"/>
            <ac:spMk id="24" creationId="{997B2505-9A6B-4CD4-AB8C-246AA3F72339}"/>
          </ac:spMkLst>
        </pc:spChg>
        <pc:spChg chg="del mod topLvl">
          <ac:chgData name="Prox Captain" userId="ed09e0e0-34ee-40aa-b994-d424741e2e8f" providerId="ADAL" clId="{E658267E-A968-447F-B603-50D305E8E49F}" dt="2022-02-18T16:33:25.180" v="105" actId="478"/>
          <ac:spMkLst>
            <pc:docMk/>
            <pc:sldMk cId="2165709325" sldId="302"/>
            <ac:spMk id="26" creationId="{F4E78E1E-E728-4F15-A235-9AAE78D9AB6B}"/>
          </ac:spMkLst>
        </pc:spChg>
        <pc:spChg chg="del mod topLvl">
          <ac:chgData name="Prox Captain" userId="ed09e0e0-34ee-40aa-b994-d424741e2e8f" providerId="ADAL" clId="{E658267E-A968-447F-B603-50D305E8E49F}" dt="2022-02-18T16:35:09.183" v="139" actId="478"/>
          <ac:spMkLst>
            <pc:docMk/>
            <pc:sldMk cId="2165709325" sldId="302"/>
            <ac:spMk id="27" creationId="{BD16BB3B-89AC-40C9-BB87-ED6D2937CCAA}"/>
          </ac:spMkLst>
        </pc:spChg>
        <pc:spChg chg="mod ord topLvl">
          <ac:chgData name="Prox Captain" userId="ed09e0e0-34ee-40aa-b994-d424741e2e8f" providerId="ADAL" clId="{E658267E-A968-447F-B603-50D305E8E49F}" dt="2022-02-18T16:38:25.307" v="182" actId="164"/>
          <ac:spMkLst>
            <pc:docMk/>
            <pc:sldMk cId="2165709325" sldId="302"/>
            <ac:spMk id="28" creationId="{00089CF5-D84E-48CA-A488-D9A6E4C9308B}"/>
          </ac:spMkLst>
        </pc:spChg>
        <pc:spChg chg="del mod ord topLvl">
          <ac:chgData name="Prox Captain" userId="ed09e0e0-34ee-40aa-b994-d424741e2e8f" providerId="ADAL" clId="{E658267E-A968-447F-B603-50D305E8E49F}" dt="2022-02-18T16:33:23.348" v="103" actId="478"/>
          <ac:spMkLst>
            <pc:docMk/>
            <pc:sldMk cId="2165709325" sldId="302"/>
            <ac:spMk id="30" creationId="{25B295F9-22DF-40BC-94CF-00DAA8B6EC12}"/>
          </ac:spMkLst>
        </pc:spChg>
        <pc:spChg chg="del mod topLvl">
          <ac:chgData name="Prox Captain" userId="ed09e0e0-34ee-40aa-b994-d424741e2e8f" providerId="ADAL" clId="{E658267E-A968-447F-B603-50D305E8E49F}" dt="2022-02-18T16:35:10.087" v="140" actId="478"/>
          <ac:spMkLst>
            <pc:docMk/>
            <pc:sldMk cId="2165709325" sldId="302"/>
            <ac:spMk id="31" creationId="{94FA8F4E-D4BE-4DBF-A630-92B31459E2CD}"/>
          </ac:spMkLst>
        </pc:spChg>
        <pc:spChg chg="mod ord topLvl">
          <ac:chgData name="Prox Captain" userId="ed09e0e0-34ee-40aa-b994-d424741e2e8f" providerId="ADAL" clId="{E658267E-A968-447F-B603-50D305E8E49F}" dt="2022-02-18T16:38:41.996" v="186" actId="122"/>
          <ac:spMkLst>
            <pc:docMk/>
            <pc:sldMk cId="2165709325" sldId="302"/>
            <ac:spMk id="32" creationId="{2EBBA17B-D1D8-4700-A889-263C7324E5DC}"/>
          </ac:spMkLst>
        </pc:spChg>
        <pc:spChg chg="mod topLvl">
          <ac:chgData name="Prox Captain" userId="ed09e0e0-34ee-40aa-b994-d424741e2e8f" providerId="ADAL" clId="{E658267E-A968-447F-B603-50D305E8E49F}" dt="2022-02-18T16:38:11.657" v="179" actId="164"/>
          <ac:spMkLst>
            <pc:docMk/>
            <pc:sldMk cId="2165709325" sldId="302"/>
            <ac:spMk id="34" creationId="{ACC2A249-0CAA-43F0-8A49-A3E699FB668B}"/>
          </ac:spMkLst>
        </pc:spChg>
        <pc:spChg chg="del mod topLvl">
          <ac:chgData name="Prox Captain" userId="ed09e0e0-34ee-40aa-b994-d424741e2e8f" providerId="ADAL" clId="{E658267E-A968-447F-B603-50D305E8E49F}" dt="2022-02-18T16:25:36.756" v="40" actId="478"/>
          <ac:spMkLst>
            <pc:docMk/>
            <pc:sldMk cId="2165709325" sldId="302"/>
            <ac:spMk id="35" creationId="{245B28AB-C419-48A2-A8CB-8ACF2E2B6630}"/>
          </ac:spMkLst>
        </pc:spChg>
        <pc:spChg chg="mod topLvl">
          <ac:chgData name="Prox Captain" userId="ed09e0e0-34ee-40aa-b994-d424741e2e8f" providerId="ADAL" clId="{E658267E-A968-447F-B603-50D305E8E49F}" dt="2022-02-18T16:38:30.763" v="183" actId="122"/>
          <ac:spMkLst>
            <pc:docMk/>
            <pc:sldMk cId="2165709325" sldId="302"/>
            <ac:spMk id="36" creationId="{02527213-1BD6-4F1D-9E6B-16E67617143D}"/>
          </ac:spMkLst>
        </pc:spChg>
        <pc:spChg chg="add del mod">
          <ac:chgData name="Prox Captain" userId="ed09e0e0-34ee-40aa-b994-d424741e2e8f" providerId="ADAL" clId="{E658267E-A968-447F-B603-50D305E8E49F}" dt="2022-02-18T16:31:20.776" v="62" actId="478"/>
          <ac:spMkLst>
            <pc:docMk/>
            <pc:sldMk cId="2165709325" sldId="302"/>
            <ac:spMk id="37" creationId="{C3A24F1C-5EBA-450D-8B9B-BDE1FF4E7C05}"/>
          </ac:spMkLst>
        </pc:spChg>
        <pc:spChg chg="add mod topLvl">
          <ac:chgData name="Prox Captain" userId="ed09e0e0-34ee-40aa-b994-d424741e2e8f" providerId="ADAL" clId="{E658267E-A968-447F-B603-50D305E8E49F}" dt="2022-02-18T16:38:25.307" v="182" actId="164"/>
          <ac:spMkLst>
            <pc:docMk/>
            <pc:sldMk cId="2165709325" sldId="302"/>
            <ac:spMk id="38" creationId="{38C8D5DC-1286-443A-8447-6CC54EB7DD9F}"/>
          </ac:spMkLst>
        </pc:spChg>
        <pc:spChg chg="add del mod">
          <ac:chgData name="Prox Captain" userId="ed09e0e0-34ee-40aa-b994-d424741e2e8f" providerId="ADAL" clId="{E658267E-A968-447F-B603-50D305E8E49F}" dt="2022-02-18T16:31:32.671" v="67" actId="478"/>
          <ac:spMkLst>
            <pc:docMk/>
            <pc:sldMk cId="2165709325" sldId="302"/>
            <ac:spMk id="39" creationId="{6FA350D4-A111-4D2F-AECD-A5DD53403A3B}"/>
          </ac:spMkLst>
        </pc:spChg>
        <pc:spChg chg="add mod topLvl">
          <ac:chgData name="Prox Captain" userId="ed09e0e0-34ee-40aa-b994-d424741e2e8f" providerId="ADAL" clId="{E658267E-A968-447F-B603-50D305E8E49F}" dt="2022-02-18T16:38:34.657" v="184" actId="164"/>
          <ac:spMkLst>
            <pc:docMk/>
            <pc:sldMk cId="2165709325" sldId="302"/>
            <ac:spMk id="40" creationId="{2ECE7537-F4E2-4935-B7EC-67A7215CEF83}"/>
          </ac:spMkLst>
        </pc:spChg>
        <pc:spChg chg="add mod topLvl">
          <ac:chgData name="Prox Captain" userId="ed09e0e0-34ee-40aa-b994-d424741e2e8f" providerId="ADAL" clId="{E658267E-A968-447F-B603-50D305E8E49F}" dt="2022-02-18T16:38:37.304" v="185" actId="164"/>
          <ac:spMkLst>
            <pc:docMk/>
            <pc:sldMk cId="2165709325" sldId="302"/>
            <ac:spMk id="41" creationId="{281592B7-FD28-4D88-A8BE-3F064E15F000}"/>
          </ac:spMkLst>
        </pc:spChg>
        <pc:spChg chg="add mod topLvl">
          <ac:chgData name="Prox Captain" userId="ed09e0e0-34ee-40aa-b994-d424741e2e8f" providerId="ADAL" clId="{E658267E-A968-447F-B603-50D305E8E49F}" dt="2022-02-18T16:38:07.963" v="178" actId="164"/>
          <ac:spMkLst>
            <pc:docMk/>
            <pc:sldMk cId="2165709325" sldId="302"/>
            <ac:spMk id="42" creationId="{E45252E3-BEE5-4951-87AF-621C814E49D4}"/>
          </ac:spMkLst>
        </pc:spChg>
        <pc:spChg chg="mod">
          <ac:chgData name="Prox Captain" userId="ed09e0e0-34ee-40aa-b994-d424741e2e8f" providerId="ADAL" clId="{E658267E-A968-447F-B603-50D305E8E49F}" dt="2022-02-18T16:24:30.821" v="31" actId="1036"/>
          <ac:spMkLst>
            <pc:docMk/>
            <pc:sldMk cId="2165709325" sldId="302"/>
            <ac:spMk id="997" creationId="{00000000-0000-0000-0000-000000000000}"/>
          </ac:spMkLst>
        </pc:spChg>
        <pc:spChg chg="mod">
          <ac:chgData name="Prox Captain" userId="ed09e0e0-34ee-40aa-b994-d424741e2e8f" providerId="ADAL" clId="{E658267E-A968-447F-B603-50D305E8E49F}" dt="2022-02-18T16:24:30.821" v="31" actId="1036"/>
          <ac:spMkLst>
            <pc:docMk/>
            <pc:sldMk cId="2165709325" sldId="302"/>
            <ac:spMk id="998" creationId="{00000000-0000-0000-0000-000000000000}"/>
          </ac:spMkLst>
        </pc:spChg>
        <pc:spChg chg="mod">
          <ac:chgData name="Prox Captain" userId="ed09e0e0-34ee-40aa-b994-d424741e2e8f" providerId="ADAL" clId="{E658267E-A968-447F-B603-50D305E8E49F}" dt="2022-02-18T16:24:30.821" v="31" actId="1036"/>
          <ac:spMkLst>
            <pc:docMk/>
            <pc:sldMk cId="2165709325" sldId="302"/>
            <ac:spMk id="999" creationId="{00000000-0000-0000-0000-000000000000}"/>
          </ac:spMkLst>
        </pc:spChg>
        <pc:grpChg chg="del mod">
          <ac:chgData name="Prox Captain" userId="ed09e0e0-34ee-40aa-b994-d424741e2e8f" providerId="ADAL" clId="{E658267E-A968-447F-B603-50D305E8E49F}" dt="2022-02-18T16:25:12.864" v="34" actId="165"/>
          <ac:grpSpMkLst>
            <pc:docMk/>
            <pc:sldMk cId="2165709325" sldId="302"/>
            <ac:grpSpMk id="9" creationId="{EB95D6B1-49ED-447A-BB7A-4F2961BDF853}"/>
          </ac:grpSpMkLst>
        </pc:grpChg>
        <pc:grpChg chg="add del mod">
          <ac:chgData name="Prox Captain" userId="ed09e0e0-34ee-40aa-b994-d424741e2e8f" providerId="ADAL" clId="{E658267E-A968-447F-B603-50D305E8E49F}" dt="2022-02-18T16:37:51.265" v="172" actId="165"/>
          <ac:grpSpMkLst>
            <pc:docMk/>
            <pc:sldMk cId="2165709325" sldId="302"/>
            <ac:grpSpMk id="12" creationId="{33610FD3-D18D-48E3-B993-AF421D6D5A15}"/>
          </ac:grpSpMkLst>
        </pc:grpChg>
        <pc:grpChg chg="add mod">
          <ac:chgData name="Prox Captain" userId="ed09e0e0-34ee-40aa-b994-d424741e2e8f" providerId="ADAL" clId="{E658267E-A968-447F-B603-50D305E8E49F}" dt="2022-02-18T16:39:06.423" v="193" actId="1076"/>
          <ac:grpSpMkLst>
            <pc:docMk/>
            <pc:sldMk cId="2165709325" sldId="302"/>
            <ac:grpSpMk id="13" creationId="{FFBF6CF1-76AA-46D9-A420-F6D6046E3593}"/>
          </ac:grpSpMkLst>
        </pc:grpChg>
        <pc:grpChg chg="add mod">
          <ac:chgData name="Prox Captain" userId="ed09e0e0-34ee-40aa-b994-d424741e2e8f" providerId="ADAL" clId="{E658267E-A968-447F-B603-50D305E8E49F}" dt="2022-02-18T16:39:16.183" v="194" actId="408"/>
          <ac:grpSpMkLst>
            <pc:docMk/>
            <pc:sldMk cId="2165709325" sldId="302"/>
            <ac:grpSpMk id="14" creationId="{89DF7DAD-9E9B-42C7-AB79-B2798FE7C6BF}"/>
          </ac:grpSpMkLst>
        </pc:grpChg>
        <pc:grpChg chg="add mod">
          <ac:chgData name="Prox Captain" userId="ed09e0e0-34ee-40aa-b994-d424741e2e8f" providerId="ADAL" clId="{E658267E-A968-447F-B603-50D305E8E49F}" dt="2022-02-18T16:39:16.183" v="194" actId="408"/>
          <ac:grpSpMkLst>
            <pc:docMk/>
            <pc:sldMk cId="2165709325" sldId="302"/>
            <ac:grpSpMk id="15" creationId="{47EE15CB-C600-4649-8373-9B77DC89D206}"/>
          </ac:grpSpMkLst>
        </pc:grpChg>
        <pc:grpChg chg="add mod">
          <ac:chgData name="Prox Captain" userId="ed09e0e0-34ee-40aa-b994-d424741e2e8f" providerId="ADAL" clId="{E658267E-A968-447F-B603-50D305E8E49F}" dt="2022-02-18T16:39:16.183" v="194" actId="408"/>
          <ac:grpSpMkLst>
            <pc:docMk/>
            <pc:sldMk cId="2165709325" sldId="302"/>
            <ac:grpSpMk id="16" creationId="{CEF8E15F-DD4E-4074-8D56-3168E82F6881}"/>
          </ac:grpSpMkLst>
        </pc:grpChg>
        <pc:grpChg chg="add mod">
          <ac:chgData name="Prox Captain" userId="ed09e0e0-34ee-40aa-b994-d424741e2e8f" providerId="ADAL" clId="{E658267E-A968-447F-B603-50D305E8E49F}" dt="2022-02-18T16:38:59.789" v="190" actId="1076"/>
          <ac:grpSpMkLst>
            <pc:docMk/>
            <pc:sldMk cId="2165709325" sldId="302"/>
            <ac:grpSpMk id="17" creationId="{9C32FDED-5648-469D-9C3B-5D323D586544}"/>
          </ac:grpSpMkLst>
        </pc:grpChg>
        <pc:grpChg chg="del mod">
          <ac:chgData name="Prox Captain" userId="ed09e0e0-34ee-40aa-b994-d424741e2e8f" providerId="ADAL" clId="{E658267E-A968-447F-B603-50D305E8E49F}" dt="2022-02-18T16:25:12.864" v="34" actId="165"/>
          <ac:grpSpMkLst>
            <pc:docMk/>
            <pc:sldMk cId="2165709325" sldId="302"/>
            <ac:grpSpMk id="18" creationId="{967BF853-68BE-41C6-B15B-76F9776FBC67}"/>
          </ac:grpSpMkLst>
        </pc:grpChg>
        <pc:grpChg chg="del mod">
          <ac:chgData name="Prox Captain" userId="ed09e0e0-34ee-40aa-b994-d424741e2e8f" providerId="ADAL" clId="{E658267E-A968-447F-B603-50D305E8E49F}" dt="2022-02-18T16:25:12.864" v="34" actId="165"/>
          <ac:grpSpMkLst>
            <pc:docMk/>
            <pc:sldMk cId="2165709325" sldId="302"/>
            <ac:grpSpMk id="25" creationId="{49144FBD-E4A6-4127-B830-16F2D204B9AF}"/>
          </ac:grpSpMkLst>
        </pc:grpChg>
        <pc:grpChg chg="del mod">
          <ac:chgData name="Prox Captain" userId="ed09e0e0-34ee-40aa-b994-d424741e2e8f" providerId="ADAL" clId="{E658267E-A968-447F-B603-50D305E8E49F}" dt="2022-02-18T16:25:12.864" v="34" actId="165"/>
          <ac:grpSpMkLst>
            <pc:docMk/>
            <pc:sldMk cId="2165709325" sldId="302"/>
            <ac:grpSpMk id="29" creationId="{09B49B2E-1122-4EE1-8E95-7A6CA11EA9C3}"/>
          </ac:grpSpMkLst>
        </pc:grpChg>
        <pc:grpChg chg="del mod">
          <ac:chgData name="Prox Captain" userId="ed09e0e0-34ee-40aa-b994-d424741e2e8f" providerId="ADAL" clId="{E658267E-A968-447F-B603-50D305E8E49F}" dt="2022-02-18T16:25:12.864" v="34" actId="165"/>
          <ac:grpSpMkLst>
            <pc:docMk/>
            <pc:sldMk cId="2165709325" sldId="302"/>
            <ac:grpSpMk id="33" creationId="{874FC7B1-E5F3-4576-AB0D-D70213550124}"/>
          </ac:grpSpMkLst>
        </pc:grpChg>
        <pc:picChg chg="add mod topLvl">
          <ac:chgData name="Prox Captain" userId="ed09e0e0-34ee-40aa-b994-d424741e2e8f" providerId="ADAL" clId="{E658267E-A968-447F-B603-50D305E8E49F}" dt="2022-02-18T16:38:11.657" v="179" actId="164"/>
          <ac:picMkLst>
            <pc:docMk/>
            <pc:sldMk cId="2165709325" sldId="302"/>
            <ac:picMk id="3" creationId="{1106068A-997E-46BA-9765-CB9AFD5B38A2}"/>
          </ac:picMkLst>
        </pc:picChg>
        <pc:picChg chg="add mod topLvl">
          <ac:chgData name="Prox Captain" userId="ed09e0e0-34ee-40aa-b994-d424741e2e8f" providerId="ADAL" clId="{E658267E-A968-447F-B603-50D305E8E49F}" dt="2022-02-18T16:38:07.963" v="178" actId="164"/>
          <ac:picMkLst>
            <pc:docMk/>
            <pc:sldMk cId="2165709325" sldId="302"/>
            <ac:picMk id="6" creationId="{8DE1266C-5AF0-4FC8-ADD6-6FDD08593B01}"/>
          </ac:picMkLst>
        </pc:picChg>
        <pc:picChg chg="add mod topLvl modCrop">
          <ac:chgData name="Prox Captain" userId="ed09e0e0-34ee-40aa-b994-d424741e2e8f" providerId="ADAL" clId="{E658267E-A968-447F-B603-50D305E8E49F}" dt="2022-02-18T16:38:51.630" v="188" actId="1076"/>
          <ac:picMkLst>
            <pc:docMk/>
            <pc:sldMk cId="2165709325" sldId="302"/>
            <ac:picMk id="8" creationId="{3B769E9C-6583-48F2-A8E3-B4B5B9F68B00}"/>
          </ac:picMkLst>
        </pc:picChg>
        <pc:picChg chg="add mod topLvl">
          <ac:chgData name="Prox Captain" userId="ed09e0e0-34ee-40aa-b994-d424741e2e8f" providerId="ADAL" clId="{E658267E-A968-447F-B603-50D305E8E49F}" dt="2022-02-18T16:38:34.657" v="184" actId="164"/>
          <ac:picMkLst>
            <pc:docMk/>
            <pc:sldMk cId="2165709325" sldId="302"/>
            <ac:picMk id="11" creationId="{A616981E-BC8F-4FA4-B55D-FAB5072B502E}"/>
          </ac:picMkLst>
        </pc:picChg>
        <pc:picChg chg="add mod topLvl modCrop">
          <ac:chgData name="Prox Captain" userId="ed09e0e0-34ee-40aa-b994-d424741e2e8f" providerId="ADAL" clId="{E658267E-A968-447F-B603-50D305E8E49F}" dt="2022-02-18T16:38:25.307" v="182" actId="164"/>
          <ac:picMkLst>
            <pc:docMk/>
            <pc:sldMk cId="2165709325" sldId="302"/>
            <ac:picMk id="43" creationId="{6615F78A-19EA-49CF-AB74-547F317AFA29}"/>
          </ac:picMkLst>
        </pc:picChg>
      </pc:sldChg>
      <pc:sldChg chg="modSp mod modTransition">
        <pc:chgData name="Prox Captain" userId="ed09e0e0-34ee-40aa-b994-d424741e2e8f" providerId="ADAL" clId="{E658267E-A968-447F-B603-50D305E8E49F}" dt="2022-02-18T16:40:33.774" v="203" actId="14100"/>
        <pc:sldMkLst>
          <pc:docMk/>
          <pc:sldMk cId="2716773226" sldId="303"/>
        </pc:sldMkLst>
        <pc:spChg chg="mod">
          <ac:chgData name="Prox Captain" userId="ed09e0e0-34ee-40aa-b994-d424741e2e8f" providerId="ADAL" clId="{E658267E-A968-447F-B603-50D305E8E49F}" dt="2022-02-18T16:40:33.774" v="203" actId="14100"/>
          <ac:spMkLst>
            <pc:docMk/>
            <pc:sldMk cId="2716773226" sldId="303"/>
            <ac:spMk id="23" creationId="{9D2C9CE3-6968-478A-9169-B6185ECC9507}"/>
          </ac:spMkLst>
        </pc:spChg>
        <pc:grpChg chg="mod">
          <ac:chgData name="Prox Captain" userId="ed09e0e0-34ee-40aa-b994-d424741e2e8f" providerId="ADAL" clId="{E658267E-A968-447F-B603-50D305E8E49F}" dt="2022-02-18T16:40:30.032" v="202" actId="14100"/>
          <ac:grpSpMkLst>
            <pc:docMk/>
            <pc:sldMk cId="2716773226" sldId="303"/>
            <ac:grpSpMk id="9" creationId="{EB95D6B1-49ED-447A-BB7A-4F2961BDF853}"/>
          </ac:grpSpMkLst>
        </pc:grpChg>
      </pc:sldChg>
      <pc:sldChg chg="delSp modSp mod modTransition">
        <pc:chgData name="Prox Captain" userId="ed09e0e0-34ee-40aa-b994-d424741e2e8f" providerId="ADAL" clId="{E658267E-A968-447F-B603-50D305E8E49F}" dt="2022-02-18T16:40:39.086" v="204" actId="14100"/>
        <pc:sldMkLst>
          <pc:docMk/>
          <pc:sldMk cId="3739408276" sldId="304"/>
        </pc:sldMkLst>
        <pc:spChg chg="mod">
          <ac:chgData name="Prox Captain" userId="ed09e0e0-34ee-40aa-b994-d424741e2e8f" providerId="ADAL" clId="{E658267E-A968-447F-B603-50D305E8E49F}" dt="2022-02-18T16:40:39.086" v="204" actId="14100"/>
          <ac:spMkLst>
            <pc:docMk/>
            <pc:sldMk cId="3739408276" sldId="304"/>
            <ac:spMk id="23" creationId="{9D2C9CE3-6968-478A-9169-B6185ECC9507}"/>
          </ac:spMkLst>
        </pc:spChg>
        <pc:grpChg chg="del">
          <ac:chgData name="Prox Captain" userId="ed09e0e0-34ee-40aa-b994-d424741e2e8f" providerId="ADAL" clId="{E658267E-A968-447F-B603-50D305E8E49F}" dt="2022-02-18T16:39:50.565" v="195" actId="478"/>
          <ac:grpSpMkLst>
            <pc:docMk/>
            <pc:sldMk cId="3739408276" sldId="304"/>
            <ac:grpSpMk id="18" creationId="{967BF853-68BE-41C6-B15B-76F9776FBC67}"/>
          </ac:grpSpMkLst>
        </pc:grpChg>
        <pc:grpChg chg="del">
          <ac:chgData name="Prox Captain" userId="ed09e0e0-34ee-40aa-b994-d424741e2e8f" providerId="ADAL" clId="{E658267E-A968-447F-B603-50D305E8E49F}" dt="2022-02-18T16:39:50.565" v="195" actId="478"/>
          <ac:grpSpMkLst>
            <pc:docMk/>
            <pc:sldMk cId="3739408276" sldId="304"/>
            <ac:grpSpMk id="25" creationId="{49144FBD-E4A6-4127-B830-16F2D204B9AF}"/>
          </ac:grpSpMkLst>
        </pc:grpChg>
        <pc:grpChg chg="del">
          <ac:chgData name="Prox Captain" userId="ed09e0e0-34ee-40aa-b994-d424741e2e8f" providerId="ADAL" clId="{E658267E-A968-447F-B603-50D305E8E49F}" dt="2022-02-18T16:39:50.565" v="195" actId="478"/>
          <ac:grpSpMkLst>
            <pc:docMk/>
            <pc:sldMk cId="3739408276" sldId="304"/>
            <ac:grpSpMk id="29" creationId="{09B49B2E-1122-4EE1-8E95-7A6CA11EA9C3}"/>
          </ac:grpSpMkLst>
        </pc:grpChg>
      </pc:sldChg>
      <pc:sldChg chg="modSp mod modTransition">
        <pc:chgData name="Prox Captain" userId="ed09e0e0-34ee-40aa-b994-d424741e2e8f" providerId="ADAL" clId="{E658267E-A968-447F-B603-50D305E8E49F}" dt="2022-02-18T16:41:23.189" v="209"/>
        <pc:sldMkLst>
          <pc:docMk/>
          <pc:sldMk cId="2244107701" sldId="305"/>
        </pc:sldMkLst>
        <pc:spChg chg="mod">
          <ac:chgData name="Prox Captain" userId="ed09e0e0-34ee-40aa-b994-d424741e2e8f" providerId="ADAL" clId="{E658267E-A968-447F-B603-50D305E8E49F}" dt="2022-02-18T16:40:53.110" v="206" actId="14100"/>
          <ac:spMkLst>
            <pc:docMk/>
            <pc:sldMk cId="2244107701" sldId="305"/>
            <ac:spMk id="23" creationId="{9D2C9CE3-6968-478A-9169-B6185ECC9507}"/>
          </ac:spMkLst>
        </pc:spChg>
      </pc:sldChg>
      <pc:sldChg chg="modSp mod modTransition">
        <pc:chgData name="Prox Captain" userId="ed09e0e0-34ee-40aa-b994-d424741e2e8f" providerId="ADAL" clId="{E658267E-A968-447F-B603-50D305E8E49F}" dt="2022-02-18T16:41:27.149" v="210"/>
        <pc:sldMkLst>
          <pc:docMk/>
          <pc:sldMk cId="25186726" sldId="306"/>
        </pc:sldMkLst>
        <pc:spChg chg="mod">
          <ac:chgData name="Prox Captain" userId="ed09e0e0-34ee-40aa-b994-d424741e2e8f" providerId="ADAL" clId="{E658267E-A968-447F-B603-50D305E8E49F}" dt="2022-02-18T16:41:09.021" v="208" actId="14100"/>
          <ac:spMkLst>
            <pc:docMk/>
            <pc:sldMk cId="25186726" sldId="306"/>
            <ac:spMk id="23" creationId="{9D2C9CE3-6968-478A-9169-B6185ECC9507}"/>
          </ac:spMkLst>
        </pc:spChg>
        <pc:grpChg chg="mod">
          <ac:chgData name="Prox Captain" userId="ed09e0e0-34ee-40aa-b994-d424741e2e8f" providerId="ADAL" clId="{E658267E-A968-447F-B603-50D305E8E49F}" dt="2022-02-18T16:41:03.758" v="207" actId="1076"/>
          <ac:grpSpMkLst>
            <pc:docMk/>
            <pc:sldMk cId="25186726" sldId="306"/>
            <ac:grpSpMk id="54" creationId="{4A7E9C1E-3724-4A39-BD85-688C14BA835D}"/>
          </ac:grpSpMkLst>
        </pc:grpChg>
      </pc:sldChg>
      <pc:sldChg chg="modTransition">
        <pc:chgData name="Prox Captain" userId="ed09e0e0-34ee-40aa-b994-d424741e2e8f" providerId="ADAL" clId="{E658267E-A968-447F-B603-50D305E8E49F}" dt="2022-02-18T16:41:30.934" v="211"/>
        <pc:sldMkLst>
          <pc:docMk/>
          <pc:sldMk cId="248433144" sldId="308"/>
        </pc:sldMkLst>
      </pc:sldChg>
      <pc:sldChg chg="modTransition">
        <pc:chgData name="Prox Captain" userId="ed09e0e0-34ee-40aa-b994-d424741e2e8f" providerId="ADAL" clId="{E658267E-A968-447F-B603-50D305E8E49F}" dt="2022-02-18T16:42:39.021" v="232"/>
        <pc:sldMkLst>
          <pc:docMk/>
          <pc:sldMk cId="1236649094" sldId="31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b8f66849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b8f66849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8178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b8ad8aa3d3_0_1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b8ad8aa3d3_0_1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b8f66849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b8f66849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7193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b8ad8aa3d3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6" name="Google Shape;1326;gb8ad8aa3d3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b8f66849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b8f66849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b8f66849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b8f66849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9479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b8f66849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b8f66849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763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b8f66849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b8f66849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2112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b8f66849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b8f66849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8728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b8f66849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b8f66849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2345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b8f66849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b8f66849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3705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b8f66849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b8f66849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92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1900" y="1386639"/>
            <a:ext cx="6196200" cy="19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1900" y="3294939"/>
            <a:ext cx="61962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16550" y="0"/>
            <a:ext cx="1823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725761" y="1349068"/>
            <a:ext cx="1173854" cy="2461458"/>
            <a:chOff x="6725761" y="1349068"/>
            <a:chExt cx="1173854" cy="2461458"/>
          </a:xfrm>
        </p:grpSpPr>
        <p:grpSp>
          <p:nvGrpSpPr>
            <p:cNvPr id="13" name="Google Shape;13;p2"/>
            <p:cNvGrpSpPr/>
            <p:nvPr/>
          </p:nvGrpSpPr>
          <p:grpSpPr>
            <a:xfrm rot="-5400000">
              <a:off x="6747803" y="1327027"/>
              <a:ext cx="1129770" cy="1173854"/>
              <a:chOff x="11" y="583339"/>
              <a:chExt cx="1129770" cy="1173854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9686" y="583339"/>
                <a:ext cx="51388" cy="5283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1649" extrusionOk="0">
                    <a:moveTo>
                      <a:pt x="802" y="0"/>
                    </a:moveTo>
                    <a:cubicBezTo>
                      <a:pt x="364" y="15"/>
                      <a:pt x="1" y="378"/>
                      <a:pt x="16" y="832"/>
                    </a:cubicBezTo>
                    <a:cubicBezTo>
                      <a:pt x="1" y="1270"/>
                      <a:pt x="364" y="1633"/>
                      <a:pt x="802" y="1648"/>
                    </a:cubicBezTo>
                    <a:cubicBezTo>
                      <a:pt x="1256" y="1633"/>
                      <a:pt x="1604" y="1270"/>
                      <a:pt x="1589" y="832"/>
                    </a:cubicBezTo>
                    <a:cubicBezTo>
                      <a:pt x="1604" y="378"/>
                      <a:pt x="1256" y="15"/>
                      <a:pt x="8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77103" y="584524"/>
                <a:ext cx="50908" cy="50555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1578" extrusionOk="0">
                    <a:moveTo>
                      <a:pt x="795" y="1"/>
                    </a:moveTo>
                    <a:cubicBezTo>
                      <a:pt x="398" y="1"/>
                      <a:pt x="1" y="265"/>
                      <a:pt x="1" y="795"/>
                    </a:cubicBezTo>
                    <a:cubicBezTo>
                      <a:pt x="1" y="1316"/>
                      <a:pt x="398" y="1577"/>
                      <a:pt x="795" y="1577"/>
                    </a:cubicBezTo>
                    <a:cubicBezTo>
                      <a:pt x="1192" y="1577"/>
                      <a:pt x="1589" y="1316"/>
                      <a:pt x="1589" y="795"/>
                    </a:cubicBezTo>
                    <a:cubicBezTo>
                      <a:pt x="1589" y="265"/>
                      <a:pt x="1192" y="1"/>
                      <a:pt x="7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543559" y="583435"/>
                <a:ext cx="52349" cy="52734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1646" extrusionOk="0">
                    <a:moveTo>
                      <a:pt x="817" y="1"/>
                    </a:moveTo>
                    <a:cubicBezTo>
                      <a:pt x="409" y="1"/>
                      <a:pt x="1" y="277"/>
                      <a:pt x="31" y="829"/>
                    </a:cubicBezTo>
                    <a:cubicBezTo>
                      <a:pt x="1" y="1267"/>
                      <a:pt x="364" y="1645"/>
                      <a:pt x="817" y="1645"/>
                    </a:cubicBezTo>
                    <a:cubicBezTo>
                      <a:pt x="1271" y="1645"/>
                      <a:pt x="1619" y="1267"/>
                      <a:pt x="1604" y="829"/>
                    </a:cubicBezTo>
                    <a:cubicBezTo>
                      <a:pt x="1634" y="277"/>
                      <a:pt x="1226" y="1"/>
                      <a:pt x="8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10752" y="583435"/>
                <a:ext cx="52093" cy="52734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1646" extrusionOk="0">
                    <a:moveTo>
                      <a:pt x="815" y="1"/>
                    </a:moveTo>
                    <a:cubicBezTo>
                      <a:pt x="408" y="1"/>
                      <a:pt x="0" y="277"/>
                      <a:pt x="23" y="829"/>
                    </a:cubicBezTo>
                    <a:cubicBezTo>
                      <a:pt x="8" y="1267"/>
                      <a:pt x="371" y="1645"/>
                      <a:pt x="809" y="1645"/>
                    </a:cubicBezTo>
                    <a:cubicBezTo>
                      <a:pt x="1263" y="1645"/>
                      <a:pt x="1626" y="1267"/>
                      <a:pt x="1596" y="829"/>
                    </a:cubicBezTo>
                    <a:cubicBezTo>
                      <a:pt x="1626" y="277"/>
                      <a:pt x="1221" y="1"/>
                      <a:pt x="8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078874" y="584524"/>
                <a:ext cx="50427" cy="50555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1578" extrusionOk="0">
                    <a:moveTo>
                      <a:pt x="787" y="1"/>
                    </a:moveTo>
                    <a:cubicBezTo>
                      <a:pt x="394" y="1"/>
                      <a:pt x="1" y="265"/>
                      <a:pt x="1" y="795"/>
                    </a:cubicBezTo>
                    <a:cubicBezTo>
                      <a:pt x="1" y="1316"/>
                      <a:pt x="394" y="1577"/>
                      <a:pt x="787" y="1577"/>
                    </a:cubicBezTo>
                    <a:cubicBezTo>
                      <a:pt x="1180" y="1577"/>
                      <a:pt x="1574" y="1316"/>
                      <a:pt x="1574" y="795"/>
                    </a:cubicBezTo>
                    <a:cubicBezTo>
                      <a:pt x="1574" y="265"/>
                      <a:pt x="1180" y="1"/>
                      <a:pt x="7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933" y="863347"/>
                <a:ext cx="59141" cy="5331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664" extrusionOk="0">
                    <a:moveTo>
                      <a:pt x="1044" y="0"/>
                    </a:moveTo>
                    <a:cubicBezTo>
                      <a:pt x="1" y="61"/>
                      <a:pt x="1" y="1603"/>
                      <a:pt x="1044" y="1663"/>
                    </a:cubicBezTo>
                    <a:cubicBezTo>
                      <a:pt x="1483" y="1648"/>
                      <a:pt x="1846" y="1270"/>
                      <a:pt x="1831" y="832"/>
                    </a:cubicBezTo>
                    <a:cubicBezTo>
                      <a:pt x="1846" y="393"/>
                      <a:pt x="1498" y="15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68870" y="863827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59" y="0"/>
                    </a:moveTo>
                    <a:cubicBezTo>
                      <a:pt x="364" y="0"/>
                      <a:pt x="1" y="817"/>
                      <a:pt x="485" y="1331"/>
                    </a:cubicBezTo>
                    <a:cubicBezTo>
                      <a:pt x="642" y="1499"/>
                      <a:pt x="842" y="1574"/>
                      <a:pt x="1040" y="1574"/>
                    </a:cubicBezTo>
                    <a:cubicBezTo>
                      <a:pt x="1432" y="1574"/>
                      <a:pt x="1816" y="1279"/>
                      <a:pt x="1846" y="817"/>
                    </a:cubicBezTo>
                    <a:cubicBezTo>
                      <a:pt x="1846" y="378"/>
                      <a:pt x="1498" y="0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536287" y="863827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0"/>
                    </a:moveTo>
                    <a:cubicBezTo>
                      <a:pt x="349" y="0"/>
                      <a:pt x="1" y="817"/>
                      <a:pt x="470" y="1331"/>
                    </a:cubicBezTo>
                    <a:cubicBezTo>
                      <a:pt x="632" y="1499"/>
                      <a:pt x="836" y="1574"/>
                      <a:pt x="1035" y="1574"/>
                    </a:cubicBezTo>
                    <a:cubicBezTo>
                      <a:pt x="1430" y="1574"/>
                      <a:pt x="1811" y="1279"/>
                      <a:pt x="1831" y="817"/>
                    </a:cubicBezTo>
                    <a:cubicBezTo>
                      <a:pt x="1846" y="378"/>
                      <a:pt x="1483" y="0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03383" y="863827"/>
                <a:ext cx="5898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1" h="1575" extrusionOk="0">
                    <a:moveTo>
                      <a:pt x="1021" y="0"/>
                    </a:moveTo>
                    <a:cubicBezTo>
                      <a:pt x="352" y="0"/>
                      <a:pt x="0" y="821"/>
                      <a:pt x="480" y="1331"/>
                    </a:cubicBezTo>
                    <a:cubicBezTo>
                      <a:pt x="637" y="1499"/>
                      <a:pt x="837" y="1574"/>
                      <a:pt x="1035" y="1574"/>
                    </a:cubicBezTo>
                    <a:cubicBezTo>
                      <a:pt x="1425" y="1574"/>
                      <a:pt x="1805" y="1279"/>
                      <a:pt x="1826" y="817"/>
                    </a:cubicBezTo>
                    <a:cubicBezTo>
                      <a:pt x="1841" y="378"/>
                      <a:pt x="1493" y="0"/>
                      <a:pt x="1039" y="0"/>
                    </a:cubicBezTo>
                    <a:cubicBezTo>
                      <a:pt x="1033" y="0"/>
                      <a:pt x="1027" y="0"/>
                      <a:pt x="10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070160" y="863827"/>
                <a:ext cx="59622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75" extrusionOk="0">
                    <a:moveTo>
                      <a:pt x="1059" y="0"/>
                    </a:moveTo>
                    <a:cubicBezTo>
                      <a:pt x="364" y="0"/>
                      <a:pt x="1" y="817"/>
                      <a:pt x="485" y="1331"/>
                    </a:cubicBezTo>
                    <a:cubicBezTo>
                      <a:pt x="647" y="1499"/>
                      <a:pt x="851" y="1574"/>
                      <a:pt x="1050" y="1574"/>
                    </a:cubicBezTo>
                    <a:cubicBezTo>
                      <a:pt x="1445" y="1574"/>
                      <a:pt x="1825" y="1279"/>
                      <a:pt x="1846" y="817"/>
                    </a:cubicBezTo>
                    <a:cubicBezTo>
                      <a:pt x="1861" y="378"/>
                      <a:pt x="1498" y="0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1" y="1143835"/>
                <a:ext cx="61063" cy="5283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649" extrusionOk="0">
                    <a:moveTo>
                      <a:pt x="1104" y="0"/>
                    </a:moveTo>
                    <a:cubicBezTo>
                      <a:pt x="0" y="0"/>
                      <a:pt x="0" y="1649"/>
                      <a:pt x="1104" y="1649"/>
                    </a:cubicBezTo>
                    <a:cubicBezTo>
                      <a:pt x="1558" y="1634"/>
                      <a:pt x="1906" y="1271"/>
                      <a:pt x="1891" y="832"/>
                    </a:cubicBezTo>
                    <a:cubicBezTo>
                      <a:pt x="1906" y="378"/>
                      <a:pt x="1558" y="16"/>
                      <a:pt x="110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68870" y="1143835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59" y="0"/>
                    </a:moveTo>
                    <a:cubicBezTo>
                      <a:pt x="364" y="0"/>
                      <a:pt x="1" y="832"/>
                      <a:pt x="485" y="1331"/>
                    </a:cubicBezTo>
                    <a:cubicBezTo>
                      <a:pt x="648" y="1499"/>
                      <a:pt x="852" y="1575"/>
                      <a:pt x="1053" y="1575"/>
                    </a:cubicBezTo>
                    <a:cubicBezTo>
                      <a:pt x="1447" y="1575"/>
                      <a:pt x="1826" y="1283"/>
                      <a:pt x="1846" y="832"/>
                    </a:cubicBezTo>
                    <a:cubicBezTo>
                      <a:pt x="1846" y="378"/>
                      <a:pt x="1498" y="16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536287" y="1143835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0"/>
                    </a:moveTo>
                    <a:cubicBezTo>
                      <a:pt x="349" y="0"/>
                      <a:pt x="1" y="832"/>
                      <a:pt x="470" y="1331"/>
                    </a:cubicBezTo>
                    <a:cubicBezTo>
                      <a:pt x="633" y="1499"/>
                      <a:pt x="837" y="1575"/>
                      <a:pt x="1038" y="1575"/>
                    </a:cubicBezTo>
                    <a:cubicBezTo>
                      <a:pt x="1432" y="1575"/>
                      <a:pt x="1811" y="1283"/>
                      <a:pt x="1831" y="832"/>
                    </a:cubicBezTo>
                    <a:cubicBezTo>
                      <a:pt x="1846" y="378"/>
                      <a:pt x="1483" y="16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03223" y="1143835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0"/>
                    </a:moveTo>
                    <a:cubicBezTo>
                      <a:pt x="349" y="0"/>
                      <a:pt x="1" y="832"/>
                      <a:pt x="485" y="1331"/>
                    </a:cubicBezTo>
                    <a:cubicBezTo>
                      <a:pt x="643" y="1499"/>
                      <a:pt x="844" y="1575"/>
                      <a:pt x="1042" y="1575"/>
                    </a:cubicBezTo>
                    <a:cubicBezTo>
                      <a:pt x="1432" y="1575"/>
                      <a:pt x="1810" y="1283"/>
                      <a:pt x="1831" y="832"/>
                    </a:cubicBezTo>
                    <a:cubicBezTo>
                      <a:pt x="1846" y="378"/>
                      <a:pt x="1498" y="16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070160" y="1143835"/>
                <a:ext cx="59622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75" extrusionOk="0">
                    <a:moveTo>
                      <a:pt x="1059" y="0"/>
                    </a:moveTo>
                    <a:cubicBezTo>
                      <a:pt x="364" y="0"/>
                      <a:pt x="1" y="832"/>
                      <a:pt x="485" y="1331"/>
                    </a:cubicBezTo>
                    <a:cubicBezTo>
                      <a:pt x="648" y="1499"/>
                      <a:pt x="852" y="1575"/>
                      <a:pt x="1053" y="1575"/>
                    </a:cubicBezTo>
                    <a:cubicBezTo>
                      <a:pt x="1447" y="1575"/>
                      <a:pt x="1825" y="1283"/>
                      <a:pt x="1846" y="832"/>
                    </a:cubicBezTo>
                    <a:cubicBezTo>
                      <a:pt x="1861" y="378"/>
                      <a:pt x="1498" y="16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933" y="1424323"/>
                <a:ext cx="59141" cy="5283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649" extrusionOk="0">
                    <a:moveTo>
                      <a:pt x="1044" y="1"/>
                    </a:moveTo>
                    <a:cubicBezTo>
                      <a:pt x="1" y="46"/>
                      <a:pt x="1" y="1588"/>
                      <a:pt x="1044" y="1649"/>
                    </a:cubicBezTo>
                    <a:cubicBezTo>
                      <a:pt x="1498" y="1634"/>
                      <a:pt x="1846" y="1271"/>
                      <a:pt x="1831" y="817"/>
                    </a:cubicBezTo>
                    <a:cubicBezTo>
                      <a:pt x="1846" y="379"/>
                      <a:pt x="1498" y="1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268870" y="1424323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59" y="1"/>
                    </a:moveTo>
                    <a:cubicBezTo>
                      <a:pt x="364" y="1"/>
                      <a:pt x="1" y="832"/>
                      <a:pt x="485" y="1331"/>
                    </a:cubicBezTo>
                    <a:cubicBezTo>
                      <a:pt x="642" y="1499"/>
                      <a:pt x="842" y="1574"/>
                      <a:pt x="1040" y="1574"/>
                    </a:cubicBezTo>
                    <a:cubicBezTo>
                      <a:pt x="1432" y="1574"/>
                      <a:pt x="1816" y="1279"/>
                      <a:pt x="1846" y="817"/>
                    </a:cubicBezTo>
                    <a:cubicBezTo>
                      <a:pt x="1846" y="379"/>
                      <a:pt x="1498" y="1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536287" y="1424323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1"/>
                    </a:moveTo>
                    <a:cubicBezTo>
                      <a:pt x="349" y="1"/>
                      <a:pt x="1" y="832"/>
                      <a:pt x="470" y="1331"/>
                    </a:cubicBezTo>
                    <a:cubicBezTo>
                      <a:pt x="632" y="1499"/>
                      <a:pt x="836" y="1574"/>
                      <a:pt x="1035" y="1574"/>
                    </a:cubicBezTo>
                    <a:cubicBezTo>
                      <a:pt x="1430" y="1574"/>
                      <a:pt x="1811" y="1279"/>
                      <a:pt x="1831" y="817"/>
                    </a:cubicBezTo>
                    <a:cubicBezTo>
                      <a:pt x="1846" y="379"/>
                      <a:pt x="1483" y="1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803223" y="1424323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1"/>
                    </a:moveTo>
                    <a:cubicBezTo>
                      <a:pt x="364" y="1"/>
                      <a:pt x="1" y="817"/>
                      <a:pt x="485" y="1331"/>
                    </a:cubicBezTo>
                    <a:cubicBezTo>
                      <a:pt x="642" y="1499"/>
                      <a:pt x="842" y="1574"/>
                      <a:pt x="1040" y="1574"/>
                    </a:cubicBezTo>
                    <a:cubicBezTo>
                      <a:pt x="1430" y="1574"/>
                      <a:pt x="1810" y="1279"/>
                      <a:pt x="1831" y="817"/>
                    </a:cubicBezTo>
                    <a:cubicBezTo>
                      <a:pt x="1846" y="379"/>
                      <a:pt x="1498" y="1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070160" y="1424323"/>
                <a:ext cx="59622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75" extrusionOk="0">
                    <a:moveTo>
                      <a:pt x="1059" y="1"/>
                    </a:moveTo>
                    <a:cubicBezTo>
                      <a:pt x="364" y="1"/>
                      <a:pt x="1" y="832"/>
                      <a:pt x="485" y="1331"/>
                    </a:cubicBezTo>
                    <a:cubicBezTo>
                      <a:pt x="647" y="1499"/>
                      <a:pt x="851" y="1574"/>
                      <a:pt x="1050" y="1574"/>
                    </a:cubicBezTo>
                    <a:cubicBezTo>
                      <a:pt x="1445" y="1574"/>
                      <a:pt x="1825" y="1279"/>
                      <a:pt x="1846" y="817"/>
                    </a:cubicBezTo>
                    <a:cubicBezTo>
                      <a:pt x="1861" y="379"/>
                      <a:pt x="1498" y="1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1" y="1704331"/>
                <a:ext cx="61063" cy="52862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650" extrusionOk="0">
                    <a:moveTo>
                      <a:pt x="1104" y="1"/>
                    </a:moveTo>
                    <a:cubicBezTo>
                      <a:pt x="0" y="1"/>
                      <a:pt x="0" y="1649"/>
                      <a:pt x="1104" y="1649"/>
                    </a:cubicBezTo>
                    <a:cubicBezTo>
                      <a:pt x="1558" y="1649"/>
                      <a:pt x="1906" y="1271"/>
                      <a:pt x="1891" y="833"/>
                    </a:cubicBezTo>
                    <a:cubicBezTo>
                      <a:pt x="1906" y="379"/>
                      <a:pt x="1558" y="16"/>
                      <a:pt x="11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68870" y="1704331"/>
                <a:ext cx="59141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86" extrusionOk="0">
                    <a:moveTo>
                      <a:pt x="1059" y="1"/>
                    </a:moveTo>
                    <a:cubicBezTo>
                      <a:pt x="364" y="1"/>
                      <a:pt x="1" y="833"/>
                      <a:pt x="485" y="1332"/>
                    </a:cubicBezTo>
                    <a:cubicBezTo>
                      <a:pt x="650" y="1507"/>
                      <a:pt x="857" y="1585"/>
                      <a:pt x="1059" y="1585"/>
                    </a:cubicBezTo>
                    <a:cubicBezTo>
                      <a:pt x="1451" y="1585"/>
                      <a:pt x="1826" y="1291"/>
                      <a:pt x="1846" y="833"/>
                    </a:cubicBezTo>
                    <a:cubicBezTo>
                      <a:pt x="1846" y="379"/>
                      <a:pt x="1498" y="16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536287" y="1704331"/>
                <a:ext cx="59141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86" extrusionOk="0">
                    <a:moveTo>
                      <a:pt x="1044" y="1"/>
                    </a:moveTo>
                    <a:cubicBezTo>
                      <a:pt x="349" y="1"/>
                      <a:pt x="1" y="833"/>
                      <a:pt x="470" y="1332"/>
                    </a:cubicBezTo>
                    <a:cubicBezTo>
                      <a:pt x="635" y="1507"/>
                      <a:pt x="842" y="1585"/>
                      <a:pt x="1044" y="1585"/>
                    </a:cubicBezTo>
                    <a:cubicBezTo>
                      <a:pt x="1436" y="1585"/>
                      <a:pt x="1811" y="1291"/>
                      <a:pt x="1831" y="833"/>
                    </a:cubicBezTo>
                    <a:cubicBezTo>
                      <a:pt x="1846" y="379"/>
                      <a:pt x="1483" y="16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803223" y="1704331"/>
                <a:ext cx="59141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86" extrusionOk="0">
                    <a:moveTo>
                      <a:pt x="1044" y="1"/>
                    </a:moveTo>
                    <a:cubicBezTo>
                      <a:pt x="349" y="1"/>
                      <a:pt x="1" y="833"/>
                      <a:pt x="485" y="1332"/>
                    </a:cubicBezTo>
                    <a:cubicBezTo>
                      <a:pt x="644" y="1507"/>
                      <a:pt x="848" y="1585"/>
                      <a:pt x="1048" y="1585"/>
                    </a:cubicBezTo>
                    <a:cubicBezTo>
                      <a:pt x="1436" y="1585"/>
                      <a:pt x="1811" y="1291"/>
                      <a:pt x="1831" y="833"/>
                    </a:cubicBezTo>
                    <a:cubicBezTo>
                      <a:pt x="1846" y="379"/>
                      <a:pt x="1498" y="16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1070160" y="1704331"/>
                <a:ext cx="59622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86" extrusionOk="0">
                    <a:moveTo>
                      <a:pt x="1059" y="1"/>
                    </a:moveTo>
                    <a:cubicBezTo>
                      <a:pt x="364" y="1"/>
                      <a:pt x="1" y="833"/>
                      <a:pt x="485" y="1332"/>
                    </a:cubicBezTo>
                    <a:cubicBezTo>
                      <a:pt x="650" y="1507"/>
                      <a:pt x="857" y="1585"/>
                      <a:pt x="1059" y="1585"/>
                    </a:cubicBezTo>
                    <a:cubicBezTo>
                      <a:pt x="1451" y="1585"/>
                      <a:pt x="1826" y="1291"/>
                      <a:pt x="1846" y="833"/>
                    </a:cubicBezTo>
                    <a:cubicBezTo>
                      <a:pt x="1861" y="379"/>
                      <a:pt x="1498" y="16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 rot="-5400000">
              <a:off x="6747803" y="2658714"/>
              <a:ext cx="1129770" cy="1173854"/>
              <a:chOff x="11" y="583339"/>
              <a:chExt cx="1129770" cy="1173854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9686" y="583339"/>
                <a:ext cx="51388" cy="5283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1649" extrusionOk="0">
                    <a:moveTo>
                      <a:pt x="802" y="0"/>
                    </a:moveTo>
                    <a:cubicBezTo>
                      <a:pt x="364" y="15"/>
                      <a:pt x="1" y="378"/>
                      <a:pt x="16" y="832"/>
                    </a:cubicBezTo>
                    <a:cubicBezTo>
                      <a:pt x="1" y="1270"/>
                      <a:pt x="364" y="1633"/>
                      <a:pt x="802" y="1648"/>
                    </a:cubicBezTo>
                    <a:cubicBezTo>
                      <a:pt x="1256" y="1633"/>
                      <a:pt x="1604" y="1270"/>
                      <a:pt x="1589" y="832"/>
                    </a:cubicBezTo>
                    <a:cubicBezTo>
                      <a:pt x="1604" y="378"/>
                      <a:pt x="1256" y="15"/>
                      <a:pt x="8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77103" y="584524"/>
                <a:ext cx="50908" cy="50555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1578" extrusionOk="0">
                    <a:moveTo>
                      <a:pt x="795" y="1"/>
                    </a:moveTo>
                    <a:cubicBezTo>
                      <a:pt x="398" y="1"/>
                      <a:pt x="1" y="265"/>
                      <a:pt x="1" y="795"/>
                    </a:cubicBezTo>
                    <a:cubicBezTo>
                      <a:pt x="1" y="1316"/>
                      <a:pt x="398" y="1577"/>
                      <a:pt x="795" y="1577"/>
                    </a:cubicBezTo>
                    <a:cubicBezTo>
                      <a:pt x="1192" y="1577"/>
                      <a:pt x="1589" y="1316"/>
                      <a:pt x="1589" y="795"/>
                    </a:cubicBezTo>
                    <a:cubicBezTo>
                      <a:pt x="1589" y="265"/>
                      <a:pt x="1192" y="1"/>
                      <a:pt x="7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43559" y="583435"/>
                <a:ext cx="52349" cy="52734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1646" extrusionOk="0">
                    <a:moveTo>
                      <a:pt x="817" y="1"/>
                    </a:moveTo>
                    <a:cubicBezTo>
                      <a:pt x="409" y="1"/>
                      <a:pt x="1" y="277"/>
                      <a:pt x="31" y="829"/>
                    </a:cubicBezTo>
                    <a:cubicBezTo>
                      <a:pt x="1" y="1267"/>
                      <a:pt x="364" y="1645"/>
                      <a:pt x="817" y="1645"/>
                    </a:cubicBezTo>
                    <a:cubicBezTo>
                      <a:pt x="1271" y="1645"/>
                      <a:pt x="1619" y="1267"/>
                      <a:pt x="1604" y="829"/>
                    </a:cubicBezTo>
                    <a:cubicBezTo>
                      <a:pt x="1634" y="277"/>
                      <a:pt x="1226" y="1"/>
                      <a:pt x="8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810752" y="583435"/>
                <a:ext cx="52093" cy="52734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1646" extrusionOk="0">
                    <a:moveTo>
                      <a:pt x="815" y="1"/>
                    </a:moveTo>
                    <a:cubicBezTo>
                      <a:pt x="408" y="1"/>
                      <a:pt x="0" y="277"/>
                      <a:pt x="23" y="829"/>
                    </a:cubicBezTo>
                    <a:cubicBezTo>
                      <a:pt x="8" y="1267"/>
                      <a:pt x="371" y="1645"/>
                      <a:pt x="809" y="1645"/>
                    </a:cubicBezTo>
                    <a:cubicBezTo>
                      <a:pt x="1263" y="1645"/>
                      <a:pt x="1626" y="1267"/>
                      <a:pt x="1596" y="829"/>
                    </a:cubicBezTo>
                    <a:cubicBezTo>
                      <a:pt x="1626" y="277"/>
                      <a:pt x="1221" y="1"/>
                      <a:pt x="8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078874" y="584524"/>
                <a:ext cx="50427" cy="50555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1578" extrusionOk="0">
                    <a:moveTo>
                      <a:pt x="787" y="1"/>
                    </a:moveTo>
                    <a:cubicBezTo>
                      <a:pt x="394" y="1"/>
                      <a:pt x="1" y="265"/>
                      <a:pt x="1" y="795"/>
                    </a:cubicBezTo>
                    <a:cubicBezTo>
                      <a:pt x="1" y="1316"/>
                      <a:pt x="394" y="1577"/>
                      <a:pt x="787" y="1577"/>
                    </a:cubicBezTo>
                    <a:cubicBezTo>
                      <a:pt x="1180" y="1577"/>
                      <a:pt x="1574" y="1316"/>
                      <a:pt x="1574" y="795"/>
                    </a:cubicBezTo>
                    <a:cubicBezTo>
                      <a:pt x="1574" y="265"/>
                      <a:pt x="1180" y="1"/>
                      <a:pt x="7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1933" y="863347"/>
                <a:ext cx="59141" cy="5331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664" extrusionOk="0">
                    <a:moveTo>
                      <a:pt x="1044" y="0"/>
                    </a:moveTo>
                    <a:cubicBezTo>
                      <a:pt x="1" y="61"/>
                      <a:pt x="1" y="1603"/>
                      <a:pt x="1044" y="1663"/>
                    </a:cubicBezTo>
                    <a:cubicBezTo>
                      <a:pt x="1483" y="1648"/>
                      <a:pt x="1846" y="1270"/>
                      <a:pt x="1831" y="832"/>
                    </a:cubicBezTo>
                    <a:cubicBezTo>
                      <a:pt x="1846" y="393"/>
                      <a:pt x="1498" y="15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268870" y="863827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59" y="0"/>
                    </a:moveTo>
                    <a:cubicBezTo>
                      <a:pt x="364" y="0"/>
                      <a:pt x="1" y="817"/>
                      <a:pt x="485" y="1331"/>
                    </a:cubicBezTo>
                    <a:cubicBezTo>
                      <a:pt x="642" y="1499"/>
                      <a:pt x="842" y="1574"/>
                      <a:pt x="1040" y="1574"/>
                    </a:cubicBezTo>
                    <a:cubicBezTo>
                      <a:pt x="1432" y="1574"/>
                      <a:pt x="1816" y="1279"/>
                      <a:pt x="1846" y="817"/>
                    </a:cubicBezTo>
                    <a:cubicBezTo>
                      <a:pt x="1846" y="378"/>
                      <a:pt x="1498" y="0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536287" y="863827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0"/>
                    </a:moveTo>
                    <a:cubicBezTo>
                      <a:pt x="349" y="0"/>
                      <a:pt x="1" y="817"/>
                      <a:pt x="470" y="1331"/>
                    </a:cubicBezTo>
                    <a:cubicBezTo>
                      <a:pt x="632" y="1499"/>
                      <a:pt x="836" y="1574"/>
                      <a:pt x="1035" y="1574"/>
                    </a:cubicBezTo>
                    <a:cubicBezTo>
                      <a:pt x="1430" y="1574"/>
                      <a:pt x="1811" y="1279"/>
                      <a:pt x="1831" y="817"/>
                    </a:cubicBezTo>
                    <a:cubicBezTo>
                      <a:pt x="1846" y="378"/>
                      <a:pt x="1483" y="0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03383" y="863827"/>
                <a:ext cx="5898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1" h="1575" extrusionOk="0">
                    <a:moveTo>
                      <a:pt x="1021" y="0"/>
                    </a:moveTo>
                    <a:cubicBezTo>
                      <a:pt x="352" y="0"/>
                      <a:pt x="0" y="821"/>
                      <a:pt x="480" y="1331"/>
                    </a:cubicBezTo>
                    <a:cubicBezTo>
                      <a:pt x="637" y="1499"/>
                      <a:pt x="837" y="1574"/>
                      <a:pt x="1035" y="1574"/>
                    </a:cubicBezTo>
                    <a:cubicBezTo>
                      <a:pt x="1425" y="1574"/>
                      <a:pt x="1805" y="1279"/>
                      <a:pt x="1826" y="817"/>
                    </a:cubicBezTo>
                    <a:cubicBezTo>
                      <a:pt x="1841" y="378"/>
                      <a:pt x="1493" y="0"/>
                      <a:pt x="1039" y="0"/>
                    </a:cubicBezTo>
                    <a:cubicBezTo>
                      <a:pt x="1033" y="0"/>
                      <a:pt x="1027" y="0"/>
                      <a:pt x="10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1070160" y="863827"/>
                <a:ext cx="59622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75" extrusionOk="0">
                    <a:moveTo>
                      <a:pt x="1059" y="0"/>
                    </a:moveTo>
                    <a:cubicBezTo>
                      <a:pt x="364" y="0"/>
                      <a:pt x="1" y="817"/>
                      <a:pt x="485" y="1331"/>
                    </a:cubicBezTo>
                    <a:cubicBezTo>
                      <a:pt x="647" y="1499"/>
                      <a:pt x="851" y="1574"/>
                      <a:pt x="1050" y="1574"/>
                    </a:cubicBezTo>
                    <a:cubicBezTo>
                      <a:pt x="1445" y="1574"/>
                      <a:pt x="1825" y="1279"/>
                      <a:pt x="1846" y="817"/>
                    </a:cubicBezTo>
                    <a:cubicBezTo>
                      <a:pt x="1861" y="378"/>
                      <a:pt x="1498" y="0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11" y="1143835"/>
                <a:ext cx="61063" cy="5283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649" extrusionOk="0">
                    <a:moveTo>
                      <a:pt x="1104" y="0"/>
                    </a:moveTo>
                    <a:cubicBezTo>
                      <a:pt x="0" y="0"/>
                      <a:pt x="0" y="1649"/>
                      <a:pt x="1104" y="1649"/>
                    </a:cubicBezTo>
                    <a:cubicBezTo>
                      <a:pt x="1558" y="1634"/>
                      <a:pt x="1906" y="1271"/>
                      <a:pt x="1891" y="832"/>
                    </a:cubicBezTo>
                    <a:cubicBezTo>
                      <a:pt x="1906" y="378"/>
                      <a:pt x="1558" y="16"/>
                      <a:pt x="110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268870" y="1143835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59" y="0"/>
                    </a:moveTo>
                    <a:cubicBezTo>
                      <a:pt x="364" y="0"/>
                      <a:pt x="1" y="832"/>
                      <a:pt x="485" y="1331"/>
                    </a:cubicBezTo>
                    <a:cubicBezTo>
                      <a:pt x="648" y="1499"/>
                      <a:pt x="852" y="1575"/>
                      <a:pt x="1053" y="1575"/>
                    </a:cubicBezTo>
                    <a:cubicBezTo>
                      <a:pt x="1447" y="1575"/>
                      <a:pt x="1826" y="1283"/>
                      <a:pt x="1846" y="832"/>
                    </a:cubicBezTo>
                    <a:cubicBezTo>
                      <a:pt x="1846" y="378"/>
                      <a:pt x="1498" y="16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536287" y="1143835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0"/>
                    </a:moveTo>
                    <a:cubicBezTo>
                      <a:pt x="349" y="0"/>
                      <a:pt x="1" y="832"/>
                      <a:pt x="470" y="1331"/>
                    </a:cubicBezTo>
                    <a:cubicBezTo>
                      <a:pt x="633" y="1499"/>
                      <a:pt x="837" y="1575"/>
                      <a:pt x="1038" y="1575"/>
                    </a:cubicBezTo>
                    <a:cubicBezTo>
                      <a:pt x="1432" y="1575"/>
                      <a:pt x="1811" y="1283"/>
                      <a:pt x="1831" y="832"/>
                    </a:cubicBezTo>
                    <a:cubicBezTo>
                      <a:pt x="1846" y="378"/>
                      <a:pt x="1483" y="16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803223" y="1143835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0"/>
                    </a:moveTo>
                    <a:cubicBezTo>
                      <a:pt x="349" y="0"/>
                      <a:pt x="1" y="832"/>
                      <a:pt x="485" y="1331"/>
                    </a:cubicBezTo>
                    <a:cubicBezTo>
                      <a:pt x="643" y="1499"/>
                      <a:pt x="844" y="1575"/>
                      <a:pt x="1042" y="1575"/>
                    </a:cubicBezTo>
                    <a:cubicBezTo>
                      <a:pt x="1432" y="1575"/>
                      <a:pt x="1810" y="1283"/>
                      <a:pt x="1831" y="832"/>
                    </a:cubicBezTo>
                    <a:cubicBezTo>
                      <a:pt x="1846" y="378"/>
                      <a:pt x="1498" y="16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1070160" y="1143835"/>
                <a:ext cx="59622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75" extrusionOk="0">
                    <a:moveTo>
                      <a:pt x="1059" y="0"/>
                    </a:moveTo>
                    <a:cubicBezTo>
                      <a:pt x="364" y="0"/>
                      <a:pt x="1" y="832"/>
                      <a:pt x="485" y="1331"/>
                    </a:cubicBezTo>
                    <a:cubicBezTo>
                      <a:pt x="648" y="1499"/>
                      <a:pt x="852" y="1575"/>
                      <a:pt x="1053" y="1575"/>
                    </a:cubicBezTo>
                    <a:cubicBezTo>
                      <a:pt x="1447" y="1575"/>
                      <a:pt x="1825" y="1283"/>
                      <a:pt x="1846" y="832"/>
                    </a:cubicBezTo>
                    <a:cubicBezTo>
                      <a:pt x="1861" y="378"/>
                      <a:pt x="1498" y="16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1933" y="1424323"/>
                <a:ext cx="59141" cy="5283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649" extrusionOk="0">
                    <a:moveTo>
                      <a:pt x="1044" y="1"/>
                    </a:moveTo>
                    <a:cubicBezTo>
                      <a:pt x="1" y="46"/>
                      <a:pt x="1" y="1588"/>
                      <a:pt x="1044" y="1649"/>
                    </a:cubicBezTo>
                    <a:cubicBezTo>
                      <a:pt x="1498" y="1634"/>
                      <a:pt x="1846" y="1271"/>
                      <a:pt x="1831" y="817"/>
                    </a:cubicBezTo>
                    <a:cubicBezTo>
                      <a:pt x="1846" y="379"/>
                      <a:pt x="1498" y="1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268870" y="1424323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59" y="1"/>
                    </a:moveTo>
                    <a:cubicBezTo>
                      <a:pt x="364" y="1"/>
                      <a:pt x="1" y="832"/>
                      <a:pt x="485" y="1331"/>
                    </a:cubicBezTo>
                    <a:cubicBezTo>
                      <a:pt x="642" y="1499"/>
                      <a:pt x="842" y="1574"/>
                      <a:pt x="1040" y="1574"/>
                    </a:cubicBezTo>
                    <a:cubicBezTo>
                      <a:pt x="1432" y="1574"/>
                      <a:pt x="1816" y="1279"/>
                      <a:pt x="1846" y="817"/>
                    </a:cubicBezTo>
                    <a:cubicBezTo>
                      <a:pt x="1846" y="379"/>
                      <a:pt x="1498" y="1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536287" y="1424323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1"/>
                    </a:moveTo>
                    <a:cubicBezTo>
                      <a:pt x="349" y="1"/>
                      <a:pt x="1" y="832"/>
                      <a:pt x="470" y="1331"/>
                    </a:cubicBezTo>
                    <a:cubicBezTo>
                      <a:pt x="632" y="1499"/>
                      <a:pt x="836" y="1574"/>
                      <a:pt x="1035" y="1574"/>
                    </a:cubicBezTo>
                    <a:cubicBezTo>
                      <a:pt x="1430" y="1574"/>
                      <a:pt x="1811" y="1279"/>
                      <a:pt x="1831" y="817"/>
                    </a:cubicBezTo>
                    <a:cubicBezTo>
                      <a:pt x="1846" y="379"/>
                      <a:pt x="1483" y="1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803223" y="1424323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1"/>
                    </a:moveTo>
                    <a:cubicBezTo>
                      <a:pt x="364" y="1"/>
                      <a:pt x="1" y="817"/>
                      <a:pt x="485" y="1331"/>
                    </a:cubicBezTo>
                    <a:cubicBezTo>
                      <a:pt x="642" y="1499"/>
                      <a:pt x="842" y="1574"/>
                      <a:pt x="1040" y="1574"/>
                    </a:cubicBezTo>
                    <a:cubicBezTo>
                      <a:pt x="1430" y="1574"/>
                      <a:pt x="1810" y="1279"/>
                      <a:pt x="1831" y="817"/>
                    </a:cubicBezTo>
                    <a:cubicBezTo>
                      <a:pt x="1846" y="379"/>
                      <a:pt x="1498" y="1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1070160" y="1424323"/>
                <a:ext cx="59622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75" extrusionOk="0">
                    <a:moveTo>
                      <a:pt x="1059" y="1"/>
                    </a:moveTo>
                    <a:cubicBezTo>
                      <a:pt x="364" y="1"/>
                      <a:pt x="1" y="832"/>
                      <a:pt x="485" y="1331"/>
                    </a:cubicBezTo>
                    <a:cubicBezTo>
                      <a:pt x="647" y="1499"/>
                      <a:pt x="851" y="1574"/>
                      <a:pt x="1050" y="1574"/>
                    </a:cubicBezTo>
                    <a:cubicBezTo>
                      <a:pt x="1445" y="1574"/>
                      <a:pt x="1825" y="1279"/>
                      <a:pt x="1846" y="817"/>
                    </a:cubicBezTo>
                    <a:cubicBezTo>
                      <a:pt x="1861" y="379"/>
                      <a:pt x="1498" y="1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11" y="1704331"/>
                <a:ext cx="61063" cy="52862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650" extrusionOk="0">
                    <a:moveTo>
                      <a:pt x="1104" y="1"/>
                    </a:moveTo>
                    <a:cubicBezTo>
                      <a:pt x="0" y="1"/>
                      <a:pt x="0" y="1649"/>
                      <a:pt x="1104" y="1649"/>
                    </a:cubicBezTo>
                    <a:cubicBezTo>
                      <a:pt x="1558" y="1649"/>
                      <a:pt x="1906" y="1271"/>
                      <a:pt x="1891" y="833"/>
                    </a:cubicBezTo>
                    <a:cubicBezTo>
                      <a:pt x="1906" y="379"/>
                      <a:pt x="1558" y="16"/>
                      <a:pt x="11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268870" y="1704331"/>
                <a:ext cx="59141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86" extrusionOk="0">
                    <a:moveTo>
                      <a:pt x="1059" y="1"/>
                    </a:moveTo>
                    <a:cubicBezTo>
                      <a:pt x="364" y="1"/>
                      <a:pt x="1" y="833"/>
                      <a:pt x="485" y="1332"/>
                    </a:cubicBezTo>
                    <a:cubicBezTo>
                      <a:pt x="650" y="1507"/>
                      <a:pt x="857" y="1585"/>
                      <a:pt x="1059" y="1585"/>
                    </a:cubicBezTo>
                    <a:cubicBezTo>
                      <a:pt x="1451" y="1585"/>
                      <a:pt x="1826" y="1291"/>
                      <a:pt x="1846" y="833"/>
                    </a:cubicBezTo>
                    <a:cubicBezTo>
                      <a:pt x="1846" y="379"/>
                      <a:pt x="1498" y="16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536287" y="1704331"/>
                <a:ext cx="59141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86" extrusionOk="0">
                    <a:moveTo>
                      <a:pt x="1044" y="1"/>
                    </a:moveTo>
                    <a:cubicBezTo>
                      <a:pt x="349" y="1"/>
                      <a:pt x="1" y="833"/>
                      <a:pt x="470" y="1332"/>
                    </a:cubicBezTo>
                    <a:cubicBezTo>
                      <a:pt x="635" y="1507"/>
                      <a:pt x="842" y="1585"/>
                      <a:pt x="1044" y="1585"/>
                    </a:cubicBezTo>
                    <a:cubicBezTo>
                      <a:pt x="1436" y="1585"/>
                      <a:pt x="1811" y="1291"/>
                      <a:pt x="1831" y="833"/>
                    </a:cubicBezTo>
                    <a:cubicBezTo>
                      <a:pt x="1846" y="379"/>
                      <a:pt x="1483" y="16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803223" y="1704331"/>
                <a:ext cx="59141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86" extrusionOk="0">
                    <a:moveTo>
                      <a:pt x="1044" y="1"/>
                    </a:moveTo>
                    <a:cubicBezTo>
                      <a:pt x="349" y="1"/>
                      <a:pt x="1" y="833"/>
                      <a:pt x="485" y="1332"/>
                    </a:cubicBezTo>
                    <a:cubicBezTo>
                      <a:pt x="644" y="1507"/>
                      <a:pt x="848" y="1585"/>
                      <a:pt x="1048" y="1585"/>
                    </a:cubicBezTo>
                    <a:cubicBezTo>
                      <a:pt x="1436" y="1585"/>
                      <a:pt x="1811" y="1291"/>
                      <a:pt x="1831" y="833"/>
                    </a:cubicBezTo>
                    <a:cubicBezTo>
                      <a:pt x="1846" y="379"/>
                      <a:pt x="1498" y="16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070160" y="1704331"/>
                <a:ext cx="59622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86" extrusionOk="0">
                    <a:moveTo>
                      <a:pt x="1059" y="1"/>
                    </a:moveTo>
                    <a:cubicBezTo>
                      <a:pt x="364" y="1"/>
                      <a:pt x="1" y="833"/>
                      <a:pt x="485" y="1332"/>
                    </a:cubicBezTo>
                    <a:cubicBezTo>
                      <a:pt x="650" y="1507"/>
                      <a:pt x="857" y="1585"/>
                      <a:pt x="1059" y="1585"/>
                    </a:cubicBezTo>
                    <a:cubicBezTo>
                      <a:pt x="1451" y="1585"/>
                      <a:pt x="1826" y="1291"/>
                      <a:pt x="1846" y="833"/>
                    </a:cubicBezTo>
                    <a:cubicBezTo>
                      <a:pt x="1861" y="379"/>
                      <a:pt x="1498" y="16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/>
          <p:nvPr/>
        </p:nvSpPr>
        <p:spPr>
          <a:xfrm>
            <a:off x="0" y="3095775"/>
            <a:ext cx="6501300" cy="2055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3"/>
          <p:cNvGrpSpPr/>
          <p:nvPr/>
        </p:nvGrpSpPr>
        <p:grpSpPr>
          <a:xfrm rot="-5400000">
            <a:off x="348315" y="3682261"/>
            <a:ext cx="1129770" cy="1173854"/>
            <a:chOff x="11" y="583339"/>
            <a:chExt cx="1129770" cy="1173854"/>
          </a:xfrm>
        </p:grpSpPr>
        <p:sp>
          <p:nvSpPr>
            <p:cNvPr id="68" name="Google Shape;68;p3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93" name="Google Shape;93;p3"/>
          <p:cNvSpPr txBox="1">
            <a:spLocks noGrp="1"/>
          </p:cNvSpPr>
          <p:nvPr>
            <p:ph type="title"/>
          </p:nvPr>
        </p:nvSpPr>
        <p:spPr>
          <a:xfrm>
            <a:off x="720500" y="2574469"/>
            <a:ext cx="3852000" cy="7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4" name="Google Shape;94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799269"/>
            <a:ext cx="3852000" cy="7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5" name="Google Shape;95;p3"/>
          <p:cNvSpPr txBox="1">
            <a:spLocks noGrp="1"/>
          </p:cNvSpPr>
          <p:nvPr>
            <p:ph type="subTitle" idx="1"/>
          </p:nvPr>
        </p:nvSpPr>
        <p:spPr>
          <a:xfrm>
            <a:off x="5096513" y="2141500"/>
            <a:ext cx="3327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3"/>
          <p:cNvSpPr txBox="1">
            <a:spLocks noGrp="1"/>
          </p:cNvSpPr>
          <p:nvPr>
            <p:ph type="title"/>
          </p:nvPr>
        </p:nvSpPr>
        <p:spPr>
          <a:xfrm>
            <a:off x="1746945" y="1731425"/>
            <a:ext cx="27234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8" name="Google Shape;338;p13"/>
          <p:cNvSpPr txBox="1">
            <a:spLocks noGrp="1"/>
          </p:cNvSpPr>
          <p:nvPr>
            <p:ph type="title" idx="2" hasCustomPrompt="1"/>
          </p:nvPr>
        </p:nvSpPr>
        <p:spPr>
          <a:xfrm>
            <a:off x="797895" y="1725525"/>
            <a:ext cx="9513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9" name="Google Shape;339;p13"/>
          <p:cNvSpPr txBox="1">
            <a:spLocks noGrp="1"/>
          </p:cNvSpPr>
          <p:nvPr>
            <p:ph type="subTitle" idx="1"/>
          </p:nvPr>
        </p:nvSpPr>
        <p:spPr>
          <a:xfrm>
            <a:off x="1749195" y="2248419"/>
            <a:ext cx="27234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13"/>
          <p:cNvSpPr txBox="1">
            <a:spLocks noGrp="1"/>
          </p:cNvSpPr>
          <p:nvPr>
            <p:ph type="title" idx="3"/>
          </p:nvPr>
        </p:nvSpPr>
        <p:spPr>
          <a:xfrm>
            <a:off x="1746938" y="3388125"/>
            <a:ext cx="27234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1" name="Google Shape;341;p13"/>
          <p:cNvSpPr txBox="1">
            <a:spLocks noGrp="1"/>
          </p:cNvSpPr>
          <p:nvPr>
            <p:ph type="title" idx="4" hasCustomPrompt="1"/>
          </p:nvPr>
        </p:nvSpPr>
        <p:spPr>
          <a:xfrm>
            <a:off x="797895" y="3388125"/>
            <a:ext cx="9513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2" name="Google Shape;342;p13"/>
          <p:cNvSpPr txBox="1">
            <a:spLocks noGrp="1"/>
          </p:cNvSpPr>
          <p:nvPr>
            <p:ph type="subTitle" idx="5"/>
          </p:nvPr>
        </p:nvSpPr>
        <p:spPr>
          <a:xfrm>
            <a:off x="1746938" y="3897362"/>
            <a:ext cx="27234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13"/>
          <p:cNvSpPr txBox="1">
            <a:spLocks noGrp="1"/>
          </p:cNvSpPr>
          <p:nvPr>
            <p:ph type="title" idx="6"/>
          </p:nvPr>
        </p:nvSpPr>
        <p:spPr>
          <a:xfrm>
            <a:off x="5602945" y="1728250"/>
            <a:ext cx="27312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4" name="Google Shape;344;p13"/>
          <p:cNvSpPr txBox="1">
            <a:spLocks noGrp="1"/>
          </p:cNvSpPr>
          <p:nvPr>
            <p:ph type="title" idx="7" hasCustomPrompt="1"/>
          </p:nvPr>
        </p:nvSpPr>
        <p:spPr>
          <a:xfrm>
            <a:off x="4659709" y="1731424"/>
            <a:ext cx="9513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5" name="Google Shape;345;p13"/>
          <p:cNvSpPr txBox="1">
            <a:spLocks noGrp="1"/>
          </p:cNvSpPr>
          <p:nvPr>
            <p:ph type="subTitle" idx="8"/>
          </p:nvPr>
        </p:nvSpPr>
        <p:spPr>
          <a:xfrm>
            <a:off x="5605195" y="2242520"/>
            <a:ext cx="27312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13"/>
          <p:cNvSpPr txBox="1">
            <a:spLocks noGrp="1"/>
          </p:cNvSpPr>
          <p:nvPr>
            <p:ph type="title" idx="9"/>
          </p:nvPr>
        </p:nvSpPr>
        <p:spPr>
          <a:xfrm>
            <a:off x="5602945" y="3388875"/>
            <a:ext cx="27312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7" name="Google Shape;347;p13"/>
          <p:cNvSpPr txBox="1">
            <a:spLocks noGrp="1"/>
          </p:cNvSpPr>
          <p:nvPr>
            <p:ph type="title" idx="13" hasCustomPrompt="1"/>
          </p:nvPr>
        </p:nvSpPr>
        <p:spPr>
          <a:xfrm>
            <a:off x="4659709" y="3389163"/>
            <a:ext cx="9513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8" name="Google Shape;348;p13"/>
          <p:cNvSpPr txBox="1">
            <a:spLocks noGrp="1"/>
          </p:cNvSpPr>
          <p:nvPr>
            <p:ph type="subTitle" idx="14"/>
          </p:nvPr>
        </p:nvSpPr>
        <p:spPr>
          <a:xfrm>
            <a:off x="5602945" y="3897362"/>
            <a:ext cx="27312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13"/>
          <p:cNvSpPr txBox="1">
            <a:spLocks noGrp="1"/>
          </p:cNvSpPr>
          <p:nvPr>
            <p:ph type="title" idx="15"/>
          </p:nvPr>
        </p:nvSpPr>
        <p:spPr>
          <a:xfrm>
            <a:off x="723388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50" name="Google Shape;350;p13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351" name="Google Shape;351;p13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75" name="Google Shape;375;p13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1_1"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8" name="Google Shape;588;p20"/>
          <p:cNvGrpSpPr/>
          <p:nvPr/>
        </p:nvGrpSpPr>
        <p:grpSpPr>
          <a:xfrm rot="-5400000">
            <a:off x="348315" y="3682261"/>
            <a:ext cx="1129770" cy="1173854"/>
            <a:chOff x="11" y="583339"/>
            <a:chExt cx="1129770" cy="1173854"/>
          </a:xfrm>
        </p:grpSpPr>
        <p:sp>
          <p:nvSpPr>
            <p:cNvPr id="589" name="Google Shape;589;p20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4" name="Google Shape;594;p20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7" name="Google Shape;597;p20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2" name="Google Shape;602;p20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9" name="Google Shape;609;p20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10" name="Google Shape;610;p20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11" name="Google Shape;611;p20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614" name="Google Shape;614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27"/>
          <p:cNvSpPr txBox="1">
            <a:spLocks noGrp="1"/>
          </p:cNvSpPr>
          <p:nvPr>
            <p:ph type="ctrTitle"/>
          </p:nvPr>
        </p:nvSpPr>
        <p:spPr>
          <a:xfrm>
            <a:off x="720000" y="535147"/>
            <a:ext cx="7704000" cy="81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65" name="Google Shape;865;p27"/>
          <p:cNvSpPr txBox="1">
            <a:spLocks noGrp="1"/>
          </p:cNvSpPr>
          <p:nvPr>
            <p:ph type="subTitle" idx="1"/>
          </p:nvPr>
        </p:nvSpPr>
        <p:spPr>
          <a:xfrm>
            <a:off x="2642538" y="2088400"/>
            <a:ext cx="3858900" cy="11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66" name="Google Shape;866;p27"/>
          <p:cNvSpPr/>
          <p:nvPr/>
        </p:nvSpPr>
        <p:spPr>
          <a:xfrm>
            <a:off x="1350" y="0"/>
            <a:ext cx="1823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7" name="Google Shape;867;p27"/>
          <p:cNvGrpSpPr/>
          <p:nvPr/>
        </p:nvGrpSpPr>
        <p:grpSpPr>
          <a:xfrm rot="-5400000">
            <a:off x="348315" y="3682261"/>
            <a:ext cx="1129770" cy="1173854"/>
            <a:chOff x="11" y="583339"/>
            <a:chExt cx="1129770" cy="1173854"/>
          </a:xfrm>
        </p:grpSpPr>
        <p:sp>
          <p:nvSpPr>
            <p:cNvPr id="868" name="Google Shape;868;p27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69" name="Google Shape;869;p27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70" name="Google Shape;870;p27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71" name="Google Shape;871;p27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72" name="Google Shape;872;p27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73" name="Google Shape;873;p27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74" name="Google Shape;874;p27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75" name="Google Shape;875;p27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76" name="Google Shape;876;p27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77" name="Google Shape;877;p27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78" name="Google Shape;878;p27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79" name="Google Shape;879;p27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80" name="Google Shape;880;p27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81" name="Google Shape;881;p27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82" name="Google Shape;882;p27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83" name="Google Shape;883;p27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84" name="Google Shape;884;p27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85" name="Google Shape;885;p27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86" name="Google Shape;886;p27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87" name="Google Shape;887;p27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88" name="Google Shape;888;p27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89" name="Google Shape;889;p27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90" name="Google Shape;890;p27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91" name="Google Shape;891;p27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92" name="Google Shape;892;p27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grpSp>
        <p:nvGrpSpPr>
          <p:cNvPr id="893" name="Google Shape;893;p27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894" name="Google Shape;894;p27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95" name="Google Shape;895;p27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96" name="Google Shape;896;p27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97" name="Google Shape;897;p27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98" name="Google Shape;898;p27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99" name="Google Shape;899;p27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00" name="Google Shape;900;p27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01" name="Google Shape;901;p27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02" name="Google Shape;902;p27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03" name="Google Shape;903;p27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04" name="Google Shape;904;p27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05" name="Google Shape;905;p27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06" name="Google Shape;906;p27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07" name="Google Shape;907;p27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08" name="Google Shape;908;p27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09" name="Google Shape;909;p27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10" name="Google Shape;910;p27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11" name="Google Shape;911;p27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12" name="Google Shape;912;p27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13" name="Google Shape;913;p27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14" name="Google Shape;914;p27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15" name="Google Shape;915;p27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16" name="Google Shape;916;p27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17" name="Google Shape;917;p27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18" name="Google Shape;918;p27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919" name="Google Shape;919;p27"/>
          <p:cNvSpPr txBox="1"/>
          <p:nvPr/>
        </p:nvSpPr>
        <p:spPr>
          <a:xfrm>
            <a:off x="2246550" y="3268602"/>
            <a:ext cx="4650900" cy="9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CREDITS: This presentation template was created by </a:t>
            </a:r>
            <a:r>
              <a:rPr lang="en" b="1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, including icons by </a:t>
            </a:r>
            <a:r>
              <a:rPr lang="en" b="1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, and infographics &amp; images by </a:t>
            </a:r>
            <a:r>
              <a:rPr lang="en" b="1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b="1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"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" name="Google Shape;922;p29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923" name="Google Shape;923;p29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24" name="Google Shape;924;p29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25" name="Google Shape;925;p29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26" name="Google Shape;926;p29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27" name="Google Shape;927;p29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28" name="Google Shape;928;p29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29" name="Google Shape;929;p29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0" name="Google Shape;930;p29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1" name="Google Shape;931;p29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2" name="Google Shape;932;p29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3" name="Google Shape;933;p29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4" name="Google Shape;934;p29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5" name="Google Shape;935;p29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6" name="Google Shape;936;p29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7" name="Google Shape;937;p29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8" name="Google Shape;938;p29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9" name="Google Shape;939;p29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0" name="Google Shape;940;p29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1" name="Google Shape;941;p29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2" name="Google Shape;942;p29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3" name="Google Shape;943;p29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4" name="Google Shape;944;p29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5" name="Google Shape;945;p29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6" name="Google Shape;946;p29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7" name="Google Shape;947;p29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grpSp>
        <p:nvGrpSpPr>
          <p:cNvPr id="948" name="Google Shape;948;p29"/>
          <p:cNvGrpSpPr/>
          <p:nvPr/>
        </p:nvGrpSpPr>
        <p:grpSpPr>
          <a:xfrm rot="-5400000">
            <a:off x="348315" y="3682261"/>
            <a:ext cx="1129770" cy="1173854"/>
            <a:chOff x="11" y="583339"/>
            <a:chExt cx="1129770" cy="1173854"/>
          </a:xfrm>
        </p:grpSpPr>
        <p:sp>
          <p:nvSpPr>
            <p:cNvPr id="949" name="Google Shape;949;p29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0" name="Google Shape;950;p29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1" name="Google Shape;951;p29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2" name="Google Shape;952;p29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3" name="Google Shape;953;p29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4" name="Google Shape;954;p29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5" name="Google Shape;955;p29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6" name="Google Shape;956;p29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7" name="Google Shape;957;p29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8" name="Google Shape;958;p29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9" name="Google Shape;959;p29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0" name="Google Shape;960;p29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1" name="Google Shape;961;p29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2" name="Google Shape;962;p29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3" name="Google Shape;963;p29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4" name="Google Shape;964;p29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5" name="Google Shape;965;p29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6" name="Google Shape;966;p29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7" name="Google Shape;967;p29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8" name="Google Shape;968;p29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9" name="Google Shape;969;p29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70" name="Google Shape;970;p29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71" name="Google Shape;971;p29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72" name="Google Shape;972;p29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73" name="Google Shape;973;p29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EF2F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07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Char char="●"/>
              <a:defRPr sz="1800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○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■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●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○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■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●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○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Questrial"/>
              <a:buChar char="■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6" r:id="rId5"/>
    <p:sldLayoutId id="2147483673" r:id="rId6"/>
    <p:sldLayoutId id="2147483674" r:id="rId7"/>
    <p:sldLayoutId id="2147483675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6DDBE-1D52-4663-A01D-A6C4D833C455}"/>
              </a:ext>
            </a:extLst>
          </p:cNvPr>
          <p:cNvSpPr/>
          <p:nvPr/>
        </p:nvSpPr>
        <p:spPr>
          <a:xfrm>
            <a:off x="-277091" y="-64322"/>
            <a:ext cx="7377545" cy="55141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982" name="Google Shape;982;p32"/>
          <p:cNvSpPr txBox="1">
            <a:spLocks noGrp="1"/>
          </p:cNvSpPr>
          <p:nvPr>
            <p:ph type="ctrTitle"/>
          </p:nvPr>
        </p:nvSpPr>
        <p:spPr>
          <a:xfrm>
            <a:off x="711900" y="971002"/>
            <a:ext cx="6196200" cy="19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J2SCHOOL</a:t>
            </a:r>
            <a:br>
              <a:rPr lang="en" dirty="0"/>
            </a:br>
            <a:r>
              <a:rPr lang="en" sz="4000" dirty="0"/>
              <a:t>NHÓM 21</a:t>
            </a:r>
            <a:endParaRPr sz="4000" dirty="0"/>
          </a:p>
        </p:txBody>
      </p:sp>
      <p:pic>
        <p:nvPicPr>
          <p:cNvPr id="3" name="Picture 2" descr="A white shirt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27E52602-68B1-4AC4-8C85-59C9F54C8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339" y="308242"/>
            <a:ext cx="4170229" cy="4527016"/>
          </a:xfrm>
          <a:prstGeom prst="rect">
            <a:avLst/>
          </a:prstGeom>
        </p:spPr>
      </p:pic>
      <p:sp>
        <p:nvSpPr>
          <p:cNvPr id="9" name="Google Shape;983;p32">
            <a:extLst>
              <a:ext uri="{FF2B5EF4-FFF2-40B4-BE49-F238E27FC236}">
                <a16:creationId xmlns:a16="http://schemas.microsoft.com/office/drawing/2014/main" id="{783D620A-C2EB-46DE-948B-57E281509478}"/>
              </a:ext>
            </a:extLst>
          </p:cNvPr>
          <p:cNvSpPr txBox="1">
            <a:spLocks/>
          </p:cNvSpPr>
          <p:nvPr/>
        </p:nvSpPr>
        <p:spPr>
          <a:xfrm>
            <a:off x="711900" y="3390218"/>
            <a:ext cx="25647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/>
            <a:r>
              <a:rPr lang="en-US" sz="1600" b="1" dirty="0"/>
              <a:t>Prox (Nhóm trưởng)</a:t>
            </a:r>
          </a:p>
        </p:txBody>
      </p:sp>
      <p:sp>
        <p:nvSpPr>
          <p:cNvPr id="10" name="Google Shape;983;p32">
            <a:extLst>
              <a:ext uri="{FF2B5EF4-FFF2-40B4-BE49-F238E27FC236}">
                <a16:creationId xmlns:a16="http://schemas.microsoft.com/office/drawing/2014/main" id="{AC505983-7084-45BA-985E-3FF86F78AFEF}"/>
              </a:ext>
            </a:extLst>
          </p:cNvPr>
          <p:cNvSpPr txBox="1">
            <a:spLocks/>
          </p:cNvSpPr>
          <p:nvPr/>
        </p:nvSpPr>
        <p:spPr>
          <a:xfrm>
            <a:off x="711900" y="3721598"/>
            <a:ext cx="25647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/>
            <a:r>
              <a:rPr lang="en-US" sz="1600" b="1" dirty="0"/>
              <a:t>Minh Châu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75E11BF-49E0-46B1-8186-88A1CE89AEB5}"/>
              </a:ext>
            </a:extLst>
          </p:cNvPr>
          <p:cNvSpPr/>
          <p:nvPr/>
        </p:nvSpPr>
        <p:spPr>
          <a:xfrm>
            <a:off x="807028" y="2879302"/>
            <a:ext cx="1887681" cy="331380"/>
          </a:xfrm>
          <a:prstGeom prst="roundRect">
            <a:avLst/>
          </a:prstGeom>
          <a:solidFill>
            <a:srgbClr val="EA545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83" name="Google Shape;983;p32"/>
          <p:cNvSpPr txBox="1">
            <a:spLocks noGrp="1"/>
          </p:cNvSpPr>
          <p:nvPr>
            <p:ph type="subTitle" idx="1"/>
          </p:nvPr>
        </p:nvSpPr>
        <p:spPr>
          <a:xfrm>
            <a:off x="788102" y="2819542"/>
            <a:ext cx="25647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9D4D0"/>
                </a:solidFill>
              </a:rPr>
              <a:t>Shop bán áo Online </a:t>
            </a:r>
            <a:endParaRPr sz="1600" b="1" dirty="0">
              <a:solidFill>
                <a:srgbClr val="F9D4D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2F0"/>
        </a:solidFill>
        <a:effectLst/>
      </p:bgPr>
    </p:bg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83E3430-AE9C-4D4A-B3E1-3BD4C05547D0}"/>
              </a:ext>
            </a:extLst>
          </p:cNvPr>
          <p:cNvSpPr/>
          <p:nvPr/>
        </p:nvSpPr>
        <p:spPr>
          <a:xfrm>
            <a:off x="4257674" y="0"/>
            <a:ext cx="4886326" cy="55141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997" name="Google Shape;997;p34"/>
          <p:cNvSpPr/>
          <p:nvPr/>
        </p:nvSpPr>
        <p:spPr>
          <a:xfrm>
            <a:off x="175266" y="552606"/>
            <a:ext cx="628800" cy="62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34"/>
          <p:cNvSpPr txBox="1">
            <a:spLocks noGrp="1"/>
          </p:cNvSpPr>
          <p:nvPr>
            <p:ph type="title"/>
          </p:nvPr>
        </p:nvSpPr>
        <p:spPr>
          <a:xfrm>
            <a:off x="949049" y="617000"/>
            <a:ext cx="3308625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Sơ đồ cơ sở dữ liệu</a:t>
            </a:r>
            <a:endParaRPr dirty="0"/>
          </a:p>
        </p:txBody>
      </p:sp>
      <p:sp>
        <p:nvSpPr>
          <p:cNvPr id="999" name="Google Shape;999;p34"/>
          <p:cNvSpPr txBox="1">
            <a:spLocks noGrp="1"/>
          </p:cNvSpPr>
          <p:nvPr>
            <p:ph type="title" idx="2"/>
          </p:nvPr>
        </p:nvSpPr>
        <p:spPr>
          <a:xfrm>
            <a:off x="0" y="611100"/>
            <a:ext cx="9513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05.</a:t>
            </a:r>
            <a:endParaRPr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72BF276-F3D8-4708-8D53-77CA937CEA70}"/>
              </a:ext>
            </a:extLst>
          </p:cNvPr>
          <p:cNvSpPr/>
          <p:nvPr/>
        </p:nvSpPr>
        <p:spPr>
          <a:xfrm>
            <a:off x="1074363" y="1594778"/>
            <a:ext cx="6995274" cy="3158569"/>
          </a:xfrm>
          <a:prstGeom prst="roundRect">
            <a:avLst>
              <a:gd name="adj" fmla="val 48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E7679A1-BBE2-45B8-8F7B-E032B4DA2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424" y="1745800"/>
            <a:ext cx="6698101" cy="293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4054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35"/>
          <p:cNvSpPr/>
          <p:nvPr/>
        </p:nvSpPr>
        <p:spPr>
          <a:xfrm>
            <a:off x="3524018" y="2106868"/>
            <a:ext cx="1173900" cy="1173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35"/>
          <p:cNvSpPr txBox="1">
            <a:spLocks noGrp="1"/>
          </p:cNvSpPr>
          <p:nvPr>
            <p:ph type="title"/>
          </p:nvPr>
        </p:nvSpPr>
        <p:spPr>
          <a:xfrm>
            <a:off x="628650" y="2574469"/>
            <a:ext cx="3943850" cy="7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1017" name="Google Shape;1017;p35"/>
          <p:cNvSpPr txBox="1">
            <a:spLocks noGrp="1"/>
          </p:cNvSpPr>
          <p:nvPr>
            <p:ph type="title" idx="2"/>
          </p:nvPr>
        </p:nvSpPr>
        <p:spPr>
          <a:xfrm>
            <a:off x="720000" y="1799269"/>
            <a:ext cx="3852000" cy="7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06.</a:t>
            </a:r>
            <a:endParaRPr dirty="0"/>
          </a:p>
        </p:txBody>
      </p:sp>
      <p:sp>
        <p:nvSpPr>
          <p:cNvPr id="1018" name="Google Shape;1018;p35"/>
          <p:cNvSpPr txBox="1">
            <a:spLocks noGrp="1"/>
          </p:cNvSpPr>
          <p:nvPr>
            <p:ph type="subTitle" idx="1"/>
          </p:nvPr>
        </p:nvSpPr>
        <p:spPr>
          <a:xfrm>
            <a:off x="5096513" y="2141500"/>
            <a:ext cx="3327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cHưA nGhĨ rA </a:t>
            </a:r>
            <a:r>
              <a:rPr lang="vi-VN" dirty="0"/>
              <a:t>gÌ đỂ gHi </a:t>
            </a:r>
            <a:endParaRPr dirty="0"/>
          </a:p>
        </p:txBody>
      </p:sp>
      <p:cxnSp>
        <p:nvCxnSpPr>
          <p:cNvPr id="1019" name="Google Shape;1019;p35"/>
          <p:cNvCxnSpPr/>
          <p:nvPr/>
        </p:nvCxnSpPr>
        <p:spPr>
          <a:xfrm>
            <a:off x="4834500" y="1800518"/>
            <a:ext cx="2700" cy="15075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2F0"/>
        </a:solidFill>
        <a:effectLst/>
      </p:bgPr>
    </p:bg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E75D538-D818-411C-8E37-46D56EDF041E}"/>
              </a:ext>
            </a:extLst>
          </p:cNvPr>
          <p:cNvSpPr/>
          <p:nvPr/>
        </p:nvSpPr>
        <p:spPr>
          <a:xfrm>
            <a:off x="-9525" y="-60370"/>
            <a:ext cx="9668741" cy="55141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997" name="Google Shape;997;p34"/>
          <p:cNvSpPr/>
          <p:nvPr/>
        </p:nvSpPr>
        <p:spPr>
          <a:xfrm>
            <a:off x="175266" y="552606"/>
            <a:ext cx="628800" cy="62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34"/>
          <p:cNvSpPr txBox="1">
            <a:spLocks noGrp="1"/>
          </p:cNvSpPr>
          <p:nvPr>
            <p:ph type="title"/>
          </p:nvPr>
        </p:nvSpPr>
        <p:spPr>
          <a:xfrm>
            <a:off x="949049" y="617000"/>
            <a:ext cx="3308625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Kết luận</a:t>
            </a:r>
            <a:endParaRPr dirty="0"/>
          </a:p>
        </p:txBody>
      </p:sp>
      <p:sp>
        <p:nvSpPr>
          <p:cNvPr id="999" name="Google Shape;999;p34"/>
          <p:cNvSpPr txBox="1">
            <a:spLocks noGrp="1"/>
          </p:cNvSpPr>
          <p:nvPr>
            <p:ph type="title" idx="2"/>
          </p:nvPr>
        </p:nvSpPr>
        <p:spPr>
          <a:xfrm>
            <a:off x="0" y="611100"/>
            <a:ext cx="9513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05.</a:t>
            </a:r>
            <a:endParaRPr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F9A297-21A3-45BF-B3F3-EDE11419C600}"/>
              </a:ext>
            </a:extLst>
          </p:cNvPr>
          <p:cNvGrpSpPr/>
          <p:nvPr/>
        </p:nvGrpSpPr>
        <p:grpSpPr>
          <a:xfrm>
            <a:off x="280116" y="1442299"/>
            <a:ext cx="8863884" cy="628800"/>
            <a:chOff x="671512" y="2257350"/>
            <a:chExt cx="8863884" cy="62880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89F875B-AB94-446E-93EB-FC4421AC783C}"/>
                </a:ext>
              </a:extLst>
            </p:cNvPr>
            <p:cNvSpPr/>
            <p:nvPr/>
          </p:nvSpPr>
          <p:spPr>
            <a:xfrm>
              <a:off x="671512" y="2257350"/>
              <a:ext cx="8863884" cy="628800"/>
            </a:xfrm>
            <a:prstGeom prst="roundRect">
              <a:avLst>
                <a:gd name="adj" fmla="val 5000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434C92-9FF0-4272-83D3-7094670FBF81}"/>
                </a:ext>
              </a:extLst>
            </p:cNvPr>
            <p:cNvSpPr/>
            <p:nvPr/>
          </p:nvSpPr>
          <p:spPr>
            <a:xfrm>
              <a:off x="896303" y="2526030"/>
              <a:ext cx="118110" cy="118110"/>
            </a:xfrm>
            <a:prstGeom prst="ellipse">
              <a:avLst/>
            </a:prstGeom>
            <a:noFill/>
            <a:ln>
              <a:solidFill>
                <a:srgbClr val="EA5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508078B-0C91-45E8-8065-F2B2BE402A6B}"/>
                </a:ext>
              </a:extLst>
            </p:cNvPr>
            <p:cNvSpPr txBox="1"/>
            <p:nvPr/>
          </p:nvSpPr>
          <p:spPr>
            <a:xfrm>
              <a:off x="1090612" y="2385030"/>
              <a:ext cx="3852864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Đã làm được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3C58174-215E-4555-B807-52737EBC5C5E}"/>
              </a:ext>
            </a:extLst>
          </p:cNvPr>
          <p:cNvGrpSpPr/>
          <p:nvPr/>
        </p:nvGrpSpPr>
        <p:grpSpPr>
          <a:xfrm>
            <a:off x="563957" y="2642288"/>
            <a:ext cx="2645966" cy="1052598"/>
            <a:chOff x="563959" y="1700276"/>
            <a:chExt cx="2645966" cy="1052598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465114E-1620-408C-A37C-50841AEAA36F}"/>
                </a:ext>
              </a:extLst>
            </p:cNvPr>
            <p:cNvSpPr/>
            <p:nvPr/>
          </p:nvSpPr>
          <p:spPr>
            <a:xfrm>
              <a:off x="739497" y="2124074"/>
              <a:ext cx="2388876" cy="628800"/>
            </a:xfrm>
            <a:prstGeom prst="roundRect">
              <a:avLst>
                <a:gd name="adj" fmla="val 5000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3DA8D5-2EE8-49AE-81AF-5B671362D114}"/>
                </a:ext>
              </a:extLst>
            </p:cNvPr>
            <p:cNvSpPr txBox="1"/>
            <p:nvPr/>
          </p:nvSpPr>
          <p:spPr>
            <a:xfrm>
              <a:off x="1145268" y="2251754"/>
              <a:ext cx="2064657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Gửi email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C05CEA66-3B5E-4DCA-991E-49CB80E68AE8}"/>
                </a:ext>
              </a:extLst>
            </p:cNvPr>
            <p:cNvSpPr/>
            <p:nvPr/>
          </p:nvSpPr>
          <p:spPr>
            <a:xfrm>
              <a:off x="921240" y="2394659"/>
              <a:ext cx="132588" cy="114300"/>
            </a:xfrm>
            <a:prstGeom prst="triangle">
              <a:avLst/>
            </a:prstGeom>
            <a:noFill/>
            <a:ln>
              <a:solidFill>
                <a:srgbClr val="EA5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A742948C-EFE5-4BCE-9CCE-86DD58ECDC50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 rot="16200000" flipH="1">
              <a:off x="282629" y="1981606"/>
              <a:ext cx="738198" cy="175538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99E4860-6C9D-48AC-B125-C616695AC3DC}"/>
              </a:ext>
            </a:extLst>
          </p:cNvPr>
          <p:cNvGrpSpPr/>
          <p:nvPr/>
        </p:nvGrpSpPr>
        <p:grpSpPr>
          <a:xfrm>
            <a:off x="563963" y="2071100"/>
            <a:ext cx="2103038" cy="880322"/>
            <a:chOff x="563963" y="1134354"/>
            <a:chExt cx="2103038" cy="880322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7FE6FB28-C61A-40A4-A878-C831F209F30D}"/>
                </a:ext>
              </a:extLst>
            </p:cNvPr>
            <p:cNvSpPr/>
            <p:nvPr/>
          </p:nvSpPr>
          <p:spPr>
            <a:xfrm>
              <a:off x="739499" y="1385876"/>
              <a:ext cx="1521730" cy="628800"/>
            </a:xfrm>
            <a:prstGeom prst="roundRect">
              <a:avLst>
                <a:gd name="adj" fmla="val 5000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F46E1FA-854F-42ED-9438-E2FAFB2E406A}"/>
                </a:ext>
              </a:extLst>
            </p:cNvPr>
            <p:cNvSpPr txBox="1"/>
            <p:nvPr/>
          </p:nvSpPr>
          <p:spPr>
            <a:xfrm>
              <a:off x="1145271" y="1513556"/>
              <a:ext cx="1521730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CURD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A52F63D0-0D31-4CC0-9E89-B633AB803626}"/>
                </a:ext>
              </a:extLst>
            </p:cNvPr>
            <p:cNvSpPr/>
            <p:nvPr/>
          </p:nvSpPr>
          <p:spPr>
            <a:xfrm>
              <a:off x="921242" y="1656461"/>
              <a:ext cx="132588" cy="114300"/>
            </a:xfrm>
            <a:prstGeom prst="triangle">
              <a:avLst/>
            </a:prstGeom>
            <a:noFill/>
            <a:ln>
              <a:solidFill>
                <a:srgbClr val="EA5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706CA69C-643F-42DB-8324-7E973A936279}"/>
                </a:ext>
              </a:extLst>
            </p:cNvPr>
            <p:cNvCxnSpPr>
              <a:cxnSpLocks/>
              <a:endCxn id="33" idx="1"/>
            </p:cNvCxnSpPr>
            <p:nvPr/>
          </p:nvCxnSpPr>
          <p:spPr>
            <a:xfrm rot="16200000" flipH="1">
              <a:off x="368770" y="1329547"/>
              <a:ext cx="565922" cy="175536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9DC683B-3CC8-498E-A5F9-7A2C4C038C1B}"/>
              </a:ext>
            </a:extLst>
          </p:cNvPr>
          <p:cNvGrpSpPr/>
          <p:nvPr/>
        </p:nvGrpSpPr>
        <p:grpSpPr>
          <a:xfrm>
            <a:off x="562131" y="3393821"/>
            <a:ext cx="2125443" cy="1052598"/>
            <a:chOff x="563957" y="1700276"/>
            <a:chExt cx="2125443" cy="1052598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70D583C7-BB31-4B2B-9BA7-0F4225D3C6D8}"/>
                </a:ext>
              </a:extLst>
            </p:cNvPr>
            <p:cNvSpPr/>
            <p:nvPr/>
          </p:nvSpPr>
          <p:spPr>
            <a:xfrm>
              <a:off x="739497" y="2124074"/>
              <a:ext cx="1786454" cy="628800"/>
            </a:xfrm>
            <a:prstGeom prst="roundRect">
              <a:avLst>
                <a:gd name="adj" fmla="val 5000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4EA36D0-E175-436C-9060-5D62F001348B}"/>
                </a:ext>
              </a:extLst>
            </p:cNvPr>
            <p:cNvSpPr txBox="1"/>
            <p:nvPr/>
          </p:nvSpPr>
          <p:spPr>
            <a:xfrm>
              <a:off x="1145268" y="2251754"/>
              <a:ext cx="1544132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Xuất </a:t>
              </a:r>
              <a:r>
                <a:rPr lang="en-US" sz="2000" b="1" dirty="0" err="1">
                  <a:solidFill>
                    <a:srgbClr val="FF0000"/>
                  </a:solidFill>
                  <a:latin typeface="Questrial" panose="020B0604020202020204" charset="0"/>
                </a:rPr>
                <a:t>exel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AB596462-33BA-47C0-B5FA-CE4E96E762C2}"/>
                </a:ext>
              </a:extLst>
            </p:cNvPr>
            <p:cNvSpPr/>
            <p:nvPr/>
          </p:nvSpPr>
          <p:spPr>
            <a:xfrm>
              <a:off x="921240" y="2394659"/>
              <a:ext cx="132588" cy="114300"/>
            </a:xfrm>
            <a:prstGeom prst="triangle">
              <a:avLst/>
            </a:prstGeom>
            <a:noFill/>
            <a:ln>
              <a:solidFill>
                <a:srgbClr val="EA5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541638EF-743D-4D21-9837-04C33470AEFC}"/>
                </a:ext>
              </a:extLst>
            </p:cNvPr>
            <p:cNvCxnSpPr>
              <a:cxnSpLocks/>
              <a:endCxn id="53" idx="1"/>
            </p:cNvCxnSpPr>
            <p:nvPr/>
          </p:nvCxnSpPr>
          <p:spPr>
            <a:xfrm rot="16200000" flipH="1">
              <a:off x="282628" y="1981605"/>
              <a:ext cx="738198" cy="175540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664909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55"/>
          <p:cNvSpPr txBox="1">
            <a:spLocks noGrp="1"/>
          </p:cNvSpPr>
          <p:nvPr>
            <p:ph type="ctrTitle" idx="4294967295"/>
          </p:nvPr>
        </p:nvSpPr>
        <p:spPr>
          <a:xfrm>
            <a:off x="720725" y="534988"/>
            <a:ext cx="7702550" cy="8143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Thanks</a:t>
            </a:r>
            <a:endParaRPr sz="6600" dirty="0"/>
          </a:p>
        </p:txBody>
      </p:sp>
      <p:sp>
        <p:nvSpPr>
          <p:cNvPr id="1329" name="Google Shape;1329;p55"/>
          <p:cNvSpPr txBox="1">
            <a:spLocks noGrp="1"/>
          </p:cNvSpPr>
          <p:nvPr>
            <p:ph type="subTitle" idx="4294967295"/>
          </p:nvPr>
        </p:nvSpPr>
        <p:spPr>
          <a:xfrm>
            <a:off x="2643187" y="1946275"/>
            <a:ext cx="3857625" cy="4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Đừng ai hỏi gì nhé? </a:t>
            </a:r>
            <a:endParaRPr dirty="0"/>
          </a:p>
        </p:txBody>
      </p:sp>
      <p:sp>
        <p:nvSpPr>
          <p:cNvPr id="18" name="Google Shape;1329;p55">
            <a:extLst>
              <a:ext uri="{FF2B5EF4-FFF2-40B4-BE49-F238E27FC236}">
                <a16:creationId xmlns:a16="http://schemas.microsoft.com/office/drawing/2014/main" id="{07A770A1-A135-45DB-9B82-64E97B5FC10E}"/>
              </a:ext>
            </a:extLst>
          </p:cNvPr>
          <p:cNvSpPr txBox="1">
            <a:spLocks/>
          </p:cNvSpPr>
          <p:nvPr/>
        </p:nvSpPr>
        <p:spPr>
          <a:xfrm>
            <a:off x="2643187" y="2330450"/>
            <a:ext cx="3857625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Char char="●"/>
              <a:defRPr sz="18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○"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■"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●"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○"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■"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●"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○"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Questrial"/>
              <a:buChar char="■"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 algn="ctr">
              <a:buFont typeface="Questrial"/>
              <a:buNone/>
            </a:pPr>
            <a:r>
              <a:rPr lang="it-IT" sz="1100" b="1" dirty="0"/>
              <a:t>Khum biết trả lời đou</a:t>
            </a:r>
          </a:p>
        </p:txBody>
      </p:sp>
      <p:pic>
        <p:nvPicPr>
          <p:cNvPr id="3" name="Picture 2" descr="A picture containing text, vector graphics, clipart&#10;&#10;Description automatically generated">
            <a:extLst>
              <a:ext uri="{FF2B5EF4-FFF2-40B4-BE49-F238E27FC236}">
                <a16:creationId xmlns:a16="http://schemas.microsoft.com/office/drawing/2014/main" id="{2551577F-9312-4F66-A7DB-B4FE42EB0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867" y="2714626"/>
            <a:ext cx="2862264" cy="286226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83E3430-AE9C-4D4A-B3E1-3BD4C05547D0}"/>
              </a:ext>
            </a:extLst>
          </p:cNvPr>
          <p:cNvSpPr/>
          <p:nvPr/>
        </p:nvSpPr>
        <p:spPr>
          <a:xfrm>
            <a:off x="-277091" y="-64322"/>
            <a:ext cx="9668741" cy="55141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997" name="Google Shape;997;p34"/>
          <p:cNvSpPr/>
          <p:nvPr/>
        </p:nvSpPr>
        <p:spPr>
          <a:xfrm>
            <a:off x="175266" y="552606"/>
            <a:ext cx="628800" cy="62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34"/>
          <p:cNvSpPr txBox="1">
            <a:spLocks noGrp="1"/>
          </p:cNvSpPr>
          <p:nvPr>
            <p:ph type="title"/>
          </p:nvPr>
        </p:nvSpPr>
        <p:spPr>
          <a:xfrm>
            <a:off x="949049" y="617000"/>
            <a:ext cx="3308625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Lý do chọn đề tài</a:t>
            </a:r>
            <a:endParaRPr dirty="0"/>
          </a:p>
        </p:txBody>
      </p:sp>
      <p:sp>
        <p:nvSpPr>
          <p:cNvPr id="999" name="Google Shape;999;p34"/>
          <p:cNvSpPr txBox="1">
            <a:spLocks noGrp="1"/>
          </p:cNvSpPr>
          <p:nvPr>
            <p:ph type="title" idx="2"/>
          </p:nvPr>
        </p:nvSpPr>
        <p:spPr>
          <a:xfrm>
            <a:off x="0" y="611100"/>
            <a:ext cx="9513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95D6B1-49ED-447A-BB7A-4F2961BDF853}"/>
              </a:ext>
            </a:extLst>
          </p:cNvPr>
          <p:cNvGrpSpPr/>
          <p:nvPr/>
        </p:nvGrpSpPr>
        <p:grpSpPr>
          <a:xfrm>
            <a:off x="949049" y="1695375"/>
            <a:ext cx="7800975" cy="628800"/>
            <a:chOff x="671512" y="2257350"/>
            <a:chExt cx="7800975" cy="62880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9D2C9CE3-6968-478A-9169-B6185ECC9507}"/>
                </a:ext>
              </a:extLst>
            </p:cNvPr>
            <p:cNvSpPr/>
            <p:nvPr/>
          </p:nvSpPr>
          <p:spPr>
            <a:xfrm>
              <a:off x="671512" y="2257350"/>
              <a:ext cx="7800975" cy="628800"/>
            </a:xfrm>
            <a:prstGeom prst="roundRect">
              <a:avLst>
                <a:gd name="adj" fmla="val 5000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97B2505-9A6B-4CD4-AB8C-246AA3F72339}"/>
                </a:ext>
              </a:extLst>
            </p:cNvPr>
            <p:cNvSpPr/>
            <p:nvPr/>
          </p:nvSpPr>
          <p:spPr>
            <a:xfrm>
              <a:off x="896303" y="2526030"/>
              <a:ext cx="118110" cy="118110"/>
            </a:xfrm>
            <a:prstGeom prst="ellipse">
              <a:avLst/>
            </a:prstGeom>
            <a:noFill/>
            <a:ln>
              <a:solidFill>
                <a:srgbClr val="EA5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97C026-6509-444B-A6A1-DBC543961234}"/>
                </a:ext>
              </a:extLst>
            </p:cNvPr>
            <p:cNvSpPr txBox="1"/>
            <p:nvPr/>
          </p:nvSpPr>
          <p:spPr>
            <a:xfrm>
              <a:off x="1090612" y="2385030"/>
              <a:ext cx="3852864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Công nghệ phát triển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67BF853-68BE-41C6-B15B-76F9776FBC67}"/>
              </a:ext>
            </a:extLst>
          </p:cNvPr>
          <p:cNvGrpSpPr/>
          <p:nvPr/>
        </p:nvGrpSpPr>
        <p:grpSpPr>
          <a:xfrm>
            <a:off x="949049" y="2491845"/>
            <a:ext cx="7800975" cy="628800"/>
            <a:chOff x="671512" y="2257350"/>
            <a:chExt cx="7800975" cy="628800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41068FB-5C1E-42E8-B47B-7397240C1F43}"/>
                </a:ext>
              </a:extLst>
            </p:cNvPr>
            <p:cNvSpPr/>
            <p:nvPr/>
          </p:nvSpPr>
          <p:spPr>
            <a:xfrm>
              <a:off x="671512" y="2257350"/>
              <a:ext cx="7800975" cy="628800"/>
            </a:xfrm>
            <a:prstGeom prst="roundRect">
              <a:avLst>
                <a:gd name="adj" fmla="val 5000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84EFAC2-4CCA-4C28-BAE4-9188CBE1C048}"/>
                </a:ext>
              </a:extLst>
            </p:cNvPr>
            <p:cNvSpPr/>
            <p:nvPr/>
          </p:nvSpPr>
          <p:spPr>
            <a:xfrm>
              <a:off x="896303" y="2526030"/>
              <a:ext cx="118110" cy="118110"/>
            </a:xfrm>
            <a:prstGeom prst="ellipse">
              <a:avLst/>
            </a:prstGeom>
            <a:noFill/>
            <a:ln>
              <a:solidFill>
                <a:srgbClr val="EA5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783E0CE-FFAA-4CE6-A32E-706C3E2C6491}"/>
                </a:ext>
              </a:extLst>
            </p:cNvPr>
            <p:cNvSpPr txBox="1"/>
            <p:nvPr/>
          </p:nvSpPr>
          <p:spPr>
            <a:xfrm>
              <a:off x="1090612" y="2385030"/>
              <a:ext cx="428017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Bán hàng online hiện đang phổ biến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144FBD-E4A6-4127-B830-16F2D204B9AF}"/>
              </a:ext>
            </a:extLst>
          </p:cNvPr>
          <p:cNvGrpSpPr/>
          <p:nvPr/>
        </p:nvGrpSpPr>
        <p:grpSpPr>
          <a:xfrm>
            <a:off x="949049" y="3294594"/>
            <a:ext cx="7800975" cy="628800"/>
            <a:chOff x="671512" y="2257350"/>
            <a:chExt cx="7800975" cy="628800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4E78E1E-E728-4F15-A235-9AAE78D9AB6B}"/>
                </a:ext>
              </a:extLst>
            </p:cNvPr>
            <p:cNvSpPr/>
            <p:nvPr/>
          </p:nvSpPr>
          <p:spPr>
            <a:xfrm>
              <a:off x="671512" y="2257350"/>
              <a:ext cx="7800975" cy="628800"/>
            </a:xfrm>
            <a:prstGeom prst="roundRect">
              <a:avLst>
                <a:gd name="adj" fmla="val 5000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D16BB3B-89AC-40C9-BB87-ED6D2937CCAA}"/>
                </a:ext>
              </a:extLst>
            </p:cNvPr>
            <p:cNvSpPr/>
            <p:nvPr/>
          </p:nvSpPr>
          <p:spPr>
            <a:xfrm>
              <a:off x="896303" y="2526030"/>
              <a:ext cx="118110" cy="118110"/>
            </a:xfrm>
            <a:prstGeom prst="ellipse">
              <a:avLst/>
            </a:prstGeom>
            <a:noFill/>
            <a:ln>
              <a:solidFill>
                <a:srgbClr val="EA5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0089CF5-D84E-48CA-A488-D9A6E4C9308B}"/>
                </a:ext>
              </a:extLst>
            </p:cNvPr>
            <p:cNvSpPr txBox="1"/>
            <p:nvPr/>
          </p:nvSpPr>
          <p:spPr>
            <a:xfrm>
              <a:off x="1090612" y="2385030"/>
              <a:ext cx="428017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Nhu cầu mua áo tăng cao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9B49B2E-1122-4EE1-8E95-7A6CA11EA9C3}"/>
              </a:ext>
            </a:extLst>
          </p:cNvPr>
          <p:cNvGrpSpPr/>
          <p:nvPr/>
        </p:nvGrpSpPr>
        <p:grpSpPr>
          <a:xfrm>
            <a:off x="949049" y="4083872"/>
            <a:ext cx="7800975" cy="628800"/>
            <a:chOff x="671512" y="2257350"/>
            <a:chExt cx="7800975" cy="628800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5B295F9-22DF-40BC-94CF-00DAA8B6EC12}"/>
                </a:ext>
              </a:extLst>
            </p:cNvPr>
            <p:cNvSpPr/>
            <p:nvPr/>
          </p:nvSpPr>
          <p:spPr>
            <a:xfrm>
              <a:off x="671512" y="2257350"/>
              <a:ext cx="7800975" cy="628800"/>
            </a:xfrm>
            <a:prstGeom prst="roundRect">
              <a:avLst>
                <a:gd name="adj" fmla="val 5000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4FA8F4E-D4BE-4DBF-A630-92B31459E2CD}"/>
                </a:ext>
              </a:extLst>
            </p:cNvPr>
            <p:cNvSpPr/>
            <p:nvPr/>
          </p:nvSpPr>
          <p:spPr>
            <a:xfrm>
              <a:off x="896303" y="2526030"/>
              <a:ext cx="118110" cy="118110"/>
            </a:xfrm>
            <a:prstGeom prst="ellipse">
              <a:avLst/>
            </a:prstGeom>
            <a:noFill/>
            <a:ln>
              <a:solidFill>
                <a:srgbClr val="EA5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EBBA17B-D1D8-4700-A889-263C7324E5DC}"/>
                </a:ext>
              </a:extLst>
            </p:cNvPr>
            <p:cNvSpPr txBox="1"/>
            <p:nvPr/>
          </p:nvSpPr>
          <p:spPr>
            <a:xfrm>
              <a:off x="1090612" y="2385030"/>
              <a:ext cx="428017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Có thể học tập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</p:grpSp>
    </p:spTree>
  </p:cSld>
  <p:clrMapOvr>
    <a:masterClrMapping/>
  </p:clrMapOvr>
  <p:transition spd="slow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83E3430-AE9C-4D4A-B3E1-3BD4C05547D0}"/>
              </a:ext>
            </a:extLst>
          </p:cNvPr>
          <p:cNvSpPr/>
          <p:nvPr/>
        </p:nvSpPr>
        <p:spPr>
          <a:xfrm>
            <a:off x="-277091" y="-64322"/>
            <a:ext cx="9668741" cy="55141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997" name="Google Shape;997;p34"/>
          <p:cNvSpPr/>
          <p:nvPr/>
        </p:nvSpPr>
        <p:spPr>
          <a:xfrm>
            <a:off x="194316" y="295431"/>
            <a:ext cx="628800" cy="62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34"/>
          <p:cNvSpPr txBox="1">
            <a:spLocks noGrp="1"/>
          </p:cNvSpPr>
          <p:nvPr>
            <p:ph type="title"/>
          </p:nvPr>
        </p:nvSpPr>
        <p:spPr>
          <a:xfrm>
            <a:off x="968099" y="359825"/>
            <a:ext cx="3308625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Công nghệ áp dụng</a:t>
            </a:r>
            <a:endParaRPr dirty="0"/>
          </a:p>
        </p:txBody>
      </p:sp>
      <p:sp>
        <p:nvSpPr>
          <p:cNvPr id="999" name="Google Shape;999;p34"/>
          <p:cNvSpPr txBox="1">
            <a:spLocks noGrp="1"/>
          </p:cNvSpPr>
          <p:nvPr>
            <p:ph type="title" idx="2"/>
          </p:nvPr>
        </p:nvSpPr>
        <p:spPr>
          <a:xfrm>
            <a:off x="19050" y="353925"/>
            <a:ext cx="9513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F7DAD-9E9B-42C7-AB79-B2798FE7C6BF}"/>
              </a:ext>
            </a:extLst>
          </p:cNvPr>
          <p:cNvGrpSpPr/>
          <p:nvPr/>
        </p:nvGrpSpPr>
        <p:grpSpPr>
          <a:xfrm>
            <a:off x="2097384" y="1808464"/>
            <a:ext cx="1509666" cy="2110333"/>
            <a:chOff x="2221079" y="1801675"/>
            <a:chExt cx="1509666" cy="2110333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ACC2A249-0CAA-43F0-8A49-A3E699FB668B}"/>
                </a:ext>
              </a:extLst>
            </p:cNvPr>
            <p:cNvSpPr/>
            <p:nvPr/>
          </p:nvSpPr>
          <p:spPr>
            <a:xfrm>
              <a:off x="2221079" y="1801675"/>
              <a:ext cx="1509666" cy="2110333"/>
            </a:xfrm>
            <a:prstGeom prst="roundRect">
              <a:avLst>
                <a:gd name="adj" fmla="val 667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2527213-1BD6-4F1D-9E6B-16E67617143D}"/>
                </a:ext>
              </a:extLst>
            </p:cNvPr>
            <p:cNvSpPr txBox="1"/>
            <p:nvPr/>
          </p:nvSpPr>
          <p:spPr>
            <a:xfrm>
              <a:off x="2445870" y="3413718"/>
              <a:ext cx="1135307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MySQL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  <p:pic>
          <p:nvPicPr>
            <p:cNvPr id="3" name="Picture 2" descr="Logo&#10;&#10;Description automatically generated">
              <a:extLst>
                <a:ext uri="{FF2B5EF4-FFF2-40B4-BE49-F238E27FC236}">
                  <a16:creationId xmlns:a16="http://schemas.microsoft.com/office/drawing/2014/main" id="{1106068A-997E-46BA-9765-CB9AFD5B3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72246" y="2066350"/>
              <a:ext cx="1418011" cy="1044226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FBF6CF1-76AA-46D9-A420-F6D6046E3593}"/>
              </a:ext>
            </a:extLst>
          </p:cNvPr>
          <p:cNvGrpSpPr/>
          <p:nvPr/>
        </p:nvGrpSpPr>
        <p:grpSpPr>
          <a:xfrm>
            <a:off x="316635" y="1814967"/>
            <a:ext cx="1579862" cy="2110333"/>
            <a:chOff x="455088" y="1814967"/>
            <a:chExt cx="1579862" cy="2110333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E45252E3-BEE5-4951-87AF-621C814E49D4}"/>
                </a:ext>
              </a:extLst>
            </p:cNvPr>
            <p:cNvSpPr/>
            <p:nvPr/>
          </p:nvSpPr>
          <p:spPr>
            <a:xfrm>
              <a:off x="494700" y="1814967"/>
              <a:ext cx="1509666" cy="2110333"/>
            </a:xfrm>
            <a:prstGeom prst="roundRect">
              <a:avLst>
                <a:gd name="adj" fmla="val 667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97C026-6509-444B-A6A1-DBC543961234}"/>
                </a:ext>
              </a:extLst>
            </p:cNvPr>
            <p:cNvSpPr txBox="1"/>
            <p:nvPr/>
          </p:nvSpPr>
          <p:spPr>
            <a:xfrm>
              <a:off x="624865" y="3431853"/>
              <a:ext cx="1220770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PHP 7.4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  <p:pic>
          <p:nvPicPr>
            <p:cNvPr id="6" name="Picture 5" descr="Logo&#10;&#10;Description automatically generated">
              <a:extLst>
                <a:ext uri="{FF2B5EF4-FFF2-40B4-BE49-F238E27FC236}">
                  <a16:creationId xmlns:a16="http://schemas.microsoft.com/office/drawing/2014/main" id="{8DE1266C-5AF0-4FC8-ADD6-6FDD08593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5088" y="2371233"/>
              <a:ext cx="1579862" cy="891354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EE15CB-C600-4649-8373-9B77DC89D206}"/>
              </a:ext>
            </a:extLst>
          </p:cNvPr>
          <p:cNvGrpSpPr/>
          <p:nvPr/>
        </p:nvGrpSpPr>
        <p:grpSpPr>
          <a:xfrm>
            <a:off x="3807937" y="1808463"/>
            <a:ext cx="1509666" cy="2110333"/>
            <a:chOff x="3814753" y="1801674"/>
            <a:chExt cx="1509666" cy="211033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38C8D5DC-1286-443A-8447-6CC54EB7DD9F}"/>
                </a:ext>
              </a:extLst>
            </p:cNvPr>
            <p:cNvSpPr/>
            <p:nvPr/>
          </p:nvSpPr>
          <p:spPr>
            <a:xfrm>
              <a:off x="3814753" y="1801674"/>
              <a:ext cx="1509666" cy="2110333"/>
            </a:xfrm>
            <a:prstGeom prst="roundRect">
              <a:avLst>
                <a:gd name="adj" fmla="val 667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pic>
          <p:nvPicPr>
            <p:cNvPr id="43" name="Picture 42" descr="Logo, icon, company name&#10;&#10;Description automatically generated">
              <a:extLst>
                <a:ext uri="{FF2B5EF4-FFF2-40B4-BE49-F238E27FC236}">
                  <a16:creationId xmlns:a16="http://schemas.microsoft.com/office/drawing/2014/main" id="{6615F78A-19EA-49CF-AB74-547F317AFA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0000"/>
            <a:stretch/>
          </p:blipFill>
          <p:spPr>
            <a:xfrm>
              <a:off x="4147425" y="2089679"/>
              <a:ext cx="784833" cy="997567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0089CF5-D84E-48CA-A488-D9A6E4C9308B}"/>
                </a:ext>
              </a:extLst>
            </p:cNvPr>
            <p:cNvSpPr txBox="1"/>
            <p:nvPr/>
          </p:nvSpPr>
          <p:spPr>
            <a:xfrm>
              <a:off x="3953931" y="3413718"/>
              <a:ext cx="1207499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HTML 5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32FDED-5648-469D-9C3B-5D323D586544}"/>
              </a:ext>
            </a:extLst>
          </p:cNvPr>
          <p:cNvGrpSpPr/>
          <p:nvPr/>
        </p:nvGrpSpPr>
        <p:grpSpPr>
          <a:xfrm>
            <a:off x="7323232" y="1814967"/>
            <a:ext cx="1509666" cy="2110333"/>
            <a:chOff x="7046540" y="1808464"/>
            <a:chExt cx="1509666" cy="2110333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281592B7-FD28-4D88-A8BE-3F064E15F000}"/>
                </a:ext>
              </a:extLst>
            </p:cNvPr>
            <p:cNvSpPr/>
            <p:nvPr/>
          </p:nvSpPr>
          <p:spPr>
            <a:xfrm>
              <a:off x="7046540" y="1808464"/>
              <a:ext cx="1509666" cy="2110333"/>
            </a:xfrm>
            <a:prstGeom prst="roundRect">
              <a:avLst>
                <a:gd name="adj" fmla="val 667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pic>
          <p:nvPicPr>
            <p:cNvPr id="8" name="Picture 7" descr="Logo, icon, company name&#10;&#10;Description automatically generated">
              <a:extLst>
                <a:ext uri="{FF2B5EF4-FFF2-40B4-BE49-F238E27FC236}">
                  <a16:creationId xmlns:a16="http://schemas.microsoft.com/office/drawing/2014/main" id="{3B769E9C-6583-48F2-A8E3-B4B5B9F68B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51742"/>
            <a:stretch/>
          </p:blipFill>
          <p:spPr>
            <a:xfrm>
              <a:off x="7393547" y="2117515"/>
              <a:ext cx="819743" cy="997567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EBBA17B-D1D8-4700-A889-263C7324E5DC}"/>
                </a:ext>
              </a:extLst>
            </p:cNvPr>
            <p:cNvSpPr txBox="1"/>
            <p:nvPr/>
          </p:nvSpPr>
          <p:spPr>
            <a:xfrm>
              <a:off x="7374485" y="3435304"/>
              <a:ext cx="843821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CSS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F8E15F-DD4E-4074-8D56-3168E82F6881}"/>
              </a:ext>
            </a:extLst>
          </p:cNvPr>
          <p:cNvGrpSpPr/>
          <p:nvPr/>
        </p:nvGrpSpPr>
        <p:grpSpPr>
          <a:xfrm>
            <a:off x="5518490" y="1814967"/>
            <a:ext cx="1603856" cy="2110333"/>
            <a:chOff x="5396325" y="1801674"/>
            <a:chExt cx="1603856" cy="2110333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2ECE7537-F4E2-4935-B7EC-67A7215CEF83}"/>
                </a:ext>
              </a:extLst>
            </p:cNvPr>
            <p:cNvSpPr/>
            <p:nvPr/>
          </p:nvSpPr>
          <p:spPr>
            <a:xfrm>
              <a:off x="5442684" y="1801674"/>
              <a:ext cx="1509666" cy="2110333"/>
            </a:xfrm>
            <a:prstGeom prst="roundRect">
              <a:avLst>
                <a:gd name="adj" fmla="val 667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783E0CE-FFAA-4CE6-A32E-706C3E2C6491}"/>
                </a:ext>
              </a:extLst>
            </p:cNvPr>
            <p:cNvSpPr txBox="1"/>
            <p:nvPr/>
          </p:nvSpPr>
          <p:spPr>
            <a:xfrm>
              <a:off x="5396325" y="3172232"/>
              <a:ext cx="1603856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JavaScript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ES2015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A616981E-BC8F-4FA4-B55D-FAB5072B5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79024" y="2311726"/>
              <a:ext cx="638458" cy="6384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57093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83E3430-AE9C-4D4A-B3E1-3BD4C05547D0}"/>
              </a:ext>
            </a:extLst>
          </p:cNvPr>
          <p:cNvSpPr/>
          <p:nvPr/>
        </p:nvSpPr>
        <p:spPr>
          <a:xfrm>
            <a:off x="-277091" y="-64322"/>
            <a:ext cx="9668741" cy="55141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997" name="Google Shape;997;p34"/>
          <p:cNvSpPr/>
          <p:nvPr/>
        </p:nvSpPr>
        <p:spPr>
          <a:xfrm>
            <a:off x="175266" y="552606"/>
            <a:ext cx="628800" cy="62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34"/>
          <p:cNvSpPr txBox="1">
            <a:spLocks noGrp="1"/>
          </p:cNvSpPr>
          <p:nvPr>
            <p:ph type="title"/>
          </p:nvPr>
        </p:nvSpPr>
        <p:spPr>
          <a:xfrm>
            <a:off x="949049" y="617000"/>
            <a:ext cx="3308625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Đối tượng</a:t>
            </a:r>
            <a:endParaRPr dirty="0"/>
          </a:p>
        </p:txBody>
      </p:sp>
      <p:sp>
        <p:nvSpPr>
          <p:cNvPr id="999" name="Google Shape;999;p34"/>
          <p:cNvSpPr txBox="1">
            <a:spLocks noGrp="1"/>
          </p:cNvSpPr>
          <p:nvPr>
            <p:ph type="title" idx="2"/>
          </p:nvPr>
        </p:nvSpPr>
        <p:spPr>
          <a:xfrm>
            <a:off x="0" y="611100"/>
            <a:ext cx="9513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95D6B1-49ED-447A-BB7A-4F2961BDF853}"/>
              </a:ext>
            </a:extLst>
          </p:cNvPr>
          <p:cNvGrpSpPr/>
          <p:nvPr/>
        </p:nvGrpSpPr>
        <p:grpSpPr>
          <a:xfrm>
            <a:off x="949049" y="1695375"/>
            <a:ext cx="7800975" cy="628800"/>
            <a:chOff x="671512" y="2257350"/>
            <a:chExt cx="7800975" cy="62880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9D2C9CE3-6968-478A-9169-B6185ECC9507}"/>
                </a:ext>
              </a:extLst>
            </p:cNvPr>
            <p:cNvSpPr/>
            <p:nvPr/>
          </p:nvSpPr>
          <p:spPr>
            <a:xfrm>
              <a:off x="671512" y="2257350"/>
              <a:ext cx="7800975" cy="628800"/>
            </a:xfrm>
            <a:prstGeom prst="roundRect">
              <a:avLst>
                <a:gd name="adj" fmla="val 5000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97B2505-9A6B-4CD4-AB8C-246AA3F72339}"/>
                </a:ext>
              </a:extLst>
            </p:cNvPr>
            <p:cNvSpPr/>
            <p:nvPr/>
          </p:nvSpPr>
          <p:spPr>
            <a:xfrm>
              <a:off x="896303" y="2526030"/>
              <a:ext cx="118110" cy="118110"/>
            </a:xfrm>
            <a:prstGeom prst="ellipse">
              <a:avLst/>
            </a:prstGeom>
            <a:noFill/>
            <a:ln>
              <a:solidFill>
                <a:srgbClr val="EA5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97C026-6509-444B-A6A1-DBC543961234}"/>
                </a:ext>
              </a:extLst>
            </p:cNvPr>
            <p:cNvSpPr txBox="1"/>
            <p:nvPr/>
          </p:nvSpPr>
          <p:spPr>
            <a:xfrm>
              <a:off x="1090612" y="2385030"/>
              <a:ext cx="3852864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Khách hàng chưa có tài khoản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67BF853-68BE-41C6-B15B-76F9776FBC67}"/>
              </a:ext>
            </a:extLst>
          </p:cNvPr>
          <p:cNvGrpSpPr/>
          <p:nvPr/>
        </p:nvGrpSpPr>
        <p:grpSpPr>
          <a:xfrm>
            <a:off x="949049" y="2491845"/>
            <a:ext cx="7800975" cy="628800"/>
            <a:chOff x="671512" y="2257350"/>
            <a:chExt cx="7800975" cy="628800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41068FB-5C1E-42E8-B47B-7397240C1F43}"/>
                </a:ext>
              </a:extLst>
            </p:cNvPr>
            <p:cNvSpPr/>
            <p:nvPr/>
          </p:nvSpPr>
          <p:spPr>
            <a:xfrm>
              <a:off x="671512" y="2257350"/>
              <a:ext cx="7800975" cy="628800"/>
            </a:xfrm>
            <a:prstGeom prst="roundRect">
              <a:avLst>
                <a:gd name="adj" fmla="val 5000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84EFAC2-4CCA-4C28-BAE4-9188CBE1C048}"/>
                </a:ext>
              </a:extLst>
            </p:cNvPr>
            <p:cNvSpPr/>
            <p:nvPr/>
          </p:nvSpPr>
          <p:spPr>
            <a:xfrm>
              <a:off x="896303" y="2526030"/>
              <a:ext cx="118110" cy="118110"/>
            </a:xfrm>
            <a:prstGeom prst="ellipse">
              <a:avLst/>
            </a:prstGeom>
            <a:noFill/>
            <a:ln>
              <a:solidFill>
                <a:srgbClr val="EA5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783E0CE-FFAA-4CE6-A32E-706C3E2C6491}"/>
                </a:ext>
              </a:extLst>
            </p:cNvPr>
            <p:cNvSpPr txBox="1"/>
            <p:nvPr/>
          </p:nvSpPr>
          <p:spPr>
            <a:xfrm>
              <a:off x="1090612" y="2385030"/>
              <a:ext cx="428017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Khách hàng đã có tài khoản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144FBD-E4A6-4127-B830-16F2D204B9AF}"/>
              </a:ext>
            </a:extLst>
          </p:cNvPr>
          <p:cNvGrpSpPr/>
          <p:nvPr/>
        </p:nvGrpSpPr>
        <p:grpSpPr>
          <a:xfrm>
            <a:off x="949049" y="3294594"/>
            <a:ext cx="7800975" cy="628800"/>
            <a:chOff x="671512" y="2257350"/>
            <a:chExt cx="7800975" cy="628800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4E78E1E-E728-4F15-A235-9AAE78D9AB6B}"/>
                </a:ext>
              </a:extLst>
            </p:cNvPr>
            <p:cNvSpPr/>
            <p:nvPr/>
          </p:nvSpPr>
          <p:spPr>
            <a:xfrm>
              <a:off x="671512" y="2257350"/>
              <a:ext cx="7800975" cy="628800"/>
            </a:xfrm>
            <a:prstGeom prst="roundRect">
              <a:avLst>
                <a:gd name="adj" fmla="val 5000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D16BB3B-89AC-40C9-BB87-ED6D2937CCAA}"/>
                </a:ext>
              </a:extLst>
            </p:cNvPr>
            <p:cNvSpPr/>
            <p:nvPr/>
          </p:nvSpPr>
          <p:spPr>
            <a:xfrm>
              <a:off x="896303" y="2526030"/>
              <a:ext cx="118110" cy="118110"/>
            </a:xfrm>
            <a:prstGeom prst="ellipse">
              <a:avLst/>
            </a:prstGeom>
            <a:noFill/>
            <a:ln>
              <a:solidFill>
                <a:srgbClr val="EA5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0089CF5-D84E-48CA-A488-D9A6E4C9308B}"/>
                </a:ext>
              </a:extLst>
            </p:cNvPr>
            <p:cNvSpPr txBox="1"/>
            <p:nvPr/>
          </p:nvSpPr>
          <p:spPr>
            <a:xfrm>
              <a:off x="1090612" y="2385030"/>
              <a:ext cx="428017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Nhân viên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9B49B2E-1122-4EE1-8E95-7A6CA11EA9C3}"/>
              </a:ext>
            </a:extLst>
          </p:cNvPr>
          <p:cNvGrpSpPr/>
          <p:nvPr/>
        </p:nvGrpSpPr>
        <p:grpSpPr>
          <a:xfrm>
            <a:off x="949049" y="4083872"/>
            <a:ext cx="7800975" cy="628800"/>
            <a:chOff x="671512" y="2257350"/>
            <a:chExt cx="7800975" cy="628800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5B295F9-22DF-40BC-94CF-00DAA8B6EC12}"/>
                </a:ext>
              </a:extLst>
            </p:cNvPr>
            <p:cNvSpPr/>
            <p:nvPr/>
          </p:nvSpPr>
          <p:spPr>
            <a:xfrm>
              <a:off x="671512" y="2257350"/>
              <a:ext cx="7800975" cy="628800"/>
            </a:xfrm>
            <a:prstGeom prst="roundRect">
              <a:avLst>
                <a:gd name="adj" fmla="val 5000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4FA8F4E-D4BE-4DBF-A630-92B31459E2CD}"/>
                </a:ext>
              </a:extLst>
            </p:cNvPr>
            <p:cNvSpPr/>
            <p:nvPr/>
          </p:nvSpPr>
          <p:spPr>
            <a:xfrm>
              <a:off x="896303" y="2526030"/>
              <a:ext cx="118110" cy="118110"/>
            </a:xfrm>
            <a:prstGeom prst="ellipse">
              <a:avLst/>
            </a:prstGeom>
            <a:noFill/>
            <a:ln>
              <a:solidFill>
                <a:srgbClr val="EA5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EBBA17B-D1D8-4700-A889-263C7324E5DC}"/>
                </a:ext>
              </a:extLst>
            </p:cNvPr>
            <p:cNvSpPr txBox="1"/>
            <p:nvPr/>
          </p:nvSpPr>
          <p:spPr>
            <a:xfrm>
              <a:off x="1090612" y="2385030"/>
              <a:ext cx="428017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Quản lý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20563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83E3430-AE9C-4D4A-B3E1-3BD4C05547D0}"/>
              </a:ext>
            </a:extLst>
          </p:cNvPr>
          <p:cNvSpPr/>
          <p:nvPr/>
        </p:nvSpPr>
        <p:spPr>
          <a:xfrm>
            <a:off x="-9525" y="-60370"/>
            <a:ext cx="9668741" cy="55141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997" name="Google Shape;997;p34"/>
          <p:cNvSpPr/>
          <p:nvPr/>
        </p:nvSpPr>
        <p:spPr>
          <a:xfrm>
            <a:off x="-34284" y="-1141862"/>
            <a:ext cx="628800" cy="62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34"/>
          <p:cNvSpPr txBox="1">
            <a:spLocks noGrp="1"/>
          </p:cNvSpPr>
          <p:nvPr>
            <p:ph type="title"/>
          </p:nvPr>
        </p:nvSpPr>
        <p:spPr>
          <a:xfrm>
            <a:off x="739499" y="-1077468"/>
            <a:ext cx="3308625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Đối tượng</a:t>
            </a:r>
            <a:endParaRPr dirty="0"/>
          </a:p>
        </p:txBody>
      </p:sp>
      <p:sp>
        <p:nvSpPr>
          <p:cNvPr id="999" name="Google Shape;999;p34"/>
          <p:cNvSpPr txBox="1">
            <a:spLocks noGrp="1"/>
          </p:cNvSpPr>
          <p:nvPr>
            <p:ph type="title" idx="2"/>
          </p:nvPr>
        </p:nvSpPr>
        <p:spPr>
          <a:xfrm>
            <a:off x="-209550" y="-1083368"/>
            <a:ext cx="9513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67BF853-68BE-41C6-B15B-76F9776FBC67}"/>
              </a:ext>
            </a:extLst>
          </p:cNvPr>
          <p:cNvGrpSpPr/>
          <p:nvPr/>
        </p:nvGrpSpPr>
        <p:grpSpPr>
          <a:xfrm>
            <a:off x="12169499" y="2569005"/>
            <a:ext cx="7800975" cy="628800"/>
            <a:chOff x="671512" y="2257350"/>
            <a:chExt cx="7800975" cy="628800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41068FB-5C1E-42E8-B47B-7397240C1F43}"/>
                </a:ext>
              </a:extLst>
            </p:cNvPr>
            <p:cNvSpPr/>
            <p:nvPr/>
          </p:nvSpPr>
          <p:spPr>
            <a:xfrm>
              <a:off x="671512" y="2257350"/>
              <a:ext cx="7800975" cy="628800"/>
            </a:xfrm>
            <a:prstGeom prst="roundRect">
              <a:avLst>
                <a:gd name="adj" fmla="val 5000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84EFAC2-4CCA-4C28-BAE4-9188CBE1C048}"/>
                </a:ext>
              </a:extLst>
            </p:cNvPr>
            <p:cNvSpPr/>
            <p:nvPr/>
          </p:nvSpPr>
          <p:spPr>
            <a:xfrm>
              <a:off x="896303" y="2526030"/>
              <a:ext cx="118110" cy="118110"/>
            </a:xfrm>
            <a:prstGeom prst="ellipse">
              <a:avLst/>
            </a:prstGeom>
            <a:noFill/>
            <a:ln>
              <a:solidFill>
                <a:srgbClr val="EA5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783E0CE-FFAA-4CE6-A32E-706C3E2C6491}"/>
                </a:ext>
              </a:extLst>
            </p:cNvPr>
            <p:cNvSpPr txBox="1"/>
            <p:nvPr/>
          </p:nvSpPr>
          <p:spPr>
            <a:xfrm>
              <a:off x="1090612" y="2385030"/>
              <a:ext cx="428017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Khách hàng đã có tài khoản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144FBD-E4A6-4127-B830-16F2D204B9AF}"/>
              </a:ext>
            </a:extLst>
          </p:cNvPr>
          <p:cNvGrpSpPr/>
          <p:nvPr/>
        </p:nvGrpSpPr>
        <p:grpSpPr>
          <a:xfrm>
            <a:off x="16878299" y="3336377"/>
            <a:ext cx="7800975" cy="628800"/>
            <a:chOff x="671512" y="2257350"/>
            <a:chExt cx="7800975" cy="628800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4E78E1E-E728-4F15-A235-9AAE78D9AB6B}"/>
                </a:ext>
              </a:extLst>
            </p:cNvPr>
            <p:cNvSpPr/>
            <p:nvPr/>
          </p:nvSpPr>
          <p:spPr>
            <a:xfrm>
              <a:off x="671512" y="2257350"/>
              <a:ext cx="7800975" cy="628800"/>
            </a:xfrm>
            <a:prstGeom prst="roundRect">
              <a:avLst>
                <a:gd name="adj" fmla="val 5000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D16BB3B-89AC-40C9-BB87-ED6D2937CCAA}"/>
                </a:ext>
              </a:extLst>
            </p:cNvPr>
            <p:cNvSpPr/>
            <p:nvPr/>
          </p:nvSpPr>
          <p:spPr>
            <a:xfrm>
              <a:off x="896303" y="2526030"/>
              <a:ext cx="118110" cy="118110"/>
            </a:xfrm>
            <a:prstGeom prst="ellipse">
              <a:avLst/>
            </a:prstGeom>
            <a:noFill/>
            <a:ln>
              <a:solidFill>
                <a:srgbClr val="EA5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0089CF5-D84E-48CA-A488-D9A6E4C9308B}"/>
                </a:ext>
              </a:extLst>
            </p:cNvPr>
            <p:cNvSpPr txBox="1"/>
            <p:nvPr/>
          </p:nvSpPr>
          <p:spPr>
            <a:xfrm>
              <a:off x="1090612" y="2385030"/>
              <a:ext cx="428017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Nhân viên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9B49B2E-1122-4EE1-8E95-7A6CA11EA9C3}"/>
              </a:ext>
            </a:extLst>
          </p:cNvPr>
          <p:cNvGrpSpPr/>
          <p:nvPr/>
        </p:nvGrpSpPr>
        <p:grpSpPr>
          <a:xfrm>
            <a:off x="18094049" y="4103749"/>
            <a:ext cx="7800975" cy="628800"/>
            <a:chOff x="671512" y="2257350"/>
            <a:chExt cx="7800975" cy="628800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5B295F9-22DF-40BC-94CF-00DAA8B6EC12}"/>
                </a:ext>
              </a:extLst>
            </p:cNvPr>
            <p:cNvSpPr/>
            <p:nvPr/>
          </p:nvSpPr>
          <p:spPr>
            <a:xfrm>
              <a:off x="671512" y="2257350"/>
              <a:ext cx="7800975" cy="628800"/>
            </a:xfrm>
            <a:prstGeom prst="roundRect">
              <a:avLst>
                <a:gd name="adj" fmla="val 5000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4FA8F4E-D4BE-4DBF-A630-92B31459E2CD}"/>
                </a:ext>
              </a:extLst>
            </p:cNvPr>
            <p:cNvSpPr/>
            <p:nvPr/>
          </p:nvSpPr>
          <p:spPr>
            <a:xfrm>
              <a:off x="896303" y="2526030"/>
              <a:ext cx="118110" cy="118110"/>
            </a:xfrm>
            <a:prstGeom prst="ellipse">
              <a:avLst/>
            </a:prstGeom>
            <a:noFill/>
            <a:ln>
              <a:solidFill>
                <a:srgbClr val="EA5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EBBA17B-D1D8-4700-A889-263C7324E5DC}"/>
                </a:ext>
              </a:extLst>
            </p:cNvPr>
            <p:cNvSpPr txBox="1"/>
            <p:nvPr/>
          </p:nvSpPr>
          <p:spPr>
            <a:xfrm>
              <a:off x="1090612" y="2385030"/>
              <a:ext cx="428017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Quản lý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90FFF5C-45F7-4809-A726-26B7043D4C9C}"/>
              </a:ext>
            </a:extLst>
          </p:cNvPr>
          <p:cNvGrpSpPr/>
          <p:nvPr/>
        </p:nvGrpSpPr>
        <p:grpSpPr>
          <a:xfrm>
            <a:off x="563963" y="1134354"/>
            <a:ext cx="4803856" cy="880322"/>
            <a:chOff x="563963" y="1134354"/>
            <a:chExt cx="4803856" cy="880322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F86505F5-0D62-40EF-A33F-145F41002AFB}"/>
                </a:ext>
              </a:extLst>
            </p:cNvPr>
            <p:cNvSpPr/>
            <p:nvPr/>
          </p:nvSpPr>
          <p:spPr>
            <a:xfrm>
              <a:off x="739499" y="1385876"/>
              <a:ext cx="2146576" cy="628800"/>
            </a:xfrm>
            <a:prstGeom prst="roundRect">
              <a:avLst>
                <a:gd name="adj" fmla="val 5000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B30DFA8-0FC3-499B-BD0B-965CAA6ABE9F}"/>
                </a:ext>
              </a:extLst>
            </p:cNvPr>
            <p:cNvSpPr txBox="1"/>
            <p:nvPr/>
          </p:nvSpPr>
          <p:spPr>
            <a:xfrm>
              <a:off x="1145270" y="1513556"/>
              <a:ext cx="4222549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Đăng nhập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27AC0018-9F6C-4EE5-8AD9-BC5B19E23D53}"/>
                </a:ext>
              </a:extLst>
            </p:cNvPr>
            <p:cNvSpPr/>
            <p:nvPr/>
          </p:nvSpPr>
          <p:spPr>
            <a:xfrm>
              <a:off x="921242" y="1656461"/>
              <a:ext cx="132588" cy="114300"/>
            </a:xfrm>
            <a:prstGeom prst="triangle">
              <a:avLst/>
            </a:prstGeom>
            <a:noFill/>
            <a:ln>
              <a:solidFill>
                <a:srgbClr val="EA5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8D40B826-F94C-4176-9F5C-6D53C8D64661}"/>
                </a:ext>
              </a:extLst>
            </p:cNvPr>
            <p:cNvCxnSpPr>
              <a:cxnSpLocks/>
              <a:endCxn id="38" idx="1"/>
            </p:cNvCxnSpPr>
            <p:nvPr/>
          </p:nvCxnSpPr>
          <p:spPr>
            <a:xfrm rot="16200000" flipH="1">
              <a:off x="368770" y="1329547"/>
              <a:ext cx="565922" cy="175536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E3661FA-6A01-4D8D-B0A0-500D675DC6E3}"/>
              </a:ext>
            </a:extLst>
          </p:cNvPr>
          <p:cNvGrpSpPr/>
          <p:nvPr/>
        </p:nvGrpSpPr>
        <p:grpSpPr>
          <a:xfrm>
            <a:off x="563959" y="1700276"/>
            <a:ext cx="2322114" cy="1052598"/>
            <a:chOff x="563959" y="1700276"/>
            <a:chExt cx="2322114" cy="1052598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B278424D-677B-4C13-A28A-ECCEBDD2FE5E}"/>
                </a:ext>
              </a:extLst>
            </p:cNvPr>
            <p:cNvSpPr/>
            <p:nvPr/>
          </p:nvSpPr>
          <p:spPr>
            <a:xfrm>
              <a:off x="739497" y="2124074"/>
              <a:ext cx="2146576" cy="628800"/>
            </a:xfrm>
            <a:prstGeom prst="roundRect">
              <a:avLst>
                <a:gd name="adj" fmla="val 5000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4BBD986-8FD0-4F68-A8D9-66EDA6FA258A}"/>
                </a:ext>
              </a:extLst>
            </p:cNvPr>
            <p:cNvSpPr txBox="1"/>
            <p:nvPr/>
          </p:nvSpPr>
          <p:spPr>
            <a:xfrm>
              <a:off x="1145268" y="2251754"/>
              <a:ext cx="1393145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Đăng ký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17E6A185-61CA-4B9C-8F1E-E26867F77853}"/>
                </a:ext>
              </a:extLst>
            </p:cNvPr>
            <p:cNvSpPr/>
            <p:nvPr/>
          </p:nvSpPr>
          <p:spPr>
            <a:xfrm>
              <a:off x="921240" y="2394659"/>
              <a:ext cx="132588" cy="114300"/>
            </a:xfrm>
            <a:prstGeom prst="triangle">
              <a:avLst/>
            </a:prstGeom>
            <a:noFill/>
            <a:ln>
              <a:solidFill>
                <a:srgbClr val="EA5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698E868B-DF0D-4A38-AD75-BC6F277E8FAA}"/>
                </a:ext>
              </a:extLst>
            </p:cNvPr>
            <p:cNvCxnSpPr>
              <a:cxnSpLocks/>
              <a:endCxn id="54" idx="1"/>
            </p:cNvCxnSpPr>
            <p:nvPr/>
          </p:nvCxnSpPr>
          <p:spPr>
            <a:xfrm rot="16200000" flipH="1">
              <a:off x="282629" y="1981606"/>
              <a:ext cx="738198" cy="175537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B95D6B1-49ED-447A-BB7A-4F2961BDF853}"/>
              </a:ext>
            </a:extLst>
          </p:cNvPr>
          <p:cNvGrpSpPr/>
          <p:nvPr/>
        </p:nvGrpSpPr>
        <p:grpSpPr>
          <a:xfrm>
            <a:off x="280116" y="505553"/>
            <a:ext cx="8358977" cy="628800"/>
            <a:chOff x="671512" y="2257350"/>
            <a:chExt cx="8358977" cy="62880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9D2C9CE3-6968-478A-9169-B6185ECC9507}"/>
                </a:ext>
              </a:extLst>
            </p:cNvPr>
            <p:cNvSpPr/>
            <p:nvPr/>
          </p:nvSpPr>
          <p:spPr>
            <a:xfrm>
              <a:off x="671512" y="2257350"/>
              <a:ext cx="8358977" cy="628800"/>
            </a:xfrm>
            <a:prstGeom prst="roundRect">
              <a:avLst>
                <a:gd name="adj" fmla="val 5000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97B2505-9A6B-4CD4-AB8C-246AA3F72339}"/>
                </a:ext>
              </a:extLst>
            </p:cNvPr>
            <p:cNvSpPr/>
            <p:nvPr/>
          </p:nvSpPr>
          <p:spPr>
            <a:xfrm>
              <a:off x="896303" y="2526030"/>
              <a:ext cx="118110" cy="118110"/>
            </a:xfrm>
            <a:prstGeom prst="ellipse">
              <a:avLst/>
            </a:prstGeom>
            <a:noFill/>
            <a:ln>
              <a:solidFill>
                <a:srgbClr val="EA5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97C026-6509-444B-A6A1-DBC543961234}"/>
                </a:ext>
              </a:extLst>
            </p:cNvPr>
            <p:cNvSpPr txBox="1"/>
            <p:nvPr/>
          </p:nvSpPr>
          <p:spPr>
            <a:xfrm>
              <a:off x="1090612" y="2385030"/>
              <a:ext cx="3852864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Khách hàng chưa có tài khoản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CCB9367-9E94-47DC-9C09-F4FE3E376AC7}"/>
              </a:ext>
            </a:extLst>
          </p:cNvPr>
          <p:cNvGrpSpPr/>
          <p:nvPr/>
        </p:nvGrpSpPr>
        <p:grpSpPr>
          <a:xfrm>
            <a:off x="563959" y="2438548"/>
            <a:ext cx="2322114" cy="1052598"/>
            <a:chOff x="563959" y="1700276"/>
            <a:chExt cx="2322114" cy="1052598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20D95CB8-EEA1-4638-9B80-091AA5E9151E}"/>
                </a:ext>
              </a:extLst>
            </p:cNvPr>
            <p:cNvSpPr/>
            <p:nvPr/>
          </p:nvSpPr>
          <p:spPr>
            <a:xfrm>
              <a:off x="739497" y="2124074"/>
              <a:ext cx="2146576" cy="628800"/>
            </a:xfrm>
            <a:prstGeom prst="roundRect">
              <a:avLst>
                <a:gd name="adj" fmla="val 5000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C4B2645-19FD-4156-84B6-372196511003}"/>
                </a:ext>
              </a:extLst>
            </p:cNvPr>
            <p:cNvSpPr txBox="1"/>
            <p:nvPr/>
          </p:nvSpPr>
          <p:spPr>
            <a:xfrm>
              <a:off x="1145268" y="2251754"/>
              <a:ext cx="1393145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Tìm kiếm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13E71EC3-187B-4130-8187-12A156E843EF}"/>
                </a:ext>
              </a:extLst>
            </p:cNvPr>
            <p:cNvSpPr/>
            <p:nvPr/>
          </p:nvSpPr>
          <p:spPr>
            <a:xfrm>
              <a:off x="921240" y="2394659"/>
              <a:ext cx="132588" cy="114300"/>
            </a:xfrm>
            <a:prstGeom prst="triangle">
              <a:avLst/>
            </a:prstGeom>
            <a:noFill/>
            <a:ln>
              <a:solidFill>
                <a:srgbClr val="EA5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94C3A1F1-0AC2-466F-A332-856D11980BC8}"/>
                </a:ext>
              </a:extLst>
            </p:cNvPr>
            <p:cNvCxnSpPr>
              <a:cxnSpLocks/>
              <a:endCxn id="65" idx="1"/>
            </p:cNvCxnSpPr>
            <p:nvPr/>
          </p:nvCxnSpPr>
          <p:spPr>
            <a:xfrm rot="16200000" flipH="1">
              <a:off x="282629" y="1981606"/>
              <a:ext cx="738198" cy="175537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677322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83E3430-AE9C-4D4A-B3E1-3BD4C05547D0}"/>
              </a:ext>
            </a:extLst>
          </p:cNvPr>
          <p:cNvSpPr/>
          <p:nvPr/>
        </p:nvSpPr>
        <p:spPr>
          <a:xfrm>
            <a:off x="-9525" y="-60370"/>
            <a:ext cx="9668741" cy="55141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997" name="Google Shape;997;p34"/>
          <p:cNvSpPr/>
          <p:nvPr/>
        </p:nvSpPr>
        <p:spPr>
          <a:xfrm>
            <a:off x="-34284" y="-1141862"/>
            <a:ext cx="628800" cy="62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34"/>
          <p:cNvSpPr txBox="1">
            <a:spLocks noGrp="1"/>
          </p:cNvSpPr>
          <p:nvPr>
            <p:ph type="title"/>
          </p:nvPr>
        </p:nvSpPr>
        <p:spPr>
          <a:xfrm>
            <a:off x="739499" y="-1077468"/>
            <a:ext cx="3308625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Đối tượng</a:t>
            </a:r>
            <a:endParaRPr dirty="0"/>
          </a:p>
        </p:txBody>
      </p:sp>
      <p:sp>
        <p:nvSpPr>
          <p:cNvPr id="999" name="Google Shape;999;p34"/>
          <p:cNvSpPr txBox="1">
            <a:spLocks noGrp="1"/>
          </p:cNvSpPr>
          <p:nvPr>
            <p:ph type="title" idx="2"/>
          </p:nvPr>
        </p:nvSpPr>
        <p:spPr>
          <a:xfrm>
            <a:off x="-209550" y="-1083368"/>
            <a:ext cx="9513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90FFF5C-45F7-4809-A726-26B7043D4C9C}"/>
              </a:ext>
            </a:extLst>
          </p:cNvPr>
          <p:cNvGrpSpPr/>
          <p:nvPr/>
        </p:nvGrpSpPr>
        <p:grpSpPr>
          <a:xfrm>
            <a:off x="563963" y="1134354"/>
            <a:ext cx="4803856" cy="880322"/>
            <a:chOff x="563963" y="1134354"/>
            <a:chExt cx="4803856" cy="880322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F86505F5-0D62-40EF-A33F-145F41002AFB}"/>
                </a:ext>
              </a:extLst>
            </p:cNvPr>
            <p:cNvSpPr/>
            <p:nvPr/>
          </p:nvSpPr>
          <p:spPr>
            <a:xfrm>
              <a:off x="739499" y="1385876"/>
              <a:ext cx="2146576" cy="628800"/>
            </a:xfrm>
            <a:prstGeom prst="roundRect">
              <a:avLst>
                <a:gd name="adj" fmla="val 5000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B30DFA8-0FC3-499B-BD0B-965CAA6ABE9F}"/>
                </a:ext>
              </a:extLst>
            </p:cNvPr>
            <p:cNvSpPr txBox="1"/>
            <p:nvPr/>
          </p:nvSpPr>
          <p:spPr>
            <a:xfrm>
              <a:off x="1145270" y="1513556"/>
              <a:ext cx="4222549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Đăng nhập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27AC0018-9F6C-4EE5-8AD9-BC5B19E23D53}"/>
                </a:ext>
              </a:extLst>
            </p:cNvPr>
            <p:cNvSpPr/>
            <p:nvPr/>
          </p:nvSpPr>
          <p:spPr>
            <a:xfrm>
              <a:off x="921242" y="1656461"/>
              <a:ext cx="132588" cy="114300"/>
            </a:xfrm>
            <a:prstGeom prst="triangle">
              <a:avLst/>
            </a:prstGeom>
            <a:noFill/>
            <a:ln>
              <a:solidFill>
                <a:srgbClr val="EA5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8D40B826-F94C-4176-9F5C-6D53C8D64661}"/>
                </a:ext>
              </a:extLst>
            </p:cNvPr>
            <p:cNvCxnSpPr>
              <a:cxnSpLocks/>
              <a:endCxn id="38" idx="1"/>
            </p:cNvCxnSpPr>
            <p:nvPr/>
          </p:nvCxnSpPr>
          <p:spPr>
            <a:xfrm rot="16200000" flipH="1">
              <a:off x="368770" y="1329547"/>
              <a:ext cx="565922" cy="175536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E3661FA-6A01-4D8D-B0A0-500D675DC6E3}"/>
              </a:ext>
            </a:extLst>
          </p:cNvPr>
          <p:cNvGrpSpPr/>
          <p:nvPr/>
        </p:nvGrpSpPr>
        <p:grpSpPr>
          <a:xfrm>
            <a:off x="563959" y="1700276"/>
            <a:ext cx="2322114" cy="1052598"/>
            <a:chOff x="563959" y="1700276"/>
            <a:chExt cx="2322114" cy="1052598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B278424D-677B-4C13-A28A-ECCEBDD2FE5E}"/>
                </a:ext>
              </a:extLst>
            </p:cNvPr>
            <p:cNvSpPr/>
            <p:nvPr/>
          </p:nvSpPr>
          <p:spPr>
            <a:xfrm>
              <a:off x="739497" y="2124074"/>
              <a:ext cx="2146576" cy="628800"/>
            </a:xfrm>
            <a:prstGeom prst="roundRect">
              <a:avLst>
                <a:gd name="adj" fmla="val 5000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4BBD986-8FD0-4F68-A8D9-66EDA6FA258A}"/>
                </a:ext>
              </a:extLst>
            </p:cNvPr>
            <p:cNvSpPr txBox="1"/>
            <p:nvPr/>
          </p:nvSpPr>
          <p:spPr>
            <a:xfrm>
              <a:off x="1145268" y="2251754"/>
              <a:ext cx="1393145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Đăng ký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17E6A185-61CA-4B9C-8F1E-E26867F77853}"/>
                </a:ext>
              </a:extLst>
            </p:cNvPr>
            <p:cNvSpPr/>
            <p:nvPr/>
          </p:nvSpPr>
          <p:spPr>
            <a:xfrm>
              <a:off x="921240" y="2394659"/>
              <a:ext cx="132588" cy="114300"/>
            </a:xfrm>
            <a:prstGeom prst="triangle">
              <a:avLst/>
            </a:prstGeom>
            <a:noFill/>
            <a:ln>
              <a:solidFill>
                <a:srgbClr val="EA5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698E868B-DF0D-4A38-AD75-BC6F277E8FAA}"/>
                </a:ext>
              </a:extLst>
            </p:cNvPr>
            <p:cNvCxnSpPr>
              <a:cxnSpLocks/>
              <a:endCxn id="54" idx="1"/>
            </p:cNvCxnSpPr>
            <p:nvPr/>
          </p:nvCxnSpPr>
          <p:spPr>
            <a:xfrm rot="16200000" flipH="1">
              <a:off x="282629" y="1981606"/>
              <a:ext cx="738198" cy="175537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B95D6B1-49ED-447A-BB7A-4F2961BDF853}"/>
              </a:ext>
            </a:extLst>
          </p:cNvPr>
          <p:cNvGrpSpPr/>
          <p:nvPr/>
        </p:nvGrpSpPr>
        <p:grpSpPr>
          <a:xfrm>
            <a:off x="280116" y="505553"/>
            <a:ext cx="8467644" cy="628800"/>
            <a:chOff x="671512" y="2257350"/>
            <a:chExt cx="8467644" cy="62880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9D2C9CE3-6968-478A-9169-B6185ECC9507}"/>
                </a:ext>
              </a:extLst>
            </p:cNvPr>
            <p:cNvSpPr/>
            <p:nvPr/>
          </p:nvSpPr>
          <p:spPr>
            <a:xfrm>
              <a:off x="671512" y="2257350"/>
              <a:ext cx="8467644" cy="628800"/>
            </a:xfrm>
            <a:prstGeom prst="roundRect">
              <a:avLst>
                <a:gd name="adj" fmla="val 5000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97B2505-9A6B-4CD4-AB8C-246AA3F72339}"/>
                </a:ext>
              </a:extLst>
            </p:cNvPr>
            <p:cNvSpPr/>
            <p:nvPr/>
          </p:nvSpPr>
          <p:spPr>
            <a:xfrm>
              <a:off x="896303" y="2526030"/>
              <a:ext cx="118110" cy="118110"/>
            </a:xfrm>
            <a:prstGeom prst="ellipse">
              <a:avLst/>
            </a:prstGeom>
            <a:noFill/>
            <a:ln>
              <a:solidFill>
                <a:srgbClr val="EA5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97C026-6509-444B-A6A1-DBC543961234}"/>
                </a:ext>
              </a:extLst>
            </p:cNvPr>
            <p:cNvSpPr txBox="1"/>
            <p:nvPr/>
          </p:nvSpPr>
          <p:spPr>
            <a:xfrm>
              <a:off x="1090612" y="2385030"/>
              <a:ext cx="3852864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Khách hàng có tài khoản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CCB9367-9E94-47DC-9C09-F4FE3E376AC7}"/>
              </a:ext>
            </a:extLst>
          </p:cNvPr>
          <p:cNvGrpSpPr/>
          <p:nvPr/>
        </p:nvGrpSpPr>
        <p:grpSpPr>
          <a:xfrm>
            <a:off x="563959" y="2438548"/>
            <a:ext cx="3331766" cy="1052598"/>
            <a:chOff x="563959" y="1700276"/>
            <a:chExt cx="3331766" cy="1052598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20D95CB8-EEA1-4638-9B80-091AA5E9151E}"/>
                </a:ext>
              </a:extLst>
            </p:cNvPr>
            <p:cNvSpPr/>
            <p:nvPr/>
          </p:nvSpPr>
          <p:spPr>
            <a:xfrm>
              <a:off x="739497" y="2124074"/>
              <a:ext cx="3156228" cy="628800"/>
            </a:xfrm>
            <a:prstGeom prst="roundRect">
              <a:avLst>
                <a:gd name="adj" fmla="val 5000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C4B2645-19FD-4156-84B6-372196511003}"/>
                </a:ext>
              </a:extLst>
            </p:cNvPr>
            <p:cNvSpPr txBox="1"/>
            <p:nvPr/>
          </p:nvSpPr>
          <p:spPr>
            <a:xfrm>
              <a:off x="1145268" y="2251754"/>
              <a:ext cx="2664732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Xem tất cả sản phầm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13E71EC3-187B-4130-8187-12A156E843EF}"/>
                </a:ext>
              </a:extLst>
            </p:cNvPr>
            <p:cNvSpPr/>
            <p:nvPr/>
          </p:nvSpPr>
          <p:spPr>
            <a:xfrm>
              <a:off x="921240" y="2394659"/>
              <a:ext cx="132588" cy="114300"/>
            </a:xfrm>
            <a:prstGeom prst="triangle">
              <a:avLst/>
            </a:prstGeom>
            <a:noFill/>
            <a:ln>
              <a:solidFill>
                <a:srgbClr val="EA5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94C3A1F1-0AC2-466F-A332-856D11980BC8}"/>
                </a:ext>
              </a:extLst>
            </p:cNvPr>
            <p:cNvCxnSpPr>
              <a:cxnSpLocks/>
              <a:endCxn id="65" idx="1"/>
            </p:cNvCxnSpPr>
            <p:nvPr/>
          </p:nvCxnSpPr>
          <p:spPr>
            <a:xfrm rot="16200000" flipH="1">
              <a:off x="282629" y="1981606"/>
              <a:ext cx="738198" cy="175538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C44E2A9-B517-4794-B661-1E7AB96E0AAC}"/>
              </a:ext>
            </a:extLst>
          </p:cNvPr>
          <p:cNvGrpSpPr/>
          <p:nvPr/>
        </p:nvGrpSpPr>
        <p:grpSpPr>
          <a:xfrm>
            <a:off x="563959" y="3162468"/>
            <a:ext cx="2322114" cy="1052598"/>
            <a:chOff x="563959" y="1700276"/>
            <a:chExt cx="2322114" cy="1052598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A4F5F844-2FE5-45C5-B064-014E1F2BDA6A}"/>
                </a:ext>
              </a:extLst>
            </p:cNvPr>
            <p:cNvSpPr/>
            <p:nvPr/>
          </p:nvSpPr>
          <p:spPr>
            <a:xfrm>
              <a:off x="739497" y="2124074"/>
              <a:ext cx="2146576" cy="628800"/>
            </a:xfrm>
            <a:prstGeom prst="roundRect">
              <a:avLst>
                <a:gd name="adj" fmla="val 5000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D3D0989-652C-45C3-825A-B225EBAE08C0}"/>
                </a:ext>
              </a:extLst>
            </p:cNvPr>
            <p:cNvSpPr txBox="1"/>
            <p:nvPr/>
          </p:nvSpPr>
          <p:spPr>
            <a:xfrm>
              <a:off x="1145268" y="2251754"/>
              <a:ext cx="1474107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Tìm kiếm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1F6AA1D1-4B09-46EA-84EB-98704DD1BAA9}"/>
                </a:ext>
              </a:extLst>
            </p:cNvPr>
            <p:cNvSpPr/>
            <p:nvPr/>
          </p:nvSpPr>
          <p:spPr>
            <a:xfrm>
              <a:off x="921240" y="2394659"/>
              <a:ext cx="132588" cy="114300"/>
            </a:xfrm>
            <a:prstGeom prst="triangle">
              <a:avLst/>
            </a:prstGeom>
            <a:noFill/>
            <a:ln>
              <a:solidFill>
                <a:srgbClr val="EA5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17C2025F-0CEB-416F-973A-3CB2B8C51EDC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 rot="16200000" flipH="1">
              <a:off x="282629" y="1981606"/>
              <a:ext cx="738198" cy="175538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D586E1C-8B60-46BF-8DF1-26EC3D86D69F}"/>
              </a:ext>
            </a:extLst>
          </p:cNvPr>
          <p:cNvGrpSpPr/>
          <p:nvPr/>
        </p:nvGrpSpPr>
        <p:grpSpPr>
          <a:xfrm>
            <a:off x="563959" y="3895434"/>
            <a:ext cx="2322114" cy="1052598"/>
            <a:chOff x="563959" y="1700276"/>
            <a:chExt cx="2322114" cy="1052598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F19621D1-F2F7-486A-85CA-05BEDB92B316}"/>
                </a:ext>
              </a:extLst>
            </p:cNvPr>
            <p:cNvSpPr/>
            <p:nvPr/>
          </p:nvSpPr>
          <p:spPr>
            <a:xfrm>
              <a:off x="739497" y="2124074"/>
              <a:ext cx="2146576" cy="628800"/>
            </a:xfrm>
            <a:prstGeom prst="roundRect">
              <a:avLst>
                <a:gd name="adj" fmla="val 5000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59A2FB1-6979-4054-A87D-9B91A0775475}"/>
                </a:ext>
              </a:extLst>
            </p:cNvPr>
            <p:cNvSpPr txBox="1"/>
            <p:nvPr/>
          </p:nvSpPr>
          <p:spPr>
            <a:xfrm>
              <a:off x="1145268" y="2251754"/>
              <a:ext cx="1474107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Đánh giá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82F97F3A-ED46-4226-9C02-90F10C670699}"/>
                </a:ext>
              </a:extLst>
            </p:cNvPr>
            <p:cNvSpPr/>
            <p:nvPr/>
          </p:nvSpPr>
          <p:spPr>
            <a:xfrm>
              <a:off x="921240" y="2394659"/>
              <a:ext cx="132588" cy="114300"/>
            </a:xfrm>
            <a:prstGeom prst="triangle">
              <a:avLst/>
            </a:prstGeom>
            <a:noFill/>
            <a:ln>
              <a:solidFill>
                <a:srgbClr val="EA5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19F67869-5EC1-4C96-A562-156EE3D2591D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 rot="16200000" flipH="1">
              <a:off x="282629" y="1981606"/>
              <a:ext cx="738198" cy="175538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940827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83E3430-AE9C-4D4A-B3E1-3BD4C05547D0}"/>
              </a:ext>
            </a:extLst>
          </p:cNvPr>
          <p:cNvSpPr/>
          <p:nvPr/>
        </p:nvSpPr>
        <p:spPr>
          <a:xfrm>
            <a:off x="-9525" y="-60370"/>
            <a:ext cx="9668741" cy="55141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95D6B1-49ED-447A-BB7A-4F2961BDF853}"/>
              </a:ext>
            </a:extLst>
          </p:cNvPr>
          <p:cNvGrpSpPr/>
          <p:nvPr/>
        </p:nvGrpSpPr>
        <p:grpSpPr>
          <a:xfrm>
            <a:off x="280116" y="505553"/>
            <a:ext cx="8429544" cy="628800"/>
            <a:chOff x="671512" y="2257350"/>
            <a:chExt cx="8429544" cy="62880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9D2C9CE3-6968-478A-9169-B6185ECC9507}"/>
                </a:ext>
              </a:extLst>
            </p:cNvPr>
            <p:cNvSpPr/>
            <p:nvPr/>
          </p:nvSpPr>
          <p:spPr>
            <a:xfrm>
              <a:off x="671512" y="2257350"/>
              <a:ext cx="8429544" cy="628800"/>
            </a:xfrm>
            <a:prstGeom prst="roundRect">
              <a:avLst>
                <a:gd name="adj" fmla="val 5000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97B2505-9A6B-4CD4-AB8C-246AA3F72339}"/>
                </a:ext>
              </a:extLst>
            </p:cNvPr>
            <p:cNvSpPr/>
            <p:nvPr/>
          </p:nvSpPr>
          <p:spPr>
            <a:xfrm>
              <a:off x="896303" y="2526030"/>
              <a:ext cx="118110" cy="118110"/>
            </a:xfrm>
            <a:prstGeom prst="ellipse">
              <a:avLst/>
            </a:prstGeom>
            <a:noFill/>
            <a:ln>
              <a:solidFill>
                <a:srgbClr val="EA5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97C026-6509-444B-A6A1-DBC543961234}"/>
                </a:ext>
              </a:extLst>
            </p:cNvPr>
            <p:cNvSpPr txBox="1"/>
            <p:nvPr/>
          </p:nvSpPr>
          <p:spPr>
            <a:xfrm>
              <a:off x="1090612" y="2385030"/>
              <a:ext cx="3852864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Nhân viên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C44E2A9-B517-4794-B661-1E7AB96E0AAC}"/>
              </a:ext>
            </a:extLst>
          </p:cNvPr>
          <p:cNvGrpSpPr/>
          <p:nvPr/>
        </p:nvGrpSpPr>
        <p:grpSpPr>
          <a:xfrm>
            <a:off x="563957" y="1705542"/>
            <a:ext cx="3579416" cy="1052598"/>
            <a:chOff x="563959" y="1700276"/>
            <a:chExt cx="3579416" cy="1052598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A4F5F844-2FE5-45C5-B064-014E1F2BDA6A}"/>
                </a:ext>
              </a:extLst>
            </p:cNvPr>
            <p:cNvSpPr/>
            <p:nvPr/>
          </p:nvSpPr>
          <p:spPr>
            <a:xfrm>
              <a:off x="739497" y="2124074"/>
              <a:ext cx="3403878" cy="628800"/>
            </a:xfrm>
            <a:prstGeom prst="roundRect">
              <a:avLst>
                <a:gd name="adj" fmla="val 5000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D3D0989-652C-45C3-825A-B225EBAE08C0}"/>
                </a:ext>
              </a:extLst>
            </p:cNvPr>
            <p:cNvSpPr txBox="1"/>
            <p:nvPr/>
          </p:nvSpPr>
          <p:spPr>
            <a:xfrm>
              <a:off x="1145268" y="2251754"/>
              <a:ext cx="2064657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Xem tổng quan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1F6AA1D1-4B09-46EA-84EB-98704DD1BAA9}"/>
                </a:ext>
              </a:extLst>
            </p:cNvPr>
            <p:cNvSpPr/>
            <p:nvPr/>
          </p:nvSpPr>
          <p:spPr>
            <a:xfrm>
              <a:off x="921240" y="2394659"/>
              <a:ext cx="132588" cy="114300"/>
            </a:xfrm>
            <a:prstGeom prst="triangle">
              <a:avLst/>
            </a:prstGeom>
            <a:noFill/>
            <a:ln>
              <a:solidFill>
                <a:srgbClr val="EA5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17C2025F-0CEB-416F-973A-3CB2B8C51EDC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 rot="16200000" flipH="1">
              <a:off x="282629" y="1981606"/>
              <a:ext cx="738198" cy="175538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D586E1C-8B60-46BF-8DF1-26EC3D86D69F}"/>
              </a:ext>
            </a:extLst>
          </p:cNvPr>
          <p:cNvGrpSpPr/>
          <p:nvPr/>
        </p:nvGrpSpPr>
        <p:grpSpPr>
          <a:xfrm>
            <a:off x="562131" y="2457075"/>
            <a:ext cx="4328440" cy="1052598"/>
            <a:chOff x="563957" y="1700276"/>
            <a:chExt cx="4328440" cy="1052598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F19621D1-F2F7-486A-85CA-05BEDB92B316}"/>
                </a:ext>
              </a:extLst>
            </p:cNvPr>
            <p:cNvSpPr/>
            <p:nvPr/>
          </p:nvSpPr>
          <p:spPr>
            <a:xfrm>
              <a:off x="739497" y="2124074"/>
              <a:ext cx="4152900" cy="628800"/>
            </a:xfrm>
            <a:prstGeom prst="roundRect">
              <a:avLst>
                <a:gd name="adj" fmla="val 5000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59A2FB1-6979-4054-A87D-9B91A0775475}"/>
                </a:ext>
              </a:extLst>
            </p:cNvPr>
            <p:cNvSpPr txBox="1"/>
            <p:nvPr/>
          </p:nvSpPr>
          <p:spPr>
            <a:xfrm>
              <a:off x="1145268" y="2251754"/>
              <a:ext cx="3747128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Xem, thêm, sửa, xóa sản phẩm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82F97F3A-ED46-4226-9C02-90F10C670699}"/>
                </a:ext>
              </a:extLst>
            </p:cNvPr>
            <p:cNvSpPr/>
            <p:nvPr/>
          </p:nvSpPr>
          <p:spPr>
            <a:xfrm>
              <a:off x="921240" y="2394659"/>
              <a:ext cx="132588" cy="114300"/>
            </a:xfrm>
            <a:prstGeom prst="triangle">
              <a:avLst/>
            </a:prstGeom>
            <a:noFill/>
            <a:ln>
              <a:solidFill>
                <a:srgbClr val="EA5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19F67869-5EC1-4C96-A562-156EE3D2591D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 rot="16200000" flipH="1">
              <a:off x="282628" y="1981605"/>
              <a:ext cx="738198" cy="175540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AC27716-77C8-43DE-872E-172ED6828EA5}"/>
              </a:ext>
            </a:extLst>
          </p:cNvPr>
          <p:cNvGrpSpPr/>
          <p:nvPr/>
        </p:nvGrpSpPr>
        <p:grpSpPr>
          <a:xfrm>
            <a:off x="4749880" y="1374022"/>
            <a:ext cx="3083479" cy="628800"/>
            <a:chOff x="158185" y="2124074"/>
            <a:chExt cx="3083479" cy="628800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B325BB81-F489-4FD2-9A1A-4B406E9B2DBF}"/>
                </a:ext>
              </a:extLst>
            </p:cNvPr>
            <p:cNvSpPr/>
            <p:nvPr/>
          </p:nvSpPr>
          <p:spPr>
            <a:xfrm>
              <a:off x="739497" y="2124074"/>
              <a:ext cx="2502167" cy="628800"/>
            </a:xfrm>
            <a:prstGeom prst="roundRect">
              <a:avLst>
                <a:gd name="adj" fmla="val 5000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A24F2AB-7E5E-4679-818F-4C1A56A6EC42}"/>
                </a:ext>
              </a:extLst>
            </p:cNvPr>
            <p:cNvSpPr txBox="1"/>
            <p:nvPr/>
          </p:nvSpPr>
          <p:spPr>
            <a:xfrm>
              <a:off x="1145267" y="2251754"/>
              <a:ext cx="2096397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Đặt lại mật khẩu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F10EB847-2163-4EDA-AEFB-CFBCED78939A}"/>
                </a:ext>
              </a:extLst>
            </p:cNvPr>
            <p:cNvSpPr/>
            <p:nvPr/>
          </p:nvSpPr>
          <p:spPr>
            <a:xfrm>
              <a:off x="921240" y="2394659"/>
              <a:ext cx="132588" cy="114300"/>
            </a:xfrm>
            <a:prstGeom prst="triangle">
              <a:avLst/>
            </a:prstGeom>
            <a:noFill/>
            <a:ln>
              <a:solidFill>
                <a:srgbClr val="EA5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75" name="Connector: Elbow 74">
              <a:extLst>
                <a:ext uri="{FF2B5EF4-FFF2-40B4-BE49-F238E27FC236}">
                  <a16:creationId xmlns:a16="http://schemas.microsoft.com/office/drawing/2014/main" id="{EAA7F6A4-A5DD-4E89-B337-106002F4B8BB}"/>
                </a:ext>
              </a:extLst>
            </p:cNvPr>
            <p:cNvCxnSpPr>
              <a:cxnSpLocks/>
              <a:endCxn id="72" idx="1"/>
            </p:cNvCxnSpPr>
            <p:nvPr/>
          </p:nvCxnSpPr>
          <p:spPr>
            <a:xfrm>
              <a:off x="158185" y="2430085"/>
              <a:ext cx="581312" cy="838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DC9BBA-D1C5-4020-83A3-B53FAF166B96}"/>
              </a:ext>
            </a:extLst>
          </p:cNvPr>
          <p:cNvGrpSpPr/>
          <p:nvPr/>
        </p:nvGrpSpPr>
        <p:grpSpPr>
          <a:xfrm>
            <a:off x="2547059" y="1394264"/>
            <a:ext cx="2543101" cy="628800"/>
            <a:chOff x="158185" y="2124074"/>
            <a:chExt cx="2543101" cy="628800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0595F5FA-ED03-4BEB-BC29-D983911FC761}"/>
                </a:ext>
              </a:extLst>
            </p:cNvPr>
            <p:cNvSpPr/>
            <p:nvPr/>
          </p:nvSpPr>
          <p:spPr>
            <a:xfrm>
              <a:off x="739497" y="2124074"/>
              <a:ext cx="1961789" cy="628800"/>
            </a:xfrm>
            <a:prstGeom prst="roundRect">
              <a:avLst>
                <a:gd name="adj" fmla="val 5000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1F02FF3-D23F-42B7-BA15-DF3D3B4561AA}"/>
                </a:ext>
              </a:extLst>
            </p:cNvPr>
            <p:cNvSpPr txBox="1"/>
            <p:nvPr/>
          </p:nvSpPr>
          <p:spPr>
            <a:xfrm>
              <a:off x="1145268" y="2251754"/>
              <a:ext cx="1358254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Đăng xuất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11366179-C87B-44B1-A8CD-2652E926DECD}"/>
                </a:ext>
              </a:extLst>
            </p:cNvPr>
            <p:cNvSpPr/>
            <p:nvPr/>
          </p:nvSpPr>
          <p:spPr>
            <a:xfrm>
              <a:off x="921240" y="2394659"/>
              <a:ext cx="132588" cy="114300"/>
            </a:xfrm>
            <a:prstGeom prst="triangle">
              <a:avLst/>
            </a:prstGeom>
            <a:noFill/>
            <a:ln>
              <a:solidFill>
                <a:srgbClr val="EA5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A5FB5935-077D-4E4B-8949-41648F06DFD5}"/>
                </a:ext>
              </a:extLst>
            </p:cNvPr>
            <p:cNvCxnSpPr>
              <a:cxnSpLocks/>
              <a:endCxn id="52" idx="1"/>
            </p:cNvCxnSpPr>
            <p:nvPr/>
          </p:nvCxnSpPr>
          <p:spPr>
            <a:xfrm>
              <a:off x="158185" y="2430085"/>
              <a:ext cx="581312" cy="838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90FFF5C-45F7-4809-A726-26B7043D4C9C}"/>
              </a:ext>
            </a:extLst>
          </p:cNvPr>
          <p:cNvGrpSpPr/>
          <p:nvPr/>
        </p:nvGrpSpPr>
        <p:grpSpPr>
          <a:xfrm>
            <a:off x="563963" y="1134354"/>
            <a:ext cx="2322112" cy="880322"/>
            <a:chOff x="563963" y="1134354"/>
            <a:chExt cx="2322112" cy="880322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F86505F5-0D62-40EF-A33F-145F41002AFB}"/>
                </a:ext>
              </a:extLst>
            </p:cNvPr>
            <p:cNvSpPr/>
            <p:nvPr/>
          </p:nvSpPr>
          <p:spPr>
            <a:xfrm>
              <a:off x="739499" y="1385876"/>
              <a:ext cx="2146576" cy="628800"/>
            </a:xfrm>
            <a:prstGeom prst="roundRect">
              <a:avLst>
                <a:gd name="adj" fmla="val 5000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B30DFA8-0FC3-499B-BD0B-965CAA6ABE9F}"/>
                </a:ext>
              </a:extLst>
            </p:cNvPr>
            <p:cNvSpPr txBox="1"/>
            <p:nvPr/>
          </p:nvSpPr>
          <p:spPr>
            <a:xfrm>
              <a:off x="1145271" y="1513556"/>
              <a:ext cx="1521730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Đăng nhập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27AC0018-9F6C-4EE5-8AD9-BC5B19E23D53}"/>
                </a:ext>
              </a:extLst>
            </p:cNvPr>
            <p:cNvSpPr/>
            <p:nvPr/>
          </p:nvSpPr>
          <p:spPr>
            <a:xfrm>
              <a:off x="921242" y="1656461"/>
              <a:ext cx="132588" cy="114300"/>
            </a:xfrm>
            <a:prstGeom prst="triangle">
              <a:avLst/>
            </a:prstGeom>
            <a:noFill/>
            <a:ln>
              <a:solidFill>
                <a:srgbClr val="EA5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8D40B826-F94C-4176-9F5C-6D53C8D64661}"/>
                </a:ext>
              </a:extLst>
            </p:cNvPr>
            <p:cNvCxnSpPr>
              <a:cxnSpLocks/>
              <a:endCxn id="38" idx="1"/>
            </p:cNvCxnSpPr>
            <p:nvPr/>
          </p:nvCxnSpPr>
          <p:spPr>
            <a:xfrm rot="16200000" flipH="1">
              <a:off x="368770" y="1329547"/>
              <a:ext cx="565922" cy="175536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3BE4DCB-367B-475B-AC2D-2094027932F9}"/>
              </a:ext>
            </a:extLst>
          </p:cNvPr>
          <p:cNvGrpSpPr/>
          <p:nvPr/>
        </p:nvGrpSpPr>
        <p:grpSpPr>
          <a:xfrm>
            <a:off x="562131" y="3211708"/>
            <a:ext cx="4825209" cy="1052598"/>
            <a:chOff x="563957" y="1700276"/>
            <a:chExt cx="4825209" cy="1052598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49B1FE89-2645-4E83-9FF2-6F6C711EDED3}"/>
                </a:ext>
              </a:extLst>
            </p:cNvPr>
            <p:cNvSpPr/>
            <p:nvPr/>
          </p:nvSpPr>
          <p:spPr>
            <a:xfrm>
              <a:off x="739497" y="2124074"/>
              <a:ext cx="4352490" cy="628800"/>
            </a:xfrm>
            <a:prstGeom prst="roundRect">
              <a:avLst>
                <a:gd name="adj" fmla="val 5000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BEBE88A-0DD7-40D9-9BE1-D1B0E0F09148}"/>
                </a:ext>
              </a:extLst>
            </p:cNvPr>
            <p:cNvSpPr txBox="1"/>
            <p:nvPr/>
          </p:nvSpPr>
          <p:spPr>
            <a:xfrm>
              <a:off x="1145267" y="2251754"/>
              <a:ext cx="4243899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Xem, thay đổi tình trạng đơn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FEDB865F-765E-4D39-9CF5-2919BC890C99}"/>
                </a:ext>
              </a:extLst>
            </p:cNvPr>
            <p:cNvSpPr/>
            <p:nvPr/>
          </p:nvSpPr>
          <p:spPr>
            <a:xfrm>
              <a:off x="921240" y="2394659"/>
              <a:ext cx="132588" cy="114300"/>
            </a:xfrm>
            <a:prstGeom prst="triangle">
              <a:avLst/>
            </a:prstGeom>
            <a:noFill/>
            <a:ln>
              <a:solidFill>
                <a:srgbClr val="EA5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B281D609-D961-48C1-8585-A5CD7545A152}"/>
                </a:ext>
              </a:extLst>
            </p:cNvPr>
            <p:cNvCxnSpPr>
              <a:cxnSpLocks/>
              <a:endCxn id="82" idx="1"/>
            </p:cNvCxnSpPr>
            <p:nvPr/>
          </p:nvCxnSpPr>
          <p:spPr>
            <a:xfrm rot="16200000" flipH="1">
              <a:off x="282628" y="1981605"/>
              <a:ext cx="738198" cy="175540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10770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83E3430-AE9C-4D4A-B3E1-3BD4C05547D0}"/>
              </a:ext>
            </a:extLst>
          </p:cNvPr>
          <p:cNvSpPr/>
          <p:nvPr/>
        </p:nvSpPr>
        <p:spPr>
          <a:xfrm>
            <a:off x="-9525" y="-60370"/>
            <a:ext cx="9668741" cy="55141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95D6B1-49ED-447A-BB7A-4F2961BDF853}"/>
              </a:ext>
            </a:extLst>
          </p:cNvPr>
          <p:cNvGrpSpPr/>
          <p:nvPr/>
        </p:nvGrpSpPr>
        <p:grpSpPr>
          <a:xfrm>
            <a:off x="280116" y="505553"/>
            <a:ext cx="8711484" cy="628800"/>
            <a:chOff x="671512" y="2257350"/>
            <a:chExt cx="8711484" cy="62880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9D2C9CE3-6968-478A-9169-B6185ECC9507}"/>
                </a:ext>
              </a:extLst>
            </p:cNvPr>
            <p:cNvSpPr/>
            <p:nvPr/>
          </p:nvSpPr>
          <p:spPr>
            <a:xfrm>
              <a:off x="671512" y="2257350"/>
              <a:ext cx="8711484" cy="628800"/>
            </a:xfrm>
            <a:prstGeom prst="roundRect">
              <a:avLst>
                <a:gd name="adj" fmla="val 5000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97B2505-9A6B-4CD4-AB8C-246AA3F72339}"/>
                </a:ext>
              </a:extLst>
            </p:cNvPr>
            <p:cNvSpPr/>
            <p:nvPr/>
          </p:nvSpPr>
          <p:spPr>
            <a:xfrm>
              <a:off x="896303" y="2526030"/>
              <a:ext cx="118110" cy="118110"/>
            </a:xfrm>
            <a:prstGeom prst="ellipse">
              <a:avLst/>
            </a:prstGeom>
            <a:noFill/>
            <a:ln>
              <a:solidFill>
                <a:srgbClr val="EA5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97C026-6509-444B-A6A1-DBC543961234}"/>
                </a:ext>
              </a:extLst>
            </p:cNvPr>
            <p:cNvSpPr txBox="1"/>
            <p:nvPr/>
          </p:nvSpPr>
          <p:spPr>
            <a:xfrm>
              <a:off x="1090612" y="2385030"/>
              <a:ext cx="3852864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Quản lí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C44E2A9-B517-4794-B661-1E7AB96E0AAC}"/>
              </a:ext>
            </a:extLst>
          </p:cNvPr>
          <p:cNvGrpSpPr/>
          <p:nvPr/>
        </p:nvGrpSpPr>
        <p:grpSpPr>
          <a:xfrm>
            <a:off x="563957" y="1705542"/>
            <a:ext cx="2645966" cy="1052598"/>
            <a:chOff x="563959" y="1700276"/>
            <a:chExt cx="2645966" cy="1052598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A4F5F844-2FE5-45C5-B064-014E1F2BDA6A}"/>
                </a:ext>
              </a:extLst>
            </p:cNvPr>
            <p:cNvSpPr/>
            <p:nvPr/>
          </p:nvSpPr>
          <p:spPr>
            <a:xfrm>
              <a:off x="739497" y="2124074"/>
              <a:ext cx="2388876" cy="628800"/>
            </a:xfrm>
            <a:prstGeom prst="roundRect">
              <a:avLst>
                <a:gd name="adj" fmla="val 5000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D3D0989-652C-45C3-825A-B225EBAE08C0}"/>
                </a:ext>
              </a:extLst>
            </p:cNvPr>
            <p:cNvSpPr txBox="1"/>
            <p:nvPr/>
          </p:nvSpPr>
          <p:spPr>
            <a:xfrm>
              <a:off x="1145268" y="2251754"/>
              <a:ext cx="2064657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Xem tổng quan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1F6AA1D1-4B09-46EA-84EB-98704DD1BAA9}"/>
                </a:ext>
              </a:extLst>
            </p:cNvPr>
            <p:cNvSpPr/>
            <p:nvPr/>
          </p:nvSpPr>
          <p:spPr>
            <a:xfrm>
              <a:off x="921240" y="2394659"/>
              <a:ext cx="132588" cy="114300"/>
            </a:xfrm>
            <a:prstGeom prst="triangle">
              <a:avLst/>
            </a:prstGeom>
            <a:noFill/>
            <a:ln>
              <a:solidFill>
                <a:srgbClr val="EA5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17C2025F-0CEB-416F-973A-3CB2B8C51EDC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 rot="16200000" flipH="1">
              <a:off x="282629" y="1981606"/>
              <a:ext cx="738198" cy="175538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AC27716-77C8-43DE-872E-172ED6828EA5}"/>
              </a:ext>
            </a:extLst>
          </p:cNvPr>
          <p:cNvGrpSpPr/>
          <p:nvPr/>
        </p:nvGrpSpPr>
        <p:grpSpPr>
          <a:xfrm>
            <a:off x="4749880" y="1374022"/>
            <a:ext cx="3083479" cy="628800"/>
            <a:chOff x="158185" y="2124074"/>
            <a:chExt cx="3083479" cy="628800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B325BB81-F489-4FD2-9A1A-4B406E9B2DBF}"/>
                </a:ext>
              </a:extLst>
            </p:cNvPr>
            <p:cNvSpPr/>
            <p:nvPr/>
          </p:nvSpPr>
          <p:spPr>
            <a:xfrm>
              <a:off x="739497" y="2124074"/>
              <a:ext cx="2502167" cy="628800"/>
            </a:xfrm>
            <a:prstGeom prst="roundRect">
              <a:avLst>
                <a:gd name="adj" fmla="val 5000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A24F2AB-7E5E-4679-818F-4C1A56A6EC42}"/>
                </a:ext>
              </a:extLst>
            </p:cNvPr>
            <p:cNvSpPr txBox="1"/>
            <p:nvPr/>
          </p:nvSpPr>
          <p:spPr>
            <a:xfrm>
              <a:off x="1145267" y="2251754"/>
              <a:ext cx="2096397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Đặt lại mật khẩu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F10EB847-2163-4EDA-AEFB-CFBCED78939A}"/>
                </a:ext>
              </a:extLst>
            </p:cNvPr>
            <p:cNvSpPr/>
            <p:nvPr/>
          </p:nvSpPr>
          <p:spPr>
            <a:xfrm>
              <a:off x="921240" y="2394659"/>
              <a:ext cx="132588" cy="114300"/>
            </a:xfrm>
            <a:prstGeom prst="triangle">
              <a:avLst/>
            </a:prstGeom>
            <a:noFill/>
            <a:ln>
              <a:solidFill>
                <a:srgbClr val="EA5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75" name="Connector: Elbow 74">
              <a:extLst>
                <a:ext uri="{FF2B5EF4-FFF2-40B4-BE49-F238E27FC236}">
                  <a16:creationId xmlns:a16="http://schemas.microsoft.com/office/drawing/2014/main" id="{EAA7F6A4-A5DD-4E89-B337-106002F4B8BB}"/>
                </a:ext>
              </a:extLst>
            </p:cNvPr>
            <p:cNvCxnSpPr>
              <a:cxnSpLocks/>
              <a:endCxn id="72" idx="1"/>
            </p:cNvCxnSpPr>
            <p:nvPr/>
          </p:nvCxnSpPr>
          <p:spPr>
            <a:xfrm>
              <a:off x="158185" y="2430085"/>
              <a:ext cx="581312" cy="838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DC9BBA-D1C5-4020-83A3-B53FAF166B96}"/>
              </a:ext>
            </a:extLst>
          </p:cNvPr>
          <p:cNvGrpSpPr/>
          <p:nvPr/>
        </p:nvGrpSpPr>
        <p:grpSpPr>
          <a:xfrm>
            <a:off x="2547059" y="1394264"/>
            <a:ext cx="2543101" cy="628800"/>
            <a:chOff x="158185" y="2124074"/>
            <a:chExt cx="2543101" cy="628800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0595F5FA-ED03-4BEB-BC29-D983911FC761}"/>
                </a:ext>
              </a:extLst>
            </p:cNvPr>
            <p:cNvSpPr/>
            <p:nvPr/>
          </p:nvSpPr>
          <p:spPr>
            <a:xfrm>
              <a:off x="739497" y="2124074"/>
              <a:ext cx="1961789" cy="628800"/>
            </a:xfrm>
            <a:prstGeom prst="roundRect">
              <a:avLst>
                <a:gd name="adj" fmla="val 5000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1F02FF3-D23F-42B7-BA15-DF3D3B4561AA}"/>
                </a:ext>
              </a:extLst>
            </p:cNvPr>
            <p:cNvSpPr txBox="1"/>
            <p:nvPr/>
          </p:nvSpPr>
          <p:spPr>
            <a:xfrm>
              <a:off x="1145268" y="2251754"/>
              <a:ext cx="1358254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Đăng xuất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11366179-C87B-44B1-A8CD-2652E926DECD}"/>
                </a:ext>
              </a:extLst>
            </p:cNvPr>
            <p:cNvSpPr/>
            <p:nvPr/>
          </p:nvSpPr>
          <p:spPr>
            <a:xfrm>
              <a:off x="921240" y="2394659"/>
              <a:ext cx="132588" cy="114300"/>
            </a:xfrm>
            <a:prstGeom prst="triangle">
              <a:avLst/>
            </a:prstGeom>
            <a:noFill/>
            <a:ln>
              <a:solidFill>
                <a:srgbClr val="EA5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A5FB5935-077D-4E4B-8949-41648F06DFD5}"/>
                </a:ext>
              </a:extLst>
            </p:cNvPr>
            <p:cNvCxnSpPr>
              <a:cxnSpLocks/>
              <a:endCxn id="52" idx="1"/>
            </p:cNvCxnSpPr>
            <p:nvPr/>
          </p:nvCxnSpPr>
          <p:spPr>
            <a:xfrm>
              <a:off x="158185" y="2430085"/>
              <a:ext cx="581312" cy="838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90FFF5C-45F7-4809-A726-26B7043D4C9C}"/>
              </a:ext>
            </a:extLst>
          </p:cNvPr>
          <p:cNvGrpSpPr/>
          <p:nvPr/>
        </p:nvGrpSpPr>
        <p:grpSpPr>
          <a:xfrm>
            <a:off x="563963" y="1134354"/>
            <a:ext cx="2322112" cy="880322"/>
            <a:chOff x="563963" y="1134354"/>
            <a:chExt cx="2322112" cy="880322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F86505F5-0D62-40EF-A33F-145F41002AFB}"/>
                </a:ext>
              </a:extLst>
            </p:cNvPr>
            <p:cNvSpPr/>
            <p:nvPr/>
          </p:nvSpPr>
          <p:spPr>
            <a:xfrm>
              <a:off x="739499" y="1385876"/>
              <a:ext cx="2146576" cy="628800"/>
            </a:xfrm>
            <a:prstGeom prst="roundRect">
              <a:avLst>
                <a:gd name="adj" fmla="val 5000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B30DFA8-0FC3-499B-BD0B-965CAA6ABE9F}"/>
                </a:ext>
              </a:extLst>
            </p:cNvPr>
            <p:cNvSpPr txBox="1"/>
            <p:nvPr/>
          </p:nvSpPr>
          <p:spPr>
            <a:xfrm>
              <a:off x="1145271" y="1513556"/>
              <a:ext cx="1521730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Đăng nhập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27AC0018-9F6C-4EE5-8AD9-BC5B19E23D53}"/>
                </a:ext>
              </a:extLst>
            </p:cNvPr>
            <p:cNvSpPr/>
            <p:nvPr/>
          </p:nvSpPr>
          <p:spPr>
            <a:xfrm>
              <a:off x="921242" y="1656461"/>
              <a:ext cx="132588" cy="114300"/>
            </a:xfrm>
            <a:prstGeom prst="triangle">
              <a:avLst/>
            </a:prstGeom>
            <a:noFill/>
            <a:ln>
              <a:solidFill>
                <a:srgbClr val="EA5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8D40B826-F94C-4176-9F5C-6D53C8D64661}"/>
                </a:ext>
              </a:extLst>
            </p:cNvPr>
            <p:cNvCxnSpPr>
              <a:cxnSpLocks/>
              <a:endCxn id="38" idx="1"/>
            </p:cNvCxnSpPr>
            <p:nvPr/>
          </p:nvCxnSpPr>
          <p:spPr>
            <a:xfrm rot="16200000" flipH="1">
              <a:off x="368770" y="1329547"/>
              <a:ext cx="565922" cy="175536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B78FEDA-6306-47E2-9B0B-6C24A0ACDDF5}"/>
              </a:ext>
            </a:extLst>
          </p:cNvPr>
          <p:cNvGrpSpPr/>
          <p:nvPr/>
        </p:nvGrpSpPr>
        <p:grpSpPr>
          <a:xfrm>
            <a:off x="562130" y="3195273"/>
            <a:ext cx="4825209" cy="1052598"/>
            <a:chOff x="563957" y="1700276"/>
            <a:chExt cx="4825209" cy="1052598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AA473082-E8D1-4808-9DC2-E13D5572C9C2}"/>
                </a:ext>
              </a:extLst>
            </p:cNvPr>
            <p:cNvSpPr/>
            <p:nvPr/>
          </p:nvSpPr>
          <p:spPr>
            <a:xfrm>
              <a:off x="739497" y="2124074"/>
              <a:ext cx="4415642" cy="628800"/>
            </a:xfrm>
            <a:prstGeom prst="roundRect">
              <a:avLst>
                <a:gd name="adj" fmla="val 5000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5D20F65-BE30-4440-9D86-8E1FE11E0577}"/>
                </a:ext>
              </a:extLst>
            </p:cNvPr>
            <p:cNvSpPr txBox="1"/>
            <p:nvPr/>
          </p:nvSpPr>
          <p:spPr>
            <a:xfrm>
              <a:off x="1145267" y="2251754"/>
              <a:ext cx="4243899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Xem, thêm, sửa, xóa nhà sản xuất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365AB63D-F668-429D-93AA-ADA621B2648D}"/>
                </a:ext>
              </a:extLst>
            </p:cNvPr>
            <p:cNvSpPr/>
            <p:nvPr/>
          </p:nvSpPr>
          <p:spPr>
            <a:xfrm>
              <a:off x="921240" y="2394659"/>
              <a:ext cx="132588" cy="114300"/>
            </a:xfrm>
            <a:prstGeom prst="triangle">
              <a:avLst/>
            </a:prstGeom>
            <a:noFill/>
            <a:ln>
              <a:solidFill>
                <a:srgbClr val="EA5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80" name="Connector: Elbow 79">
              <a:extLst>
                <a:ext uri="{FF2B5EF4-FFF2-40B4-BE49-F238E27FC236}">
                  <a16:creationId xmlns:a16="http://schemas.microsoft.com/office/drawing/2014/main" id="{C87A0663-44E7-4CA6-BBAB-7C8160C27767}"/>
                </a:ext>
              </a:extLst>
            </p:cNvPr>
            <p:cNvCxnSpPr>
              <a:cxnSpLocks/>
              <a:endCxn id="77" idx="1"/>
            </p:cNvCxnSpPr>
            <p:nvPr/>
          </p:nvCxnSpPr>
          <p:spPr>
            <a:xfrm rot="16200000" flipH="1">
              <a:off x="282628" y="1981605"/>
              <a:ext cx="738198" cy="175540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3BE4DCB-367B-475B-AC2D-2094027932F9}"/>
              </a:ext>
            </a:extLst>
          </p:cNvPr>
          <p:cNvGrpSpPr/>
          <p:nvPr/>
        </p:nvGrpSpPr>
        <p:grpSpPr>
          <a:xfrm>
            <a:off x="562130" y="3925347"/>
            <a:ext cx="4328441" cy="1052598"/>
            <a:chOff x="563957" y="1700276"/>
            <a:chExt cx="4328441" cy="1052598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49B1FE89-2645-4E83-9FF2-6F6C711EDED3}"/>
                </a:ext>
              </a:extLst>
            </p:cNvPr>
            <p:cNvSpPr/>
            <p:nvPr/>
          </p:nvSpPr>
          <p:spPr>
            <a:xfrm>
              <a:off x="739497" y="2124074"/>
              <a:ext cx="3834330" cy="628800"/>
            </a:xfrm>
            <a:prstGeom prst="roundRect">
              <a:avLst>
                <a:gd name="adj" fmla="val 5000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BEBE88A-0DD7-40D9-9BE1-D1B0E0F09148}"/>
                </a:ext>
              </a:extLst>
            </p:cNvPr>
            <p:cNvSpPr txBox="1"/>
            <p:nvPr/>
          </p:nvSpPr>
          <p:spPr>
            <a:xfrm>
              <a:off x="1145268" y="2251754"/>
              <a:ext cx="3747130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Xem, thay đổi tình trạng đơn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FEDB865F-765E-4D39-9CF5-2919BC890C99}"/>
                </a:ext>
              </a:extLst>
            </p:cNvPr>
            <p:cNvSpPr/>
            <p:nvPr/>
          </p:nvSpPr>
          <p:spPr>
            <a:xfrm>
              <a:off x="921240" y="2394659"/>
              <a:ext cx="132588" cy="114300"/>
            </a:xfrm>
            <a:prstGeom prst="triangle">
              <a:avLst/>
            </a:prstGeom>
            <a:noFill/>
            <a:ln>
              <a:solidFill>
                <a:srgbClr val="EA5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B281D609-D961-48C1-8585-A5CD7545A152}"/>
                </a:ext>
              </a:extLst>
            </p:cNvPr>
            <p:cNvCxnSpPr>
              <a:cxnSpLocks/>
              <a:endCxn id="82" idx="1"/>
            </p:cNvCxnSpPr>
            <p:nvPr/>
          </p:nvCxnSpPr>
          <p:spPr>
            <a:xfrm rot="16200000" flipH="1">
              <a:off x="282628" y="1981605"/>
              <a:ext cx="738198" cy="175540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A7E9C1E-3724-4A39-BD85-688C14BA835D}"/>
              </a:ext>
            </a:extLst>
          </p:cNvPr>
          <p:cNvGrpSpPr/>
          <p:nvPr/>
        </p:nvGrpSpPr>
        <p:grpSpPr>
          <a:xfrm>
            <a:off x="4419600" y="2888997"/>
            <a:ext cx="4572000" cy="628800"/>
            <a:chOff x="158185" y="2124074"/>
            <a:chExt cx="4572000" cy="628800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7D5B1FD5-564F-43C6-B4BC-A8326D18EB56}"/>
                </a:ext>
              </a:extLst>
            </p:cNvPr>
            <p:cNvSpPr/>
            <p:nvPr/>
          </p:nvSpPr>
          <p:spPr>
            <a:xfrm>
              <a:off x="739497" y="2124074"/>
              <a:ext cx="3990688" cy="628800"/>
            </a:xfrm>
            <a:prstGeom prst="roundRect">
              <a:avLst>
                <a:gd name="adj" fmla="val 5000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7596457-FC63-4ABA-BA0E-13F2BC119208}"/>
                </a:ext>
              </a:extLst>
            </p:cNvPr>
            <p:cNvSpPr txBox="1"/>
            <p:nvPr/>
          </p:nvSpPr>
          <p:spPr>
            <a:xfrm>
              <a:off x="1145267" y="2251754"/>
              <a:ext cx="3584918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Xem, thêm, sửa, xóa nhân viên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E16ADB59-0651-4B8A-A9BD-685C9A6D35EE}"/>
                </a:ext>
              </a:extLst>
            </p:cNvPr>
            <p:cNvSpPr/>
            <p:nvPr/>
          </p:nvSpPr>
          <p:spPr>
            <a:xfrm>
              <a:off x="921240" y="2394659"/>
              <a:ext cx="132588" cy="114300"/>
            </a:xfrm>
            <a:prstGeom prst="triangle">
              <a:avLst/>
            </a:prstGeom>
            <a:noFill/>
            <a:ln>
              <a:solidFill>
                <a:srgbClr val="EA5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014665A0-A82A-4594-8E1F-201875D93CAB}"/>
                </a:ext>
              </a:extLst>
            </p:cNvPr>
            <p:cNvCxnSpPr>
              <a:cxnSpLocks/>
              <a:endCxn id="55" idx="1"/>
            </p:cNvCxnSpPr>
            <p:nvPr/>
          </p:nvCxnSpPr>
          <p:spPr>
            <a:xfrm>
              <a:off x="158185" y="2430085"/>
              <a:ext cx="581312" cy="838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D586E1C-8B60-46BF-8DF1-26EC3D86D69F}"/>
              </a:ext>
            </a:extLst>
          </p:cNvPr>
          <p:cNvGrpSpPr/>
          <p:nvPr/>
        </p:nvGrpSpPr>
        <p:grpSpPr>
          <a:xfrm>
            <a:off x="562131" y="2457075"/>
            <a:ext cx="4328440" cy="1052598"/>
            <a:chOff x="563957" y="1700276"/>
            <a:chExt cx="4328440" cy="1052598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F19621D1-F2F7-486A-85CA-05BEDB92B316}"/>
                </a:ext>
              </a:extLst>
            </p:cNvPr>
            <p:cNvSpPr/>
            <p:nvPr/>
          </p:nvSpPr>
          <p:spPr>
            <a:xfrm>
              <a:off x="739497" y="2124074"/>
              <a:ext cx="4152900" cy="628800"/>
            </a:xfrm>
            <a:prstGeom prst="roundRect">
              <a:avLst>
                <a:gd name="adj" fmla="val 5000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59A2FB1-6979-4054-A87D-9B91A0775475}"/>
                </a:ext>
              </a:extLst>
            </p:cNvPr>
            <p:cNvSpPr txBox="1"/>
            <p:nvPr/>
          </p:nvSpPr>
          <p:spPr>
            <a:xfrm>
              <a:off x="1145268" y="2251754"/>
              <a:ext cx="3747128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Xem, thêm, sửa, xóa sản phẩm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82F97F3A-ED46-4226-9C02-90F10C670699}"/>
                </a:ext>
              </a:extLst>
            </p:cNvPr>
            <p:cNvSpPr/>
            <p:nvPr/>
          </p:nvSpPr>
          <p:spPr>
            <a:xfrm>
              <a:off x="921240" y="2394659"/>
              <a:ext cx="132588" cy="114300"/>
            </a:xfrm>
            <a:prstGeom prst="triangle">
              <a:avLst/>
            </a:prstGeom>
            <a:noFill/>
            <a:ln>
              <a:solidFill>
                <a:srgbClr val="EA5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19F67869-5EC1-4C96-A562-156EE3D2591D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 rot="16200000" flipH="1">
              <a:off x="282628" y="1981605"/>
              <a:ext cx="738198" cy="175540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8672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83E3430-AE9C-4D4A-B3E1-3BD4C05547D0}"/>
              </a:ext>
            </a:extLst>
          </p:cNvPr>
          <p:cNvSpPr/>
          <p:nvPr/>
        </p:nvSpPr>
        <p:spPr>
          <a:xfrm>
            <a:off x="-305665" y="0"/>
            <a:ext cx="5125316" cy="55141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997" name="Google Shape;997;p34"/>
          <p:cNvSpPr/>
          <p:nvPr/>
        </p:nvSpPr>
        <p:spPr>
          <a:xfrm>
            <a:off x="175266" y="552606"/>
            <a:ext cx="628800" cy="62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34"/>
          <p:cNvSpPr txBox="1">
            <a:spLocks noGrp="1"/>
          </p:cNvSpPr>
          <p:nvPr>
            <p:ph type="title"/>
          </p:nvPr>
        </p:nvSpPr>
        <p:spPr>
          <a:xfrm>
            <a:off x="949049" y="617000"/>
            <a:ext cx="3308625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Sơ đồ thực thể</a:t>
            </a:r>
            <a:endParaRPr dirty="0"/>
          </a:p>
        </p:txBody>
      </p:sp>
      <p:sp>
        <p:nvSpPr>
          <p:cNvPr id="999" name="Google Shape;999;p34"/>
          <p:cNvSpPr txBox="1">
            <a:spLocks noGrp="1"/>
          </p:cNvSpPr>
          <p:nvPr>
            <p:ph type="title" idx="2"/>
          </p:nvPr>
        </p:nvSpPr>
        <p:spPr>
          <a:xfrm>
            <a:off x="0" y="611100"/>
            <a:ext cx="9513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72BF276-F3D8-4708-8D53-77CA937CEA70}"/>
              </a:ext>
            </a:extLst>
          </p:cNvPr>
          <p:cNvSpPr/>
          <p:nvPr/>
        </p:nvSpPr>
        <p:spPr>
          <a:xfrm>
            <a:off x="1074363" y="1594778"/>
            <a:ext cx="6995274" cy="3158569"/>
          </a:xfrm>
          <a:prstGeom prst="roundRect">
            <a:avLst>
              <a:gd name="adj" fmla="val 48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33" name="Picture 32" descr="Diagram&#10;&#10;Description automatically generated">
            <a:extLst>
              <a:ext uri="{FF2B5EF4-FFF2-40B4-BE49-F238E27FC236}">
                <a16:creationId xmlns:a16="http://schemas.microsoft.com/office/drawing/2014/main" id="{A7898775-DCAA-4263-80BA-423B69A97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147" y="1702449"/>
            <a:ext cx="6257706" cy="2943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4331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inimalist Thesis Defense by Slidesgo">
  <a:themeElements>
    <a:clrScheme name="Simple Light">
      <a:dk1>
        <a:srgbClr val="191919"/>
      </a:dk1>
      <a:lt1>
        <a:srgbClr val="FFFFFF"/>
      </a:lt1>
      <a:dk2>
        <a:srgbClr val="595959"/>
      </a:dk2>
      <a:lt2>
        <a:srgbClr val="EEEEEE"/>
      </a:lt2>
      <a:accent1>
        <a:srgbClr val="F9D4D0"/>
      </a:accent1>
      <a:accent2>
        <a:srgbClr val="EA5458"/>
      </a:accent2>
      <a:accent3>
        <a:srgbClr val="FEF2F0"/>
      </a:accent3>
      <a:accent4>
        <a:srgbClr val="FFFFFF"/>
      </a:accent4>
      <a:accent5>
        <a:srgbClr val="F9D4D0"/>
      </a:accent5>
      <a:accent6>
        <a:srgbClr val="EA5458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249</Words>
  <Application>Microsoft Office PowerPoint</Application>
  <PresentationFormat>On-screen Show (16:9)</PresentationFormat>
  <Paragraphs>73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Paytone One</vt:lpstr>
      <vt:lpstr>Questrial</vt:lpstr>
      <vt:lpstr>Minimalist Thesis Defense by Slidesgo</vt:lpstr>
      <vt:lpstr>J2SCHOOL NHÓM 21</vt:lpstr>
      <vt:lpstr>Lý do chọn đề tài</vt:lpstr>
      <vt:lpstr>Công nghệ áp dụng</vt:lpstr>
      <vt:lpstr>Đối tượng</vt:lpstr>
      <vt:lpstr>Đối tượng</vt:lpstr>
      <vt:lpstr>Đối tượng</vt:lpstr>
      <vt:lpstr>PowerPoint Presentation</vt:lpstr>
      <vt:lpstr>PowerPoint Presentation</vt:lpstr>
      <vt:lpstr>Sơ đồ thực thể</vt:lpstr>
      <vt:lpstr>Sơ đồ cơ sở dữ liệu</vt:lpstr>
      <vt:lpstr>Demo</vt:lpstr>
      <vt:lpstr>Kết luận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J2SCHOOL NHÓM 21</dc:title>
  <dc:creator>Prox Captain</dc:creator>
  <cp:lastModifiedBy>Prox Captain</cp:lastModifiedBy>
  <cp:revision>3</cp:revision>
  <dcterms:modified xsi:type="dcterms:W3CDTF">2022-02-18T16:42:45Z</dcterms:modified>
</cp:coreProperties>
</file>