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259" r:id="rId12"/>
    <p:sldId id="310" r:id="rId13"/>
    <p:sldId id="311" r:id="rId14"/>
    <p:sldId id="279" r:id="rId15"/>
  </p:sldIdLst>
  <p:sldSz cx="9144000" cy="5143500" type="screen16x9"/>
  <p:notesSz cx="6858000" cy="9144000"/>
  <p:embeddedFontLst>
    <p:embeddedFont>
      <p:font typeface="Paytone One" panose="020B0604020202020204" charset="0"/>
      <p:regular r:id="rId17"/>
    </p:embeddedFont>
    <p:embeddedFont>
      <p:font typeface="Questria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458"/>
    <a:srgbClr val="FEF2F0"/>
    <a:srgbClr val="F9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8267E-A968-447F-B603-50D305E8E49F}" v="61" dt="2022-02-22T11:00:52.612"/>
  </p1510:revLst>
</p1510:revInfo>
</file>

<file path=ppt/tableStyles.xml><?xml version="1.0" encoding="utf-8"?>
<a:tblStyleLst xmlns:a="http://schemas.openxmlformats.org/drawingml/2006/main" def="{317A5764-24AA-4CBC-AB6B-FCB3012BD7AC}">
  <a:tblStyle styleId="{317A5764-24AA-4CBC-AB6B-FCB3012BD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137" d="100"/>
          <a:sy n="13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x Captain" userId="ed09e0e0-34ee-40aa-b994-d424741e2e8f" providerId="ADAL" clId="{E658267E-A968-447F-B603-50D305E8E49F}"/>
    <pc:docChg chg="undo custSel addSld modSld sldOrd">
      <pc:chgData name="Prox Captain" userId="ed09e0e0-34ee-40aa-b994-d424741e2e8f" providerId="ADAL" clId="{E658267E-A968-447F-B603-50D305E8E49F}" dt="2022-02-22T11:57:44.350" v="716" actId="14100"/>
      <pc:docMkLst>
        <pc:docMk/>
      </pc:docMkLst>
      <pc:sldChg chg="modTransition">
        <pc:chgData name="Prox Captain" userId="ed09e0e0-34ee-40aa-b994-d424741e2e8f" providerId="ADAL" clId="{E658267E-A968-447F-B603-50D305E8E49F}" dt="2022-02-18T16:24:07.368" v="5"/>
        <pc:sldMkLst>
          <pc:docMk/>
          <pc:sldMk cId="0" sldId="258"/>
        </pc:sldMkLst>
      </pc:sldChg>
      <pc:sldChg chg="modTransition">
        <pc:chgData name="Prox Captain" userId="ed09e0e0-34ee-40aa-b994-d424741e2e8f" providerId="ADAL" clId="{E658267E-A968-447F-B603-50D305E8E49F}" dt="2022-02-18T16:42:02.632" v="226"/>
        <pc:sldMkLst>
          <pc:docMk/>
          <pc:sldMk cId="0" sldId="259"/>
        </pc:sldMkLst>
      </pc:sldChg>
      <pc:sldChg chg="modTransition">
        <pc:chgData name="Prox Captain" userId="ed09e0e0-34ee-40aa-b994-d424741e2e8f" providerId="ADAL" clId="{E658267E-A968-447F-B603-50D305E8E49F}" dt="2022-02-18T16:42:43.780" v="233"/>
        <pc:sldMkLst>
          <pc:docMk/>
          <pc:sldMk cId="0" sldId="279"/>
        </pc:sldMkLst>
      </pc:sldChg>
      <pc:sldChg chg="modTransition">
        <pc:chgData name="Prox Captain" userId="ed09e0e0-34ee-40aa-b994-d424741e2e8f" providerId="ADAL" clId="{E658267E-A968-447F-B603-50D305E8E49F}" dt="2022-02-18T16:40:05.918" v="198"/>
        <pc:sldMkLst>
          <pc:docMk/>
          <pc:sldMk cId="381205635" sldId="301"/>
        </pc:sldMkLst>
      </pc:sldChg>
      <pc:sldChg chg="addSp delSp modSp mod modTransition">
        <pc:chgData name="Prox Captain" userId="ed09e0e0-34ee-40aa-b994-d424741e2e8f" providerId="ADAL" clId="{E658267E-A968-447F-B603-50D305E8E49F}" dt="2022-02-18T16:39:16.183" v="194" actId="408"/>
        <pc:sldMkLst>
          <pc:docMk/>
          <pc:sldMk cId="2165709325" sldId="302"/>
        </pc:sldMkLst>
        <pc:spChg chg="mod ord topLvl">
          <ac:chgData name="Prox Captain" userId="ed09e0e0-34ee-40aa-b994-d424741e2e8f" providerId="ADAL" clId="{E658267E-A968-447F-B603-50D305E8E49F}" dt="2022-02-18T16:38:07.963" v="178" actId="164"/>
          <ac:spMkLst>
            <pc:docMk/>
            <pc:sldMk cId="2165709325" sldId="302"/>
            <ac:spMk id="5" creationId="{5597C026-6509-444B-A6A1-DBC543961234}"/>
          </ac:spMkLst>
        </pc:spChg>
        <pc:spChg chg="del mod topLvl">
          <ac:chgData name="Prox Captain" userId="ed09e0e0-34ee-40aa-b994-d424741e2e8f" providerId="ADAL" clId="{E658267E-A968-447F-B603-50D305E8E49F}" dt="2022-02-18T16:34:12.324" v="123" actId="478"/>
          <ac:spMkLst>
            <pc:docMk/>
            <pc:sldMk cId="2165709325" sldId="302"/>
            <ac:spMk id="20" creationId="{241068FB-5C1E-42E8-B47B-7397240C1F43}"/>
          </ac:spMkLst>
        </pc:spChg>
        <pc:spChg chg="del mod topLvl">
          <ac:chgData name="Prox Captain" userId="ed09e0e0-34ee-40aa-b994-d424741e2e8f" providerId="ADAL" clId="{E658267E-A968-447F-B603-50D305E8E49F}" dt="2022-02-18T16:34:49.974" v="131" actId="478"/>
          <ac:spMkLst>
            <pc:docMk/>
            <pc:sldMk cId="2165709325" sldId="302"/>
            <ac:spMk id="21" creationId="{084EFAC2-4CCA-4C28-BAE4-9188CBE1C048}"/>
          </ac:spMkLst>
        </pc:spChg>
        <pc:spChg chg="mod ord topLvl">
          <ac:chgData name="Prox Captain" userId="ed09e0e0-34ee-40aa-b994-d424741e2e8f" providerId="ADAL" clId="{E658267E-A968-447F-B603-50D305E8E49F}" dt="2022-02-18T16:38:34.657" v="184" actId="164"/>
          <ac:spMkLst>
            <pc:docMk/>
            <pc:sldMk cId="2165709325" sldId="302"/>
            <ac:spMk id="22" creationId="{4783E0CE-FFAA-4CE6-A32E-706C3E2C6491}"/>
          </ac:spMkLst>
        </pc:spChg>
        <pc:spChg chg="del mod topLvl">
          <ac:chgData name="Prox Captain" userId="ed09e0e0-34ee-40aa-b994-d424741e2e8f" providerId="ADAL" clId="{E658267E-A968-447F-B603-50D305E8E49F}" dt="2022-02-18T16:34:08.914" v="121" actId="478"/>
          <ac:spMkLst>
            <pc:docMk/>
            <pc:sldMk cId="2165709325" sldId="302"/>
            <ac:spMk id="23" creationId="{9D2C9CE3-6968-478A-9169-B6185ECC9507}"/>
          </ac:spMkLst>
        </pc:spChg>
        <pc:spChg chg="del mod topLvl">
          <ac:chgData name="Prox Captain" userId="ed09e0e0-34ee-40aa-b994-d424741e2e8f" providerId="ADAL" clId="{E658267E-A968-447F-B603-50D305E8E49F}" dt="2022-02-18T16:34:10.122" v="122" actId="478"/>
          <ac:spMkLst>
            <pc:docMk/>
            <pc:sldMk cId="2165709325" sldId="302"/>
            <ac:spMk id="24" creationId="{997B2505-9A6B-4CD4-AB8C-246AA3F72339}"/>
          </ac:spMkLst>
        </pc:spChg>
        <pc:spChg chg="del mod topLvl">
          <ac:chgData name="Prox Captain" userId="ed09e0e0-34ee-40aa-b994-d424741e2e8f" providerId="ADAL" clId="{E658267E-A968-447F-B603-50D305E8E49F}" dt="2022-02-18T16:33:25.180" v="105" actId="478"/>
          <ac:spMkLst>
            <pc:docMk/>
            <pc:sldMk cId="2165709325" sldId="302"/>
            <ac:spMk id="26" creationId="{F4E78E1E-E728-4F15-A235-9AAE78D9AB6B}"/>
          </ac:spMkLst>
        </pc:spChg>
        <pc:spChg chg="del mod topLvl">
          <ac:chgData name="Prox Captain" userId="ed09e0e0-34ee-40aa-b994-d424741e2e8f" providerId="ADAL" clId="{E658267E-A968-447F-B603-50D305E8E49F}" dt="2022-02-18T16:35:09.183" v="139" actId="478"/>
          <ac:spMkLst>
            <pc:docMk/>
            <pc:sldMk cId="2165709325" sldId="302"/>
            <ac:spMk id="27" creationId="{BD16BB3B-89AC-40C9-BB87-ED6D2937CCAA}"/>
          </ac:spMkLst>
        </pc:spChg>
        <pc:spChg chg="mod ord topLvl">
          <ac:chgData name="Prox Captain" userId="ed09e0e0-34ee-40aa-b994-d424741e2e8f" providerId="ADAL" clId="{E658267E-A968-447F-B603-50D305E8E49F}" dt="2022-02-18T16:38:25.307" v="182" actId="164"/>
          <ac:spMkLst>
            <pc:docMk/>
            <pc:sldMk cId="2165709325" sldId="302"/>
            <ac:spMk id="28" creationId="{00089CF5-D84E-48CA-A488-D9A6E4C9308B}"/>
          </ac:spMkLst>
        </pc:spChg>
        <pc:spChg chg="del mod ord topLvl">
          <ac:chgData name="Prox Captain" userId="ed09e0e0-34ee-40aa-b994-d424741e2e8f" providerId="ADAL" clId="{E658267E-A968-447F-B603-50D305E8E49F}" dt="2022-02-18T16:33:23.348" v="103" actId="478"/>
          <ac:spMkLst>
            <pc:docMk/>
            <pc:sldMk cId="2165709325" sldId="302"/>
            <ac:spMk id="30" creationId="{25B295F9-22DF-40BC-94CF-00DAA8B6EC12}"/>
          </ac:spMkLst>
        </pc:spChg>
        <pc:spChg chg="del mod topLvl">
          <ac:chgData name="Prox Captain" userId="ed09e0e0-34ee-40aa-b994-d424741e2e8f" providerId="ADAL" clId="{E658267E-A968-447F-B603-50D305E8E49F}" dt="2022-02-18T16:35:10.087" v="140" actId="478"/>
          <ac:spMkLst>
            <pc:docMk/>
            <pc:sldMk cId="2165709325" sldId="302"/>
            <ac:spMk id="31" creationId="{94FA8F4E-D4BE-4DBF-A630-92B31459E2CD}"/>
          </ac:spMkLst>
        </pc:spChg>
        <pc:spChg chg="mod ord topLvl">
          <ac:chgData name="Prox Captain" userId="ed09e0e0-34ee-40aa-b994-d424741e2e8f" providerId="ADAL" clId="{E658267E-A968-447F-B603-50D305E8E49F}" dt="2022-02-18T16:38:41.996" v="186" actId="122"/>
          <ac:spMkLst>
            <pc:docMk/>
            <pc:sldMk cId="2165709325" sldId="302"/>
            <ac:spMk id="32" creationId="{2EBBA17B-D1D8-4700-A889-263C7324E5DC}"/>
          </ac:spMkLst>
        </pc:spChg>
        <pc:spChg chg="mod topLvl">
          <ac:chgData name="Prox Captain" userId="ed09e0e0-34ee-40aa-b994-d424741e2e8f" providerId="ADAL" clId="{E658267E-A968-447F-B603-50D305E8E49F}" dt="2022-02-18T16:38:11.657" v="179" actId="164"/>
          <ac:spMkLst>
            <pc:docMk/>
            <pc:sldMk cId="2165709325" sldId="302"/>
            <ac:spMk id="34" creationId="{ACC2A249-0CAA-43F0-8A49-A3E699FB668B}"/>
          </ac:spMkLst>
        </pc:spChg>
        <pc:spChg chg="del mod topLvl">
          <ac:chgData name="Prox Captain" userId="ed09e0e0-34ee-40aa-b994-d424741e2e8f" providerId="ADAL" clId="{E658267E-A968-447F-B603-50D305E8E49F}" dt="2022-02-18T16:25:36.756" v="40" actId="478"/>
          <ac:spMkLst>
            <pc:docMk/>
            <pc:sldMk cId="2165709325" sldId="302"/>
            <ac:spMk id="35" creationId="{245B28AB-C419-48A2-A8CB-8ACF2E2B6630}"/>
          </ac:spMkLst>
        </pc:spChg>
        <pc:spChg chg="mod topLvl">
          <ac:chgData name="Prox Captain" userId="ed09e0e0-34ee-40aa-b994-d424741e2e8f" providerId="ADAL" clId="{E658267E-A968-447F-B603-50D305E8E49F}" dt="2022-02-18T16:38:30.763" v="183" actId="122"/>
          <ac:spMkLst>
            <pc:docMk/>
            <pc:sldMk cId="2165709325" sldId="302"/>
            <ac:spMk id="36" creationId="{02527213-1BD6-4F1D-9E6B-16E67617143D}"/>
          </ac:spMkLst>
        </pc:spChg>
        <pc:spChg chg="add del mod">
          <ac:chgData name="Prox Captain" userId="ed09e0e0-34ee-40aa-b994-d424741e2e8f" providerId="ADAL" clId="{E658267E-A968-447F-B603-50D305E8E49F}" dt="2022-02-18T16:31:20.776" v="62" actId="478"/>
          <ac:spMkLst>
            <pc:docMk/>
            <pc:sldMk cId="2165709325" sldId="302"/>
            <ac:spMk id="37" creationId="{C3A24F1C-5EBA-450D-8B9B-BDE1FF4E7C05}"/>
          </ac:spMkLst>
        </pc:spChg>
        <pc:spChg chg="add mod topLvl">
          <ac:chgData name="Prox Captain" userId="ed09e0e0-34ee-40aa-b994-d424741e2e8f" providerId="ADAL" clId="{E658267E-A968-447F-B603-50D305E8E49F}" dt="2022-02-18T16:38:25.307" v="182" actId="164"/>
          <ac:spMkLst>
            <pc:docMk/>
            <pc:sldMk cId="2165709325" sldId="302"/>
            <ac:spMk id="38" creationId="{38C8D5DC-1286-443A-8447-6CC54EB7DD9F}"/>
          </ac:spMkLst>
        </pc:spChg>
        <pc:spChg chg="add del mod">
          <ac:chgData name="Prox Captain" userId="ed09e0e0-34ee-40aa-b994-d424741e2e8f" providerId="ADAL" clId="{E658267E-A968-447F-B603-50D305E8E49F}" dt="2022-02-18T16:31:32.671" v="67" actId="478"/>
          <ac:spMkLst>
            <pc:docMk/>
            <pc:sldMk cId="2165709325" sldId="302"/>
            <ac:spMk id="39" creationId="{6FA350D4-A111-4D2F-AECD-A5DD53403A3B}"/>
          </ac:spMkLst>
        </pc:spChg>
        <pc:spChg chg="add mod topLvl">
          <ac:chgData name="Prox Captain" userId="ed09e0e0-34ee-40aa-b994-d424741e2e8f" providerId="ADAL" clId="{E658267E-A968-447F-B603-50D305E8E49F}" dt="2022-02-18T16:38:34.657" v="184" actId="164"/>
          <ac:spMkLst>
            <pc:docMk/>
            <pc:sldMk cId="2165709325" sldId="302"/>
            <ac:spMk id="40" creationId="{2ECE7537-F4E2-4935-B7EC-67A7215CEF83}"/>
          </ac:spMkLst>
        </pc:spChg>
        <pc:spChg chg="add mod topLvl">
          <ac:chgData name="Prox Captain" userId="ed09e0e0-34ee-40aa-b994-d424741e2e8f" providerId="ADAL" clId="{E658267E-A968-447F-B603-50D305E8E49F}" dt="2022-02-18T16:38:37.304" v="185" actId="164"/>
          <ac:spMkLst>
            <pc:docMk/>
            <pc:sldMk cId="2165709325" sldId="302"/>
            <ac:spMk id="41" creationId="{281592B7-FD28-4D88-A8BE-3F064E15F000}"/>
          </ac:spMkLst>
        </pc:spChg>
        <pc:spChg chg="add mod topLvl">
          <ac:chgData name="Prox Captain" userId="ed09e0e0-34ee-40aa-b994-d424741e2e8f" providerId="ADAL" clId="{E658267E-A968-447F-B603-50D305E8E49F}" dt="2022-02-18T16:38:07.963" v="178" actId="164"/>
          <ac:spMkLst>
            <pc:docMk/>
            <pc:sldMk cId="2165709325" sldId="302"/>
            <ac:spMk id="42" creationId="{E45252E3-BEE5-4951-87AF-621C814E49D4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7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8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18T16:24:30.821" v="31" actId="1036"/>
          <ac:spMkLst>
            <pc:docMk/>
            <pc:sldMk cId="2165709325" sldId="302"/>
            <ac:spMk id="999" creationId="{00000000-0000-0000-0000-000000000000}"/>
          </ac:spMkLst>
        </pc:s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9" creationId="{EB95D6B1-49ED-447A-BB7A-4F2961BDF853}"/>
          </ac:grpSpMkLst>
        </pc:grpChg>
        <pc:grpChg chg="add del mod">
          <ac:chgData name="Prox Captain" userId="ed09e0e0-34ee-40aa-b994-d424741e2e8f" providerId="ADAL" clId="{E658267E-A968-447F-B603-50D305E8E49F}" dt="2022-02-18T16:37:51.265" v="172" actId="165"/>
          <ac:grpSpMkLst>
            <pc:docMk/>
            <pc:sldMk cId="2165709325" sldId="302"/>
            <ac:grpSpMk id="12" creationId="{33610FD3-D18D-48E3-B993-AF421D6D5A15}"/>
          </ac:grpSpMkLst>
        </pc:grpChg>
        <pc:grpChg chg="add mod">
          <ac:chgData name="Prox Captain" userId="ed09e0e0-34ee-40aa-b994-d424741e2e8f" providerId="ADAL" clId="{E658267E-A968-447F-B603-50D305E8E49F}" dt="2022-02-18T16:39:06.423" v="193" actId="1076"/>
          <ac:grpSpMkLst>
            <pc:docMk/>
            <pc:sldMk cId="2165709325" sldId="302"/>
            <ac:grpSpMk id="13" creationId="{FFBF6CF1-76AA-46D9-A420-F6D6046E3593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4" creationId="{89DF7DAD-9E9B-42C7-AB79-B2798FE7C6BF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5" creationId="{47EE15CB-C600-4649-8373-9B77DC89D206}"/>
          </ac:grpSpMkLst>
        </pc:grpChg>
        <pc:grpChg chg="add mod">
          <ac:chgData name="Prox Captain" userId="ed09e0e0-34ee-40aa-b994-d424741e2e8f" providerId="ADAL" clId="{E658267E-A968-447F-B603-50D305E8E49F}" dt="2022-02-18T16:39:16.183" v="194" actId="408"/>
          <ac:grpSpMkLst>
            <pc:docMk/>
            <pc:sldMk cId="2165709325" sldId="302"/>
            <ac:grpSpMk id="16" creationId="{CEF8E15F-DD4E-4074-8D56-3168E82F6881}"/>
          </ac:grpSpMkLst>
        </pc:grpChg>
        <pc:grpChg chg="add mod">
          <ac:chgData name="Prox Captain" userId="ed09e0e0-34ee-40aa-b994-d424741e2e8f" providerId="ADAL" clId="{E658267E-A968-447F-B603-50D305E8E49F}" dt="2022-02-18T16:38:59.789" v="190" actId="1076"/>
          <ac:grpSpMkLst>
            <pc:docMk/>
            <pc:sldMk cId="2165709325" sldId="302"/>
            <ac:grpSpMk id="17" creationId="{9C32FDED-5648-469D-9C3B-5D323D586544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18" creationId="{967BF853-68BE-41C6-B15B-76F9776FBC67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25" creationId="{49144FBD-E4A6-4127-B830-16F2D204B9AF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29" creationId="{09B49B2E-1122-4EE1-8E95-7A6CA11EA9C3}"/>
          </ac:grpSpMkLst>
        </pc:grpChg>
        <pc:grpChg chg="del mod">
          <ac:chgData name="Prox Captain" userId="ed09e0e0-34ee-40aa-b994-d424741e2e8f" providerId="ADAL" clId="{E658267E-A968-447F-B603-50D305E8E49F}" dt="2022-02-18T16:25:12.864" v="34" actId="165"/>
          <ac:grpSpMkLst>
            <pc:docMk/>
            <pc:sldMk cId="2165709325" sldId="302"/>
            <ac:grpSpMk id="33" creationId="{874FC7B1-E5F3-4576-AB0D-D70213550124}"/>
          </ac:grpSpMkLst>
        </pc:grpChg>
        <pc:picChg chg="add mod topLvl">
          <ac:chgData name="Prox Captain" userId="ed09e0e0-34ee-40aa-b994-d424741e2e8f" providerId="ADAL" clId="{E658267E-A968-447F-B603-50D305E8E49F}" dt="2022-02-18T16:38:11.657" v="179" actId="164"/>
          <ac:picMkLst>
            <pc:docMk/>
            <pc:sldMk cId="2165709325" sldId="302"/>
            <ac:picMk id="3" creationId="{1106068A-997E-46BA-9765-CB9AFD5B38A2}"/>
          </ac:picMkLst>
        </pc:picChg>
        <pc:picChg chg="add mod topLvl">
          <ac:chgData name="Prox Captain" userId="ed09e0e0-34ee-40aa-b994-d424741e2e8f" providerId="ADAL" clId="{E658267E-A968-447F-B603-50D305E8E49F}" dt="2022-02-18T16:38:07.963" v="178" actId="164"/>
          <ac:picMkLst>
            <pc:docMk/>
            <pc:sldMk cId="2165709325" sldId="302"/>
            <ac:picMk id="6" creationId="{8DE1266C-5AF0-4FC8-ADD6-6FDD08593B01}"/>
          </ac:picMkLst>
        </pc:picChg>
        <pc:picChg chg="add mod topLvl modCrop">
          <ac:chgData name="Prox Captain" userId="ed09e0e0-34ee-40aa-b994-d424741e2e8f" providerId="ADAL" clId="{E658267E-A968-447F-B603-50D305E8E49F}" dt="2022-02-18T16:38:51.630" v="188" actId="1076"/>
          <ac:picMkLst>
            <pc:docMk/>
            <pc:sldMk cId="2165709325" sldId="302"/>
            <ac:picMk id="8" creationId="{3B769E9C-6583-48F2-A8E3-B4B5B9F68B00}"/>
          </ac:picMkLst>
        </pc:picChg>
        <pc:picChg chg="add mod topLvl">
          <ac:chgData name="Prox Captain" userId="ed09e0e0-34ee-40aa-b994-d424741e2e8f" providerId="ADAL" clId="{E658267E-A968-447F-B603-50D305E8E49F}" dt="2022-02-18T16:38:34.657" v="184" actId="164"/>
          <ac:picMkLst>
            <pc:docMk/>
            <pc:sldMk cId="2165709325" sldId="302"/>
            <ac:picMk id="11" creationId="{A616981E-BC8F-4FA4-B55D-FAB5072B502E}"/>
          </ac:picMkLst>
        </pc:picChg>
        <pc:picChg chg="add mod topLvl modCrop">
          <ac:chgData name="Prox Captain" userId="ed09e0e0-34ee-40aa-b994-d424741e2e8f" providerId="ADAL" clId="{E658267E-A968-447F-B603-50D305E8E49F}" dt="2022-02-18T16:38:25.307" v="182" actId="164"/>
          <ac:picMkLst>
            <pc:docMk/>
            <pc:sldMk cId="2165709325" sldId="302"/>
            <ac:picMk id="43" creationId="{6615F78A-19EA-49CF-AB74-547F317AFA29}"/>
          </ac:picMkLst>
        </pc:picChg>
      </pc:sldChg>
      <pc:sldChg chg="modSp mod modTransition">
        <pc:chgData name="Prox Captain" userId="ed09e0e0-34ee-40aa-b994-d424741e2e8f" providerId="ADAL" clId="{E658267E-A968-447F-B603-50D305E8E49F}" dt="2022-02-18T16:40:33.774" v="203" actId="14100"/>
        <pc:sldMkLst>
          <pc:docMk/>
          <pc:sldMk cId="2716773226" sldId="303"/>
        </pc:sldMkLst>
        <pc:spChg chg="mod">
          <ac:chgData name="Prox Captain" userId="ed09e0e0-34ee-40aa-b994-d424741e2e8f" providerId="ADAL" clId="{E658267E-A968-447F-B603-50D305E8E49F}" dt="2022-02-18T16:40:33.774" v="203" actId="14100"/>
          <ac:spMkLst>
            <pc:docMk/>
            <pc:sldMk cId="2716773226" sldId="303"/>
            <ac:spMk id="23" creationId="{9D2C9CE3-6968-478A-9169-B6185ECC9507}"/>
          </ac:spMkLst>
        </pc:spChg>
        <pc:grpChg chg="mod">
          <ac:chgData name="Prox Captain" userId="ed09e0e0-34ee-40aa-b994-d424741e2e8f" providerId="ADAL" clId="{E658267E-A968-447F-B603-50D305E8E49F}" dt="2022-02-18T16:40:30.032" v="202" actId="14100"/>
          <ac:grpSpMkLst>
            <pc:docMk/>
            <pc:sldMk cId="2716773226" sldId="303"/>
            <ac:grpSpMk id="9" creationId="{EB95D6B1-49ED-447A-BB7A-4F2961BDF853}"/>
          </ac:grpSpMkLst>
        </pc:grpChg>
      </pc:sldChg>
      <pc:sldChg chg="delSp modSp mod modTransition">
        <pc:chgData name="Prox Captain" userId="ed09e0e0-34ee-40aa-b994-d424741e2e8f" providerId="ADAL" clId="{E658267E-A968-447F-B603-50D305E8E49F}" dt="2022-02-18T16:40:39.086" v="204" actId="14100"/>
        <pc:sldMkLst>
          <pc:docMk/>
          <pc:sldMk cId="3739408276" sldId="304"/>
        </pc:sldMkLst>
        <pc:spChg chg="mod">
          <ac:chgData name="Prox Captain" userId="ed09e0e0-34ee-40aa-b994-d424741e2e8f" providerId="ADAL" clId="{E658267E-A968-447F-B603-50D305E8E49F}" dt="2022-02-18T16:40:39.086" v="204" actId="14100"/>
          <ac:spMkLst>
            <pc:docMk/>
            <pc:sldMk cId="3739408276" sldId="304"/>
            <ac:spMk id="23" creationId="{9D2C9CE3-6968-478A-9169-B6185ECC9507}"/>
          </ac:spMkLst>
        </pc:s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18" creationId="{967BF853-68BE-41C6-B15B-76F9776FBC67}"/>
          </ac:grpSpMkLst>
        </pc:gr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25" creationId="{49144FBD-E4A6-4127-B830-16F2D204B9AF}"/>
          </ac:grpSpMkLst>
        </pc:grpChg>
        <pc:grpChg chg="del">
          <ac:chgData name="Prox Captain" userId="ed09e0e0-34ee-40aa-b994-d424741e2e8f" providerId="ADAL" clId="{E658267E-A968-447F-B603-50D305E8E49F}" dt="2022-02-18T16:39:50.565" v="195" actId="478"/>
          <ac:grpSpMkLst>
            <pc:docMk/>
            <pc:sldMk cId="3739408276" sldId="304"/>
            <ac:grpSpMk id="29" creationId="{09B49B2E-1122-4EE1-8E95-7A6CA11EA9C3}"/>
          </ac:grpSpMkLst>
        </pc:grpChg>
      </pc:sldChg>
      <pc:sldChg chg="modSp mod modTransition">
        <pc:chgData name="Prox Captain" userId="ed09e0e0-34ee-40aa-b994-d424741e2e8f" providerId="ADAL" clId="{E658267E-A968-447F-B603-50D305E8E49F}" dt="2022-02-18T16:41:23.189" v="209"/>
        <pc:sldMkLst>
          <pc:docMk/>
          <pc:sldMk cId="2244107701" sldId="305"/>
        </pc:sldMkLst>
        <pc:spChg chg="mod">
          <ac:chgData name="Prox Captain" userId="ed09e0e0-34ee-40aa-b994-d424741e2e8f" providerId="ADAL" clId="{E658267E-A968-447F-B603-50D305E8E49F}" dt="2022-02-18T16:40:53.110" v="206" actId="14100"/>
          <ac:spMkLst>
            <pc:docMk/>
            <pc:sldMk cId="2244107701" sldId="305"/>
            <ac:spMk id="23" creationId="{9D2C9CE3-6968-478A-9169-B6185ECC9507}"/>
          </ac:spMkLst>
        </pc:spChg>
      </pc:sldChg>
      <pc:sldChg chg="modSp mod modTransition">
        <pc:chgData name="Prox Captain" userId="ed09e0e0-34ee-40aa-b994-d424741e2e8f" providerId="ADAL" clId="{E658267E-A968-447F-B603-50D305E8E49F}" dt="2022-02-18T16:41:27.149" v="210"/>
        <pc:sldMkLst>
          <pc:docMk/>
          <pc:sldMk cId="25186726" sldId="306"/>
        </pc:sldMkLst>
        <pc:spChg chg="mod">
          <ac:chgData name="Prox Captain" userId="ed09e0e0-34ee-40aa-b994-d424741e2e8f" providerId="ADAL" clId="{E658267E-A968-447F-B603-50D305E8E49F}" dt="2022-02-18T16:41:09.021" v="208" actId="14100"/>
          <ac:spMkLst>
            <pc:docMk/>
            <pc:sldMk cId="25186726" sldId="306"/>
            <ac:spMk id="23" creationId="{9D2C9CE3-6968-478A-9169-B6185ECC9507}"/>
          </ac:spMkLst>
        </pc:spChg>
        <pc:grpChg chg="mod">
          <ac:chgData name="Prox Captain" userId="ed09e0e0-34ee-40aa-b994-d424741e2e8f" providerId="ADAL" clId="{E658267E-A968-447F-B603-50D305E8E49F}" dt="2022-02-18T16:41:03.758" v="207" actId="1076"/>
          <ac:grpSpMkLst>
            <pc:docMk/>
            <pc:sldMk cId="25186726" sldId="306"/>
            <ac:grpSpMk id="54" creationId="{4A7E9C1E-3724-4A39-BD85-688C14BA835D}"/>
          </ac:grpSpMkLst>
        </pc:grpChg>
      </pc:sldChg>
      <pc:sldChg chg="modTransition">
        <pc:chgData name="Prox Captain" userId="ed09e0e0-34ee-40aa-b994-d424741e2e8f" providerId="ADAL" clId="{E658267E-A968-447F-B603-50D305E8E49F}" dt="2022-02-18T16:41:30.934" v="211"/>
        <pc:sldMkLst>
          <pc:docMk/>
          <pc:sldMk cId="248433144" sldId="308"/>
        </pc:sldMkLst>
      </pc:sldChg>
      <pc:sldChg chg="addSp delSp modSp mod">
        <pc:chgData name="Prox Captain" userId="ed09e0e0-34ee-40aa-b994-d424741e2e8f" providerId="ADAL" clId="{E658267E-A968-447F-B603-50D305E8E49F}" dt="2022-02-22T11:57:44.350" v="716" actId="14100"/>
        <pc:sldMkLst>
          <pc:docMk/>
          <pc:sldMk cId="2145405413" sldId="309"/>
        </pc:sldMkLst>
        <pc:spChg chg="mod">
          <ac:chgData name="Prox Captain" userId="ed09e0e0-34ee-40aa-b994-d424741e2e8f" providerId="ADAL" clId="{E658267E-A968-447F-B603-50D305E8E49F}" dt="2022-02-22T11:57:34.495" v="713" actId="14100"/>
          <ac:spMkLst>
            <pc:docMk/>
            <pc:sldMk cId="2145405413" sldId="309"/>
            <ac:spMk id="2" creationId="{872BF276-F3D8-4708-8D53-77CA937CEA70}"/>
          </ac:spMkLst>
        </pc:spChg>
        <pc:picChg chg="add mod">
          <ac:chgData name="Prox Captain" userId="ed09e0e0-34ee-40aa-b994-d424741e2e8f" providerId="ADAL" clId="{E658267E-A968-447F-B603-50D305E8E49F}" dt="2022-02-22T11:57:44.350" v="716" actId="14100"/>
          <ac:picMkLst>
            <pc:docMk/>
            <pc:sldMk cId="2145405413" sldId="309"/>
            <ac:picMk id="4" creationId="{6487A02E-A90F-40A8-ABDF-115A03357BAB}"/>
          </ac:picMkLst>
        </pc:picChg>
        <pc:picChg chg="del mod">
          <ac:chgData name="Prox Captain" userId="ed09e0e0-34ee-40aa-b994-d424741e2e8f" providerId="ADAL" clId="{E658267E-A968-447F-B603-50D305E8E49F}" dt="2022-02-22T11:56:57.087" v="700" actId="478"/>
          <ac:picMkLst>
            <pc:docMk/>
            <pc:sldMk cId="2145405413" sldId="309"/>
            <ac:picMk id="9" creationId="{2E7679A1-BBE2-45B8-8F7B-E032B4DA2B44}"/>
          </ac:picMkLst>
        </pc:picChg>
      </pc:sldChg>
      <pc:sldChg chg="addSp delSp modSp mod ord modTransition">
        <pc:chgData name="Prox Captain" userId="ed09e0e0-34ee-40aa-b994-d424741e2e8f" providerId="ADAL" clId="{E658267E-A968-447F-B603-50D305E8E49F}" dt="2022-02-22T11:01:28.021" v="698" actId="20577"/>
        <pc:sldMkLst>
          <pc:docMk/>
          <pc:sldMk cId="1236649094" sldId="310"/>
        </pc:sldMkLst>
        <pc:spChg chg="mod">
          <ac:chgData name="Prox Captain" userId="ed09e0e0-34ee-40aa-b994-d424741e2e8f" providerId="ADAL" clId="{E658267E-A968-447F-B603-50D305E8E49F}" dt="2022-02-22T10:59:15.132" v="495" actId="5793"/>
          <ac:spMkLst>
            <pc:docMk/>
            <pc:sldMk cId="1236649094" sldId="310"/>
            <ac:spMk id="15" creationId="{1508078B-0C91-45E8-8065-F2B2BE402A6B}"/>
          </ac:spMkLst>
        </pc:spChg>
        <pc:spChg chg="mod">
          <ac:chgData name="Prox Captain" userId="ed09e0e0-34ee-40aa-b994-d424741e2e8f" providerId="ADAL" clId="{E658267E-A968-447F-B603-50D305E8E49F}" dt="2022-02-22T10:58:29.082" v="387"/>
          <ac:spMkLst>
            <pc:docMk/>
            <pc:sldMk cId="1236649094" sldId="310"/>
            <ac:spMk id="26" creationId="{263ACD20-169F-4659-ABC7-9D5BE50D4ADB}"/>
          </ac:spMkLst>
        </pc:spChg>
        <pc:spChg chg="mod">
          <ac:chgData name="Prox Captain" userId="ed09e0e0-34ee-40aa-b994-d424741e2e8f" providerId="ADAL" clId="{E658267E-A968-447F-B603-50D305E8E49F}" dt="2022-02-22T10:58:29.082" v="387"/>
          <ac:spMkLst>
            <pc:docMk/>
            <pc:sldMk cId="1236649094" sldId="310"/>
            <ac:spMk id="27" creationId="{A0378D2C-14F7-4D39-BCCF-C36FD5D68E58}"/>
          </ac:spMkLst>
        </pc:spChg>
        <pc:spChg chg="mod">
          <ac:chgData name="Prox Captain" userId="ed09e0e0-34ee-40aa-b994-d424741e2e8f" providerId="ADAL" clId="{E658267E-A968-447F-B603-50D305E8E49F}" dt="2022-02-22T10:59:43.422" v="581" actId="14100"/>
          <ac:spMkLst>
            <pc:docMk/>
            <pc:sldMk cId="1236649094" sldId="310"/>
            <ac:spMk id="28" creationId="{DC62D7A2-2C65-49B5-96FE-55874097F6F1}"/>
          </ac:spMkLst>
        </pc:spChg>
        <pc:spChg chg="mod">
          <ac:chgData name="Prox Captain" userId="ed09e0e0-34ee-40aa-b994-d424741e2e8f" providerId="ADAL" clId="{E658267E-A968-447F-B603-50D305E8E49F}" dt="2022-02-22T10:59:47.142" v="582"/>
          <ac:spMkLst>
            <pc:docMk/>
            <pc:sldMk cId="1236649094" sldId="310"/>
            <ac:spMk id="30" creationId="{4231216F-6B15-4B58-88C3-39F6254072CE}"/>
          </ac:spMkLst>
        </pc:spChg>
        <pc:spChg chg="mod">
          <ac:chgData name="Prox Captain" userId="ed09e0e0-34ee-40aa-b994-d424741e2e8f" providerId="ADAL" clId="{E658267E-A968-447F-B603-50D305E8E49F}" dt="2022-02-22T10:59:47.142" v="582"/>
          <ac:spMkLst>
            <pc:docMk/>
            <pc:sldMk cId="1236649094" sldId="310"/>
            <ac:spMk id="31" creationId="{6C12A41F-F3B9-4774-AEC0-4D8F2FA146A2}"/>
          </ac:spMkLst>
        </pc:spChg>
        <pc:spChg chg="mod">
          <ac:chgData name="Prox Captain" userId="ed09e0e0-34ee-40aa-b994-d424741e2e8f" providerId="ADAL" clId="{E658267E-A968-447F-B603-50D305E8E49F}" dt="2022-02-22T11:00:32.252" v="609" actId="20577"/>
          <ac:spMkLst>
            <pc:docMk/>
            <pc:sldMk cId="1236649094" sldId="310"/>
            <ac:spMk id="37" creationId="{87785F7F-8AA9-4F9C-9576-363783C6B3E4}"/>
          </ac:spMkLst>
        </pc:spChg>
        <pc:spChg chg="mod">
          <ac:chgData name="Prox Captain" userId="ed09e0e0-34ee-40aa-b994-d424741e2e8f" providerId="ADAL" clId="{E658267E-A968-447F-B603-50D305E8E49F}" dt="2022-02-22T11:00:35.331" v="610"/>
          <ac:spMkLst>
            <pc:docMk/>
            <pc:sldMk cId="1236649094" sldId="310"/>
            <ac:spMk id="39" creationId="{ABA73A83-2D61-45E1-8FFB-C707749EF54B}"/>
          </ac:spMkLst>
        </pc:spChg>
        <pc:spChg chg="mod">
          <ac:chgData name="Prox Captain" userId="ed09e0e0-34ee-40aa-b994-d424741e2e8f" providerId="ADAL" clId="{E658267E-A968-447F-B603-50D305E8E49F}" dt="2022-02-22T11:00:35.331" v="610"/>
          <ac:spMkLst>
            <pc:docMk/>
            <pc:sldMk cId="1236649094" sldId="310"/>
            <ac:spMk id="40" creationId="{F8B96CCB-6D1A-43CD-8305-E9FAAB66769F}"/>
          </ac:spMkLst>
        </pc:spChg>
        <pc:spChg chg="mod">
          <ac:chgData name="Prox Captain" userId="ed09e0e0-34ee-40aa-b994-d424741e2e8f" providerId="ADAL" clId="{E658267E-A968-447F-B603-50D305E8E49F}" dt="2022-02-22T11:00:49.182" v="658" actId="20577"/>
          <ac:spMkLst>
            <pc:docMk/>
            <pc:sldMk cId="1236649094" sldId="310"/>
            <ac:spMk id="41" creationId="{5208745D-CD67-4B71-95F6-574E2BAEBC94}"/>
          </ac:spMkLst>
        </pc:spChg>
        <pc:spChg chg="mod">
          <ac:chgData name="Prox Captain" userId="ed09e0e0-34ee-40aa-b994-d424741e2e8f" providerId="ADAL" clId="{E658267E-A968-447F-B603-50D305E8E49F}" dt="2022-02-22T11:00:52.612" v="659"/>
          <ac:spMkLst>
            <pc:docMk/>
            <pc:sldMk cId="1236649094" sldId="310"/>
            <ac:spMk id="43" creationId="{F533A657-C76A-41F7-B54F-307AD63E25A9}"/>
          </ac:spMkLst>
        </pc:spChg>
        <pc:spChg chg="mod">
          <ac:chgData name="Prox Captain" userId="ed09e0e0-34ee-40aa-b994-d424741e2e8f" providerId="ADAL" clId="{E658267E-A968-447F-B603-50D305E8E49F}" dt="2022-02-22T11:00:52.612" v="659"/>
          <ac:spMkLst>
            <pc:docMk/>
            <pc:sldMk cId="1236649094" sldId="310"/>
            <ac:spMk id="44" creationId="{0B7089FA-D44C-4FC5-BE0F-07E9391A04AB}"/>
          </ac:spMkLst>
        </pc:spChg>
        <pc:spChg chg="mod">
          <ac:chgData name="Prox Captain" userId="ed09e0e0-34ee-40aa-b994-d424741e2e8f" providerId="ADAL" clId="{E658267E-A968-447F-B603-50D305E8E49F}" dt="2022-02-22T11:01:28.021" v="698" actId="20577"/>
          <ac:spMkLst>
            <pc:docMk/>
            <pc:sldMk cId="1236649094" sldId="310"/>
            <ac:spMk id="45" creationId="{25D86D5C-9E23-4477-989E-9C49B599237F}"/>
          </ac:spMkLst>
        </pc:spChg>
        <pc:spChg chg="mod">
          <ac:chgData name="Prox Captain" userId="ed09e0e0-34ee-40aa-b994-d424741e2e8f" providerId="ADAL" clId="{E658267E-A968-447F-B603-50D305E8E49F}" dt="2022-02-22T10:56:30.093" v="264" actId="1035"/>
          <ac:spMkLst>
            <pc:docMk/>
            <pc:sldMk cId="1236649094" sldId="310"/>
            <ac:spMk id="997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22T10:58:19.862" v="385" actId="20577"/>
          <ac:spMkLst>
            <pc:docMk/>
            <pc:sldMk cId="1236649094" sldId="310"/>
            <ac:spMk id="998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22T10:58:01.622" v="322" actId="20577"/>
          <ac:spMkLst>
            <pc:docMk/>
            <pc:sldMk cId="1236649094" sldId="310"/>
            <ac:spMk id="999" creationId="{00000000-0000-0000-0000-000000000000}"/>
          </ac:spMkLst>
        </pc:spChg>
        <pc:grpChg chg="mod">
          <ac:chgData name="Prox Captain" userId="ed09e0e0-34ee-40aa-b994-d424741e2e8f" providerId="ADAL" clId="{E658267E-A968-447F-B603-50D305E8E49F}" dt="2022-02-22T10:56:30.093" v="264" actId="1035"/>
          <ac:grpSpMkLst>
            <pc:docMk/>
            <pc:sldMk cId="1236649094" sldId="310"/>
            <ac:grpSpMk id="12" creationId="{25F9A297-21A3-45BF-B3F3-EDE11419C600}"/>
          </ac:grpSpMkLst>
        </pc:grpChg>
        <pc:grpChg chg="del mod">
          <ac:chgData name="Prox Captain" userId="ed09e0e0-34ee-40aa-b994-d424741e2e8f" providerId="ADAL" clId="{E658267E-A968-447F-B603-50D305E8E49F}" dt="2022-02-22T10:58:25.033" v="386" actId="478"/>
          <ac:grpSpMkLst>
            <pc:docMk/>
            <pc:sldMk cId="1236649094" sldId="310"/>
            <ac:grpSpMk id="16" creationId="{73C58174-215E-4555-B807-52737EBC5C5E}"/>
          </ac:grpSpMkLst>
        </pc:grpChg>
        <pc:grpChg chg="add mod">
          <ac:chgData name="Prox Captain" userId="ed09e0e0-34ee-40aa-b994-d424741e2e8f" providerId="ADAL" clId="{E658267E-A968-447F-B603-50D305E8E49F}" dt="2022-02-22T10:58:31.123" v="388" actId="1076"/>
          <ac:grpSpMkLst>
            <pc:docMk/>
            <pc:sldMk cId="1236649094" sldId="310"/>
            <ac:grpSpMk id="25" creationId="{2F23255B-2A6B-4BDE-AF18-47354A470F9B}"/>
          </ac:grpSpMkLst>
        </pc:grpChg>
        <pc:grpChg chg="add mod">
          <ac:chgData name="Prox Captain" userId="ed09e0e0-34ee-40aa-b994-d424741e2e8f" providerId="ADAL" clId="{E658267E-A968-447F-B603-50D305E8E49F}" dt="2022-02-22T10:59:53.342" v="584" actId="1076"/>
          <ac:grpSpMkLst>
            <pc:docMk/>
            <pc:sldMk cId="1236649094" sldId="310"/>
            <ac:grpSpMk id="29" creationId="{B2DE71FF-1D0E-4F96-A9B4-D153A4ADEE83}"/>
          </ac:grpSpMkLst>
        </pc:grpChg>
        <pc:grpChg chg="del mod">
          <ac:chgData name="Prox Captain" userId="ed09e0e0-34ee-40aa-b994-d424741e2e8f" providerId="ADAL" clId="{E658267E-A968-447F-B603-50D305E8E49F}" dt="2022-02-22T10:58:25.033" v="386" actId="478"/>
          <ac:grpSpMkLst>
            <pc:docMk/>
            <pc:sldMk cId="1236649094" sldId="310"/>
            <ac:grpSpMk id="32" creationId="{799E4860-6C9D-48AC-B125-C616695AC3DC}"/>
          </ac:grpSpMkLst>
        </pc:grpChg>
        <pc:grpChg chg="add mod">
          <ac:chgData name="Prox Captain" userId="ed09e0e0-34ee-40aa-b994-d424741e2e8f" providerId="ADAL" clId="{E658267E-A968-447F-B603-50D305E8E49F}" dt="2022-02-22T11:00:38.353" v="611" actId="1076"/>
          <ac:grpSpMkLst>
            <pc:docMk/>
            <pc:sldMk cId="1236649094" sldId="310"/>
            <ac:grpSpMk id="38" creationId="{48B5B83A-97F5-4DAD-A389-7EDDAC4031FD}"/>
          </ac:grpSpMkLst>
        </pc:grpChg>
        <pc:grpChg chg="add mod">
          <ac:chgData name="Prox Captain" userId="ed09e0e0-34ee-40aa-b994-d424741e2e8f" providerId="ADAL" clId="{E658267E-A968-447F-B603-50D305E8E49F}" dt="2022-02-22T11:00:57.912" v="660" actId="1076"/>
          <ac:grpSpMkLst>
            <pc:docMk/>
            <pc:sldMk cId="1236649094" sldId="310"/>
            <ac:grpSpMk id="42" creationId="{3EFFD189-B9B9-4231-B32D-BDC774D81F70}"/>
          </ac:grpSpMkLst>
        </pc:grpChg>
        <pc:grpChg chg="del mod">
          <ac:chgData name="Prox Captain" userId="ed09e0e0-34ee-40aa-b994-d424741e2e8f" providerId="ADAL" clId="{E658267E-A968-447F-B603-50D305E8E49F}" dt="2022-02-22T10:58:25.033" v="386" actId="478"/>
          <ac:grpSpMkLst>
            <pc:docMk/>
            <pc:sldMk cId="1236649094" sldId="310"/>
            <ac:grpSpMk id="52" creationId="{39DC683B-3CC8-498E-A5F9-7A2C4C038C1B}"/>
          </ac:grpSpMkLst>
        </pc:grpChg>
        <pc:cxnChg chg="mod">
          <ac:chgData name="Prox Captain" userId="ed09e0e0-34ee-40aa-b994-d424741e2e8f" providerId="ADAL" clId="{E658267E-A968-447F-B603-50D305E8E49F}" dt="2022-02-22T10:58:25.033" v="386" actId="478"/>
          <ac:cxnSpMkLst>
            <pc:docMk/>
            <pc:sldMk cId="1236649094" sldId="310"/>
            <ac:cxnSpMk id="21" creationId="{A742948C-EFE5-4BCE-9CCE-86DD58ECDC50}"/>
          </ac:cxnSpMkLst>
        </pc:cxnChg>
        <pc:cxnChg chg="mod">
          <ac:chgData name="Prox Captain" userId="ed09e0e0-34ee-40aa-b994-d424741e2e8f" providerId="ADAL" clId="{E658267E-A968-447F-B603-50D305E8E49F}" dt="2022-02-22T10:58:25.033" v="386" actId="478"/>
          <ac:cxnSpMkLst>
            <pc:docMk/>
            <pc:sldMk cId="1236649094" sldId="310"/>
            <ac:cxnSpMk id="36" creationId="{706CA69C-643F-42DB-8324-7E973A936279}"/>
          </ac:cxnSpMkLst>
        </pc:cxnChg>
        <pc:cxnChg chg="mod">
          <ac:chgData name="Prox Captain" userId="ed09e0e0-34ee-40aa-b994-d424741e2e8f" providerId="ADAL" clId="{E658267E-A968-447F-B603-50D305E8E49F}" dt="2022-02-22T10:58:25.033" v="386" actId="478"/>
          <ac:cxnSpMkLst>
            <pc:docMk/>
            <pc:sldMk cId="1236649094" sldId="310"/>
            <ac:cxnSpMk id="56" creationId="{541638EF-743D-4D21-9837-04C33470AEFC}"/>
          </ac:cxnSpMkLst>
        </pc:cxnChg>
      </pc:sldChg>
      <pc:sldChg chg="addSp modSp add mod ord">
        <pc:chgData name="Prox Captain" userId="ed09e0e0-34ee-40aa-b994-d424741e2e8f" providerId="ADAL" clId="{E658267E-A968-447F-B603-50D305E8E49F}" dt="2022-02-22T10:57:53.372" v="320" actId="20577"/>
        <pc:sldMkLst>
          <pc:docMk/>
          <pc:sldMk cId="4285708774" sldId="311"/>
        </pc:sldMkLst>
        <pc:spChg chg="mod">
          <ac:chgData name="Prox Captain" userId="ed09e0e0-34ee-40aa-b994-d424741e2e8f" providerId="ADAL" clId="{E658267E-A968-447F-B603-50D305E8E49F}" dt="2022-02-22T10:55:58.533" v="243"/>
          <ac:spMkLst>
            <pc:docMk/>
            <pc:sldMk cId="4285708774" sldId="311"/>
            <ac:spMk id="26" creationId="{3C49E444-54D3-4DE1-955A-26420E27B4AB}"/>
          </ac:spMkLst>
        </pc:spChg>
        <pc:spChg chg="mod">
          <ac:chgData name="Prox Captain" userId="ed09e0e0-34ee-40aa-b994-d424741e2e8f" providerId="ADAL" clId="{E658267E-A968-447F-B603-50D305E8E49F}" dt="2022-02-22T10:55:58.533" v="243"/>
          <ac:spMkLst>
            <pc:docMk/>
            <pc:sldMk cId="4285708774" sldId="311"/>
            <ac:spMk id="27" creationId="{8983EA07-FD39-423F-A2DE-1F89434F8610}"/>
          </ac:spMkLst>
        </pc:spChg>
        <pc:spChg chg="mod">
          <ac:chgData name="Prox Captain" userId="ed09e0e0-34ee-40aa-b994-d424741e2e8f" providerId="ADAL" clId="{E658267E-A968-447F-B603-50D305E8E49F}" dt="2022-02-22T10:55:58.533" v="243"/>
          <ac:spMkLst>
            <pc:docMk/>
            <pc:sldMk cId="4285708774" sldId="311"/>
            <ac:spMk id="28" creationId="{86E30566-E59F-42D9-AADC-E354D62E91F4}"/>
          </ac:spMkLst>
        </pc:spChg>
        <pc:spChg chg="mod">
          <ac:chgData name="Prox Captain" userId="ed09e0e0-34ee-40aa-b994-d424741e2e8f" providerId="ADAL" clId="{E658267E-A968-447F-B603-50D305E8E49F}" dt="2022-02-22T10:57:37.903" v="316" actId="14100"/>
          <ac:spMkLst>
            <pc:docMk/>
            <pc:sldMk cId="4285708774" sldId="311"/>
            <ac:spMk id="53" creationId="{70D583C7-BB31-4B2B-9BA7-0F4225D3C6D8}"/>
          </ac:spMkLst>
        </pc:spChg>
        <pc:spChg chg="mod">
          <ac:chgData name="Prox Captain" userId="ed09e0e0-34ee-40aa-b994-d424741e2e8f" providerId="ADAL" clId="{E658267E-A968-447F-B603-50D305E8E49F}" dt="2022-02-22T10:57:33.063" v="315" actId="14100"/>
          <ac:spMkLst>
            <pc:docMk/>
            <pc:sldMk cId="4285708774" sldId="311"/>
            <ac:spMk id="54" creationId="{E4EA36D0-E175-436C-9060-5D62F001348B}"/>
          </ac:spMkLst>
        </pc:spChg>
        <pc:spChg chg="mod">
          <ac:chgData name="Prox Captain" userId="ed09e0e0-34ee-40aa-b994-d424741e2e8f" providerId="ADAL" clId="{E658267E-A968-447F-B603-50D305E8E49F}" dt="2022-02-22T10:56:36.927" v="281" actId="1035"/>
          <ac:spMkLst>
            <pc:docMk/>
            <pc:sldMk cId="4285708774" sldId="311"/>
            <ac:spMk id="997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22T10:56:36.927" v="281" actId="1035"/>
          <ac:spMkLst>
            <pc:docMk/>
            <pc:sldMk cId="4285708774" sldId="311"/>
            <ac:spMk id="998" creationId="{00000000-0000-0000-0000-000000000000}"/>
          </ac:spMkLst>
        </pc:spChg>
        <pc:spChg chg="mod">
          <ac:chgData name="Prox Captain" userId="ed09e0e0-34ee-40aa-b994-d424741e2e8f" providerId="ADAL" clId="{E658267E-A968-447F-B603-50D305E8E49F}" dt="2022-02-22T10:57:53.372" v="320" actId="20577"/>
          <ac:spMkLst>
            <pc:docMk/>
            <pc:sldMk cId="4285708774" sldId="311"/>
            <ac:spMk id="999" creationId="{00000000-0000-0000-0000-000000000000}"/>
          </ac:spMkLst>
        </pc:spChg>
        <pc:grpChg chg="mod">
          <ac:chgData name="Prox Captain" userId="ed09e0e0-34ee-40aa-b994-d424741e2e8f" providerId="ADAL" clId="{E658267E-A968-447F-B603-50D305E8E49F}" dt="2022-02-22T10:56:36.927" v="281" actId="1035"/>
          <ac:grpSpMkLst>
            <pc:docMk/>
            <pc:sldMk cId="4285708774" sldId="311"/>
            <ac:grpSpMk id="12" creationId="{25F9A297-21A3-45BF-B3F3-EDE11419C600}"/>
          </ac:grpSpMkLst>
        </pc:grpChg>
        <pc:grpChg chg="mod">
          <ac:chgData name="Prox Captain" userId="ed09e0e0-34ee-40aa-b994-d424741e2e8f" providerId="ADAL" clId="{E658267E-A968-447F-B603-50D305E8E49F}" dt="2022-02-22T10:57:15.633" v="287" actId="1076"/>
          <ac:grpSpMkLst>
            <pc:docMk/>
            <pc:sldMk cId="4285708774" sldId="311"/>
            <ac:grpSpMk id="16" creationId="{73C58174-215E-4555-B807-52737EBC5C5E}"/>
          </ac:grpSpMkLst>
        </pc:grpChg>
        <pc:grpChg chg="add mod">
          <ac:chgData name="Prox Captain" userId="ed09e0e0-34ee-40aa-b994-d424741e2e8f" providerId="ADAL" clId="{E658267E-A968-447F-B603-50D305E8E49F}" dt="2022-02-22T10:57:10.513" v="285" actId="1076"/>
          <ac:grpSpMkLst>
            <pc:docMk/>
            <pc:sldMk cId="4285708774" sldId="311"/>
            <ac:grpSpMk id="25" creationId="{3CB8BDB8-EB5F-4DFD-884E-D850B2615BE3}"/>
          </ac:grpSpMkLst>
        </pc:grpChg>
        <pc:grpChg chg="mod">
          <ac:chgData name="Prox Captain" userId="ed09e0e0-34ee-40aa-b994-d424741e2e8f" providerId="ADAL" clId="{E658267E-A968-447F-B603-50D305E8E49F}" dt="2022-02-22T10:56:36.927" v="281" actId="1035"/>
          <ac:grpSpMkLst>
            <pc:docMk/>
            <pc:sldMk cId="4285708774" sldId="311"/>
            <ac:grpSpMk id="32" creationId="{799E4860-6C9D-48AC-B125-C616695AC3DC}"/>
          </ac:grpSpMkLst>
        </pc:grpChg>
        <pc:grpChg chg="mod">
          <ac:chgData name="Prox Captain" userId="ed09e0e0-34ee-40aa-b994-d424741e2e8f" providerId="ADAL" clId="{E658267E-A968-447F-B603-50D305E8E49F}" dt="2022-02-22T10:57:18.177" v="288" actId="1076"/>
          <ac:grpSpMkLst>
            <pc:docMk/>
            <pc:sldMk cId="4285708774" sldId="311"/>
            <ac:grpSpMk id="52" creationId="{39DC683B-3CC8-498E-A5F9-7A2C4C038C1B}"/>
          </ac:grpSpMkLst>
        </pc:grpChg>
        <pc:cxnChg chg="mod">
          <ac:chgData name="Prox Captain" userId="ed09e0e0-34ee-40aa-b994-d424741e2e8f" providerId="ADAL" clId="{E658267E-A968-447F-B603-50D305E8E49F}" dt="2022-02-22T10:55:58.533" v="243"/>
          <ac:cxnSpMkLst>
            <pc:docMk/>
            <pc:sldMk cId="4285708774" sldId="311"/>
            <ac:cxnSpMk id="29" creationId="{67ADDF10-308F-4455-BF89-3402CB94D460}"/>
          </ac:cxnSpMkLst>
        </pc:cxnChg>
        <pc:cxnChg chg="mod">
          <ac:chgData name="Prox Captain" userId="ed09e0e0-34ee-40aa-b994-d424741e2e8f" providerId="ADAL" clId="{E658267E-A968-447F-B603-50D305E8E49F}" dt="2022-02-22T10:57:37.903" v="316" actId="14100"/>
          <ac:cxnSpMkLst>
            <pc:docMk/>
            <pc:sldMk cId="4285708774" sldId="311"/>
            <ac:cxnSpMk id="56" creationId="{541638EF-743D-4D21-9837-04C33470AE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17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8ad8aa3d3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8ad8aa3d3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9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b8ad8aa3d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b8ad8aa3d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47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6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11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72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4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70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>
            <a:spLocks noGrp="1"/>
          </p:cNvSpPr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subTitle" idx="1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2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73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6DDBE-1D52-4663-A01D-A6C4D833C455}"/>
              </a:ext>
            </a:extLst>
          </p:cNvPr>
          <p:cNvSpPr/>
          <p:nvPr/>
        </p:nvSpPr>
        <p:spPr>
          <a:xfrm>
            <a:off x="-277091" y="-64322"/>
            <a:ext cx="7377545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971002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J2SCHOOL</a:t>
            </a:r>
            <a:br>
              <a:rPr lang="en" dirty="0"/>
            </a:br>
            <a:r>
              <a:rPr lang="en" sz="4000" dirty="0"/>
              <a:t>NHÓM 21</a:t>
            </a:r>
            <a:endParaRPr sz="4000" dirty="0"/>
          </a:p>
        </p:txBody>
      </p:sp>
      <p:pic>
        <p:nvPicPr>
          <p:cNvPr id="3" name="Picture 2" descr="A white shirt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7E52602-68B1-4AC4-8C85-59C9F54C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39" y="308242"/>
            <a:ext cx="4170229" cy="4527016"/>
          </a:xfrm>
          <a:prstGeom prst="rect">
            <a:avLst/>
          </a:prstGeom>
        </p:spPr>
      </p:pic>
      <p:sp>
        <p:nvSpPr>
          <p:cNvPr id="9" name="Google Shape;983;p32">
            <a:extLst>
              <a:ext uri="{FF2B5EF4-FFF2-40B4-BE49-F238E27FC236}">
                <a16:creationId xmlns:a16="http://schemas.microsoft.com/office/drawing/2014/main" id="{783D620A-C2EB-46DE-948B-57E281509478}"/>
              </a:ext>
            </a:extLst>
          </p:cNvPr>
          <p:cNvSpPr txBox="1">
            <a:spLocks/>
          </p:cNvSpPr>
          <p:nvPr/>
        </p:nvSpPr>
        <p:spPr>
          <a:xfrm>
            <a:off x="711900" y="3390218"/>
            <a:ext cx="2564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sz="1600" b="1" dirty="0"/>
              <a:t>Prox (Nhóm trưởng)</a:t>
            </a:r>
          </a:p>
        </p:txBody>
      </p:sp>
      <p:sp>
        <p:nvSpPr>
          <p:cNvPr id="10" name="Google Shape;983;p32">
            <a:extLst>
              <a:ext uri="{FF2B5EF4-FFF2-40B4-BE49-F238E27FC236}">
                <a16:creationId xmlns:a16="http://schemas.microsoft.com/office/drawing/2014/main" id="{AC505983-7084-45BA-985E-3FF86F78AFEF}"/>
              </a:ext>
            </a:extLst>
          </p:cNvPr>
          <p:cNvSpPr txBox="1">
            <a:spLocks/>
          </p:cNvSpPr>
          <p:nvPr/>
        </p:nvSpPr>
        <p:spPr>
          <a:xfrm>
            <a:off x="711900" y="3721598"/>
            <a:ext cx="2564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None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sz="1600" b="1" dirty="0"/>
              <a:t>Minh Châu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5E11BF-49E0-46B1-8186-88A1CE89AEB5}"/>
              </a:ext>
            </a:extLst>
          </p:cNvPr>
          <p:cNvSpPr/>
          <p:nvPr/>
        </p:nvSpPr>
        <p:spPr>
          <a:xfrm>
            <a:off x="807028" y="2879302"/>
            <a:ext cx="1887681" cy="331380"/>
          </a:xfrm>
          <a:prstGeom prst="roundRect">
            <a:avLst/>
          </a:prstGeom>
          <a:solidFill>
            <a:srgbClr val="EA545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88102" y="2819542"/>
            <a:ext cx="25647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D4D0"/>
                </a:solidFill>
              </a:rPr>
              <a:t>Shop bán áo Online </a:t>
            </a:r>
            <a:endParaRPr sz="1600" b="1" dirty="0">
              <a:solidFill>
                <a:srgbClr val="F9D4D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2F0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4257674" y="0"/>
            <a:ext cx="4886326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Sơ đồ cơ sở dữ liệu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2BF276-F3D8-4708-8D53-77CA937CEA70}"/>
              </a:ext>
            </a:extLst>
          </p:cNvPr>
          <p:cNvSpPr/>
          <p:nvPr/>
        </p:nvSpPr>
        <p:spPr>
          <a:xfrm>
            <a:off x="711685" y="1239901"/>
            <a:ext cx="7720629" cy="3583384"/>
          </a:xfrm>
          <a:prstGeom prst="roundRect">
            <a:avLst>
              <a:gd name="adj" fmla="val 4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7A02E-A90F-40A8-ABDF-115A0335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6" y="1348779"/>
            <a:ext cx="6528411" cy="3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0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5"/>
          <p:cNvSpPr/>
          <p:nvPr/>
        </p:nvSpPr>
        <p:spPr>
          <a:xfrm>
            <a:off x="35240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title"/>
          </p:nvPr>
        </p:nvSpPr>
        <p:spPr>
          <a:xfrm>
            <a:off x="628650" y="2574469"/>
            <a:ext cx="394385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17" name="Google Shape;1017;p35"/>
          <p:cNvSpPr txBox="1">
            <a:spLocks noGrp="1"/>
          </p:cNvSpPr>
          <p:nvPr>
            <p:ph type="title" idx="2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018" name="Google Shape;1018;p35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cHưA nGhĨ rA </a:t>
            </a:r>
            <a:r>
              <a:rPr lang="vi-VN" dirty="0"/>
              <a:t>gÌ đỂ gHi </a:t>
            </a:r>
            <a:endParaRPr dirty="0"/>
          </a:p>
        </p:txBody>
      </p:sp>
      <p:cxnSp>
        <p:nvCxnSpPr>
          <p:cNvPr id="1019" name="Google Shape;1019;p35"/>
          <p:cNvCxnSpPr/>
          <p:nvPr/>
        </p:nvCxnSpPr>
        <p:spPr>
          <a:xfrm>
            <a:off x="4834500" y="1800518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2F0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75D538-D818-411C-8E37-46D56EDF041E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Hướng mở rộng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9A297-21A3-45BF-B3F3-EDE11419C600}"/>
              </a:ext>
            </a:extLst>
          </p:cNvPr>
          <p:cNvGrpSpPr/>
          <p:nvPr/>
        </p:nvGrpSpPr>
        <p:grpSpPr>
          <a:xfrm>
            <a:off x="280116" y="1442299"/>
            <a:ext cx="8863884" cy="628800"/>
            <a:chOff x="671512" y="2257350"/>
            <a:chExt cx="8863884" cy="628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9F875B-AB94-446E-93EB-FC4421AC783C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34C92-9FF0-4272-83D3-7094670FBF81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8078B-0C91-45E8-8065-F2B2BE402A6B}"/>
                </a:ext>
              </a:extLst>
            </p:cNvPr>
            <p:cNvSpPr txBox="1"/>
            <p:nvPr/>
          </p:nvSpPr>
          <p:spPr>
            <a:xfrm>
              <a:off x="1090612" y="2385030"/>
              <a:ext cx="506639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Liên kết tài khoản với Google, Facebook ,…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3255B-2A6B-4BDE-AF18-47354A470F9B}"/>
              </a:ext>
            </a:extLst>
          </p:cNvPr>
          <p:cNvGrpSpPr/>
          <p:nvPr/>
        </p:nvGrpSpPr>
        <p:grpSpPr>
          <a:xfrm>
            <a:off x="280116" y="2185420"/>
            <a:ext cx="8863884" cy="628800"/>
            <a:chOff x="671512" y="2257350"/>
            <a:chExt cx="8863884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63ACD20-169F-4659-ABC7-9D5BE50D4ADB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378D2C-14F7-4D39-BCCF-C36FD5D68E5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62D7A2-2C65-49B5-96FE-55874097F6F1}"/>
                </a:ext>
              </a:extLst>
            </p:cNvPr>
            <p:cNvSpPr txBox="1"/>
            <p:nvPr/>
          </p:nvSpPr>
          <p:spPr>
            <a:xfrm>
              <a:off x="1090611" y="2385030"/>
              <a:ext cx="492678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Liên kết địa chỉ website lên google map 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DE71FF-1D0E-4F96-A9B4-D153A4ADEE83}"/>
              </a:ext>
            </a:extLst>
          </p:cNvPr>
          <p:cNvGrpSpPr/>
          <p:nvPr/>
        </p:nvGrpSpPr>
        <p:grpSpPr>
          <a:xfrm>
            <a:off x="280116" y="2944968"/>
            <a:ext cx="8863884" cy="628800"/>
            <a:chOff x="671512" y="2257350"/>
            <a:chExt cx="8863884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231216F-6B15-4B58-88C3-39F6254072CE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12A41F-F3B9-4774-AEC0-4D8F2FA146A2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785F7F-8AA9-4F9C-9576-363783C6B3E4}"/>
                </a:ext>
              </a:extLst>
            </p:cNvPr>
            <p:cNvSpPr txBox="1"/>
            <p:nvPr/>
          </p:nvSpPr>
          <p:spPr>
            <a:xfrm>
              <a:off x="1090611" y="2385030"/>
              <a:ext cx="492678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Thêm chatbot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B5B83A-97F5-4DAD-A389-7EDDAC4031FD}"/>
              </a:ext>
            </a:extLst>
          </p:cNvPr>
          <p:cNvGrpSpPr/>
          <p:nvPr/>
        </p:nvGrpSpPr>
        <p:grpSpPr>
          <a:xfrm>
            <a:off x="280116" y="3701448"/>
            <a:ext cx="8863884" cy="628800"/>
            <a:chOff x="671512" y="2257350"/>
            <a:chExt cx="8863884" cy="6288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BA73A83-2D61-45E1-8FFB-C707749EF54B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8B96CCB-6D1A-43CD-8305-E9FAAB66769F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08745D-CD67-4B71-95F6-574E2BAEBC94}"/>
                </a:ext>
              </a:extLst>
            </p:cNvPr>
            <p:cNvSpPr txBox="1"/>
            <p:nvPr/>
          </p:nvSpPr>
          <p:spPr>
            <a:xfrm>
              <a:off x="1090611" y="2385030"/>
              <a:ext cx="492678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Tìm kiếm nâng cao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FD189-B9B9-4231-B32D-BDC774D81F70}"/>
              </a:ext>
            </a:extLst>
          </p:cNvPr>
          <p:cNvGrpSpPr/>
          <p:nvPr/>
        </p:nvGrpSpPr>
        <p:grpSpPr>
          <a:xfrm>
            <a:off x="280116" y="4457928"/>
            <a:ext cx="8863884" cy="628800"/>
            <a:chOff x="671512" y="2257350"/>
            <a:chExt cx="8863884" cy="6288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33A657-C76A-41F7-B54F-307AD63E25A9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7089FA-D44C-4FC5-BE0F-07E9391A04AB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D86D5C-9E23-4477-989E-9C49B599237F}"/>
                </a:ext>
              </a:extLst>
            </p:cNvPr>
            <p:cNvSpPr txBox="1"/>
            <p:nvPr/>
          </p:nvSpPr>
          <p:spPr>
            <a:xfrm>
              <a:off x="1090611" y="2385030"/>
              <a:ext cx="492678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Trả lời đánh giá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6490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2F0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75D538-D818-411C-8E37-46D56EDF041E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35171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416108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luận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410208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9A297-21A3-45BF-B3F3-EDE11419C600}"/>
              </a:ext>
            </a:extLst>
          </p:cNvPr>
          <p:cNvGrpSpPr/>
          <p:nvPr/>
        </p:nvGrpSpPr>
        <p:grpSpPr>
          <a:xfrm>
            <a:off x="280116" y="1241407"/>
            <a:ext cx="8863884" cy="628800"/>
            <a:chOff x="671512" y="2257350"/>
            <a:chExt cx="8863884" cy="628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9F875B-AB94-446E-93EB-FC4421AC783C}"/>
                </a:ext>
              </a:extLst>
            </p:cNvPr>
            <p:cNvSpPr/>
            <p:nvPr/>
          </p:nvSpPr>
          <p:spPr>
            <a:xfrm>
              <a:off x="671512" y="2257350"/>
              <a:ext cx="88638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34C92-9FF0-4272-83D3-7094670FBF81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8078B-0C91-45E8-8065-F2B2BE402A6B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Đã làm được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58174-215E-4555-B807-52737EBC5C5E}"/>
              </a:ext>
            </a:extLst>
          </p:cNvPr>
          <p:cNvGrpSpPr/>
          <p:nvPr/>
        </p:nvGrpSpPr>
        <p:grpSpPr>
          <a:xfrm>
            <a:off x="563962" y="2426195"/>
            <a:ext cx="2645966" cy="1052598"/>
            <a:chOff x="563959" y="1700276"/>
            <a:chExt cx="2645966" cy="1052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65114E-1620-408C-A37C-50841AEAA36F}"/>
                </a:ext>
              </a:extLst>
            </p:cNvPr>
            <p:cNvSpPr/>
            <p:nvPr/>
          </p:nvSpPr>
          <p:spPr>
            <a:xfrm>
              <a:off x="739497" y="2124074"/>
              <a:ext cx="23888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DA8D5-2EE8-49AE-81AF-5B671362D114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Gửi email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05CEA66-3B5E-4DCA-991E-49CB80E68AE8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742948C-EFE5-4BCE-9CCE-86DD58ECDC5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9E4860-6C9D-48AC-B125-C616695AC3DC}"/>
              </a:ext>
            </a:extLst>
          </p:cNvPr>
          <p:cNvGrpSpPr/>
          <p:nvPr/>
        </p:nvGrpSpPr>
        <p:grpSpPr>
          <a:xfrm>
            <a:off x="563963" y="1870208"/>
            <a:ext cx="2103038" cy="880322"/>
            <a:chOff x="563963" y="1134354"/>
            <a:chExt cx="2103038" cy="8803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E6FB28-C61A-40A4-A878-C831F209F30D}"/>
                </a:ext>
              </a:extLst>
            </p:cNvPr>
            <p:cNvSpPr/>
            <p:nvPr/>
          </p:nvSpPr>
          <p:spPr>
            <a:xfrm>
              <a:off x="739499" y="1385876"/>
              <a:ext cx="152173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46E1FA-854F-42ED-9438-E2FAFB2E406A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CURD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52F63D0-0D31-4CC0-9E89-B633AB803626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06CA69C-643F-42DB-8324-7E973A93627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DC683B-3CC8-498E-A5F9-7A2C4C038C1B}"/>
              </a:ext>
            </a:extLst>
          </p:cNvPr>
          <p:cNvGrpSpPr/>
          <p:nvPr/>
        </p:nvGrpSpPr>
        <p:grpSpPr>
          <a:xfrm>
            <a:off x="563961" y="3871035"/>
            <a:ext cx="2263000" cy="1052598"/>
            <a:chOff x="563956" y="1700276"/>
            <a:chExt cx="2263000" cy="105259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0D583C7-BB31-4B2B-9BA7-0F4225D3C6D8}"/>
                </a:ext>
              </a:extLst>
            </p:cNvPr>
            <p:cNvSpPr/>
            <p:nvPr/>
          </p:nvSpPr>
          <p:spPr>
            <a:xfrm>
              <a:off x="739496" y="2124074"/>
              <a:ext cx="2087459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EA36D0-E175-436C-9060-5D62F001348B}"/>
                </a:ext>
              </a:extLst>
            </p:cNvPr>
            <p:cNvSpPr txBox="1"/>
            <p:nvPr/>
          </p:nvSpPr>
          <p:spPr>
            <a:xfrm>
              <a:off x="1145267" y="2251754"/>
              <a:ext cx="168168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Dùng modal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AB596462-33BA-47C0-B5FA-CE4E96E762C2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41638EF-743D-4D21-9837-04C33470AEF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82627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B8BDB8-EB5F-4DFD-884E-D850B2615BE3}"/>
              </a:ext>
            </a:extLst>
          </p:cNvPr>
          <p:cNvGrpSpPr/>
          <p:nvPr/>
        </p:nvGrpSpPr>
        <p:grpSpPr>
          <a:xfrm>
            <a:off x="563962" y="3142772"/>
            <a:ext cx="2125443" cy="1052598"/>
            <a:chOff x="563957" y="1700276"/>
            <a:chExt cx="2125443" cy="105259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49E444-54D3-4DE1-955A-26420E27B4AB}"/>
                </a:ext>
              </a:extLst>
            </p:cNvPr>
            <p:cNvSpPr/>
            <p:nvPr/>
          </p:nvSpPr>
          <p:spPr>
            <a:xfrm>
              <a:off x="739497" y="2124074"/>
              <a:ext cx="178645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83EA07-FD39-423F-A2DE-1F89434F8610}"/>
                </a:ext>
              </a:extLst>
            </p:cNvPr>
            <p:cNvSpPr txBox="1"/>
            <p:nvPr/>
          </p:nvSpPr>
          <p:spPr>
            <a:xfrm>
              <a:off x="1145268" y="2251754"/>
              <a:ext cx="15441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Xuất </a:t>
              </a:r>
              <a:r>
                <a:rPr lang="en-US" sz="2000" b="1" dirty="0" err="1">
                  <a:solidFill>
                    <a:srgbClr val="FF0000"/>
                  </a:solidFill>
                  <a:latin typeface="Questrial" panose="020B0604020202020204" charset="0"/>
                </a:rPr>
                <a:t>exel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6E30566-E59F-42D9-AADC-E354D62E91F4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7ADDF10-308F-4455-BF89-3402CB94D46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70877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5"/>
          <p:cNvSpPr txBox="1">
            <a:spLocks noGrp="1"/>
          </p:cNvSpPr>
          <p:nvPr>
            <p:ph type="ctrTitle" idx="4294967295"/>
          </p:nvPr>
        </p:nvSpPr>
        <p:spPr>
          <a:xfrm>
            <a:off x="720725" y="534988"/>
            <a:ext cx="7702550" cy="814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</a:t>
            </a:r>
            <a:endParaRPr sz="6600" dirty="0"/>
          </a:p>
        </p:txBody>
      </p:sp>
      <p:sp>
        <p:nvSpPr>
          <p:cNvPr id="1329" name="Google Shape;1329;p55"/>
          <p:cNvSpPr txBox="1">
            <a:spLocks noGrp="1"/>
          </p:cNvSpPr>
          <p:nvPr>
            <p:ph type="subTitle" idx="4294967295"/>
          </p:nvPr>
        </p:nvSpPr>
        <p:spPr>
          <a:xfrm>
            <a:off x="2643187" y="1946275"/>
            <a:ext cx="3857625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Đừng ai hỏi gì nhé? </a:t>
            </a:r>
            <a:endParaRPr dirty="0"/>
          </a:p>
        </p:txBody>
      </p:sp>
      <p:sp>
        <p:nvSpPr>
          <p:cNvPr id="18" name="Google Shape;1329;p55">
            <a:extLst>
              <a:ext uri="{FF2B5EF4-FFF2-40B4-BE49-F238E27FC236}">
                <a16:creationId xmlns:a16="http://schemas.microsoft.com/office/drawing/2014/main" id="{07A770A1-A135-45DB-9B82-64E97B5FC10E}"/>
              </a:ext>
            </a:extLst>
          </p:cNvPr>
          <p:cNvSpPr txBox="1">
            <a:spLocks/>
          </p:cNvSpPr>
          <p:nvPr/>
        </p:nvSpPr>
        <p:spPr>
          <a:xfrm>
            <a:off x="2643187" y="2330450"/>
            <a:ext cx="38576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ctr">
              <a:buFont typeface="Questrial"/>
              <a:buNone/>
            </a:pPr>
            <a:r>
              <a:rPr lang="it-IT" sz="1100" b="1" dirty="0"/>
              <a:t>Khum biết trả lời đou</a:t>
            </a:r>
          </a:p>
        </p:txBody>
      </p:sp>
      <p:pic>
        <p:nvPicPr>
          <p:cNvPr id="3" name="Picture 2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2551577F-9312-4F66-A7DB-B4FE42EB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67" y="2714626"/>
            <a:ext cx="2862264" cy="28622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Lý do chọn đề tài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949049" y="1695375"/>
            <a:ext cx="7800975" cy="628800"/>
            <a:chOff x="671512" y="2257350"/>
            <a:chExt cx="7800975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Công nghệ phát triển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949049" y="249184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Bán hàng online hiện đang phổ biến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949049" y="3294594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Nhu cầu mua áo tăng cao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949049" y="4083872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Có thể học tập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94316" y="2954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68099" y="359825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Công nghệ áp dụng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19050" y="3539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F7DAD-9E9B-42C7-AB79-B2798FE7C6BF}"/>
              </a:ext>
            </a:extLst>
          </p:cNvPr>
          <p:cNvGrpSpPr/>
          <p:nvPr/>
        </p:nvGrpSpPr>
        <p:grpSpPr>
          <a:xfrm>
            <a:off x="2097384" y="1808464"/>
            <a:ext cx="1509666" cy="2110333"/>
            <a:chOff x="2221079" y="1801675"/>
            <a:chExt cx="1509666" cy="211033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CC2A249-0CAA-43F0-8A49-A3E699FB668B}"/>
                </a:ext>
              </a:extLst>
            </p:cNvPr>
            <p:cNvSpPr/>
            <p:nvPr/>
          </p:nvSpPr>
          <p:spPr>
            <a:xfrm>
              <a:off x="2221079" y="1801675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527213-1BD6-4F1D-9E6B-16E67617143D}"/>
                </a:ext>
              </a:extLst>
            </p:cNvPr>
            <p:cNvSpPr txBox="1"/>
            <p:nvPr/>
          </p:nvSpPr>
          <p:spPr>
            <a:xfrm>
              <a:off x="2445870" y="3413718"/>
              <a:ext cx="11353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MySQL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1106068A-997E-46BA-9765-CB9AFD5B3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246" y="2066350"/>
              <a:ext cx="1418011" cy="104422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F6CF1-76AA-46D9-A420-F6D6046E3593}"/>
              </a:ext>
            </a:extLst>
          </p:cNvPr>
          <p:cNvGrpSpPr/>
          <p:nvPr/>
        </p:nvGrpSpPr>
        <p:grpSpPr>
          <a:xfrm>
            <a:off x="316635" y="1814967"/>
            <a:ext cx="1579862" cy="2110333"/>
            <a:chOff x="455088" y="1814967"/>
            <a:chExt cx="1579862" cy="211033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45252E3-BEE5-4951-87AF-621C814E49D4}"/>
                </a:ext>
              </a:extLst>
            </p:cNvPr>
            <p:cNvSpPr/>
            <p:nvPr/>
          </p:nvSpPr>
          <p:spPr>
            <a:xfrm>
              <a:off x="494700" y="1814967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624865" y="3431853"/>
              <a:ext cx="122077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PHP 7.4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DE1266C-5AF0-4FC8-ADD6-6FDD0859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088" y="2371233"/>
              <a:ext cx="1579862" cy="89135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EE15CB-C600-4649-8373-9B77DC89D206}"/>
              </a:ext>
            </a:extLst>
          </p:cNvPr>
          <p:cNvGrpSpPr/>
          <p:nvPr/>
        </p:nvGrpSpPr>
        <p:grpSpPr>
          <a:xfrm>
            <a:off x="3807937" y="1808463"/>
            <a:ext cx="1509666" cy="2110333"/>
            <a:chOff x="3814753" y="1801674"/>
            <a:chExt cx="1509666" cy="211033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8C8D5DC-1286-443A-8447-6CC54EB7DD9F}"/>
                </a:ext>
              </a:extLst>
            </p:cNvPr>
            <p:cNvSpPr/>
            <p:nvPr/>
          </p:nvSpPr>
          <p:spPr>
            <a:xfrm>
              <a:off x="3814753" y="180167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pic>
          <p:nvPicPr>
            <p:cNvPr id="43" name="Picture 42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6615F78A-19EA-49CF-AB74-547F317AF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000"/>
            <a:stretch/>
          </p:blipFill>
          <p:spPr>
            <a:xfrm>
              <a:off x="4147425" y="2089679"/>
              <a:ext cx="784833" cy="99756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3953931" y="3413718"/>
              <a:ext cx="12074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HTML 5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2FDED-5648-469D-9C3B-5D323D586544}"/>
              </a:ext>
            </a:extLst>
          </p:cNvPr>
          <p:cNvGrpSpPr/>
          <p:nvPr/>
        </p:nvGrpSpPr>
        <p:grpSpPr>
          <a:xfrm>
            <a:off x="7323232" y="1814967"/>
            <a:ext cx="1509666" cy="2110333"/>
            <a:chOff x="7046540" y="1808464"/>
            <a:chExt cx="1509666" cy="211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81592B7-FD28-4D88-A8BE-3F064E15F000}"/>
                </a:ext>
              </a:extLst>
            </p:cNvPr>
            <p:cNvSpPr/>
            <p:nvPr/>
          </p:nvSpPr>
          <p:spPr>
            <a:xfrm>
              <a:off x="7046540" y="180846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pic>
          <p:nvPicPr>
            <p:cNvPr id="8" name="Picture 7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3B769E9C-6583-48F2-A8E3-B4B5B9F68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742"/>
            <a:stretch/>
          </p:blipFill>
          <p:spPr>
            <a:xfrm>
              <a:off x="7393547" y="2117515"/>
              <a:ext cx="819743" cy="9975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7374485" y="3435304"/>
              <a:ext cx="84382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CSS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F8E15F-DD4E-4074-8D56-3168E82F6881}"/>
              </a:ext>
            </a:extLst>
          </p:cNvPr>
          <p:cNvGrpSpPr/>
          <p:nvPr/>
        </p:nvGrpSpPr>
        <p:grpSpPr>
          <a:xfrm>
            <a:off x="5518490" y="1814967"/>
            <a:ext cx="1603856" cy="2110333"/>
            <a:chOff x="5396325" y="1801674"/>
            <a:chExt cx="1603856" cy="211033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ECE7537-F4E2-4935-B7EC-67A7215CEF83}"/>
                </a:ext>
              </a:extLst>
            </p:cNvPr>
            <p:cNvSpPr/>
            <p:nvPr/>
          </p:nvSpPr>
          <p:spPr>
            <a:xfrm>
              <a:off x="5442684" y="1801674"/>
              <a:ext cx="1509666" cy="2110333"/>
            </a:xfrm>
            <a:prstGeom prst="roundRect">
              <a:avLst>
                <a:gd name="adj" fmla="val 667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5396325" y="3172232"/>
              <a:ext cx="16038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JavaScript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ES2015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A616981E-BC8F-4FA4-B55D-FAB5072B5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9024" y="2311726"/>
              <a:ext cx="638458" cy="63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70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277091" y="-64322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949049" y="1695375"/>
            <a:ext cx="7800975" cy="628800"/>
            <a:chOff x="671512" y="2257350"/>
            <a:chExt cx="7800975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chưa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949049" y="249184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đã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949049" y="3294594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949049" y="4083872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05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-34284" y="-1141862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739499" y="-1077468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-209550" y="-1083368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7BF853-68BE-41C6-B15B-76F9776FBC67}"/>
              </a:ext>
            </a:extLst>
          </p:cNvPr>
          <p:cNvGrpSpPr/>
          <p:nvPr/>
        </p:nvGrpSpPr>
        <p:grpSpPr>
          <a:xfrm>
            <a:off x="12169499" y="2569005"/>
            <a:ext cx="7800975" cy="628800"/>
            <a:chOff x="671512" y="2257350"/>
            <a:chExt cx="7800975" cy="628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1068FB-5C1E-42E8-B47B-7397240C1F43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EFAC2-4CCA-4C28-BAE4-9188CBE1C048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83E0CE-FFAA-4CE6-A32E-706C3E2C6491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đã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44FBD-E4A6-4127-B830-16F2D204B9AF}"/>
              </a:ext>
            </a:extLst>
          </p:cNvPr>
          <p:cNvGrpSpPr/>
          <p:nvPr/>
        </p:nvGrpSpPr>
        <p:grpSpPr>
          <a:xfrm>
            <a:off x="16878299" y="3336377"/>
            <a:ext cx="7800975" cy="628800"/>
            <a:chOff x="671512" y="2257350"/>
            <a:chExt cx="7800975" cy="628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E78E1E-E728-4F15-A235-9AAE78D9AB6B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16BB3B-89AC-40C9-BB87-ED6D2937CCAA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89CF5-D84E-48CA-A488-D9A6E4C9308B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B49B2E-1122-4EE1-8E95-7A6CA11EA9C3}"/>
              </a:ext>
            </a:extLst>
          </p:cNvPr>
          <p:cNvGrpSpPr/>
          <p:nvPr/>
        </p:nvGrpSpPr>
        <p:grpSpPr>
          <a:xfrm>
            <a:off x="18094049" y="4103749"/>
            <a:ext cx="7800975" cy="628800"/>
            <a:chOff x="671512" y="2257350"/>
            <a:chExt cx="7800975" cy="6288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B295F9-22DF-40BC-94CF-00DAA8B6EC12}"/>
                </a:ext>
              </a:extLst>
            </p:cNvPr>
            <p:cNvSpPr/>
            <p:nvPr/>
          </p:nvSpPr>
          <p:spPr>
            <a:xfrm>
              <a:off x="671512" y="2257350"/>
              <a:ext cx="7800975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FA8F4E-D4BE-4DBF-A630-92B31459E2CD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BBA17B-D1D8-4700-A889-263C7324E5DC}"/>
                </a:ext>
              </a:extLst>
            </p:cNvPr>
            <p:cNvSpPr txBox="1"/>
            <p:nvPr/>
          </p:nvSpPr>
          <p:spPr>
            <a:xfrm>
              <a:off x="1090612" y="2385030"/>
              <a:ext cx="42801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4803856" cy="880322"/>
            <a:chOff x="563963" y="1134354"/>
            <a:chExt cx="4803856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0" y="1513556"/>
              <a:ext cx="422254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3661FA-6A01-4D8D-B0A0-500D675DC6E3}"/>
              </a:ext>
            </a:extLst>
          </p:cNvPr>
          <p:cNvGrpSpPr/>
          <p:nvPr/>
        </p:nvGrpSpPr>
        <p:grpSpPr>
          <a:xfrm>
            <a:off x="563959" y="1700276"/>
            <a:ext cx="2322114" cy="1052598"/>
            <a:chOff x="563959" y="1700276"/>
            <a:chExt cx="2322114" cy="105259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78424D-677B-4C13-A28A-ECCEBDD2FE5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BBD986-8FD0-4F68-A8D9-66EDA6FA258A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ký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7E6A185-61CA-4B9C-8F1E-E26867F77853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698E868B-DF0D-4A38-AD75-BC6F277E8FAA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358977" cy="628800"/>
            <a:chOff x="671512" y="2257350"/>
            <a:chExt cx="8358977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35897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chưa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CB9367-9E94-47DC-9C09-F4FE3E376AC7}"/>
              </a:ext>
            </a:extLst>
          </p:cNvPr>
          <p:cNvGrpSpPr/>
          <p:nvPr/>
        </p:nvGrpSpPr>
        <p:grpSpPr>
          <a:xfrm>
            <a:off x="563959" y="2438548"/>
            <a:ext cx="2322114" cy="1052598"/>
            <a:chOff x="563959" y="1700276"/>
            <a:chExt cx="2322114" cy="105259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0D95CB8-EEA1-4638-9B80-091AA5E9151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4B2645-19FD-4156-84B6-372196511003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Tìm kiếm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3E71EC3-187B-4130-8187-12A156E843EF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94C3A1F1-0AC2-466F-A332-856D11980BC8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7732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-34284" y="-1141862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739499" y="-1077468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Đối tượng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-209550" y="-1083368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4803856" cy="880322"/>
            <a:chOff x="563963" y="1134354"/>
            <a:chExt cx="4803856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0" y="1513556"/>
              <a:ext cx="422254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3661FA-6A01-4D8D-B0A0-500D675DC6E3}"/>
              </a:ext>
            </a:extLst>
          </p:cNvPr>
          <p:cNvGrpSpPr/>
          <p:nvPr/>
        </p:nvGrpSpPr>
        <p:grpSpPr>
          <a:xfrm>
            <a:off x="563959" y="1700276"/>
            <a:ext cx="2322114" cy="1052598"/>
            <a:chOff x="563959" y="1700276"/>
            <a:chExt cx="2322114" cy="105259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278424D-677B-4C13-A28A-ECCEBDD2FE5E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BBD986-8FD0-4F68-A8D9-66EDA6FA258A}"/>
                </a:ext>
              </a:extLst>
            </p:cNvPr>
            <p:cNvSpPr txBox="1"/>
            <p:nvPr/>
          </p:nvSpPr>
          <p:spPr>
            <a:xfrm>
              <a:off x="1145268" y="2251754"/>
              <a:ext cx="13931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ký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7E6A185-61CA-4B9C-8F1E-E26867F77853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698E868B-DF0D-4A38-AD75-BC6F277E8FAA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282629" y="1981606"/>
              <a:ext cx="738198" cy="1755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467644" cy="628800"/>
            <a:chOff x="671512" y="2257350"/>
            <a:chExt cx="846764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46764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Khách hàng có tài khoản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CB9367-9E94-47DC-9C09-F4FE3E376AC7}"/>
              </a:ext>
            </a:extLst>
          </p:cNvPr>
          <p:cNvGrpSpPr/>
          <p:nvPr/>
        </p:nvGrpSpPr>
        <p:grpSpPr>
          <a:xfrm>
            <a:off x="563959" y="2438548"/>
            <a:ext cx="3331766" cy="1052598"/>
            <a:chOff x="563959" y="1700276"/>
            <a:chExt cx="3331766" cy="105259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0D95CB8-EEA1-4638-9B80-091AA5E9151E}"/>
                </a:ext>
              </a:extLst>
            </p:cNvPr>
            <p:cNvSpPr/>
            <p:nvPr/>
          </p:nvSpPr>
          <p:spPr>
            <a:xfrm>
              <a:off x="739497" y="2124074"/>
              <a:ext cx="315622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4B2645-19FD-4156-84B6-372196511003}"/>
                </a:ext>
              </a:extLst>
            </p:cNvPr>
            <p:cNvSpPr txBox="1"/>
            <p:nvPr/>
          </p:nvSpPr>
          <p:spPr>
            <a:xfrm>
              <a:off x="1145268" y="2251754"/>
              <a:ext cx="26647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tất cả sản phầm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3E71EC3-187B-4130-8187-12A156E843EF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94C3A1F1-0AC2-466F-A332-856D11980BC8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9" y="3162468"/>
            <a:ext cx="2322114" cy="1052598"/>
            <a:chOff x="563959" y="1700276"/>
            <a:chExt cx="2322114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14741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Tìm kiếm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3959" y="3895434"/>
            <a:ext cx="2322114" cy="1052598"/>
            <a:chOff x="563959" y="1700276"/>
            <a:chExt cx="2322114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147410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Đánh giá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082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429544" cy="628800"/>
            <a:chOff x="671512" y="2257350"/>
            <a:chExt cx="842954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42954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7" y="1705542"/>
            <a:ext cx="3579416" cy="1052598"/>
            <a:chOff x="563959" y="1700276"/>
            <a:chExt cx="3579416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340387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tổng quan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2131" y="2457075"/>
            <a:ext cx="4328440" cy="1052598"/>
            <a:chOff x="563957" y="1700276"/>
            <a:chExt cx="4328440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415290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37471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sản phẩm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C27716-77C8-43DE-872E-172ED6828EA5}"/>
              </a:ext>
            </a:extLst>
          </p:cNvPr>
          <p:cNvGrpSpPr/>
          <p:nvPr/>
        </p:nvGrpSpPr>
        <p:grpSpPr>
          <a:xfrm>
            <a:off x="4749880" y="1374022"/>
            <a:ext cx="3083479" cy="628800"/>
            <a:chOff x="158185" y="2124074"/>
            <a:chExt cx="3083479" cy="628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25BB81-F489-4FD2-9A1A-4B406E9B2DBF}"/>
                </a:ext>
              </a:extLst>
            </p:cNvPr>
            <p:cNvSpPr/>
            <p:nvPr/>
          </p:nvSpPr>
          <p:spPr>
            <a:xfrm>
              <a:off x="739497" y="2124074"/>
              <a:ext cx="250216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24F2AB-7E5E-4679-818F-4C1A56A6EC42}"/>
                </a:ext>
              </a:extLst>
            </p:cNvPr>
            <p:cNvSpPr txBox="1"/>
            <p:nvPr/>
          </p:nvSpPr>
          <p:spPr>
            <a:xfrm>
              <a:off x="1145267" y="2251754"/>
              <a:ext cx="2096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Đặt lại mật khẩu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10EB847-2163-4EDA-AEFB-CFBCED78939A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AA7F6A4-A5DD-4E89-B337-106002F4B8B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9BBA-D1C5-4020-83A3-B53FAF166B96}"/>
              </a:ext>
            </a:extLst>
          </p:cNvPr>
          <p:cNvGrpSpPr/>
          <p:nvPr/>
        </p:nvGrpSpPr>
        <p:grpSpPr>
          <a:xfrm>
            <a:off x="2547059" y="1394264"/>
            <a:ext cx="2543101" cy="628800"/>
            <a:chOff x="158185" y="2124074"/>
            <a:chExt cx="2543101" cy="6288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595F5FA-ED03-4BEB-BC29-D983911FC761}"/>
                </a:ext>
              </a:extLst>
            </p:cNvPr>
            <p:cNvSpPr/>
            <p:nvPr/>
          </p:nvSpPr>
          <p:spPr>
            <a:xfrm>
              <a:off x="739497" y="2124074"/>
              <a:ext cx="1961789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02FF3-D23F-42B7-BA15-DF3D3B4561AA}"/>
                </a:ext>
              </a:extLst>
            </p:cNvPr>
            <p:cNvSpPr txBox="1"/>
            <p:nvPr/>
          </p:nvSpPr>
          <p:spPr>
            <a:xfrm>
              <a:off x="1145268" y="2251754"/>
              <a:ext cx="135825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1366179-C87B-44B1-A8CD-2652E926DEC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5FB5935-077D-4E4B-8949-41648F06DFD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2322112" cy="880322"/>
            <a:chOff x="563963" y="1134354"/>
            <a:chExt cx="2322112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BE4DCB-367B-475B-AC2D-2094027932F9}"/>
              </a:ext>
            </a:extLst>
          </p:cNvPr>
          <p:cNvGrpSpPr/>
          <p:nvPr/>
        </p:nvGrpSpPr>
        <p:grpSpPr>
          <a:xfrm>
            <a:off x="562131" y="3211708"/>
            <a:ext cx="4825209" cy="1052598"/>
            <a:chOff x="563957" y="1700276"/>
            <a:chExt cx="4825209" cy="105259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9B1FE89-2645-4E83-9FF2-6F6C711EDED3}"/>
                </a:ext>
              </a:extLst>
            </p:cNvPr>
            <p:cNvSpPr/>
            <p:nvPr/>
          </p:nvSpPr>
          <p:spPr>
            <a:xfrm>
              <a:off x="739497" y="2124074"/>
              <a:ext cx="435249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EBE88A-0DD7-40D9-9BE1-D1B0E0F09148}"/>
                </a:ext>
              </a:extLst>
            </p:cNvPr>
            <p:cNvSpPr txBox="1"/>
            <p:nvPr/>
          </p:nvSpPr>
          <p:spPr>
            <a:xfrm>
              <a:off x="1145267" y="2251754"/>
              <a:ext cx="42438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thay đổi tình trạng đơn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EDB865F-765E-4D39-9CF5-2919BC890C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281D609-D961-48C1-8585-A5CD7545A152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1077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9525" y="-60370"/>
            <a:ext cx="9668741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5D6B1-49ED-447A-BB7A-4F2961BDF853}"/>
              </a:ext>
            </a:extLst>
          </p:cNvPr>
          <p:cNvGrpSpPr/>
          <p:nvPr/>
        </p:nvGrpSpPr>
        <p:grpSpPr>
          <a:xfrm>
            <a:off x="280116" y="505553"/>
            <a:ext cx="8711484" cy="628800"/>
            <a:chOff x="671512" y="2257350"/>
            <a:chExt cx="8711484" cy="6288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2C9CE3-6968-478A-9169-B6185ECC9507}"/>
                </a:ext>
              </a:extLst>
            </p:cNvPr>
            <p:cNvSpPr/>
            <p:nvPr/>
          </p:nvSpPr>
          <p:spPr>
            <a:xfrm>
              <a:off x="671512" y="2257350"/>
              <a:ext cx="8711484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7B2505-9A6B-4CD4-AB8C-246AA3F72339}"/>
                </a:ext>
              </a:extLst>
            </p:cNvPr>
            <p:cNvSpPr/>
            <p:nvPr/>
          </p:nvSpPr>
          <p:spPr>
            <a:xfrm>
              <a:off x="896303" y="2526030"/>
              <a:ext cx="118110" cy="118110"/>
            </a:xfrm>
            <a:prstGeom prst="ellips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7C026-6509-444B-A6A1-DBC543961234}"/>
                </a:ext>
              </a:extLst>
            </p:cNvPr>
            <p:cNvSpPr txBox="1"/>
            <p:nvPr/>
          </p:nvSpPr>
          <p:spPr>
            <a:xfrm>
              <a:off x="1090612" y="2385030"/>
              <a:ext cx="385286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Quản lí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44E2A9-B517-4794-B661-1E7AB96E0AAC}"/>
              </a:ext>
            </a:extLst>
          </p:cNvPr>
          <p:cNvGrpSpPr/>
          <p:nvPr/>
        </p:nvGrpSpPr>
        <p:grpSpPr>
          <a:xfrm>
            <a:off x="563957" y="1705542"/>
            <a:ext cx="2645966" cy="1052598"/>
            <a:chOff x="563959" y="1700276"/>
            <a:chExt cx="2645966" cy="105259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4F5F844-2FE5-45C5-B064-014E1F2BDA6A}"/>
                </a:ext>
              </a:extLst>
            </p:cNvPr>
            <p:cNvSpPr/>
            <p:nvPr/>
          </p:nvSpPr>
          <p:spPr>
            <a:xfrm>
              <a:off x="739497" y="2124074"/>
              <a:ext cx="23888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3D0989-652C-45C3-825A-B225EBAE08C0}"/>
                </a:ext>
              </a:extLst>
            </p:cNvPr>
            <p:cNvSpPr txBox="1"/>
            <p:nvPr/>
          </p:nvSpPr>
          <p:spPr>
            <a:xfrm>
              <a:off x="1145268" y="2251754"/>
              <a:ext cx="206465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 tổng quan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F6AA1D1-4B09-46EA-84EB-98704DD1BAA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7C2025F-0CEB-416F-973A-3CB2B8C51E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82629" y="1981606"/>
              <a:ext cx="738198" cy="175538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C27716-77C8-43DE-872E-172ED6828EA5}"/>
              </a:ext>
            </a:extLst>
          </p:cNvPr>
          <p:cNvGrpSpPr/>
          <p:nvPr/>
        </p:nvGrpSpPr>
        <p:grpSpPr>
          <a:xfrm>
            <a:off x="4749880" y="1374022"/>
            <a:ext cx="3083479" cy="628800"/>
            <a:chOff x="158185" y="2124074"/>
            <a:chExt cx="3083479" cy="6288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25BB81-F489-4FD2-9A1A-4B406E9B2DBF}"/>
                </a:ext>
              </a:extLst>
            </p:cNvPr>
            <p:cNvSpPr/>
            <p:nvPr/>
          </p:nvSpPr>
          <p:spPr>
            <a:xfrm>
              <a:off x="739497" y="2124074"/>
              <a:ext cx="2502167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24F2AB-7E5E-4679-818F-4C1A56A6EC42}"/>
                </a:ext>
              </a:extLst>
            </p:cNvPr>
            <p:cNvSpPr txBox="1"/>
            <p:nvPr/>
          </p:nvSpPr>
          <p:spPr>
            <a:xfrm>
              <a:off x="1145267" y="2251754"/>
              <a:ext cx="2096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Đặt lại mật khẩu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10EB847-2163-4EDA-AEFB-CFBCED78939A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AA7F6A4-A5DD-4E89-B337-106002F4B8B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9BBA-D1C5-4020-83A3-B53FAF166B96}"/>
              </a:ext>
            </a:extLst>
          </p:cNvPr>
          <p:cNvGrpSpPr/>
          <p:nvPr/>
        </p:nvGrpSpPr>
        <p:grpSpPr>
          <a:xfrm>
            <a:off x="2547059" y="1394264"/>
            <a:ext cx="2543101" cy="628800"/>
            <a:chOff x="158185" y="2124074"/>
            <a:chExt cx="2543101" cy="6288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595F5FA-ED03-4BEB-BC29-D983911FC761}"/>
                </a:ext>
              </a:extLst>
            </p:cNvPr>
            <p:cNvSpPr/>
            <p:nvPr/>
          </p:nvSpPr>
          <p:spPr>
            <a:xfrm>
              <a:off x="739497" y="2124074"/>
              <a:ext cx="1961789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02FF3-D23F-42B7-BA15-DF3D3B4561AA}"/>
                </a:ext>
              </a:extLst>
            </p:cNvPr>
            <p:cNvSpPr txBox="1"/>
            <p:nvPr/>
          </p:nvSpPr>
          <p:spPr>
            <a:xfrm>
              <a:off x="1145268" y="2251754"/>
              <a:ext cx="135825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1366179-C87B-44B1-A8CD-2652E926DEC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5FB5935-077D-4E4B-8949-41648F06DFD5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0FFF5C-45F7-4809-A726-26B7043D4C9C}"/>
              </a:ext>
            </a:extLst>
          </p:cNvPr>
          <p:cNvGrpSpPr/>
          <p:nvPr/>
        </p:nvGrpSpPr>
        <p:grpSpPr>
          <a:xfrm>
            <a:off x="563963" y="1134354"/>
            <a:ext cx="2322112" cy="880322"/>
            <a:chOff x="563963" y="1134354"/>
            <a:chExt cx="2322112" cy="88032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86505F5-0D62-40EF-A33F-145F41002AFB}"/>
                </a:ext>
              </a:extLst>
            </p:cNvPr>
            <p:cNvSpPr/>
            <p:nvPr/>
          </p:nvSpPr>
          <p:spPr>
            <a:xfrm>
              <a:off x="739499" y="1385876"/>
              <a:ext cx="2146576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DFA8-0FC3-499B-BD0B-965CAA6ABE9F}"/>
                </a:ext>
              </a:extLst>
            </p:cNvPr>
            <p:cNvSpPr txBox="1"/>
            <p:nvPr/>
          </p:nvSpPr>
          <p:spPr>
            <a:xfrm>
              <a:off x="1145271" y="1513556"/>
              <a:ext cx="15217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Đăng nhập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27AC0018-9F6C-4EE5-8AD9-BC5B19E23D53}"/>
                </a:ext>
              </a:extLst>
            </p:cNvPr>
            <p:cNvSpPr/>
            <p:nvPr/>
          </p:nvSpPr>
          <p:spPr>
            <a:xfrm>
              <a:off x="921242" y="1656461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D40B826-F94C-4176-9F5C-6D53C8D6466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rot="16200000" flipH="1">
              <a:off x="368770" y="1329547"/>
              <a:ext cx="565922" cy="17553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B78FEDA-6306-47E2-9B0B-6C24A0ACDDF5}"/>
              </a:ext>
            </a:extLst>
          </p:cNvPr>
          <p:cNvGrpSpPr/>
          <p:nvPr/>
        </p:nvGrpSpPr>
        <p:grpSpPr>
          <a:xfrm>
            <a:off x="562130" y="3195273"/>
            <a:ext cx="4825209" cy="1052598"/>
            <a:chOff x="563957" y="1700276"/>
            <a:chExt cx="4825209" cy="105259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A473082-E8D1-4808-9DC2-E13D5572C9C2}"/>
                </a:ext>
              </a:extLst>
            </p:cNvPr>
            <p:cNvSpPr/>
            <p:nvPr/>
          </p:nvSpPr>
          <p:spPr>
            <a:xfrm>
              <a:off x="739497" y="2124074"/>
              <a:ext cx="4415642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D20F65-BE30-4440-9D86-8E1FE11E0577}"/>
                </a:ext>
              </a:extLst>
            </p:cNvPr>
            <p:cNvSpPr txBox="1"/>
            <p:nvPr/>
          </p:nvSpPr>
          <p:spPr>
            <a:xfrm>
              <a:off x="1145267" y="2251754"/>
              <a:ext cx="42438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nhà sản xuất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65AB63D-F668-429D-93AA-ADA621B2648D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87A0663-44E7-4CA6-BBAB-7C8160C27767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BE4DCB-367B-475B-AC2D-2094027932F9}"/>
              </a:ext>
            </a:extLst>
          </p:cNvPr>
          <p:cNvGrpSpPr/>
          <p:nvPr/>
        </p:nvGrpSpPr>
        <p:grpSpPr>
          <a:xfrm>
            <a:off x="562130" y="3925347"/>
            <a:ext cx="4328441" cy="1052598"/>
            <a:chOff x="563957" y="1700276"/>
            <a:chExt cx="4328441" cy="105259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9B1FE89-2645-4E83-9FF2-6F6C711EDED3}"/>
                </a:ext>
              </a:extLst>
            </p:cNvPr>
            <p:cNvSpPr/>
            <p:nvPr/>
          </p:nvSpPr>
          <p:spPr>
            <a:xfrm>
              <a:off x="739497" y="2124074"/>
              <a:ext cx="383433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EBE88A-0DD7-40D9-9BE1-D1B0E0F09148}"/>
                </a:ext>
              </a:extLst>
            </p:cNvPr>
            <p:cNvSpPr txBox="1"/>
            <p:nvPr/>
          </p:nvSpPr>
          <p:spPr>
            <a:xfrm>
              <a:off x="1145268" y="2251754"/>
              <a:ext cx="374713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thay đổi tình trạng đơn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EDB865F-765E-4D39-9CF5-2919BC890C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281D609-D961-48C1-8585-A5CD7545A152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7E9C1E-3724-4A39-BD85-688C14BA835D}"/>
              </a:ext>
            </a:extLst>
          </p:cNvPr>
          <p:cNvGrpSpPr/>
          <p:nvPr/>
        </p:nvGrpSpPr>
        <p:grpSpPr>
          <a:xfrm>
            <a:off x="4419600" y="2888997"/>
            <a:ext cx="4572000" cy="628800"/>
            <a:chOff x="158185" y="2124074"/>
            <a:chExt cx="4572000" cy="6288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D5B1FD5-564F-43C6-B4BC-A8326D18EB56}"/>
                </a:ext>
              </a:extLst>
            </p:cNvPr>
            <p:cNvSpPr/>
            <p:nvPr/>
          </p:nvSpPr>
          <p:spPr>
            <a:xfrm>
              <a:off x="739497" y="2124074"/>
              <a:ext cx="3990688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7596457-FC63-4ABA-BA0E-13F2BC119208}"/>
                </a:ext>
              </a:extLst>
            </p:cNvPr>
            <p:cNvSpPr txBox="1"/>
            <p:nvPr/>
          </p:nvSpPr>
          <p:spPr>
            <a:xfrm>
              <a:off x="1145267" y="2251754"/>
              <a:ext cx="358491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nhân viên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16ADB59-0651-4B8A-A9BD-685C9A6D35EE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14665A0-A82A-4594-8E1F-201875D93CAB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158185" y="2430085"/>
              <a:ext cx="581312" cy="8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586E1C-8B60-46BF-8DF1-26EC3D86D69F}"/>
              </a:ext>
            </a:extLst>
          </p:cNvPr>
          <p:cNvGrpSpPr/>
          <p:nvPr/>
        </p:nvGrpSpPr>
        <p:grpSpPr>
          <a:xfrm>
            <a:off x="562131" y="2457075"/>
            <a:ext cx="4328440" cy="1052598"/>
            <a:chOff x="563957" y="1700276"/>
            <a:chExt cx="4328440" cy="105259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19621D1-F2F7-486A-85CA-05BEDB92B316}"/>
                </a:ext>
              </a:extLst>
            </p:cNvPr>
            <p:cNvSpPr/>
            <p:nvPr/>
          </p:nvSpPr>
          <p:spPr>
            <a:xfrm>
              <a:off x="739497" y="2124074"/>
              <a:ext cx="4152900" cy="628800"/>
            </a:xfrm>
            <a:prstGeom prst="roundRect">
              <a:avLst>
                <a:gd name="adj" fmla="val 50000"/>
              </a:avLst>
            </a:prstGeom>
            <a:solidFill>
              <a:srgbClr val="FEF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vi-V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9A2FB1-6979-4054-A87D-9B91A0775475}"/>
                </a:ext>
              </a:extLst>
            </p:cNvPr>
            <p:cNvSpPr txBox="1"/>
            <p:nvPr/>
          </p:nvSpPr>
          <p:spPr>
            <a:xfrm>
              <a:off x="1145268" y="2251754"/>
              <a:ext cx="37471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Questrial" panose="020B0604020202020204" charset="0"/>
                </a:rPr>
                <a:t>Xem, thêm, sửa, xóa sản phẩm</a:t>
              </a:r>
              <a:endParaRPr lang="vi-VN" sz="2000" b="1" dirty="0">
                <a:solidFill>
                  <a:srgbClr val="FF0000"/>
                </a:solidFill>
                <a:latin typeface="Questrial" panose="020B0604020202020204" charset="0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2F97F3A-ED46-4226-9C02-90F10C670699}"/>
                </a:ext>
              </a:extLst>
            </p:cNvPr>
            <p:cNvSpPr/>
            <p:nvPr/>
          </p:nvSpPr>
          <p:spPr>
            <a:xfrm>
              <a:off x="921240" y="2394659"/>
              <a:ext cx="132588" cy="114300"/>
            </a:xfrm>
            <a:prstGeom prst="triangle">
              <a:avLst/>
            </a:prstGeom>
            <a:noFill/>
            <a:ln>
              <a:solidFill>
                <a:srgbClr val="EA5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9F67869-5EC1-4C96-A562-156EE3D259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82628" y="1981605"/>
              <a:ext cx="738198" cy="175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67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E3430-AE9C-4D4A-B3E1-3BD4C05547D0}"/>
              </a:ext>
            </a:extLst>
          </p:cNvPr>
          <p:cNvSpPr/>
          <p:nvPr/>
        </p:nvSpPr>
        <p:spPr>
          <a:xfrm>
            <a:off x="-305665" y="0"/>
            <a:ext cx="5125316" cy="5514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97" name="Google Shape;997;p34"/>
          <p:cNvSpPr/>
          <p:nvPr/>
        </p:nvSpPr>
        <p:spPr>
          <a:xfrm>
            <a:off x="175266" y="552606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949049" y="617000"/>
            <a:ext cx="330862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Sơ đồ thực thể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0" y="61110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2BF276-F3D8-4708-8D53-77CA937CEA70}"/>
              </a:ext>
            </a:extLst>
          </p:cNvPr>
          <p:cNvSpPr/>
          <p:nvPr/>
        </p:nvSpPr>
        <p:spPr>
          <a:xfrm>
            <a:off x="1074363" y="1594778"/>
            <a:ext cx="6995274" cy="3158569"/>
          </a:xfrm>
          <a:prstGeom prst="roundRect">
            <a:avLst>
              <a:gd name="adj" fmla="val 4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A7898775-DCAA-4263-80BA-423B69A97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47" y="1702449"/>
            <a:ext cx="6257706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3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283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Paytone One</vt:lpstr>
      <vt:lpstr>Questrial</vt:lpstr>
      <vt:lpstr>Minimalist Thesis Defense by Slidesgo</vt:lpstr>
      <vt:lpstr>J2SCHOOL NHÓM 21</vt:lpstr>
      <vt:lpstr>Lý do chọn đề tài</vt:lpstr>
      <vt:lpstr>Công nghệ áp dụng</vt:lpstr>
      <vt:lpstr>Đối tượng</vt:lpstr>
      <vt:lpstr>Đối tượng</vt:lpstr>
      <vt:lpstr>Đối tượng</vt:lpstr>
      <vt:lpstr>PowerPoint Presentation</vt:lpstr>
      <vt:lpstr>PowerPoint Presentation</vt:lpstr>
      <vt:lpstr>Sơ đồ thực thể</vt:lpstr>
      <vt:lpstr>Sơ đồ cơ sở dữ liệu</vt:lpstr>
      <vt:lpstr>Demo</vt:lpstr>
      <vt:lpstr>Hướng mở rộng</vt:lpstr>
      <vt:lpstr>Kết luận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J2SCHOOL NHÓM 21</dc:title>
  <dc:creator>Prox Captain</dc:creator>
  <cp:lastModifiedBy>Prox Captain</cp:lastModifiedBy>
  <cp:revision>3</cp:revision>
  <dcterms:modified xsi:type="dcterms:W3CDTF">2022-02-22T11:57:50Z</dcterms:modified>
</cp:coreProperties>
</file>