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8" r:id="rId3"/>
    <p:sldId id="302" r:id="rId4"/>
    <p:sldId id="301" r:id="rId5"/>
    <p:sldId id="303" r:id="rId6"/>
    <p:sldId id="304" r:id="rId7"/>
    <p:sldId id="305" r:id="rId8"/>
    <p:sldId id="306" r:id="rId9"/>
    <p:sldId id="308" r:id="rId10"/>
    <p:sldId id="309" r:id="rId11"/>
    <p:sldId id="259" r:id="rId12"/>
    <p:sldId id="310" r:id="rId13"/>
    <p:sldId id="311" r:id="rId14"/>
    <p:sldId id="279" r:id="rId15"/>
  </p:sldIdLst>
  <p:sldSz cx="9144000" cy="5143500" type="screen16x9"/>
  <p:notesSz cx="6858000" cy="9144000"/>
  <p:embeddedFontLst>
    <p:embeddedFont>
      <p:font typeface="Paytone One" panose="020B0604020202020204" charset="0"/>
      <p:regular r:id="rId17"/>
    </p:embeddedFont>
    <p:embeddedFont>
      <p:font typeface="Questrial"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458"/>
    <a:srgbClr val="FEF2F0"/>
    <a:srgbClr val="F9D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8267E-A968-447F-B603-50D305E8E49F}" v="65" dt="2022-02-23T12:52:24.198"/>
  </p1510:revLst>
</p1510:revInfo>
</file>

<file path=ppt/tableStyles.xml><?xml version="1.0" encoding="utf-8"?>
<a:tblStyleLst xmlns:a="http://schemas.openxmlformats.org/drawingml/2006/main" def="{317A5764-24AA-4CBC-AB6B-FCB3012BD7AC}">
  <a:tblStyle styleId="{317A5764-24AA-4CBC-AB6B-FCB3012BD7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varScale="1">
        <p:scale>
          <a:sx n="137" d="100"/>
          <a:sy n="137" d="100"/>
        </p:scale>
        <p:origin x="86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x Captain" userId="ed09e0e0-34ee-40aa-b994-d424741e2e8f" providerId="ADAL" clId="{E658267E-A968-447F-B603-50D305E8E49F}"/>
    <pc:docChg chg="undo custSel addSld modSld sldOrd">
      <pc:chgData name="Prox Captain" userId="ed09e0e0-34ee-40aa-b994-d424741e2e8f" providerId="ADAL" clId="{E658267E-A968-447F-B603-50D305E8E49F}" dt="2022-02-23T12:53:01.264" v="2888" actId="1076"/>
      <pc:docMkLst>
        <pc:docMk/>
      </pc:docMkLst>
      <pc:sldChg chg="modNotesTx">
        <pc:chgData name="Prox Captain" userId="ed09e0e0-34ee-40aa-b994-d424741e2e8f" providerId="ADAL" clId="{E658267E-A968-447F-B603-50D305E8E49F}" dt="2022-02-23T11:35:58.738" v="1130" actId="20577"/>
        <pc:sldMkLst>
          <pc:docMk/>
          <pc:sldMk cId="0" sldId="256"/>
        </pc:sldMkLst>
      </pc:sldChg>
      <pc:sldChg chg="modTransition modNotesTx">
        <pc:chgData name="Prox Captain" userId="ed09e0e0-34ee-40aa-b994-d424741e2e8f" providerId="ADAL" clId="{E658267E-A968-447F-B603-50D305E8E49F}" dt="2022-02-23T12:43:03.902" v="2153" actId="20577"/>
        <pc:sldMkLst>
          <pc:docMk/>
          <pc:sldMk cId="0" sldId="258"/>
        </pc:sldMkLst>
      </pc:sldChg>
      <pc:sldChg chg="modTransition">
        <pc:chgData name="Prox Captain" userId="ed09e0e0-34ee-40aa-b994-d424741e2e8f" providerId="ADAL" clId="{E658267E-A968-447F-B603-50D305E8E49F}" dt="2022-02-18T16:42:02.632" v="226"/>
        <pc:sldMkLst>
          <pc:docMk/>
          <pc:sldMk cId="0" sldId="259"/>
        </pc:sldMkLst>
      </pc:sldChg>
      <pc:sldChg chg="modTransition">
        <pc:chgData name="Prox Captain" userId="ed09e0e0-34ee-40aa-b994-d424741e2e8f" providerId="ADAL" clId="{E658267E-A968-447F-B603-50D305E8E49F}" dt="2022-02-18T16:42:43.780" v="233"/>
        <pc:sldMkLst>
          <pc:docMk/>
          <pc:sldMk cId="0" sldId="279"/>
        </pc:sldMkLst>
      </pc:sldChg>
      <pc:sldChg chg="modTransition modNotesTx">
        <pc:chgData name="Prox Captain" userId="ed09e0e0-34ee-40aa-b994-d424741e2e8f" providerId="ADAL" clId="{E658267E-A968-447F-B603-50D305E8E49F}" dt="2022-02-23T12:46:26.194" v="2631" actId="20577"/>
        <pc:sldMkLst>
          <pc:docMk/>
          <pc:sldMk cId="381205635" sldId="301"/>
        </pc:sldMkLst>
      </pc:sldChg>
      <pc:sldChg chg="addSp delSp modSp mod modTransition modNotesTx">
        <pc:chgData name="Prox Captain" userId="ed09e0e0-34ee-40aa-b994-d424741e2e8f" providerId="ADAL" clId="{E658267E-A968-447F-B603-50D305E8E49F}" dt="2022-02-23T12:44:16.589" v="2378" actId="20577"/>
        <pc:sldMkLst>
          <pc:docMk/>
          <pc:sldMk cId="2165709325" sldId="302"/>
        </pc:sldMkLst>
        <pc:spChg chg="mod ord topLvl">
          <ac:chgData name="Prox Captain" userId="ed09e0e0-34ee-40aa-b994-d424741e2e8f" providerId="ADAL" clId="{E658267E-A968-447F-B603-50D305E8E49F}" dt="2022-02-18T16:38:07.963" v="178" actId="164"/>
          <ac:spMkLst>
            <pc:docMk/>
            <pc:sldMk cId="2165709325" sldId="302"/>
            <ac:spMk id="5" creationId="{5597C026-6509-444B-A6A1-DBC543961234}"/>
          </ac:spMkLst>
        </pc:spChg>
        <pc:spChg chg="del mod topLvl">
          <ac:chgData name="Prox Captain" userId="ed09e0e0-34ee-40aa-b994-d424741e2e8f" providerId="ADAL" clId="{E658267E-A968-447F-B603-50D305E8E49F}" dt="2022-02-18T16:34:12.324" v="123" actId="478"/>
          <ac:spMkLst>
            <pc:docMk/>
            <pc:sldMk cId="2165709325" sldId="302"/>
            <ac:spMk id="20" creationId="{241068FB-5C1E-42E8-B47B-7397240C1F43}"/>
          </ac:spMkLst>
        </pc:spChg>
        <pc:spChg chg="del mod topLvl">
          <ac:chgData name="Prox Captain" userId="ed09e0e0-34ee-40aa-b994-d424741e2e8f" providerId="ADAL" clId="{E658267E-A968-447F-B603-50D305E8E49F}" dt="2022-02-18T16:34:49.974" v="131" actId="478"/>
          <ac:spMkLst>
            <pc:docMk/>
            <pc:sldMk cId="2165709325" sldId="302"/>
            <ac:spMk id="21" creationId="{084EFAC2-4CCA-4C28-BAE4-9188CBE1C048}"/>
          </ac:spMkLst>
        </pc:spChg>
        <pc:spChg chg="mod ord topLvl">
          <ac:chgData name="Prox Captain" userId="ed09e0e0-34ee-40aa-b994-d424741e2e8f" providerId="ADAL" clId="{E658267E-A968-447F-B603-50D305E8E49F}" dt="2022-02-18T16:38:34.657" v="184" actId="164"/>
          <ac:spMkLst>
            <pc:docMk/>
            <pc:sldMk cId="2165709325" sldId="302"/>
            <ac:spMk id="22" creationId="{4783E0CE-FFAA-4CE6-A32E-706C3E2C6491}"/>
          </ac:spMkLst>
        </pc:spChg>
        <pc:spChg chg="del mod topLvl">
          <ac:chgData name="Prox Captain" userId="ed09e0e0-34ee-40aa-b994-d424741e2e8f" providerId="ADAL" clId="{E658267E-A968-447F-B603-50D305E8E49F}" dt="2022-02-18T16:34:08.914" v="121" actId="478"/>
          <ac:spMkLst>
            <pc:docMk/>
            <pc:sldMk cId="2165709325" sldId="302"/>
            <ac:spMk id="23" creationId="{9D2C9CE3-6968-478A-9169-B6185ECC9507}"/>
          </ac:spMkLst>
        </pc:spChg>
        <pc:spChg chg="del mod topLvl">
          <ac:chgData name="Prox Captain" userId="ed09e0e0-34ee-40aa-b994-d424741e2e8f" providerId="ADAL" clId="{E658267E-A968-447F-B603-50D305E8E49F}" dt="2022-02-18T16:34:10.122" v="122" actId="478"/>
          <ac:spMkLst>
            <pc:docMk/>
            <pc:sldMk cId="2165709325" sldId="302"/>
            <ac:spMk id="24" creationId="{997B2505-9A6B-4CD4-AB8C-246AA3F72339}"/>
          </ac:spMkLst>
        </pc:spChg>
        <pc:spChg chg="del mod topLvl">
          <ac:chgData name="Prox Captain" userId="ed09e0e0-34ee-40aa-b994-d424741e2e8f" providerId="ADAL" clId="{E658267E-A968-447F-B603-50D305E8E49F}" dt="2022-02-18T16:33:25.180" v="105" actId="478"/>
          <ac:spMkLst>
            <pc:docMk/>
            <pc:sldMk cId="2165709325" sldId="302"/>
            <ac:spMk id="26" creationId="{F4E78E1E-E728-4F15-A235-9AAE78D9AB6B}"/>
          </ac:spMkLst>
        </pc:spChg>
        <pc:spChg chg="del mod topLvl">
          <ac:chgData name="Prox Captain" userId="ed09e0e0-34ee-40aa-b994-d424741e2e8f" providerId="ADAL" clId="{E658267E-A968-447F-B603-50D305E8E49F}" dt="2022-02-18T16:35:09.183" v="139" actId="478"/>
          <ac:spMkLst>
            <pc:docMk/>
            <pc:sldMk cId="2165709325" sldId="302"/>
            <ac:spMk id="27" creationId="{BD16BB3B-89AC-40C9-BB87-ED6D2937CCAA}"/>
          </ac:spMkLst>
        </pc:spChg>
        <pc:spChg chg="mod ord topLvl">
          <ac:chgData name="Prox Captain" userId="ed09e0e0-34ee-40aa-b994-d424741e2e8f" providerId="ADAL" clId="{E658267E-A968-447F-B603-50D305E8E49F}" dt="2022-02-18T16:38:25.307" v="182" actId="164"/>
          <ac:spMkLst>
            <pc:docMk/>
            <pc:sldMk cId="2165709325" sldId="302"/>
            <ac:spMk id="28" creationId="{00089CF5-D84E-48CA-A488-D9A6E4C9308B}"/>
          </ac:spMkLst>
        </pc:spChg>
        <pc:spChg chg="del mod ord topLvl">
          <ac:chgData name="Prox Captain" userId="ed09e0e0-34ee-40aa-b994-d424741e2e8f" providerId="ADAL" clId="{E658267E-A968-447F-B603-50D305E8E49F}" dt="2022-02-18T16:33:23.348" v="103" actId="478"/>
          <ac:spMkLst>
            <pc:docMk/>
            <pc:sldMk cId="2165709325" sldId="302"/>
            <ac:spMk id="30" creationId="{25B295F9-22DF-40BC-94CF-00DAA8B6EC12}"/>
          </ac:spMkLst>
        </pc:spChg>
        <pc:spChg chg="del mod topLvl">
          <ac:chgData name="Prox Captain" userId="ed09e0e0-34ee-40aa-b994-d424741e2e8f" providerId="ADAL" clId="{E658267E-A968-447F-B603-50D305E8E49F}" dt="2022-02-18T16:35:10.087" v="140" actId="478"/>
          <ac:spMkLst>
            <pc:docMk/>
            <pc:sldMk cId="2165709325" sldId="302"/>
            <ac:spMk id="31" creationId="{94FA8F4E-D4BE-4DBF-A630-92B31459E2CD}"/>
          </ac:spMkLst>
        </pc:spChg>
        <pc:spChg chg="mod ord topLvl">
          <ac:chgData name="Prox Captain" userId="ed09e0e0-34ee-40aa-b994-d424741e2e8f" providerId="ADAL" clId="{E658267E-A968-447F-B603-50D305E8E49F}" dt="2022-02-18T16:38:41.996" v="186" actId="122"/>
          <ac:spMkLst>
            <pc:docMk/>
            <pc:sldMk cId="2165709325" sldId="302"/>
            <ac:spMk id="32" creationId="{2EBBA17B-D1D8-4700-A889-263C7324E5DC}"/>
          </ac:spMkLst>
        </pc:spChg>
        <pc:spChg chg="mod topLvl">
          <ac:chgData name="Prox Captain" userId="ed09e0e0-34ee-40aa-b994-d424741e2e8f" providerId="ADAL" clId="{E658267E-A968-447F-B603-50D305E8E49F}" dt="2022-02-18T16:38:11.657" v="179" actId="164"/>
          <ac:spMkLst>
            <pc:docMk/>
            <pc:sldMk cId="2165709325" sldId="302"/>
            <ac:spMk id="34" creationId="{ACC2A249-0CAA-43F0-8A49-A3E699FB668B}"/>
          </ac:spMkLst>
        </pc:spChg>
        <pc:spChg chg="del mod topLvl">
          <ac:chgData name="Prox Captain" userId="ed09e0e0-34ee-40aa-b994-d424741e2e8f" providerId="ADAL" clId="{E658267E-A968-447F-B603-50D305E8E49F}" dt="2022-02-18T16:25:36.756" v="40" actId="478"/>
          <ac:spMkLst>
            <pc:docMk/>
            <pc:sldMk cId="2165709325" sldId="302"/>
            <ac:spMk id="35" creationId="{245B28AB-C419-48A2-A8CB-8ACF2E2B6630}"/>
          </ac:spMkLst>
        </pc:spChg>
        <pc:spChg chg="mod topLvl">
          <ac:chgData name="Prox Captain" userId="ed09e0e0-34ee-40aa-b994-d424741e2e8f" providerId="ADAL" clId="{E658267E-A968-447F-B603-50D305E8E49F}" dt="2022-02-18T16:38:30.763" v="183" actId="122"/>
          <ac:spMkLst>
            <pc:docMk/>
            <pc:sldMk cId="2165709325" sldId="302"/>
            <ac:spMk id="36" creationId="{02527213-1BD6-4F1D-9E6B-16E67617143D}"/>
          </ac:spMkLst>
        </pc:spChg>
        <pc:spChg chg="add del mod">
          <ac:chgData name="Prox Captain" userId="ed09e0e0-34ee-40aa-b994-d424741e2e8f" providerId="ADAL" clId="{E658267E-A968-447F-B603-50D305E8E49F}" dt="2022-02-18T16:31:20.776" v="62" actId="478"/>
          <ac:spMkLst>
            <pc:docMk/>
            <pc:sldMk cId="2165709325" sldId="302"/>
            <ac:spMk id="37" creationId="{C3A24F1C-5EBA-450D-8B9B-BDE1FF4E7C05}"/>
          </ac:spMkLst>
        </pc:spChg>
        <pc:spChg chg="add mod topLvl">
          <ac:chgData name="Prox Captain" userId="ed09e0e0-34ee-40aa-b994-d424741e2e8f" providerId="ADAL" clId="{E658267E-A968-447F-B603-50D305E8E49F}" dt="2022-02-18T16:38:25.307" v="182" actId="164"/>
          <ac:spMkLst>
            <pc:docMk/>
            <pc:sldMk cId="2165709325" sldId="302"/>
            <ac:spMk id="38" creationId="{38C8D5DC-1286-443A-8447-6CC54EB7DD9F}"/>
          </ac:spMkLst>
        </pc:spChg>
        <pc:spChg chg="add del mod">
          <ac:chgData name="Prox Captain" userId="ed09e0e0-34ee-40aa-b994-d424741e2e8f" providerId="ADAL" clId="{E658267E-A968-447F-B603-50D305E8E49F}" dt="2022-02-18T16:31:32.671" v="67" actId="478"/>
          <ac:spMkLst>
            <pc:docMk/>
            <pc:sldMk cId="2165709325" sldId="302"/>
            <ac:spMk id="39" creationId="{6FA350D4-A111-4D2F-AECD-A5DD53403A3B}"/>
          </ac:spMkLst>
        </pc:spChg>
        <pc:spChg chg="add mod topLvl">
          <ac:chgData name="Prox Captain" userId="ed09e0e0-34ee-40aa-b994-d424741e2e8f" providerId="ADAL" clId="{E658267E-A968-447F-B603-50D305E8E49F}" dt="2022-02-18T16:38:34.657" v="184" actId="164"/>
          <ac:spMkLst>
            <pc:docMk/>
            <pc:sldMk cId="2165709325" sldId="302"/>
            <ac:spMk id="40" creationId="{2ECE7537-F4E2-4935-B7EC-67A7215CEF83}"/>
          </ac:spMkLst>
        </pc:spChg>
        <pc:spChg chg="add mod topLvl">
          <ac:chgData name="Prox Captain" userId="ed09e0e0-34ee-40aa-b994-d424741e2e8f" providerId="ADAL" clId="{E658267E-A968-447F-B603-50D305E8E49F}" dt="2022-02-18T16:38:37.304" v="185" actId="164"/>
          <ac:spMkLst>
            <pc:docMk/>
            <pc:sldMk cId="2165709325" sldId="302"/>
            <ac:spMk id="41" creationId="{281592B7-FD28-4D88-A8BE-3F064E15F000}"/>
          </ac:spMkLst>
        </pc:spChg>
        <pc:spChg chg="add mod topLvl">
          <ac:chgData name="Prox Captain" userId="ed09e0e0-34ee-40aa-b994-d424741e2e8f" providerId="ADAL" clId="{E658267E-A968-447F-B603-50D305E8E49F}" dt="2022-02-18T16:38:07.963" v="178" actId="164"/>
          <ac:spMkLst>
            <pc:docMk/>
            <pc:sldMk cId="2165709325" sldId="302"/>
            <ac:spMk id="42" creationId="{E45252E3-BEE5-4951-87AF-621C814E49D4}"/>
          </ac:spMkLst>
        </pc:spChg>
        <pc:spChg chg="mod">
          <ac:chgData name="Prox Captain" userId="ed09e0e0-34ee-40aa-b994-d424741e2e8f" providerId="ADAL" clId="{E658267E-A968-447F-B603-50D305E8E49F}" dt="2022-02-18T16:24:30.821" v="31" actId="1036"/>
          <ac:spMkLst>
            <pc:docMk/>
            <pc:sldMk cId="2165709325" sldId="302"/>
            <ac:spMk id="997" creationId="{00000000-0000-0000-0000-000000000000}"/>
          </ac:spMkLst>
        </pc:spChg>
        <pc:spChg chg="mod">
          <ac:chgData name="Prox Captain" userId="ed09e0e0-34ee-40aa-b994-d424741e2e8f" providerId="ADAL" clId="{E658267E-A968-447F-B603-50D305E8E49F}" dt="2022-02-18T16:24:30.821" v="31" actId="1036"/>
          <ac:spMkLst>
            <pc:docMk/>
            <pc:sldMk cId="2165709325" sldId="302"/>
            <ac:spMk id="998" creationId="{00000000-0000-0000-0000-000000000000}"/>
          </ac:spMkLst>
        </pc:spChg>
        <pc:spChg chg="mod">
          <ac:chgData name="Prox Captain" userId="ed09e0e0-34ee-40aa-b994-d424741e2e8f" providerId="ADAL" clId="{E658267E-A968-447F-B603-50D305E8E49F}" dt="2022-02-18T16:24:30.821" v="31" actId="1036"/>
          <ac:spMkLst>
            <pc:docMk/>
            <pc:sldMk cId="2165709325" sldId="302"/>
            <ac:spMk id="999" creationId="{00000000-0000-0000-0000-000000000000}"/>
          </ac:spMkLst>
        </pc:spChg>
        <pc:grpChg chg="del mod">
          <ac:chgData name="Prox Captain" userId="ed09e0e0-34ee-40aa-b994-d424741e2e8f" providerId="ADAL" clId="{E658267E-A968-447F-B603-50D305E8E49F}" dt="2022-02-18T16:25:12.864" v="34" actId="165"/>
          <ac:grpSpMkLst>
            <pc:docMk/>
            <pc:sldMk cId="2165709325" sldId="302"/>
            <ac:grpSpMk id="9" creationId="{EB95D6B1-49ED-447A-BB7A-4F2961BDF853}"/>
          </ac:grpSpMkLst>
        </pc:grpChg>
        <pc:grpChg chg="add del mod">
          <ac:chgData name="Prox Captain" userId="ed09e0e0-34ee-40aa-b994-d424741e2e8f" providerId="ADAL" clId="{E658267E-A968-447F-B603-50D305E8E49F}" dt="2022-02-18T16:37:51.265" v="172" actId="165"/>
          <ac:grpSpMkLst>
            <pc:docMk/>
            <pc:sldMk cId="2165709325" sldId="302"/>
            <ac:grpSpMk id="12" creationId="{33610FD3-D18D-48E3-B993-AF421D6D5A15}"/>
          </ac:grpSpMkLst>
        </pc:grpChg>
        <pc:grpChg chg="add mod">
          <ac:chgData name="Prox Captain" userId="ed09e0e0-34ee-40aa-b994-d424741e2e8f" providerId="ADAL" clId="{E658267E-A968-447F-B603-50D305E8E49F}" dt="2022-02-18T16:39:06.423" v="193" actId="1076"/>
          <ac:grpSpMkLst>
            <pc:docMk/>
            <pc:sldMk cId="2165709325" sldId="302"/>
            <ac:grpSpMk id="13" creationId="{FFBF6CF1-76AA-46D9-A420-F6D6046E3593}"/>
          </ac:grpSpMkLst>
        </pc:grpChg>
        <pc:grpChg chg="add mod">
          <ac:chgData name="Prox Captain" userId="ed09e0e0-34ee-40aa-b994-d424741e2e8f" providerId="ADAL" clId="{E658267E-A968-447F-B603-50D305E8E49F}" dt="2022-02-18T16:39:16.183" v="194" actId="408"/>
          <ac:grpSpMkLst>
            <pc:docMk/>
            <pc:sldMk cId="2165709325" sldId="302"/>
            <ac:grpSpMk id="14" creationId="{89DF7DAD-9E9B-42C7-AB79-B2798FE7C6BF}"/>
          </ac:grpSpMkLst>
        </pc:grpChg>
        <pc:grpChg chg="add mod">
          <ac:chgData name="Prox Captain" userId="ed09e0e0-34ee-40aa-b994-d424741e2e8f" providerId="ADAL" clId="{E658267E-A968-447F-B603-50D305E8E49F}" dt="2022-02-18T16:39:16.183" v="194" actId="408"/>
          <ac:grpSpMkLst>
            <pc:docMk/>
            <pc:sldMk cId="2165709325" sldId="302"/>
            <ac:grpSpMk id="15" creationId="{47EE15CB-C600-4649-8373-9B77DC89D206}"/>
          </ac:grpSpMkLst>
        </pc:grpChg>
        <pc:grpChg chg="add mod">
          <ac:chgData name="Prox Captain" userId="ed09e0e0-34ee-40aa-b994-d424741e2e8f" providerId="ADAL" clId="{E658267E-A968-447F-B603-50D305E8E49F}" dt="2022-02-18T16:39:16.183" v="194" actId="408"/>
          <ac:grpSpMkLst>
            <pc:docMk/>
            <pc:sldMk cId="2165709325" sldId="302"/>
            <ac:grpSpMk id="16" creationId="{CEF8E15F-DD4E-4074-8D56-3168E82F6881}"/>
          </ac:grpSpMkLst>
        </pc:grpChg>
        <pc:grpChg chg="add mod">
          <ac:chgData name="Prox Captain" userId="ed09e0e0-34ee-40aa-b994-d424741e2e8f" providerId="ADAL" clId="{E658267E-A968-447F-B603-50D305E8E49F}" dt="2022-02-18T16:38:59.789" v="190" actId="1076"/>
          <ac:grpSpMkLst>
            <pc:docMk/>
            <pc:sldMk cId="2165709325" sldId="302"/>
            <ac:grpSpMk id="17" creationId="{9C32FDED-5648-469D-9C3B-5D323D586544}"/>
          </ac:grpSpMkLst>
        </pc:grpChg>
        <pc:grpChg chg="del mod">
          <ac:chgData name="Prox Captain" userId="ed09e0e0-34ee-40aa-b994-d424741e2e8f" providerId="ADAL" clId="{E658267E-A968-447F-B603-50D305E8E49F}" dt="2022-02-18T16:25:12.864" v="34" actId="165"/>
          <ac:grpSpMkLst>
            <pc:docMk/>
            <pc:sldMk cId="2165709325" sldId="302"/>
            <ac:grpSpMk id="18" creationId="{967BF853-68BE-41C6-B15B-76F9776FBC67}"/>
          </ac:grpSpMkLst>
        </pc:grpChg>
        <pc:grpChg chg="del mod">
          <ac:chgData name="Prox Captain" userId="ed09e0e0-34ee-40aa-b994-d424741e2e8f" providerId="ADAL" clId="{E658267E-A968-447F-B603-50D305E8E49F}" dt="2022-02-18T16:25:12.864" v="34" actId="165"/>
          <ac:grpSpMkLst>
            <pc:docMk/>
            <pc:sldMk cId="2165709325" sldId="302"/>
            <ac:grpSpMk id="25" creationId="{49144FBD-E4A6-4127-B830-16F2D204B9AF}"/>
          </ac:grpSpMkLst>
        </pc:grpChg>
        <pc:grpChg chg="del mod">
          <ac:chgData name="Prox Captain" userId="ed09e0e0-34ee-40aa-b994-d424741e2e8f" providerId="ADAL" clId="{E658267E-A968-447F-B603-50D305E8E49F}" dt="2022-02-18T16:25:12.864" v="34" actId="165"/>
          <ac:grpSpMkLst>
            <pc:docMk/>
            <pc:sldMk cId="2165709325" sldId="302"/>
            <ac:grpSpMk id="29" creationId="{09B49B2E-1122-4EE1-8E95-7A6CA11EA9C3}"/>
          </ac:grpSpMkLst>
        </pc:grpChg>
        <pc:grpChg chg="del mod">
          <ac:chgData name="Prox Captain" userId="ed09e0e0-34ee-40aa-b994-d424741e2e8f" providerId="ADAL" clId="{E658267E-A968-447F-B603-50D305E8E49F}" dt="2022-02-18T16:25:12.864" v="34" actId="165"/>
          <ac:grpSpMkLst>
            <pc:docMk/>
            <pc:sldMk cId="2165709325" sldId="302"/>
            <ac:grpSpMk id="33" creationId="{874FC7B1-E5F3-4576-AB0D-D70213550124}"/>
          </ac:grpSpMkLst>
        </pc:grpChg>
        <pc:picChg chg="add mod topLvl">
          <ac:chgData name="Prox Captain" userId="ed09e0e0-34ee-40aa-b994-d424741e2e8f" providerId="ADAL" clId="{E658267E-A968-447F-B603-50D305E8E49F}" dt="2022-02-18T16:38:11.657" v="179" actId="164"/>
          <ac:picMkLst>
            <pc:docMk/>
            <pc:sldMk cId="2165709325" sldId="302"/>
            <ac:picMk id="3" creationId="{1106068A-997E-46BA-9765-CB9AFD5B38A2}"/>
          </ac:picMkLst>
        </pc:picChg>
        <pc:picChg chg="add mod topLvl">
          <ac:chgData name="Prox Captain" userId="ed09e0e0-34ee-40aa-b994-d424741e2e8f" providerId="ADAL" clId="{E658267E-A968-447F-B603-50D305E8E49F}" dt="2022-02-18T16:38:07.963" v="178" actId="164"/>
          <ac:picMkLst>
            <pc:docMk/>
            <pc:sldMk cId="2165709325" sldId="302"/>
            <ac:picMk id="6" creationId="{8DE1266C-5AF0-4FC8-ADD6-6FDD08593B01}"/>
          </ac:picMkLst>
        </pc:picChg>
        <pc:picChg chg="add mod topLvl modCrop">
          <ac:chgData name="Prox Captain" userId="ed09e0e0-34ee-40aa-b994-d424741e2e8f" providerId="ADAL" clId="{E658267E-A968-447F-B603-50D305E8E49F}" dt="2022-02-18T16:38:51.630" v="188" actId="1076"/>
          <ac:picMkLst>
            <pc:docMk/>
            <pc:sldMk cId="2165709325" sldId="302"/>
            <ac:picMk id="8" creationId="{3B769E9C-6583-48F2-A8E3-B4B5B9F68B00}"/>
          </ac:picMkLst>
        </pc:picChg>
        <pc:picChg chg="add mod topLvl">
          <ac:chgData name="Prox Captain" userId="ed09e0e0-34ee-40aa-b994-d424741e2e8f" providerId="ADAL" clId="{E658267E-A968-447F-B603-50D305E8E49F}" dt="2022-02-18T16:38:34.657" v="184" actId="164"/>
          <ac:picMkLst>
            <pc:docMk/>
            <pc:sldMk cId="2165709325" sldId="302"/>
            <ac:picMk id="11" creationId="{A616981E-BC8F-4FA4-B55D-FAB5072B502E}"/>
          </ac:picMkLst>
        </pc:picChg>
        <pc:picChg chg="add mod topLvl modCrop">
          <ac:chgData name="Prox Captain" userId="ed09e0e0-34ee-40aa-b994-d424741e2e8f" providerId="ADAL" clId="{E658267E-A968-447F-B603-50D305E8E49F}" dt="2022-02-18T16:38:25.307" v="182" actId="164"/>
          <ac:picMkLst>
            <pc:docMk/>
            <pc:sldMk cId="2165709325" sldId="302"/>
            <ac:picMk id="43" creationId="{6615F78A-19EA-49CF-AB74-547F317AFA29}"/>
          </ac:picMkLst>
        </pc:picChg>
      </pc:sldChg>
      <pc:sldChg chg="addSp delSp modSp mod modTransition">
        <pc:chgData name="Prox Captain" userId="ed09e0e0-34ee-40aa-b994-d424741e2e8f" providerId="ADAL" clId="{E658267E-A968-447F-B603-50D305E8E49F}" dt="2022-02-23T12:47:17.412" v="2670"/>
        <pc:sldMkLst>
          <pc:docMk/>
          <pc:sldMk cId="2716773226" sldId="303"/>
        </pc:sldMkLst>
        <pc:spChg chg="mod">
          <ac:chgData name="Prox Captain" userId="ed09e0e0-34ee-40aa-b994-d424741e2e8f" providerId="ADAL" clId="{E658267E-A968-447F-B603-50D305E8E49F}" dt="2022-02-18T16:40:33.774" v="203" actId="14100"/>
          <ac:spMkLst>
            <pc:docMk/>
            <pc:sldMk cId="2716773226" sldId="303"/>
            <ac:spMk id="23" creationId="{9D2C9CE3-6968-478A-9169-B6185ECC9507}"/>
          </ac:spMkLst>
        </pc:spChg>
        <pc:spChg chg="mod">
          <ac:chgData name="Prox Captain" userId="ed09e0e0-34ee-40aa-b994-d424741e2e8f" providerId="ADAL" clId="{E658267E-A968-447F-B603-50D305E8E49F}" dt="2022-02-23T12:47:06.401" v="2667"/>
          <ac:spMkLst>
            <pc:docMk/>
            <pc:sldMk cId="2716773226" sldId="303"/>
            <ac:spMk id="41" creationId="{E608A79D-D7C6-4262-9F0F-C3B44F61B5BE}"/>
          </ac:spMkLst>
        </pc:spChg>
        <pc:spChg chg="mod">
          <ac:chgData name="Prox Captain" userId="ed09e0e0-34ee-40aa-b994-d424741e2e8f" providerId="ADAL" clId="{E658267E-A968-447F-B603-50D305E8E49F}" dt="2022-02-23T12:47:06.401" v="2667"/>
          <ac:spMkLst>
            <pc:docMk/>
            <pc:sldMk cId="2716773226" sldId="303"/>
            <ac:spMk id="42" creationId="{0A9E2022-4CDD-4880-89DD-72A66EC87FDE}"/>
          </ac:spMkLst>
        </pc:spChg>
        <pc:spChg chg="mod">
          <ac:chgData name="Prox Captain" userId="ed09e0e0-34ee-40aa-b994-d424741e2e8f" providerId="ADAL" clId="{E658267E-A968-447F-B603-50D305E8E49F}" dt="2022-02-23T12:47:06.401" v="2667"/>
          <ac:spMkLst>
            <pc:docMk/>
            <pc:sldMk cId="2716773226" sldId="303"/>
            <ac:spMk id="43" creationId="{D40E69B1-425F-43D6-A41A-2FAB4331D6D7}"/>
          </ac:spMkLst>
        </pc:spChg>
        <pc:spChg chg="mod">
          <ac:chgData name="Prox Captain" userId="ed09e0e0-34ee-40aa-b994-d424741e2e8f" providerId="ADAL" clId="{E658267E-A968-447F-B603-50D305E8E49F}" dt="2022-02-23T12:46:43.900" v="2634" actId="14100"/>
          <ac:spMkLst>
            <pc:docMk/>
            <pc:sldMk cId="2716773226" sldId="303"/>
            <ac:spMk id="65" creationId="{20D95CB8-EEA1-4638-9B80-091AA5E9151E}"/>
          </ac:spMkLst>
        </pc:spChg>
        <pc:spChg chg="mod">
          <ac:chgData name="Prox Captain" userId="ed09e0e0-34ee-40aa-b994-d424741e2e8f" providerId="ADAL" clId="{E658267E-A968-447F-B603-50D305E8E49F}" dt="2022-02-23T12:46:57.100" v="2666" actId="14100"/>
          <ac:spMkLst>
            <pc:docMk/>
            <pc:sldMk cId="2716773226" sldId="303"/>
            <ac:spMk id="66" creationId="{9C4B2645-19FD-4156-84B6-372196511003}"/>
          </ac:spMkLst>
        </pc:spChg>
        <pc:grpChg chg="mod">
          <ac:chgData name="Prox Captain" userId="ed09e0e0-34ee-40aa-b994-d424741e2e8f" providerId="ADAL" clId="{E658267E-A968-447F-B603-50D305E8E49F}" dt="2022-02-18T16:40:30.032" v="202" actId="14100"/>
          <ac:grpSpMkLst>
            <pc:docMk/>
            <pc:sldMk cId="2716773226" sldId="303"/>
            <ac:grpSpMk id="9" creationId="{EB95D6B1-49ED-447A-BB7A-4F2961BDF853}"/>
          </ac:grpSpMkLst>
        </pc:grpChg>
        <pc:grpChg chg="add del mod">
          <ac:chgData name="Prox Captain" userId="ed09e0e0-34ee-40aa-b994-d424741e2e8f" providerId="ADAL" clId="{E658267E-A968-447F-B603-50D305E8E49F}" dt="2022-02-23T12:47:17.412" v="2670"/>
          <ac:grpSpMkLst>
            <pc:docMk/>
            <pc:sldMk cId="2716773226" sldId="303"/>
            <ac:grpSpMk id="39" creationId="{FED4BD87-CFD9-4CAE-8CC8-5209DEEC5016}"/>
          </ac:grpSpMkLst>
        </pc:grpChg>
        <pc:grpChg chg="mod">
          <ac:chgData name="Prox Captain" userId="ed09e0e0-34ee-40aa-b994-d424741e2e8f" providerId="ADAL" clId="{E658267E-A968-447F-B603-50D305E8E49F}" dt="2022-02-23T12:46:39.730" v="2633" actId="14100"/>
          <ac:grpSpMkLst>
            <pc:docMk/>
            <pc:sldMk cId="2716773226" sldId="303"/>
            <ac:grpSpMk id="64" creationId="{FCCB9367-9E94-47DC-9C09-F4FE3E376AC7}"/>
          </ac:grpSpMkLst>
        </pc:grpChg>
        <pc:cxnChg chg="mod">
          <ac:chgData name="Prox Captain" userId="ed09e0e0-34ee-40aa-b994-d424741e2e8f" providerId="ADAL" clId="{E658267E-A968-447F-B603-50D305E8E49F}" dt="2022-02-23T12:47:06.401" v="2667"/>
          <ac:cxnSpMkLst>
            <pc:docMk/>
            <pc:sldMk cId="2716773226" sldId="303"/>
            <ac:cxnSpMk id="44" creationId="{4466511B-7B02-42F2-8385-4A345F468C0C}"/>
          </ac:cxnSpMkLst>
        </pc:cxnChg>
        <pc:cxnChg chg="mod">
          <ac:chgData name="Prox Captain" userId="ed09e0e0-34ee-40aa-b994-d424741e2e8f" providerId="ADAL" clId="{E658267E-A968-447F-B603-50D305E8E49F}" dt="2022-02-23T12:46:43.900" v="2634" actId="14100"/>
          <ac:cxnSpMkLst>
            <pc:docMk/>
            <pc:sldMk cId="2716773226" sldId="303"/>
            <ac:cxnSpMk id="68" creationId="{94C3A1F1-0AC2-466F-A332-856D11980BC8}"/>
          </ac:cxnSpMkLst>
        </pc:cxnChg>
      </pc:sldChg>
      <pc:sldChg chg="addSp delSp modSp mod modTransition">
        <pc:chgData name="Prox Captain" userId="ed09e0e0-34ee-40aa-b994-d424741e2e8f" providerId="ADAL" clId="{E658267E-A968-447F-B603-50D305E8E49F}" dt="2022-02-23T12:49:27.180" v="2798" actId="20577"/>
        <pc:sldMkLst>
          <pc:docMk/>
          <pc:sldMk cId="3739408276" sldId="304"/>
        </pc:sldMkLst>
        <pc:spChg chg="mod">
          <ac:chgData name="Prox Captain" userId="ed09e0e0-34ee-40aa-b994-d424741e2e8f" providerId="ADAL" clId="{E658267E-A968-447F-B603-50D305E8E49F}" dt="2022-02-23T12:48:40.232" v="2762" actId="1076"/>
          <ac:spMkLst>
            <pc:docMk/>
            <pc:sldMk cId="3739408276" sldId="304"/>
            <ac:spMk id="19" creationId="{383E3430-AE9C-4D4A-B3E1-3BD4C05547D0}"/>
          </ac:spMkLst>
        </pc:spChg>
        <pc:spChg chg="mod">
          <ac:chgData name="Prox Captain" userId="ed09e0e0-34ee-40aa-b994-d424741e2e8f" providerId="ADAL" clId="{E658267E-A968-447F-B603-50D305E8E49F}" dt="2022-02-18T16:40:39.086" v="204" actId="14100"/>
          <ac:spMkLst>
            <pc:docMk/>
            <pc:sldMk cId="3739408276" sldId="304"/>
            <ac:spMk id="23" creationId="{9D2C9CE3-6968-478A-9169-B6185ECC9507}"/>
          </ac:spMkLst>
        </pc:spChg>
        <pc:spChg chg="mod">
          <ac:chgData name="Prox Captain" userId="ed09e0e0-34ee-40aa-b994-d424741e2e8f" providerId="ADAL" clId="{E658267E-A968-447F-B603-50D305E8E49F}" dt="2022-02-23T12:48:58.809" v="2766"/>
          <ac:spMkLst>
            <pc:docMk/>
            <pc:sldMk cId="3739408276" sldId="304"/>
            <ac:spMk id="37" creationId="{8C768B6B-D8F1-4B6E-9FF0-7317C5642016}"/>
          </ac:spMkLst>
        </pc:spChg>
        <pc:spChg chg="mod">
          <ac:chgData name="Prox Captain" userId="ed09e0e0-34ee-40aa-b994-d424741e2e8f" providerId="ADAL" clId="{E658267E-A968-447F-B603-50D305E8E49F}" dt="2022-02-23T12:48:17.962" v="2755" actId="14100"/>
          <ac:spMkLst>
            <pc:docMk/>
            <pc:sldMk cId="3739408276" sldId="304"/>
            <ac:spMk id="38" creationId="{F86505F5-0D62-40EF-A33F-145F41002AFB}"/>
          </ac:spMkLst>
        </pc:spChg>
        <pc:spChg chg="mod">
          <ac:chgData name="Prox Captain" userId="ed09e0e0-34ee-40aa-b994-d424741e2e8f" providerId="ADAL" clId="{E658267E-A968-447F-B603-50D305E8E49F}" dt="2022-02-23T12:48:38.124" v="2761" actId="1076"/>
          <ac:spMkLst>
            <pc:docMk/>
            <pc:sldMk cId="3739408276" sldId="304"/>
            <ac:spMk id="40" creationId="{6B30DFA8-0FC3-499B-BD0B-965CAA6ABE9F}"/>
          </ac:spMkLst>
        </pc:spChg>
        <pc:spChg chg="mod">
          <ac:chgData name="Prox Captain" userId="ed09e0e0-34ee-40aa-b994-d424741e2e8f" providerId="ADAL" clId="{E658267E-A968-447F-B603-50D305E8E49F}" dt="2022-02-23T12:49:27.180" v="2798" actId="20577"/>
          <ac:spMkLst>
            <pc:docMk/>
            <pc:sldMk cId="3739408276" sldId="304"/>
            <ac:spMk id="47" creationId="{E59A2FB1-6979-4054-A87D-9B91A0775475}"/>
          </ac:spMkLst>
        </pc:spChg>
        <pc:spChg chg="mod">
          <ac:chgData name="Prox Captain" userId="ed09e0e0-34ee-40aa-b994-d424741e2e8f" providerId="ADAL" clId="{E658267E-A968-447F-B603-50D305E8E49F}" dt="2022-02-23T12:48:58.809" v="2766"/>
          <ac:spMkLst>
            <pc:docMk/>
            <pc:sldMk cId="3739408276" sldId="304"/>
            <ac:spMk id="51" creationId="{0F0732CF-08A1-44D3-BC9F-76BAF40D2684}"/>
          </ac:spMkLst>
        </pc:spChg>
        <pc:spChg chg="mod">
          <ac:chgData name="Prox Captain" userId="ed09e0e0-34ee-40aa-b994-d424741e2e8f" providerId="ADAL" clId="{E658267E-A968-447F-B603-50D305E8E49F}" dt="2022-02-23T12:48:58.809" v="2766"/>
          <ac:spMkLst>
            <pc:docMk/>
            <pc:sldMk cId="3739408276" sldId="304"/>
            <ac:spMk id="52" creationId="{C2C5FC80-84D2-49A5-A209-5CFCBD27050B}"/>
          </ac:spMkLst>
        </pc:spChg>
        <pc:spChg chg="del">
          <ac:chgData name="Prox Captain" userId="ed09e0e0-34ee-40aa-b994-d424741e2e8f" providerId="ADAL" clId="{E658267E-A968-447F-B603-50D305E8E49F}" dt="2022-02-23T12:48:24.503" v="2757" actId="478"/>
          <ac:spMkLst>
            <pc:docMk/>
            <pc:sldMk cId="3739408276" sldId="304"/>
            <ac:spMk id="65" creationId="{20D95CB8-EEA1-4638-9B80-091AA5E9151E}"/>
          </ac:spMkLst>
        </pc:spChg>
        <pc:grpChg chg="del">
          <ac:chgData name="Prox Captain" userId="ed09e0e0-34ee-40aa-b994-d424741e2e8f" providerId="ADAL" clId="{E658267E-A968-447F-B603-50D305E8E49F}" dt="2022-02-18T16:39:50.565" v="195" actId="478"/>
          <ac:grpSpMkLst>
            <pc:docMk/>
            <pc:sldMk cId="3739408276" sldId="304"/>
            <ac:grpSpMk id="18" creationId="{967BF853-68BE-41C6-B15B-76F9776FBC67}"/>
          </ac:grpSpMkLst>
        </pc:grpChg>
        <pc:grpChg chg="del">
          <ac:chgData name="Prox Captain" userId="ed09e0e0-34ee-40aa-b994-d424741e2e8f" providerId="ADAL" clId="{E658267E-A968-447F-B603-50D305E8E49F}" dt="2022-02-18T16:39:50.565" v="195" actId="478"/>
          <ac:grpSpMkLst>
            <pc:docMk/>
            <pc:sldMk cId="3739408276" sldId="304"/>
            <ac:grpSpMk id="25" creationId="{49144FBD-E4A6-4127-B830-16F2D204B9AF}"/>
          </ac:grpSpMkLst>
        </pc:grpChg>
        <pc:grpChg chg="del">
          <ac:chgData name="Prox Captain" userId="ed09e0e0-34ee-40aa-b994-d424741e2e8f" providerId="ADAL" clId="{E658267E-A968-447F-B603-50D305E8E49F}" dt="2022-02-18T16:39:50.565" v="195" actId="478"/>
          <ac:grpSpMkLst>
            <pc:docMk/>
            <pc:sldMk cId="3739408276" sldId="304"/>
            <ac:grpSpMk id="29" creationId="{09B49B2E-1122-4EE1-8E95-7A6CA11EA9C3}"/>
          </ac:grpSpMkLst>
        </pc:grpChg>
        <pc:grpChg chg="add mod">
          <ac:chgData name="Prox Captain" userId="ed09e0e0-34ee-40aa-b994-d424741e2e8f" providerId="ADAL" clId="{E658267E-A968-447F-B603-50D305E8E49F}" dt="2022-02-23T12:49:19.331" v="2774" actId="1035"/>
          <ac:grpSpMkLst>
            <pc:docMk/>
            <pc:sldMk cId="3739408276" sldId="304"/>
            <ac:grpSpMk id="36" creationId="{8AAF3942-5704-48A2-8C25-925A46C89E99}"/>
          </ac:grpSpMkLst>
        </pc:grpChg>
        <pc:grpChg chg="del">
          <ac:chgData name="Prox Captain" userId="ed09e0e0-34ee-40aa-b994-d424741e2e8f" providerId="ADAL" clId="{E658267E-A968-447F-B603-50D305E8E49F}" dt="2022-02-23T12:48:27.313" v="2758" actId="478"/>
          <ac:grpSpMkLst>
            <pc:docMk/>
            <pc:sldMk cId="3739408276" sldId="304"/>
            <ac:grpSpMk id="39" creationId="{0C44E2A9-B517-4794-B661-1E7AB96E0AAC}"/>
          </ac:grpSpMkLst>
        </pc:grpChg>
        <pc:grpChg chg="mod">
          <ac:chgData name="Prox Captain" userId="ed09e0e0-34ee-40aa-b994-d424741e2e8f" providerId="ADAL" clId="{E658267E-A968-447F-B603-50D305E8E49F}" dt="2022-02-23T12:48:50.960" v="2765" actId="1076"/>
          <ac:grpSpMkLst>
            <pc:docMk/>
            <pc:sldMk cId="3739408276" sldId="304"/>
            <ac:grpSpMk id="45" creationId="{1D586E1C-8B60-46BF-8DF1-26EC3D86D69F}"/>
          </ac:grpSpMkLst>
        </pc:grpChg>
        <pc:grpChg chg="mod">
          <ac:chgData name="Prox Captain" userId="ed09e0e0-34ee-40aa-b994-d424741e2e8f" providerId="ADAL" clId="{E658267E-A968-447F-B603-50D305E8E49F}" dt="2022-02-23T12:48:44.363" v="2764" actId="1076"/>
          <ac:grpSpMkLst>
            <pc:docMk/>
            <pc:sldMk cId="3739408276" sldId="304"/>
            <ac:grpSpMk id="49" creationId="{390FFF5C-45F7-4809-A726-26B7043D4C9C}"/>
          </ac:grpSpMkLst>
        </pc:grpChg>
        <pc:grpChg chg="del">
          <ac:chgData name="Prox Captain" userId="ed09e0e0-34ee-40aa-b994-d424741e2e8f" providerId="ADAL" clId="{E658267E-A968-447F-B603-50D305E8E49F}" dt="2022-02-23T12:48:21.445" v="2756" actId="478"/>
          <ac:grpSpMkLst>
            <pc:docMk/>
            <pc:sldMk cId="3739408276" sldId="304"/>
            <ac:grpSpMk id="60" creationId="{AE3661FA-6A01-4D8D-B0A0-500D675DC6E3}"/>
          </ac:grpSpMkLst>
        </pc:grpChg>
        <pc:grpChg chg="del">
          <ac:chgData name="Prox Captain" userId="ed09e0e0-34ee-40aa-b994-d424741e2e8f" providerId="ADAL" clId="{E658267E-A968-447F-B603-50D305E8E49F}" dt="2022-02-23T12:48:27.313" v="2758" actId="478"/>
          <ac:grpSpMkLst>
            <pc:docMk/>
            <pc:sldMk cId="3739408276" sldId="304"/>
            <ac:grpSpMk id="64" creationId="{FCCB9367-9E94-47DC-9C09-F4FE3E376AC7}"/>
          </ac:grpSpMkLst>
        </pc:grpChg>
        <pc:cxnChg chg="mod">
          <ac:chgData name="Prox Captain" userId="ed09e0e0-34ee-40aa-b994-d424741e2e8f" providerId="ADAL" clId="{E658267E-A968-447F-B603-50D305E8E49F}" dt="2022-02-23T12:48:17.962" v="2755" actId="14100"/>
          <ac:cxnSpMkLst>
            <pc:docMk/>
            <pc:sldMk cId="3739408276" sldId="304"/>
            <ac:cxnSpMk id="16" creationId="{8D40B826-F94C-4176-9F5C-6D53C8D64661}"/>
          </ac:cxnSpMkLst>
        </pc:cxnChg>
        <pc:cxnChg chg="mod">
          <ac:chgData name="Prox Captain" userId="ed09e0e0-34ee-40aa-b994-d424741e2e8f" providerId="ADAL" clId="{E658267E-A968-447F-B603-50D305E8E49F}" dt="2022-02-23T12:48:27.313" v="2758" actId="478"/>
          <ac:cxnSpMkLst>
            <pc:docMk/>
            <pc:sldMk cId="3739408276" sldId="304"/>
            <ac:cxnSpMk id="44" creationId="{17C2025F-0CEB-416F-973A-3CB2B8C51EDC}"/>
          </ac:cxnSpMkLst>
        </pc:cxnChg>
        <pc:cxnChg chg="mod">
          <ac:chgData name="Prox Captain" userId="ed09e0e0-34ee-40aa-b994-d424741e2e8f" providerId="ADAL" clId="{E658267E-A968-447F-B603-50D305E8E49F}" dt="2022-02-23T12:48:58.809" v="2766"/>
          <ac:cxnSpMkLst>
            <pc:docMk/>
            <pc:sldMk cId="3739408276" sldId="304"/>
            <ac:cxnSpMk id="53" creationId="{9B23556D-7084-4174-A23B-12D831E02AAC}"/>
          </ac:cxnSpMkLst>
        </pc:cxnChg>
        <pc:cxnChg chg="mod">
          <ac:chgData name="Prox Captain" userId="ed09e0e0-34ee-40aa-b994-d424741e2e8f" providerId="ADAL" clId="{E658267E-A968-447F-B603-50D305E8E49F}" dt="2022-02-23T12:48:21.445" v="2756" actId="478"/>
          <ac:cxnSpMkLst>
            <pc:docMk/>
            <pc:sldMk cId="3739408276" sldId="304"/>
            <ac:cxnSpMk id="57" creationId="{698E868B-DF0D-4A38-AD75-BC6F277E8FAA}"/>
          </ac:cxnSpMkLst>
        </pc:cxnChg>
        <pc:cxnChg chg="mod">
          <ac:chgData name="Prox Captain" userId="ed09e0e0-34ee-40aa-b994-d424741e2e8f" providerId="ADAL" clId="{E658267E-A968-447F-B603-50D305E8E49F}" dt="2022-02-23T12:48:24.503" v="2757" actId="478"/>
          <ac:cxnSpMkLst>
            <pc:docMk/>
            <pc:sldMk cId="3739408276" sldId="304"/>
            <ac:cxnSpMk id="68" creationId="{94C3A1F1-0AC2-466F-A332-856D11980BC8}"/>
          </ac:cxnSpMkLst>
        </pc:cxnChg>
      </pc:sldChg>
      <pc:sldChg chg="modSp mod modTransition">
        <pc:chgData name="Prox Captain" userId="ed09e0e0-34ee-40aa-b994-d424741e2e8f" providerId="ADAL" clId="{E658267E-A968-447F-B603-50D305E8E49F}" dt="2022-02-18T16:41:23.189" v="209"/>
        <pc:sldMkLst>
          <pc:docMk/>
          <pc:sldMk cId="2244107701" sldId="305"/>
        </pc:sldMkLst>
        <pc:spChg chg="mod">
          <ac:chgData name="Prox Captain" userId="ed09e0e0-34ee-40aa-b994-d424741e2e8f" providerId="ADAL" clId="{E658267E-A968-447F-B603-50D305E8E49F}" dt="2022-02-18T16:40:53.110" v="206" actId="14100"/>
          <ac:spMkLst>
            <pc:docMk/>
            <pc:sldMk cId="2244107701" sldId="305"/>
            <ac:spMk id="23" creationId="{9D2C9CE3-6968-478A-9169-B6185ECC9507}"/>
          </ac:spMkLst>
        </pc:spChg>
      </pc:sldChg>
      <pc:sldChg chg="addSp delSp modSp mod modTransition">
        <pc:chgData name="Prox Captain" userId="ed09e0e0-34ee-40aa-b994-d424741e2e8f" providerId="ADAL" clId="{E658267E-A968-447F-B603-50D305E8E49F}" dt="2022-02-23T12:53:01.264" v="2888" actId="1076"/>
        <pc:sldMkLst>
          <pc:docMk/>
          <pc:sldMk cId="25186726" sldId="306"/>
        </pc:sldMkLst>
        <pc:spChg chg="mod">
          <ac:chgData name="Prox Captain" userId="ed09e0e0-34ee-40aa-b994-d424741e2e8f" providerId="ADAL" clId="{E658267E-A968-447F-B603-50D305E8E49F}" dt="2022-02-23T12:52:49.442" v="2887" actId="1076"/>
          <ac:spMkLst>
            <pc:docMk/>
            <pc:sldMk cId="25186726" sldId="306"/>
            <ac:spMk id="19" creationId="{383E3430-AE9C-4D4A-B3E1-3BD4C05547D0}"/>
          </ac:spMkLst>
        </pc:spChg>
        <pc:spChg chg="mod">
          <ac:chgData name="Prox Captain" userId="ed09e0e0-34ee-40aa-b994-d424741e2e8f" providerId="ADAL" clId="{E658267E-A968-447F-B603-50D305E8E49F}" dt="2022-02-18T16:41:09.021" v="208" actId="14100"/>
          <ac:spMkLst>
            <pc:docMk/>
            <pc:sldMk cId="25186726" sldId="306"/>
            <ac:spMk id="23" creationId="{9D2C9CE3-6968-478A-9169-B6185ECC9507}"/>
          </ac:spMkLst>
        </pc:spChg>
        <pc:spChg chg="mod">
          <ac:chgData name="Prox Captain" userId="ed09e0e0-34ee-40aa-b994-d424741e2e8f" providerId="ADAL" clId="{E658267E-A968-447F-B603-50D305E8E49F}" dt="2022-02-23T12:51:38.826" v="2838" actId="20577"/>
          <ac:spMkLst>
            <pc:docMk/>
            <pc:sldMk cId="25186726" sldId="306"/>
            <ac:spMk id="47" creationId="{E59A2FB1-6979-4054-A87D-9B91A0775475}"/>
          </ac:spMkLst>
        </pc:spChg>
        <pc:spChg chg="mod">
          <ac:chgData name="Prox Captain" userId="ed09e0e0-34ee-40aa-b994-d424741e2e8f" providerId="ADAL" clId="{E658267E-A968-447F-B603-50D305E8E49F}" dt="2022-02-23T12:51:55.431" v="2844" actId="1076"/>
          <ac:spMkLst>
            <pc:docMk/>
            <pc:sldMk cId="25186726" sldId="306"/>
            <ac:spMk id="55" creationId="{7D5B1FD5-564F-43C6-B4BC-A8326D18EB56}"/>
          </ac:spMkLst>
        </pc:spChg>
        <pc:spChg chg="mod">
          <ac:chgData name="Prox Captain" userId="ed09e0e0-34ee-40aa-b994-d424741e2e8f" providerId="ADAL" clId="{E658267E-A968-447F-B603-50D305E8E49F}" dt="2022-02-23T12:52:24.198" v="2870"/>
          <ac:spMkLst>
            <pc:docMk/>
            <pc:sldMk cId="25186726" sldId="306"/>
            <ac:spMk id="62" creationId="{D9C731D3-2836-488F-9E3D-AD2588FB7C54}"/>
          </ac:spMkLst>
        </pc:spChg>
        <pc:spChg chg="mod">
          <ac:chgData name="Prox Captain" userId="ed09e0e0-34ee-40aa-b994-d424741e2e8f" providerId="ADAL" clId="{E658267E-A968-447F-B603-50D305E8E49F}" dt="2022-02-23T12:52:41.447" v="2884" actId="20577"/>
          <ac:spMkLst>
            <pc:docMk/>
            <pc:sldMk cId="25186726" sldId="306"/>
            <ac:spMk id="63" creationId="{1FCA3965-38B1-4795-B1F6-7BD9BAC4F4E4}"/>
          </ac:spMkLst>
        </pc:spChg>
        <pc:spChg chg="mod">
          <ac:chgData name="Prox Captain" userId="ed09e0e0-34ee-40aa-b994-d424741e2e8f" providerId="ADAL" clId="{E658267E-A968-447F-B603-50D305E8E49F}" dt="2022-02-23T12:52:24.198" v="2870"/>
          <ac:spMkLst>
            <pc:docMk/>
            <pc:sldMk cId="25186726" sldId="306"/>
            <ac:spMk id="64" creationId="{983320D0-0550-464A-B803-D2A91C7332BC}"/>
          </ac:spMkLst>
        </pc:spChg>
        <pc:spChg chg="mod">
          <ac:chgData name="Prox Captain" userId="ed09e0e0-34ee-40aa-b994-d424741e2e8f" providerId="ADAL" clId="{E658267E-A968-447F-B603-50D305E8E49F}" dt="2022-02-23T12:52:19.807" v="2869" actId="20577"/>
          <ac:spMkLst>
            <pc:docMk/>
            <pc:sldMk cId="25186726" sldId="306"/>
            <ac:spMk id="78" creationId="{75D20F65-BE30-4440-9D86-8E1FE11E0577}"/>
          </ac:spMkLst>
        </pc:spChg>
        <pc:grpChg chg="ord">
          <ac:chgData name="Prox Captain" userId="ed09e0e0-34ee-40aa-b994-d424741e2e8f" providerId="ADAL" clId="{E658267E-A968-447F-B603-50D305E8E49F}" dt="2022-02-23T12:51:24.116" v="2801" actId="166"/>
          <ac:grpSpMkLst>
            <pc:docMk/>
            <pc:sldMk cId="25186726" sldId="306"/>
            <ac:grpSpMk id="9" creationId="{EB95D6B1-49ED-447A-BB7A-4F2961BDF853}"/>
          </ac:grpSpMkLst>
        </pc:grpChg>
        <pc:grpChg chg="del">
          <ac:chgData name="Prox Captain" userId="ed09e0e0-34ee-40aa-b994-d424741e2e8f" providerId="ADAL" clId="{E658267E-A968-447F-B603-50D305E8E49F}" dt="2022-02-23T12:51:09.036" v="2799" actId="478"/>
          <ac:grpSpMkLst>
            <pc:docMk/>
            <pc:sldMk cId="25186726" sldId="306"/>
            <ac:grpSpMk id="39" creationId="{0C44E2A9-B517-4794-B661-1E7AB96E0AAC}"/>
          </ac:grpSpMkLst>
        </pc:grpChg>
        <pc:grpChg chg="mod">
          <ac:chgData name="Prox Captain" userId="ed09e0e0-34ee-40aa-b994-d424741e2e8f" providerId="ADAL" clId="{E658267E-A968-447F-B603-50D305E8E49F}" dt="2022-02-23T12:51:20.416" v="2800" actId="1076"/>
          <ac:grpSpMkLst>
            <pc:docMk/>
            <pc:sldMk cId="25186726" sldId="306"/>
            <ac:grpSpMk id="45" creationId="{1D586E1C-8B60-46BF-8DF1-26EC3D86D69F}"/>
          </ac:grpSpMkLst>
        </pc:grpChg>
        <pc:grpChg chg="del">
          <ac:chgData name="Prox Captain" userId="ed09e0e0-34ee-40aa-b994-d424741e2e8f" providerId="ADAL" clId="{E658267E-A968-447F-B603-50D305E8E49F}" dt="2022-02-23T12:51:09.036" v="2799" actId="478"/>
          <ac:grpSpMkLst>
            <pc:docMk/>
            <pc:sldMk cId="25186726" sldId="306"/>
            <ac:grpSpMk id="49" creationId="{390FFF5C-45F7-4809-A726-26B7043D4C9C}"/>
          </ac:grpSpMkLst>
        </pc:grpChg>
        <pc:grpChg chg="del">
          <ac:chgData name="Prox Captain" userId="ed09e0e0-34ee-40aa-b994-d424741e2e8f" providerId="ADAL" clId="{E658267E-A968-447F-B603-50D305E8E49F}" dt="2022-02-23T12:51:09.036" v="2799" actId="478"/>
          <ac:grpSpMkLst>
            <pc:docMk/>
            <pc:sldMk cId="25186726" sldId="306"/>
            <ac:grpSpMk id="51" creationId="{A1DC9BBA-D1C5-4020-83A3-B53FAF166B96}"/>
          </ac:grpSpMkLst>
        </pc:grpChg>
        <pc:grpChg chg="del mod">
          <ac:chgData name="Prox Captain" userId="ed09e0e0-34ee-40aa-b994-d424741e2e8f" providerId="ADAL" clId="{E658267E-A968-447F-B603-50D305E8E49F}" dt="2022-02-23T12:52:44.717" v="2885" actId="478"/>
          <ac:grpSpMkLst>
            <pc:docMk/>
            <pc:sldMk cId="25186726" sldId="306"/>
            <ac:grpSpMk id="54" creationId="{4A7E9C1E-3724-4A39-BD85-688C14BA835D}"/>
          </ac:grpSpMkLst>
        </pc:grpChg>
        <pc:grpChg chg="add mod">
          <ac:chgData name="Prox Captain" userId="ed09e0e0-34ee-40aa-b994-d424741e2e8f" providerId="ADAL" clId="{E658267E-A968-447F-B603-50D305E8E49F}" dt="2022-02-23T12:52:28.944" v="2871" actId="1076"/>
          <ac:grpSpMkLst>
            <pc:docMk/>
            <pc:sldMk cId="25186726" sldId="306"/>
            <ac:grpSpMk id="61" creationId="{9263750C-2A9E-4AEF-91C8-EB4DE0795D7E}"/>
          </ac:grpSpMkLst>
        </pc:grpChg>
        <pc:grpChg chg="del">
          <ac:chgData name="Prox Captain" userId="ed09e0e0-34ee-40aa-b994-d424741e2e8f" providerId="ADAL" clId="{E658267E-A968-447F-B603-50D305E8E49F}" dt="2022-02-23T12:51:09.036" v="2799" actId="478"/>
          <ac:grpSpMkLst>
            <pc:docMk/>
            <pc:sldMk cId="25186726" sldId="306"/>
            <ac:grpSpMk id="71" creationId="{8AC27716-77C8-43DE-872E-172ED6828EA5}"/>
          </ac:grpSpMkLst>
        </pc:grpChg>
        <pc:grpChg chg="mod">
          <ac:chgData name="Prox Captain" userId="ed09e0e0-34ee-40aa-b994-d424741e2e8f" providerId="ADAL" clId="{E658267E-A968-447F-B603-50D305E8E49F}" dt="2022-02-23T12:52:10.110" v="2847" actId="1036"/>
          <ac:grpSpMkLst>
            <pc:docMk/>
            <pc:sldMk cId="25186726" sldId="306"/>
            <ac:grpSpMk id="76" creationId="{2B78FEDA-6306-47E2-9B0B-6C24A0ACDDF5}"/>
          </ac:grpSpMkLst>
        </pc:grpChg>
        <pc:grpChg chg="mod">
          <ac:chgData name="Prox Captain" userId="ed09e0e0-34ee-40aa-b994-d424741e2e8f" providerId="ADAL" clId="{E658267E-A968-447F-B603-50D305E8E49F}" dt="2022-02-23T12:53:01.264" v="2888" actId="1076"/>
          <ac:grpSpMkLst>
            <pc:docMk/>
            <pc:sldMk cId="25186726" sldId="306"/>
            <ac:grpSpMk id="81" creationId="{13BE4DCB-367B-475B-AC2D-2094027932F9}"/>
          </ac:grpSpMkLst>
        </pc:grpChg>
        <pc:cxnChg chg="mod">
          <ac:chgData name="Prox Captain" userId="ed09e0e0-34ee-40aa-b994-d424741e2e8f" providerId="ADAL" clId="{E658267E-A968-447F-B603-50D305E8E49F}" dt="2022-02-23T12:51:09.036" v="2799" actId="478"/>
          <ac:cxnSpMkLst>
            <pc:docMk/>
            <pc:sldMk cId="25186726" sldId="306"/>
            <ac:cxnSpMk id="16" creationId="{8D40B826-F94C-4176-9F5C-6D53C8D64661}"/>
          </ac:cxnSpMkLst>
        </pc:cxnChg>
        <pc:cxnChg chg="mod">
          <ac:chgData name="Prox Captain" userId="ed09e0e0-34ee-40aa-b994-d424741e2e8f" providerId="ADAL" clId="{E658267E-A968-447F-B603-50D305E8E49F}" dt="2022-02-23T12:51:09.036" v="2799" actId="478"/>
          <ac:cxnSpMkLst>
            <pc:docMk/>
            <pc:sldMk cId="25186726" sldId="306"/>
            <ac:cxnSpMk id="44" creationId="{17C2025F-0CEB-416F-973A-3CB2B8C51EDC}"/>
          </ac:cxnSpMkLst>
        </pc:cxnChg>
        <pc:cxnChg chg="mod">
          <ac:chgData name="Prox Captain" userId="ed09e0e0-34ee-40aa-b994-d424741e2e8f" providerId="ADAL" clId="{E658267E-A968-447F-B603-50D305E8E49F}" dt="2022-02-23T12:51:09.036" v="2799" actId="478"/>
          <ac:cxnSpMkLst>
            <pc:docMk/>
            <pc:sldMk cId="25186726" sldId="306"/>
            <ac:cxnSpMk id="59" creationId="{A5FB5935-077D-4E4B-8949-41648F06DFD5}"/>
          </ac:cxnSpMkLst>
        </pc:cxnChg>
        <pc:cxnChg chg="mod">
          <ac:chgData name="Prox Captain" userId="ed09e0e0-34ee-40aa-b994-d424741e2e8f" providerId="ADAL" clId="{E658267E-A968-447F-B603-50D305E8E49F}" dt="2022-02-23T12:52:44.717" v="2885" actId="478"/>
          <ac:cxnSpMkLst>
            <pc:docMk/>
            <pc:sldMk cId="25186726" sldId="306"/>
            <ac:cxnSpMk id="60" creationId="{014665A0-A82A-4594-8E1F-201875D93CAB}"/>
          </ac:cxnSpMkLst>
        </pc:cxnChg>
        <pc:cxnChg chg="mod">
          <ac:chgData name="Prox Captain" userId="ed09e0e0-34ee-40aa-b994-d424741e2e8f" providerId="ADAL" clId="{E658267E-A968-447F-B603-50D305E8E49F}" dt="2022-02-23T12:52:24.198" v="2870"/>
          <ac:cxnSpMkLst>
            <pc:docMk/>
            <pc:sldMk cId="25186726" sldId="306"/>
            <ac:cxnSpMk id="65" creationId="{8C30537B-D218-4F40-9E14-CFDEB449254B}"/>
          </ac:cxnSpMkLst>
        </pc:cxnChg>
        <pc:cxnChg chg="mod">
          <ac:chgData name="Prox Captain" userId="ed09e0e0-34ee-40aa-b994-d424741e2e8f" providerId="ADAL" clId="{E658267E-A968-447F-B603-50D305E8E49F}" dt="2022-02-23T12:51:09.036" v="2799" actId="478"/>
          <ac:cxnSpMkLst>
            <pc:docMk/>
            <pc:sldMk cId="25186726" sldId="306"/>
            <ac:cxnSpMk id="75" creationId="{EAA7F6A4-A5DD-4E89-B337-106002F4B8BB}"/>
          </ac:cxnSpMkLst>
        </pc:cxnChg>
      </pc:sldChg>
      <pc:sldChg chg="modTransition">
        <pc:chgData name="Prox Captain" userId="ed09e0e0-34ee-40aa-b994-d424741e2e8f" providerId="ADAL" clId="{E658267E-A968-447F-B603-50D305E8E49F}" dt="2022-02-18T16:41:30.934" v="211"/>
        <pc:sldMkLst>
          <pc:docMk/>
          <pc:sldMk cId="248433144" sldId="308"/>
        </pc:sldMkLst>
      </pc:sldChg>
      <pc:sldChg chg="addSp delSp modSp mod">
        <pc:chgData name="Prox Captain" userId="ed09e0e0-34ee-40aa-b994-d424741e2e8f" providerId="ADAL" clId="{E658267E-A968-447F-B603-50D305E8E49F}" dt="2022-02-23T09:06:51.280" v="726" actId="1076"/>
        <pc:sldMkLst>
          <pc:docMk/>
          <pc:sldMk cId="2145405413" sldId="309"/>
        </pc:sldMkLst>
        <pc:spChg chg="mod">
          <ac:chgData name="Prox Captain" userId="ed09e0e0-34ee-40aa-b994-d424741e2e8f" providerId="ADAL" clId="{E658267E-A968-447F-B603-50D305E8E49F}" dt="2022-02-22T11:57:34.495" v="713" actId="14100"/>
          <ac:spMkLst>
            <pc:docMk/>
            <pc:sldMk cId="2145405413" sldId="309"/>
            <ac:spMk id="2" creationId="{872BF276-F3D8-4708-8D53-77CA937CEA70}"/>
          </ac:spMkLst>
        </pc:spChg>
        <pc:picChg chg="add del mod">
          <ac:chgData name="Prox Captain" userId="ed09e0e0-34ee-40aa-b994-d424741e2e8f" providerId="ADAL" clId="{E658267E-A968-447F-B603-50D305E8E49F}" dt="2022-02-23T09:06:32.904" v="719" actId="478"/>
          <ac:picMkLst>
            <pc:docMk/>
            <pc:sldMk cId="2145405413" sldId="309"/>
            <ac:picMk id="4" creationId="{6487A02E-A90F-40A8-ABDF-115A03357BAB}"/>
          </ac:picMkLst>
        </pc:picChg>
        <pc:picChg chg="add mod">
          <ac:chgData name="Prox Captain" userId="ed09e0e0-34ee-40aa-b994-d424741e2e8f" providerId="ADAL" clId="{E658267E-A968-447F-B603-50D305E8E49F}" dt="2022-02-23T09:06:51.280" v="726" actId="1076"/>
          <ac:picMkLst>
            <pc:docMk/>
            <pc:sldMk cId="2145405413" sldId="309"/>
            <ac:picMk id="5" creationId="{803635BB-9DEF-4348-A4E5-07A2C6FEDE61}"/>
          </ac:picMkLst>
        </pc:picChg>
        <pc:picChg chg="del mod">
          <ac:chgData name="Prox Captain" userId="ed09e0e0-34ee-40aa-b994-d424741e2e8f" providerId="ADAL" clId="{E658267E-A968-447F-B603-50D305E8E49F}" dt="2022-02-22T11:56:57.087" v="700" actId="478"/>
          <ac:picMkLst>
            <pc:docMk/>
            <pc:sldMk cId="2145405413" sldId="309"/>
            <ac:picMk id="9" creationId="{2E7679A1-BBE2-45B8-8F7B-E032B4DA2B44}"/>
          </ac:picMkLst>
        </pc:picChg>
      </pc:sldChg>
      <pc:sldChg chg="addSp delSp modSp mod ord modTransition">
        <pc:chgData name="Prox Captain" userId="ed09e0e0-34ee-40aa-b994-d424741e2e8f" providerId="ADAL" clId="{E658267E-A968-447F-B603-50D305E8E49F}" dt="2022-02-22T11:01:28.021" v="698" actId="20577"/>
        <pc:sldMkLst>
          <pc:docMk/>
          <pc:sldMk cId="1236649094" sldId="310"/>
        </pc:sldMkLst>
        <pc:spChg chg="mod">
          <ac:chgData name="Prox Captain" userId="ed09e0e0-34ee-40aa-b994-d424741e2e8f" providerId="ADAL" clId="{E658267E-A968-447F-B603-50D305E8E49F}" dt="2022-02-22T10:59:15.132" v="495" actId="5793"/>
          <ac:spMkLst>
            <pc:docMk/>
            <pc:sldMk cId="1236649094" sldId="310"/>
            <ac:spMk id="15" creationId="{1508078B-0C91-45E8-8065-F2B2BE402A6B}"/>
          </ac:spMkLst>
        </pc:spChg>
        <pc:spChg chg="mod">
          <ac:chgData name="Prox Captain" userId="ed09e0e0-34ee-40aa-b994-d424741e2e8f" providerId="ADAL" clId="{E658267E-A968-447F-B603-50D305E8E49F}" dt="2022-02-22T10:58:29.082" v="387"/>
          <ac:spMkLst>
            <pc:docMk/>
            <pc:sldMk cId="1236649094" sldId="310"/>
            <ac:spMk id="26" creationId="{263ACD20-169F-4659-ABC7-9D5BE50D4ADB}"/>
          </ac:spMkLst>
        </pc:spChg>
        <pc:spChg chg="mod">
          <ac:chgData name="Prox Captain" userId="ed09e0e0-34ee-40aa-b994-d424741e2e8f" providerId="ADAL" clId="{E658267E-A968-447F-B603-50D305E8E49F}" dt="2022-02-22T10:58:29.082" v="387"/>
          <ac:spMkLst>
            <pc:docMk/>
            <pc:sldMk cId="1236649094" sldId="310"/>
            <ac:spMk id="27" creationId="{A0378D2C-14F7-4D39-BCCF-C36FD5D68E58}"/>
          </ac:spMkLst>
        </pc:spChg>
        <pc:spChg chg="mod">
          <ac:chgData name="Prox Captain" userId="ed09e0e0-34ee-40aa-b994-d424741e2e8f" providerId="ADAL" clId="{E658267E-A968-447F-B603-50D305E8E49F}" dt="2022-02-22T10:59:43.422" v="581" actId="14100"/>
          <ac:spMkLst>
            <pc:docMk/>
            <pc:sldMk cId="1236649094" sldId="310"/>
            <ac:spMk id="28" creationId="{DC62D7A2-2C65-49B5-96FE-55874097F6F1}"/>
          </ac:spMkLst>
        </pc:spChg>
        <pc:spChg chg="mod">
          <ac:chgData name="Prox Captain" userId="ed09e0e0-34ee-40aa-b994-d424741e2e8f" providerId="ADAL" clId="{E658267E-A968-447F-B603-50D305E8E49F}" dt="2022-02-22T10:59:47.142" v="582"/>
          <ac:spMkLst>
            <pc:docMk/>
            <pc:sldMk cId="1236649094" sldId="310"/>
            <ac:spMk id="30" creationId="{4231216F-6B15-4B58-88C3-39F6254072CE}"/>
          </ac:spMkLst>
        </pc:spChg>
        <pc:spChg chg="mod">
          <ac:chgData name="Prox Captain" userId="ed09e0e0-34ee-40aa-b994-d424741e2e8f" providerId="ADAL" clId="{E658267E-A968-447F-B603-50D305E8E49F}" dt="2022-02-22T10:59:47.142" v="582"/>
          <ac:spMkLst>
            <pc:docMk/>
            <pc:sldMk cId="1236649094" sldId="310"/>
            <ac:spMk id="31" creationId="{6C12A41F-F3B9-4774-AEC0-4D8F2FA146A2}"/>
          </ac:spMkLst>
        </pc:spChg>
        <pc:spChg chg="mod">
          <ac:chgData name="Prox Captain" userId="ed09e0e0-34ee-40aa-b994-d424741e2e8f" providerId="ADAL" clId="{E658267E-A968-447F-B603-50D305E8E49F}" dt="2022-02-22T11:00:32.252" v="609" actId="20577"/>
          <ac:spMkLst>
            <pc:docMk/>
            <pc:sldMk cId="1236649094" sldId="310"/>
            <ac:spMk id="37" creationId="{87785F7F-8AA9-4F9C-9576-363783C6B3E4}"/>
          </ac:spMkLst>
        </pc:spChg>
        <pc:spChg chg="mod">
          <ac:chgData name="Prox Captain" userId="ed09e0e0-34ee-40aa-b994-d424741e2e8f" providerId="ADAL" clId="{E658267E-A968-447F-B603-50D305E8E49F}" dt="2022-02-22T11:00:35.331" v="610"/>
          <ac:spMkLst>
            <pc:docMk/>
            <pc:sldMk cId="1236649094" sldId="310"/>
            <ac:spMk id="39" creationId="{ABA73A83-2D61-45E1-8FFB-C707749EF54B}"/>
          </ac:spMkLst>
        </pc:spChg>
        <pc:spChg chg="mod">
          <ac:chgData name="Prox Captain" userId="ed09e0e0-34ee-40aa-b994-d424741e2e8f" providerId="ADAL" clId="{E658267E-A968-447F-B603-50D305E8E49F}" dt="2022-02-22T11:00:35.331" v="610"/>
          <ac:spMkLst>
            <pc:docMk/>
            <pc:sldMk cId="1236649094" sldId="310"/>
            <ac:spMk id="40" creationId="{F8B96CCB-6D1A-43CD-8305-E9FAAB66769F}"/>
          </ac:spMkLst>
        </pc:spChg>
        <pc:spChg chg="mod">
          <ac:chgData name="Prox Captain" userId="ed09e0e0-34ee-40aa-b994-d424741e2e8f" providerId="ADAL" clId="{E658267E-A968-447F-B603-50D305E8E49F}" dt="2022-02-22T11:00:49.182" v="658" actId="20577"/>
          <ac:spMkLst>
            <pc:docMk/>
            <pc:sldMk cId="1236649094" sldId="310"/>
            <ac:spMk id="41" creationId="{5208745D-CD67-4B71-95F6-574E2BAEBC94}"/>
          </ac:spMkLst>
        </pc:spChg>
        <pc:spChg chg="mod">
          <ac:chgData name="Prox Captain" userId="ed09e0e0-34ee-40aa-b994-d424741e2e8f" providerId="ADAL" clId="{E658267E-A968-447F-B603-50D305E8E49F}" dt="2022-02-22T11:00:52.612" v="659"/>
          <ac:spMkLst>
            <pc:docMk/>
            <pc:sldMk cId="1236649094" sldId="310"/>
            <ac:spMk id="43" creationId="{F533A657-C76A-41F7-B54F-307AD63E25A9}"/>
          </ac:spMkLst>
        </pc:spChg>
        <pc:spChg chg="mod">
          <ac:chgData name="Prox Captain" userId="ed09e0e0-34ee-40aa-b994-d424741e2e8f" providerId="ADAL" clId="{E658267E-A968-447F-B603-50D305E8E49F}" dt="2022-02-22T11:00:52.612" v="659"/>
          <ac:spMkLst>
            <pc:docMk/>
            <pc:sldMk cId="1236649094" sldId="310"/>
            <ac:spMk id="44" creationId="{0B7089FA-D44C-4FC5-BE0F-07E9391A04AB}"/>
          </ac:spMkLst>
        </pc:spChg>
        <pc:spChg chg="mod">
          <ac:chgData name="Prox Captain" userId="ed09e0e0-34ee-40aa-b994-d424741e2e8f" providerId="ADAL" clId="{E658267E-A968-447F-B603-50D305E8E49F}" dt="2022-02-22T11:01:28.021" v="698" actId="20577"/>
          <ac:spMkLst>
            <pc:docMk/>
            <pc:sldMk cId="1236649094" sldId="310"/>
            <ac:spMk id="45" creationId="{25D86D5C-9E23-4477-989E-9C49B599237F}"/>
          </ac:spMkLst>
        </pc:spChg>
        <pc:spChg chg="mod">
          <ac:chgData name="Prox Captain" userId="ed09e0e0-34ee-40aa-b994-d424741e2e8f" providerId="ADAL" clId="{E658267E-A968-447F-B603-50D305E8E49F}" dt="2022-02-22T10:56:30.093" v="264" actId="1035"/>
          <ac:spMkLst>
            <pc:docMk/>
            <pc:sldMk cId="1236649094" sldId="310"/>
            <ac:spMk id="997" creationId="{00000000-0000-0000-0000-000000000000}"/>
          </ac:spMkLst>
        </pc:spChg>
        <pc:spChg chg="mod">
          <ac:chgData name="Prox Captain" userId="ed09e0e0-34ee-40aa-b994-d424741e2e8f" providerId="ADAL" clId="{E658267E-A968-447F-B603-50D305E8E49F}" dt="2022-02-22T10:58:19.862" v="385" actId="20577"/>
          <ac:spMkLst>
            <pc:docMk/>
            <pc:sldMk cId="1236649094" sldId="310"/>
            <ac:spMk id="998" creationId="{00000000-0000-0000-0000-000000000000}"/>
          </ac:spMkLst>
        </pc:spChg>
        <pc:spChg chg="mod">
          <ac:chgData name="Prox Captain" userId="ed09e0e0-34ee-40aa-b994-d424741e2e8f" providerId="ADAL" clId="{E658267E-A968-447F-B603-50D305E8E49F}" dt="2022-02-22T10:58:01.622" v="322" actId="20577"/>
          <ac:spMkLst>
            <pc:docMk/>
            <pc:sldMk cId="1236649094" sldId="310"/>
            <ac:spMk id="999" creationId="{00000000-0000-0000-0000-000000000000}"/>
          </ac:spMkLst>
        </pc:spChg>
        <pc:grpChg chg="mod">
          <ac:chgData name="Prox Captain" userId="ed09e0e0-34ee-40aa-b994-d424741e2e8f" providerId="ADAL" clId="{E658267E-A968-447F-B603-50D305E8E49F}" dt="2022-02-22T10:56:30.093" v="264" actId="1035"/>
          <ac:grpSpMkLst>
            <pc:docMk/>
            <pc:sldMk cId="1236649094" sldId="310"/>
            <ac:grpSpMk id="12" creationId="{25F9A297-21A3-45BF-B3F3-EDE11419C600}"/>
          </ac:grpSpMkLst>
        </pc:grpChg>
        <pc:grpChg chg="del mod">
          <ac:chgData name="Prox Captain" userId="ed09e0e0-34ee-40aa-b994-d424741e2e8f" providerId="ADAL" clId="{E658267E-A968-447F-B603-50D305E8E49F}" dt="2022-02-22T10:58:25.033" v="386" actId="478"/>
          <ac:grpSpMkLst>
            <pc:docMk/>
            <pc:sldMk cId="1236649094" sldId="310"/>
            <ac:grpSpMk id="16" creationId="{73C58174-215E-4555-B807-52737EBC5C5E}"/>
          </ac:grpSpMkLst>
        </pc:grpChg>
        <pc:grpChg chg="add mod">
          <ac:chgData name="Prox Captain" userId="ed09e0e0-34ee-40aa-b994-d424741e2e8f" providerId="ADAL" clId="{E658267E-A968-447F-B603-50D305E8E49F}" dt="2022-02-22T10:58:31.123" v="388" actId="1076"/>
          <ac:grpSpMkLst>
            <pc:docMk/>
            <pc:sldMk cId="1236649094" sldId="310"/>
            <ac:grpSpMk id="25" creationId="{2F23255B-2A6B-4BDE-AF18-47354A470F9B}"/>
          </ac:grpSpMkLst>
        </pc:grpChg>
        <pc:grpChg chg="add mod">
          <ac:chgData name="Prox Captain" userId="ed09e0e0-34ee-40aa-b994-d424741e2e8f" providerId="ADAL" clId="{E658267E-A968-447F-B603-50D305E8E49F}" dt="2022-02-22T10:59:53.342" v="584" actId="1076"/>
          <ac:grpSpMkLst>
            <pc:docMk/>
            <pc:sldMk cId="1236649094" sldId="310"/>
            <ac:grpSpMk id="29" creationId="{B2DE71FF-1D0E-4F96-A9B4-D153A4ADEE83}"/>
          </ac:grpSpMkLst>
        </pc:grpChg>
        <pc:grpChg chg="del mod">
          <ac:chgData name="Prox Captain" userId="ed09e0e0-34ee-40aa-b994-d424741e2e8f" providerId="ADAL" clId="{E658267E-A968-447F-B603-50D305E8E49F}" dt="2022-02-22T10:58:25.033" v="386" actId="478"/>
          <ac:grpSpMkLst>
            <pc:docMk/>
            <pc:sldMk cId="1236649094" sldId="310"/>
            <ac:grpSpMk id="32" creationId="{799E4860-6C9D-48AC-B125-C616695AC3DC}"/>
          </ac:grpSpMkLst>
        </pc:grpChg>
        <pc:grpChg chg="add mod">
          <ac:chgData name="Prox Captain" userId="ed09e0e0-34ee-40aa-b994-d424741e2e8f" providerId="ADAL" clId="{E658267E-A968-447F-B603-50D305E8E49F}" dt="2022-02-22T11:00:38.353" v="611" actId="1076"/>
          <ac:grpSpMkLst>
            <pc:docMk/>
            <pc:sldMk cId="1236649094" sldId="310"/>
            <ac:grpSpMk id="38" creationId="{48B5B83A-97F5-4DAD-A389-7EDDAC4031FD}"/>
          </ac:grpSpMkLst>
        </pc:grpChg>
        <pc:grpChg chg="add mod">
          <ac:chgData name="Prox Captain" userId="ed09e0e0-34ee-40aa-b994-d424741e2e8f" providerId="ADAL" clId="{E658267E-A968-447F-B603-50D305E8E49F}" dt="2022-02-22T11:00:57.912" v="660" actId="1076"/>
          <ac:grpSpMkLst>
            <pc:docMk/>
            <pc:sldMk cId="1236649094" sldId="310"/>
            <ac:grpSpMk id="42" creationId="{3EFFD189-B9B9-4231-B32D-BDC774D81F70}"/>
          </ac:grpSpMkLst>
        </pc:grpChg>
        <pc:grpChg chg="del mod">
          <ac:chgData name="Prox Captain" userId="ed09e0e0-34ee-40aa-b994-d424741e2e8f" providerId="ADAL" clId="{E658267E-A968-447F-B603-50D305E8E49F}" dt="2022-02-22T10:58:25.033" v="386" actId="478"/>
          <ac:grpSpMkLst>
            <pc:docMk/>
            <pc:sldMk cId="1236649094" sldId="310"/>
            <ac:grpSpMk id="52" creationId="{39DC683B-3CC8-498E-A5F9-7A2C4C038C1B}"/>
          </ac:grpSpMkLst>
        </pc:grpChg>
        <pc:cxnChg chg="mod">
          <ac:chgData name="Prox Captain" userId="ed09e0e0-34ee-40aa-b994-d424741e2e8f" providerId="ADAL" clId="{E658267E-A968-447F-B603-50D305E8E49F}" dt="2022-02-22T10:58:25.033" v="386" actId="478"/>
          <ac:cxnSpMkLst>
            <pc:docMk/>
            <pc:sldMk cId="1236649094" sldId="310"/>
            <ac:cxnSpMk id="21" creationId="{A742948C-EFE5-4BCE-9CCE-86DD58ECDC50}"/>
          </ac:cxnSpMkLst>
        </pc:cxnChg>
        <pc:cxnChg chg="mod">
          <ac:chgData name="Prox Captain" userId="ed09e0e0-34ee-40aa-b994-d424741e2e8f" providerId="ADAL" clId="{E658267E-A968-447F-B603-50D305E8E49F}" dt="2022-02-22T10:58:25.033" v="386" actId="478"/>
          <ac:cxnSpMkLst>
            <pc:docMk/>
            <pc:sldMk cId="1236649094" sldId="310"/>
            <ac:cxnSpMk id="36" creationId="{706CA69C-643F-42DB-8324-7E973A936279}"/>
          </ac:cxnSpMkLst>
        </pc:cxnChg>
        <pc:cxnChg chg="mod">
          <ac:chgData name="Prox Captain" userId="ed09e0e0-34ee-40aa-b994-d424741e2e8f" providerId="ADAL" clId="{E658267E-A968-447F-B603-50D305E8E49F}" dt="2022-02-22T10:58:25.033" v="386" actId="478"/>
          <ac:cxnSpMkLst>
            <pc:docMk/>
            <pc:sldMk cId="1236649094" sldId="310"/>
            <ac:cxnSpMk id="56" creationId="{541638EF-743D-4D21-9837-04C33470AEFC}"/>
          </ac:cxnSpMkLst>
        </pc:cxnChg>
      </pc:sldChg>
      <pc:sldChg chg="addSp modSp add mod ord">
        <pc:chgData name="Prox Captain" userId="ed09e0e0-34ee-40aa-b994-d424741e2e8f" providerId="ADAL" clId="{E658267E-A968-447F-B603-50D305E8E49F}" dt="2022-02-22T10:57:53.372" v="320" actId="20577"/>
        <pc:sldMkLst>
          <pc:docMk/>
          <pc:sldMk cId="4285708774" sldId="311"/>
        </pc:sldMkLst>
        <pc:spChg chg="mod">
          <ac:chgData name="Prox Captain" userId="ed09e0e0-34ee-40aa-b994-d424741e2e8f" providerId="ADAL" clId="{E658267E-A968-447F-B603-50D305E8E49F}" dt="2022-02-22T10:55:58.533" v="243"/>
          <ac:spMkLst>
            <pc:docMk/>
            <pc:sldMk cId="4285708774" sldId="311"/>
            <ac:spMk id="26" creationId="{3C49E444-54D3-4DE1-955A-26420E27B4AB}"/>
          </ac:spMkLst>
        </pc:spChg>
        <pc:spChg chg="mod">
          <ac:chgData name="Prox Captain" userId="ed09e0e0-34ee-40aa-b994-d424741e2e8f" providerId="ADAL" clId="{E658267E-A968-447F-B603-50D305E8E49F}" dt="2022-02-22T10:55:58.533" v="243"/>
          <ac:spMkLst>
            <pc:docMk/>
            <pc:sldMk cId="4285708774" sldId="311"/>
            <ac:spMk id="27" creationId="{8983EA07-FD39-423F-A2DE-1F89434F8610}"/>
          </ac:spMkLst>
        </pc:spChg>
        <pc:spChg chg="mod">
          <ac:chgData name="Prox Captain" userId="ed09e0e0-34ee-40aa-b994-d424741e2e8f" providerId="ADAL" clId="{E658267E-A968-447F-B603-50D305E8E49F}" dt="2022-02-22T10:55:58.533" v="243"/>
          <ac:spMkLst>
            <pc:docMk/>
            <pc:sldMk cId="4285708774" sldId="311"/>
            <ac:spMk id="28" creationId="{86E30566-E59F-42D9-AADC-E354D62E91F4}"/>
          </ac:spMkLst>
        </pc:spChg>
        <pc:spChg chg="mod">
          <ac:chgData name="Prox Captain" userId="ed09e0e0-34ee-40aa-b994-d424741e2e8f" providerId="ADAL" clId="{E658267E-A968-447F-B603-50D305E8E49F}" dt="2022-02-22T10:57:37.903" v="316" actId="14100"/>
          <ac:spMkLst>
            <pc:docMk/>
            <pc:sldMk cId="4285708774" sldId="311"/>
            <ac:spMk id="53" creationId="{70D583C7-BB31-4B2B-9BA7-0F4225D3C6D8}"/>
          </ac:spMkLst>
        </pc:spChg>
        <pc:spChg chg="mod">
          <ac:chgData name="Prox Captain" userId="ed09e0e0-34ee-40aa-b994-d424741e2e8f" providerId="ADAL" clId="{E658267E-A968-447F-B603-50D305E8E49F}" dt="2022-02-22T10:57:33.063" v="315" actId="14100"/>
          <ac:spMkLst>
            <pc:docMk/>
            <pc:sldMk cId="4285708774" sldId="311"/>
            <ac:spMk id="54" creationId="{E4EA36D0-E175-436C-9060-5D62F001348B}"/>
          </ac:spMkLst>
        </pc:spChg>
        <pc:spChg chg="mod">
          <ac:chgData name="Prox Captain" userId="ed09e0e0-34ee-40aa-b994-d424741e2e8f" providerId="ADAL" clId="{E658267E-A968-447F-B603-50D305E8E49F}" dt="2022-02-22T10:56:36.927" v="281" actId="1035"/>
          <ac:spMkLst>
            <pc:docMk/>
            <pc:sldMk cId="4285708774" sldId="311"/>
            <ac:spMk id="997" creationId="{00000000-0000-0000-0000-000000000000}"/>
          </ac:spMkLst>
        </pc:spChg>
        <pc:spChg chg="mod">
          <ac:chgData name="Prox Captain" userId="ed09e0e0-34ee-40aa-b994-d424741e2e8f" providerId="ADAL" clId="{E658267E-A968-447F-B603-50D305E8E49F}" dt="2022-02-22T10:56:36.927" v="281" actId="1035"/>
          <ac:spMkLst>
            <pc:docMk/>
            <pc:sldMk cId="4285708774" sldId="311"/>
            <ac:spMk id="998" creationId="{00000000-0000-0000-0000-000000000000}"/>
          </ac:spMkLst>
        </pc:spChg>
        <pc:spChg chg="mod">
          <ac:chgData name="Prox Captain" userId="ed09e0e0-34ee-40aa-b994-d424741e2e8f" providerId="ADAL" clId="{E658267E-A968-447F-B603-50D305E8E49F}" dt="2022-02-22T10:57:53.372" v="320" actId="20577"/>
          <ac:spMkLst>
            <pc:docMk/>
            <pc:sldMk cId="4285708774" sldId="311"/>
            <ac:spMk id="999" creationId="{00000000-0000-0000-0000-000000000000}"/>
          </ac:spMkLst>
        </pc:spChg>
        <pc:grpChg chg="mod">
          <ac:chgData name="Prox Captain" userId="ed09e0e0-34ee-40aa-b994-d424741e2e8f" providerId="ADAL" clId="{E658267E-A968-447F-B603-50D305E8E49F}" dt="2022-02-22T10:56:36.927" v="281" actId="1035"/>
          <ac:grpSpMkLst>
            <pc:docMk/>
            <pc:sldMk cId="4285708774" sldId="311"/>
            <ac:grpSpMk id="12" creationId="{25F9A297-21A3-45BF-B3F3-EDE11419C600}"/>
          </ac:grpSpMkLst>
        </pc:grpChg>
        <pc:grpChg chg="mod">
          <ac:chgData name="Prox Captain" userId="ed09e0e0-34ee-40aa-b994-d424741e2e8f" providerId="ADAL" clId="{E658267E-A968-447F-B603-50D305E8E49F}" dt="2022-02-22T10:57:15.633" v="287" actId="1076"/>
          <ac:grpSpMkLst>
            <pc:docMk/>
            <pc:sldMk cId="4285708774" sldId="311"/>
            <ac:grpSpMk id="16" creationId="{73C58174-215E-4555-B807-52737EBC5C5E}"/>
          </ac:grpSpMkLst>
        </pc:grpChg>
        <pc:grpChg chg="add mod">
          <ac:chgData name="Prox Captain" userId="ed09e0e0-34ee-40aa-b994-d424741e2e8f" providerId="ADAL" clId="{E658267E-A968-447F-B603-50D305E8E49F}" dt="2022-02-22T10:57:10.513" v="285" actId="1076"/>
          <ac:grpSpMkLst>
            <pc:docMk/>
            <pc:sldMk cId="4285708774" sldId="311"/>
            <ac:grpSpMk id="25" creationId="{3CB8BDB8-EB5F-4DFD-884E-D850B2615BE3}"/>
          </ac:grpSpMkLst>
        </pc:grpChg>
        <pc:grpChg chg="mod">
          <ac:chgData name="Prox Captain" userId="ed09e0e0-34ee-40aa-b994-d424741e2e8f" providerId="ADAL" clId="{E658267E-A968-447F-B603-50D305E8E49F}" dt="2022-02-22T10:56:36.927" v="281" actId="1035"/>
          <ac:grpSpMkLst>
            <pc:docMk/>
            <pc:sldMk cId="4285708774" sldId="311"/>
            <ac:grpSpMk id="32" creationId="{799E4860-6C9D-48AC-B125-C616695AC3DC}"/>
          </ac:grpSpMkLst>
        </pc:grpChg>
        <pc:grpChg chg="mod">
          <ac:chgData name="Prox Captain" userId="ed09e0e0-34ee-40aa-b994-d424741e2e8f" providerId="ADAL" clId="{E658267E-A968-447F-B603-50D305E8E49F}" dt="2022-02-22T10:57:18.177" v="288" actId="1076"/>
          <ac:grpSpMkLst>
            <pc:docMk/>
            <pc:sldMk cId="4285708774" sldId="311"/>
            <ac:grpSpMk id="52" creationId="{39DC683B-3CC8-498E-A5F9-7A2C4C038C1B}"/>
          </ac:grpSpMkLst>
        </pc:grpChg>
        <pc:cxnChg chg="mod">
          <ac:chgData name="Prox Captain" userId="ed09e0e0-34ee-40aa-b994-d424741e2e8f" providerId="ADAL" clId="{E658267E-A968-447F-B603-50D305E8E49F}" dt="2022-02-22T10:55:58.533" v="243"/>
          <ac:cxnSpMkLst>
            <pc:docMk/>
            <pc:sldMk cId="4285708774" sldId="311"/>
            <ac:cxnSpMk id="29" creationId="{67ADDF10-308F-4455-BF89-3402CB94D460}"/>
          </ac:cxnSpMkLst>
        </pc:cxnChg>
        <pc:cxnChg chg="mod">
          <ac:chgData name="Prox Captain" userId="ed09e0e0-34ee-40aa-b994-d424741e2e8f" providerId="ADAL" clId="{E658267E-A968-447F-B603-50D305E8E49F}" dt="2022-02-22T10:57:37.903" v="316" actId="14100"/>
          <ac:cxnSpMkLst>
            <pc:docMk/>
            <pc:sldMk cId="4285708774" sldId="311"/>
            <ac:cxnSpMk id="56" creationId="{541638EF-743D-4D21-9837-04C33470AEF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Xin chào thầy cùng các bạn đã đến với buổi bảo vệ của nhóm em ngày hum nay, Em là Prox, trưởng nhóm và Minh Châu là thành viên. Và đồ án nhóm em làm về shop bán áo Online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17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b8ad8aa3d3_0_1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b8ad8aa3d3_0_1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193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2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b8ad8aa3d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b8ad8aa3d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Đầu tiên là về lý do chọn đề tài. Vì chúng ta đang bước vào giai đoạn công nghiệp 4.0 nên nhu cầu tạo lập một trang thương mại điện tử ngày càng cao, đặc biệt là trong thời buổi dịch bệnh hiện tại, mọi thứ đều thông qua internet. Và người ta thường ví một thứ gì đó thay đổi nhiều như thay áo, vì thế cho dù có ở giai đoạn nào thì áo cũng rất phổ biến được ưa chuộng. Và tất nhiên đồ án này là để trau dồi kĩ năng viết code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Công nghệ mà bọn em áp dụng đó chính là PHP 7.4, MySQL, HTML5, JS ES2015, CSS</a:t>
            </a:r>
            <a:endParaRPr dirty="0"/>
          </a:p>
        </p:txBody>
      </p:sp>
    </p:spTree>
    <p:extLst>
      <p:ext uri="{BB962C8B-B14F-4D97-AF65-F5344CB8AC3E}">
        <p14:creationId xmlns:p14="http://schemas.microsoft.com/office/powerpoint/2010/main" val="272947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Về đối tượng người dùng gồm 4 đối tượng chính: </a:t>
            </a:r>
            <a:r>
              <a:rPr lang="vi-VN" dirty="0"/>
              <a:t>Khách hàng chưa có tài khoản, Khách hàng đã có tài khoản, nhân viên (admin) và người quản lý (super admin)</a:t>
            </a:r>
          </a:p>
          <a:p>
            <a:pPr marL="0" lvl="0" indent="0" algn="l" rtl="0">
              <a:spcBef>
                <a:spcPts val="0"/>
              </a:spcBef>
              <a:spcAft>
                <a:spcPts val="0"/>
              </a:spcAft>
              <a:buNone/>
            </a:pPr>
            <a:endParaRPr lang="vi-V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76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112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72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34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70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900" y="1386639"/>
            <a:ext cx="61962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500">
                <a:solidFill>
                  <a:schemeClr val="accent2"/>
                </a:solidFill>
                <a:latin typeface="Paytone One"/>
                <a:ea typeface="Paytone One"/>
                <a:cs typeface="Paytone One"/>
                <a:sym typeface="Paytone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1900" y="3294939"/>
            <a:ext cx="6196200" cy="45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solidFill>
                  <a:schemeClr val="accent2"/>
                </a:solidFill>
                <a:latin typeface="Questrial"/>
                <a:ea typeface="Questrial"/>
                <a:cs typeface="Questrial"/>
                <a:sym typeface="Quest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7316550" y="0"/>
            <a:ext cx="18237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725761" y="1349068"/>
            <a:ext cx="1173854" cy="2461458"/>
            <a:chOff x="6725761" y="1349068"/>
            <a:chExt cx="1173854" cy="2461458"/>
          </a:xfrm>
        </p:grpSpPr>
        <p:grpSp>
          <p:nvGrpSpPr>
            <p:cNvPr id="13" name="Google Shape;13;p2"/>
            <p:cNvGrpSpPr/>
            <p:nvPr/>
          </p:nvGrpSpPr>
          <p:grpSpPr>
            <a:xfrm rot="-5400000">
              <a:off x="6747803" y="1327027"/>
              <a:ext cx="1129770" cy="1173854"/>
              <a:chOff x="11" y="583339"/>
              <a:chExt cx="1129770" cy="1173854"/>
            </a:xfrm>
          </p:grpSpPr>
          <p:sp>
            <p:nvSpPr>
              <p:cNvPr id="14" name="Google Shape;14;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5;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 name="Google Shape;17;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9;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 name="Google Shape;20;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 name="Google Shape;21;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 name="Google Shape;22;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 name="Google Shape;23;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 name="Google Shape;24;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25;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 name="Google Shape;26;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27;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28;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29;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 name="Google Shape;30;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1" name="Google Shape;31;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2" name="Google Shape;32;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3" name="Google Shape;33;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4" name="Google Shape;34;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 name="Google Shape;35;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 name="Google Shape;36;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 name="Google Shape;37;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8" name="Google Shape;38;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39" name="Google Shape;39;p2"/>
            <p:cNvGrpSpPr/>
            <p:nvPr/>
          </p:nvGrpSpPr>
          <p:grpSpPr>
            <a:xfrm rot="-5400000">
              <a:off x="6747803" y="2658714"/>
              <a:ext cx="1129770" cy="1173854"/>
              <a:chOff x="11" y="583339"/>
              <a:chExt cx="1129770" cy="1173854"/>
            </a:xfrm>
          </p:grpSpPr>
          <p:sp>
            <p:nvSpPr>
              <p:cNvPr id="40" name="Google Shape;40;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 name="Google Shape;41;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2" name="Google Shape;42;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3" name="Google Shape;43;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4" name="Google Shape;44;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Google Shape;45;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6" name="Google Shape;46;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7" name="Google Shape;47;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8" name="Google Shape;48;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9" name="Google Shape;49;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0" name="Google Shape;50;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1" name="Google Shape;51;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 name="Google Shape;52;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3" name="Google Shape;53;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4" name="Google Shape;54;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5" name="Google Shape;55;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6" name="Google Shape;56;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7" name="Google Shape;57;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8" name="Google Shape;58;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 name="Google Shape;59;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 name="Google Shape;60;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 name="Google Shape;61;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2" name="Google Shape;62;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3" name="Google Shape;63;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4" name="Google Shape;64;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
          <p:cNvSpPr/>
          <p:nvPr/>
        </p:nvSpPr>
        <p:spPr>
          <a:xfrm>
            <a:off x="0" y="3095775"/>
            <a:ext cx="6501300" cy="205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3"/>
          <p:cNvGrpSpPr/>
          <p:nvPr/>
        </p:nvGrpSpPr>
        <p:grpSpPr>
          <a:xfrm rot="-5400000">
            <a:off x="348315" y="3682261"/>
            <a:ext cx="1129770" cy="1173854"/>
            <a:chOff x="11" y="583339"/>
            <a:chExt cx="1129770" cy="1173854"/>
          </a:xfrm>
        </p:grpSpPr>
        <p:sp>
          <p:nvSpPr>
            <p:cNvPr id="68" name="Google Shape;68;p3"/>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9" name="Google Shape;69;p3"/>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0" name="Google Shape;70;p3"/>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1" name="Google Shape;71;p3"/>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2" name="Google Shape;72;p3"/>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3" name="Google Shape;73;p3"/>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4" name="Google Shape;74;p3"/>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5" name="Google Shape;75;p3"/>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6" name="Google Shape;76;p3"/>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7" name="Google Shape;77;p3"/>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8" name="Google Shape;78;p3"/>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9" name="Google Shape;79;p3"/>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0" name="Google Shape;80;p3"/>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1" name="Google Shape;81;p3"/>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2" name="Google Shape;82;p3"/>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3" name="Google Shape;83;p3"/>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4" name="Google Shape;84;p3"/>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5" name="Google Shape;85;p3"/>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6" name="Google Shape;86;p3"/>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 name="Google Shape;87;p3"/>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 name="Google Shape;88;p3"/>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 name="Google Shape;89;p3"/>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 name="Google Shape;90;p3"/>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 name="Google Shape;91;p3"/>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 name="Google Shape;92;p3"/>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93" name="Google Shape;93;p3"/>
          <p:cNvSpPr txBox="1">
            <a:spLocks noGrp="1"/>
          </p:cNvSpPr>
          <p:nvPr>
            <p:ph type="title"/>
          </p:nvPr>
        </p:nvSpPr>
        <p:spPr>
          <a:xfrm>
            <a:off x="720500" y="2574469"/>
            <a:ext cx="3852000" cy="7305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4" name="Google Shape;94;p3"/>
          <p:cNvSpPr txBox="1">
            <a:spLocks noGrp="1"/>
          </p:cNvSpPr>
          <p:nvPr>
            <p:ph type="title" idx="2" hasCustomPrompt="1"/>
          </p:nvPr>
        </p:nvSpPr>
        <p:spPr>
          <a:xfrm>
            <a:off x="720000" y="1799269"/>
            <a:ext cx="3852000" cy="77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5" name="Google Shape;95;p3"/>
          <p:cNvSpPr txBox="1">
            <a:spLocks noGrp="1"/>
          </p:cNvSpPr>
          <p:nvPr>
            <p:ph type="subTitle" idx="1"/>
          </p:nvPr>
        </p:nvSpPr>
        <p:spPr>
          <a:xfrm>
            <a:off x="5096513" y="2141500"/>
            <a:ext cx="3327000" cy="84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36"/>
        <p:cNvGrpSpPr/>
        <p:nvPr/>
      </p:nvGrpSpPr>
      <p:grpSpPr>
        <a:xfrm>
          <a:off x="0" y="0"/>
          <a:ext cx="0" cy="0"/>
          <a:chOff x="0" y="0"/>
          <a:chExt cx="0" cy="0"/>
        </a:xfrm>
      </p:grpSpPr>
      <p:sp>
        <p:nvSpPr>
          <p:cNvPr id="337" name="Google Shape;337;p13"/>
          <p:cNvSpPr txBox="1">
            <a:spLocks noGrp="1"/>
          </p:cNvSpPr>
          <p:nvPr>
            <p:ph type="title"/>
          </p:nvPr>
        </p:nvSpPr>
        <p:spPr>
          <a:xfrm>
            <a:off x="1746945" y="1731425"/>
            <a:ext cx="27234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8" name="Google Shape;338;p13"/>
          <p:cNvSpPr txBox="1">
            <a:spLocks noGrp="1"/>
          </p:cNvSpPr>
          <p:nvPr>
            <p:ph type="title" idx="2" hasCustomPrompt="1"/>
          </p:nvPr>
        </p:nvSpPr>
        <p:spPr>
          <a:xfrm>
            <a:off x="797895" y="1725525"/>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a:spLocks noGrp="1"/>
          </p:cNvSpPr>
          <p:nvPr>
            <p:ph type="subTitle" idx="1"/>
          </p:nvPr>
        </p:nvSpPr>
        <p:spPr>
          <a:xfrm>
            <a:off x="1749195" y="2248419"/>
            <a:ext cx="27234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0" name="Google Shape;340;p13"/>
          <p:cNvSpPr txBox="1">
            <a:spLocks noGrp="1"/>
          </p:cNvSpPr>
          <p:nvPr>
            <p:ph type="title" idx="3"/>
          </p:nvPr>
        </p:nvSpPr>
        <p:spPr>
          <a:xfrm>
            <a:off x="1746938" y="3388125"/>
            <a:ext cx="27234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1" name="Google Shape;341;p13"/>
          <p:cNvSpPr txBox="1">
            <a:spLocks noGrp="1"/>
          </p:cNvSpPr>
          <p:nvPr>
            <p:ph type="title" idx="4" hasCustomPrompt="1"/>
          </p:nvPr>
        </p:nvSpPr>
        <p:spPr>
          <a:xfrm>
            <a:off x="797895" y="3388125"/>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subTitle" idx="5"/>
          </p:nvPr>
        </p:nvSpPr>
        <p:spPr>
          <a:xfrm>
            <a:off x="1746938" y="3897362"/>
            <a:ext cx="27234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3" name="Google Shape;343;p13"/>
          <p:cNvSpPr txBox="1">
            <a:spLocks noGrp="1"/>
          </p:cNvSpPr>
          <p:nvPr>
            <p:ph type="title" idx="6"/>
          </p:nvPr>
        </p:nvSpPr>
        <p:spPr>
          <a:xfrm>
            <a:off x="5602945" y="1728250"/>
            <a:ext cx="27312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4" name="Google Shape;344;p13"/>
          <p:cNvSpPr txBox="1">
            <a:spLocks noGrp="1"/>
          </p:cNvSpPr>
          <p:nvPr>
            <p:ph type="title" idx="7" hasCustomPrompt="1"/>
          </p:nvPr>
        </p:nvSpPr>
        <p:spPr>
          <a:xfrm>
            <a:off x="4659709" y="1731424"/>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8"/>
          </p:nvPr>
        </p:nvSpPr>
        <p:spPr>
          <a:xfrm>
            <a:off x="5605195" y="2242520"/>
            <a:ext cx="27312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6" name="Google Shape;346;p13"/>
          <p:cNvSpPr txBox="1">
            <a:spLocks noGrp="1"/>
          </p:cNvSpPr>
          <p:nvPr>
            <p:ph type="title" idx="9"/>
          </p:nvPr>
        </p:nvSpPr>
        <p:spPr>
          <a:xfrm>
            <a:off x="5602945" y="3388875"/>
            <a:ext cx="27312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7" name="Google Shape;347;p13"/>
          <p:cNvSpPr txBox="1">
            <a:spLocks noGrp="1"/>
          </p:cNvSpPr>
          <p:nvPr>
            <p:ph type="title" idx="13" hasCustomPrompt="1"/>
          </p:nvPr>
        </p:nvSpPr>
        <p:spPr>
          <a:xfrm>
            <a:off x="4659709" y="3389163"/>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8" name="Google Shape;348;p13"/>
          <p:cNvSpPr txBox="1">
            <a:spLocks noGrp="1"/>
          </p:cNvSpPr>
          <p:nvPr>
            <p:ph type="subTitle" idx="14"/>
          </p:nvPr>
        </p:nvSpPr>
        <p:spPr>
          <a:xfrm>
            <a:off x="5602945" y="3897362"/>
            <a:ext cx="27312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9" name="Google Shape;349;p13"/>
          <p:cNvSpPr txBox="1">
            <a:spLocks noGrp="1"/>
          </p:cNvSpPr>
          <p:nvPr>
            <p:ph type="title" idx="15"/>
          </p:nvPr>
        </p:nvSpPr>
        <p:spPr>
          <a:xfrm>
            <a:off x="723388"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0" name="Google Shape;350;p13"/>
          <p:cNvGrpSpPr/>
          <p:nvPr/>
        </p:nvGrpSpPr>
        <p:grpSpPr>
          <a:xfrm rot="-5400000">
            <a:off x="7661788" y="304268"/>
            <a:ext cx="1129770" cy="1173854"/>
            <a:chOff x="11" y="583339"/>
            <a:chExt cx="1129770" cy="1173854"/>
          </a:xfrm>
        </p:grpSpPr>
        <p:sp>
          <p:nvSpPr>
            <p:cNvPr id="351" name="Google Shape;351;p13"/>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2" name="Google Shape;352;p13"/>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3" name="Google Shape;353;p13"/>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4" name="Google Shape;354;p13"/>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5" name="Google Shape;355;p13"/>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6" name="Google Shape;356;p13"/>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7" name="Google Shape;357;p13"/>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8" name="Google Shape;358;p13"/>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9" name="Google Shape;359;p13"/>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0" name="Google Shape;360;p13"/>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1" name="Google Shape;361;p13"/>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2" name="Google Shape;362;p13"/>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3" name="Google Shape;363;p13"/>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4" name="Google Shape;364;p13"/>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5" name="Google Shape;365;p13"/>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6" name="Google Shape;366;p13"/>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7" name="Google Shape;367;p13"/>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8" name="Google Shape;368;p13"/>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9" name="Google Shape;369;p13"/>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0" name="Google Shape;370;p13"/>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1" name="Google Shape;371;p13"/>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2" name="Google Shape;372;p13"/>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3" name="Google Shape;373;p13"/>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4" name="Google Shape;374;p13"/>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5" name="Google Shape;375;p13"/>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587"/>
        <p:cNvGrpSpPr/>
        <p:nvPr/>
      </p:nvGrpSpPr>
      <p:grpSpPr>
        <a:xfrm>
          <a:off x="0" y="0"/>
          <a:ext cx="0" cy="0"/>
          <a:chOff x="0" y="0"/>
          <a:chExt cx="0" cy="0"/>
        </a:xfrm>
      </p:grpSpPr>
      <p:grpSp>
        <p:nvGrpSpPr>
          <p:cNvPr id="588" name="Google Shape;588;p20"/>
          <p:cNvGrpSpPr/>
          <p:nvPr/>
        </p:nvGrpSpPr>
        <p:grpSpPr>
          <a:xfrm rot="-5400000">
            <a:off x="348315" y="3682261"/>
            <a:ext cx="1129770" cy="1173854"/>
            <a:chOff x="11" y="583339"/>
            <a:chExt cx="1129770" cy="1173854"/>
          </a:xfrm>
        </p:grpSpPr>
        <p:sp>
          <p:nvSpPr>
            <p:cNvPr id="589" name="Google Shape;589;p20"/>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0" name="Google Shape;590;p20"/>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1" name="Google Shape;591;p20"/>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2" name="Google Shape;592;p20"/>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3" name="Google Shape;593;p20"/>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4" name="Google Shape;594;p20"/>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5" name="Google Shape;595;p20"/>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6" name="Google Shape;596;p20"/>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7" name="Google Shape;597;p20"/>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8" name="Google Shape;598;p20"/>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9" name="Google Shape;599;p20"/>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0" name="Google Shape;600;p20"/>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1" name="Google Shape;601;p20"/>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2" name="Google Shape;602;p20"/>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3" name="Google Shape;603;p20"/>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4" name="Google Shape;604;p20"/>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5" name="Google Shape;605;p20"/>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6" name="Google Shape;606;p20"/>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7" name="Google Shape;607;p20"/>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8" name="Google Shape;608;p20"/>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9" name="Google Shape;609;p20"/>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0" name="Google Shape;610;p20"/>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1" name="Google Shape;611;p20"/>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2" name="Google Shape;612;p20"/>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3" name="Google Shape;613;p20"/>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614" name="Google Shape;6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863"/>
        <p:cNvGrpSpPr/>
        <p:nvPr/>
      </p:nvGrpSpPr>
      <p:grpSpPr>
        <a:xfrm>
          <a:off x="0" y="0"/>
          <a:ext cx="0" cy="0"/>
          <a:chOff x="0" y="0"/>
          <a:chExt cx="0" cy="0"/>
        </a:xfrm>
      </p:grpSpPr>
      <p:sp>
        <p:nvSpPr>
          <p:cNvPr id="864" name="Google Shape;864;p27"/>
          <p:cNvSpPr txBox="1">
            <a:spLocks noGrp="1"/>
          </p:cNvSpPr>
          <p:nvPr>
            <p:ph type="ctrTitle"/>
          </p:nvPr>
        </p:nvSpPr>
        <p:spPr>
          <a:xfrm>
            <a:off x="720000" y="535147"/>
            <a:ext cx="7704000" cy="81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5" name="Google Shape;865;p27"/>
          <p:cNvSpPr txBox="1">
            <a:spLocks noGrp="1"/>
          </p:cNvSpPr>
          <p:nvPr>
            <p:ph type="subTitle" idx="1"/>
          </p:nvPr>
        </p:nvSpPr>
        <p:spPr>
          <a:xfrm>
            <a:off x="2642538" y="2088400"/>
            <a:ext cx="3858900" cy="11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66" name="Google Shape;866;p27"/>
          <p:cNvSpPr/>
          <p:nvPr/>
        </p:nvSpPr>
        <p:spPr>
          <a:xfrm>
            <a:off x="1350" y="0"/>
            <a:ext cx="18237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27"/>
          <p:cNvGrpSpPr/>
          <p:nvPr/>
        </p:nvGrpSpPr>
        <p:grpSpPr>
          <a:xfrm rot="-5400000">
            <a:off x="348315" y="3682261"/>
            <a:ext cx="1129770" cy="1173854"/>
            <a:chOff x="11" y="583339"/>
            <a:chExt cx="1129770" cy="1173854"/>
          </a:xfrm>
        </p:grpSpPr>
        <p:sp>
          <p:nvSpPr>
            <p:cNvPr id="868" name="Google Shape;868;p27"/>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69" name="Google Shape;869;p27"/>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0" name="Google Shape;870;p27"/>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1" name="Google Shape;871;p27"/>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2" name="Google Shape;872;p27"/>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3" name="Google Shape;873;p27"/>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4" name="Google Shape;874;p27"/>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5" name="Google Shape;875;p27"/>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6" name="Google Shape;876;p27"/>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7" name="Google Shape;877;p27"/>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8" name="Google Shape;878;p27"/>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9" name="Google Shape;879;p27"/>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0" name="Google Shape;880;p27"/>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1" name="Google Shape;881;p27"/>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2" name="Google Shape;882;p27"/>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3" name="Google Shape;883;p27"/>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4" name="Google Shape;884;p27"/>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5" name="Google Shape;885;p27"/>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6" name="Google Shape;886;p27"/>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7" name="Google Shape;887;p27"/>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8" name="Google Shape;888;p27"/>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9" name="Google Shape;889;p27"/>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0" name="Google Shape;890;p27"/>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1" name="Google Shape;891;p27"/>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2" name="Google Shape;892;p27"/>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893" name="Google Shape;893;p27"/>
          <p:cNvGrpSpPr/>
          <p:nvPr/>
        </p:nvGrpSpPr>
        <p:grpSpPr>
          <a:xfrm rot="-5400000">
            <a:off x="7661788" y="304268"/>
            <a:ext cx="1129770" cy="1173854"/>
            <a:chOff x="11" y="583339"/>
            <a:chExt cx="1129770" cy="1173854"/>
          </a:xfrm>
        </p:grpSpPr>
        <p:sp>
          <p:nvSpPr>
            <p:cNvPr id="894" name="Google Shape;894;p27"/>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5" name="Google Shape;895;p27"/>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6" name="Google Shape;896;p27"/>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7" name="Google Shape;897;p27"/>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8" name="Google Shape;898;p27"/>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9" name="Google Shape;899;p27"/>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0" name="Google Shape;900;p27"/>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1" name="Google Shape;901;p27"/>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2" name="Google Shape;902;p27"/>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3" name="Google Shape;903;p27"/>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4" name="Google Shape;904;p27"/>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5" name="Google Shape;905;p27"/>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6" name="Google Shape;906;p27"/>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7" name="Google Shape;907;p27"/>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8" name="Google Shape;908;p27"/>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9" name="Google Shape;909;p27"/>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0" name="Google Shape;910;p27"/>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1" name="Google Shape;911;p27"/>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2" name="Google Shape;912;p27"/>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3" name="Google Shape;913;p27"/>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4" name="Google Shape;914;p27"/>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5" name="Google Shape;915;p27"/>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6" name="Google Shape;916;p27"/>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7" name="Google Shape;917;p27"/>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8" name="Google Shape;918;p27"/>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919" name="Google Shape;919;p27"/>
          <p:cNvSpPr txBox="1"/>
          <p:nvPr/>
        </p:nvSpPr>
        <p:spPr>
          <a:xfrm>
            <a:off x="2246550" y="3268602"/>
            <a:ext cx="4650900" cy="973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a:solidFill>
                  <a:schemeClr val="accent2"/>
                </a:solidFill>
                <a:latin typeface="Questrial"/>
                <a:ea typeface="Questrial"/>
                <a:cs typeface="Questrial"/>
                <a:sym typeface="Questrial"/>
              </a:rPr>
              <a:t>CREDITS: This presentation template was created by </a:t>
            </a:r>
            <a:r>
              <a:rPr lang="en" b="1">
                <a:solidFill>
                  <a:schemeClr val="accent2"/>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a:solidFill>
                  <a:schemeClr val="accent2"/>
                </a:solidFill>
                <a:latin typeface="Questrial"/>
                <a:ea typeface="Questrial"/>
                <a:cs typeface="Questrial"/>
                <a:sym typeface="Questrial"/>
              </a:rPr>
              <a:t>, including icons by </a:t>
            </a:r>
            <a:r>
              <a:rPr lang="en" b="1">
                <a:solidFill>
                  <a:schemeClr val="accent2"/>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a:solidFill>
                  <a:schemeClr val="accent2"/>
                </a:solidFill>
                <a:latin typeface="Questrial"/>
                <a:ea typeface="Questrial"/>
                <a:cs typeface="Questrial"/>
                <a:sym typeface="Questrial"/>
              </a:rPr>
              <a:t>, and infographics &amp; images by </a:t>
            </a:r>
            <a:r>
              <a:rPr lang="en" b="1">
                <a:solidFill>
                  <a:schemeClr val="accent2"/>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endParaRPr b="1">
              <a:solidFill>
                <a:schemeClr val="accent2"/>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921"/>
        <p:cNvGrpSpPr/>
        <p:nvPr/>
      </p:nvGrpSpPr>
      <p:grpSpPr>
        <a:xfrm>
          <a:off x="0" y="0"/>
          <a:ext cx="0" cy="0"/>
          <a:chOff x="0" y="0"/>
          <a:chExt cx="0" cy="0"/>
        </a:xfrm>
      </p:grpSpPr>
      <p:grpSp>
        <p:nvGrpSpPr>
          <p:cNvPr id="922" name="Google Shape;922;p29"/>
          <p:cNvGrpSpPr/>
          <p:nvPr/>
        </p:nvGrpSpPr>
        <p:grpSpPr>
          <a:xfrm rot="-5400000">
            <a:off x="7661788" y="304268"/>
            <a:ext cx="1129770" cy="1173854"/>
            <a:chOff x="11" y="583339"/>
            <a:chExt cx="1129770" cy="1173854"/>
          </a:xfrm>
        </p:grpSpPr>
        <p:sp>
          <p:nvSpPr>
            <p:cNvPr id="923" name="Google Shape;923;p2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4" name="Google Shape;924;p2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5" name="Google Shape;925;p2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6" name="Google Shape;926;p2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7" name="Google Shape;927;p2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8" name="Google Shape;928;p2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9" name="Google Shape;929;p2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0" name="Google Shape;930;p2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1" name="Google Shape;931;p2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2" name="Google Shape;932;p2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3" name="Google Shape;933;p2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4" name="Google Shape;934;p2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5" name="Google Shape;935;p2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6" name="Google Shape;936;p2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7" name="Google Shape;937;p2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8" name="Google Shape;938;p2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9" name="Google Shape;939;p2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0" name="Google Shape;940;p2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1" name="Google Shape;941;p2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2" name="Google Shape;942;p2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3" name="Google Shape;943;p2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4" name="Google Shape;944;p2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5" name="Google Shape;945;p2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6" name="Google Shape;946;p2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7" name="Google Shape;947;p2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948" name="Google Shape;948;p29"/>
          <p:cNvGrpSpPr/>
          <p:nvPr/>
        </p:nvGrpSpPr>
        <p:grpSpPr>
          <a:xfrm rot="-5400000">
            <a:off x="348315" y="3682261"/>
            <a:ext cx="1129770" cy="1173854"/>
            <a:chOff x="11" y="583339"/>
            <a:chExt cx="1129770" cy="1173854"/>
          </a:xfrm>
        </p:grpSpPr>
        <p:sp>
          <p:nvSpPr>
            <p:cNvPr id="949" name="Google Shape;949;p2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0" name="Google Shape;950;p2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1" name="Google Shape;951;p2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2" name="Google Shape;952;p2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3" name="Google Shape;953;p2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4" name="Google Shape;954;p2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5" name="Google Shape;955;p2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6" name="Google Shape;956;p2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7" name="Google Shape;957;p2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8" name="Google Shape;958;p2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9" name="Google Shape;959;p2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0" name="Google Shape;960;p2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1" name="Google Shape;961;p2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2" name="Google Shape;962;p2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3" name="Google Shape;963;p2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4" name="Google Shape;964;p2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5" name="Google Shape;965;p2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6" name="Google Shape;966;p2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7" name="Google Shape;967;p2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8" name="Google Shape;968;p2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9" name="Google Shape;969;p2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0" name="Google Shape;970;p2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1" name="Google Shape;971;p2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2" name="Google Shape;972;p2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3" name="Google Shape;973;p2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EF2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07850"/>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1pPr>
            <a:lvl2pPr lvl="1"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2pPr>
            <a:lvl3pPr lvl="2"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3pPr>
            <a:lvl4pPr lvl="3"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4pPr>
            <a:lvl5pPr lvl="4"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5pPr>
            <a:lvl6pPr lvl="5"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6pPr>
            <a:lvl7pPr lvl="6"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7pPr>
            <a:lvl8pPr lvl="7"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8pPr>
            <a:lvl9pPr lvl="8"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Questrial"/>
              <a:buChar char="●"/>
              <a:defRPr sz="1800">
                <a:solidFill>
                  <a:schemeClr val="accent2"/>
                </a:solidFill>
                <a:latin typeface="Questrial"/>
                <a:ea typeface="Questrial"/>
                <a:cs typeface="Questrial"/>
                <a:sym typeface="Questrial"/>
              </a:defRPr>
            </a:lvl1pPr>
            <a:lvl2pPr marL="914400" lvl="1"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2pPr>
            <a:lvl3pPr marL="1371600" lvl="2"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3pPr>
            <a:lvl4pPr marL="1828800" lvl="3"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4pPr>
            <a:lvl5pPr marL="2286000" lvl="4"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5pPr>
            <a:lvl6pPr marL="2743200" lvl="5"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6pPr>
            <a:lvl7pPr marL="3200400" lvl="6"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7pPr>
            <a:lvl8pPr marL="3657600" lvl="7"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8pPr>
            <a:lvl9pPr marL="4114800" lvl="8" indent="-317500">
              <a:lnSpc>
                <a:spcPct val="100000"/>
              </a:lnSpc>
              <a:spcBef>
                <a:spcPts val="1600"/>
              </a:spcBef>
              <a:spcAft>
                <a:spcPts val="1600"/>
              </a:spcAft>
              <a:buClr>
                <a:schemeClr val="accent2"/>
              </a:buClr>
              <a:buSzPts val="1400"/>
              <a:buFont typeface="Questrial"/>
              <a:buChar char="■"/>
              <a:defRPr>
                <a:solidFill>
                  <a:schemeClr val="accent2"/>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6" r:id="rId5"/>
    <p:sldLayoutId id="2147483673"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4" name="Rectangle 3">
            <a:extLst>
              <a:ext uri="{FF2B5EF4-FFF2-40B4-BE49-F238E27FC236}">
                <a16:creationId xmlns:a16="http://schemas.microsoft.com/office/drawing/2014/main" id="{2E26DDBE-1D52-4663-A01D-A6C4D833C455}"/>
              </a:ext>
            </a:extLst>
          </p:cNvPr>
          <p:cNvSpPr/>
          <p:nvPr/>
        </p:nvSpPr>
        <p:spPr>
          <a:xfrm>
            <a:off x="-277091" y="-64322"/>
            <a:ext cx="7377545"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82" name="Google Shape;982;p32"/>
          <p:cNvSpPr txBox="1">
            <a:spLocks noGrp="1"/>
          </p:cNvSpPr>
          <p:nvPr>
            <p:ph type="ctrTitle"/>
          </p:nvPr>
        </p:nvSpPr>
        <p:spPr>
          <a:xfrm>
            <a:off x="711900" y="971002"/>
            <a:ext cx="6196200" cy="19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J2SCHOOL</a:t>
            </a:r>
            <a:br>
              <a:rPr lang="en" dirty="0"/>
            </a:br>
            <a:r>
              <a:rPr lang="en" sz="4000" dirty="0"/>
              <a:t>NHÓM 21</a:t>
            </a:r>
            <a:endParaRPr sz="4000" dirty="0"/>
          </a:p>
        </p:txBody>
      </p:sp>
      <p:pic>
        <p:nvPicPr>
          <p:cNvPr id="3" name="Picture 2" descr="A white shirt with a black background&#10;&#10;Description automatically generated with low confidence">
            <a:extLst>
              <a:ext uri="{FF2B5EF4-FFF2-40B4-BE49-F238E27FC236}">
                <a16:creationId xmlns:a16="http://schemas.microsoft.com/office/drawing/2014/main" id="{27E52602-68B1-4AC4-8C85-59C9F54C812A}"/>
              </a:ext>
            </a:extLst>
          </p:cNvPr>
          <p:cNvPicPr>
            <a:picLocks noChangeAspect="1"/>
          </p:cNvPicPr>
          <p:nvPr/>
        </p:nvPicPr>
        <p:blipFill>
          <a:blip r:embed="rId3"/>
          <a:stretch>
            <a:fillRect/>
          </a:stretch>
        </p:blipFill>
        <p:spPr>
          <a:xfrm>
            <a:off x="5015339" y="308242"/>
            <a:ext cx="4170229" cy="4527016"/>
          </a:xfrm>
          <a:prstGeom prst="rect">
            <a:avLst/>
          </a:prstGeom>
        </p:spPr>
      </p:pic>
      <p:sp>
        <p:nvSpPr>
          <p:cNvPr id="9" name="Google Shape;983;p32">
            <a:extLst>
              <a:ext uri="{FF2B5EF4-FFF2-40B4-BE49-F238E27FC236}">
                <a16:creationId xmlns:a16="http://schemas.microsoft.com/office/drawing/2014/main" id="{783D620A-C2EB-46DE-948B-57E281509478}"/>
              </a:ext>
            </a:extLst>
          </p:cNvPr>
          <p:cNvSpPr txBox="1">
            <a:spLocks/>
          </p:cNvSpPr>
          <p:nvPr/>
        </p:nvSpPr>
        <p:spPr>
          <a:xfrm>
            <a:off x="711900" y="3390218"/>
            <a:ext cx="2564700" cy="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1pPr>
            <a:lvl2pPr marL="914400" marR="0" lvl="1"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2pPr>
            <a:lvl3pPr marL="1371600" marR="0" lvl="2"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3pPr>
            <a:lvl4pPr marL="1828800" marR="0" lvl="3"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4pPr>
            <a:lvl5pPr marL="2286000" marR="0" lvl="4"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5pPr>
            <a:lvl6pPr marL="2743200" marR="0" lvl="5"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6pPr>
            <a:lvl7pPr marL="3200400" marR="0" lvl="6"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7pPr>
            <a:lvl8pPr marL="3657600" marR="0" lvl="7"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8pPr>
            <a:lvl9pPr marL="4114800" marR="0" lvl="8"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9pPr>
          </a:lstStyle>
          <a:p>
            <a:pPr marL="0" indent="0"/>
            <a:r>
              <a:rPr lang="en-US" sz="1600" b="1" dirty="0"/>
              <a:t>Prox (Nhóm trưởng)</a:t>
            </a:r>
          </a:p>
        </p:txBody>
      </p:sp>
      <p:sp>
        <p:nvSpPr>
          <p:cNvPr id="10" name="Google Shape;983;p32">
            <a:extLst>
              <a:ext uri="{FF2B5EF4-FFF2-40B4-BE49-F238E27FC236}">
                <a16:creationId xmlns:a16="http://schemas.microsoft.com/office/drawing/2014/main" id="{AC505983-7084-45BA-985E-3FF86F78AFEF}"/>
              </a:ext>
            </a:extLst>
          </p:cNvPr>
          <p:cNvSpPr txBox="1">
            <a:spLocks/>
          </p:cNvSpPr>
          <p:nvPr/>
        </p:nvSpPr>
        <p:spPr>
          <a:xfrm>
            <a:off x="711900" y="3721598"/>
            <a:ext cx="2564700" cy="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1pPr>
            <a:lvl2pPr marL="914400" marR="0" lvl="1"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2pPr>
            <a:lvl3pPr marL="1371600" marR="0" lvl="2"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3pPr>
            <a:lvl4pPr marL="1828800" marR="0" lvl="3"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4pPr>
            <a:lvl5pPr marL="2286000" marR="0" lvl="4"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5pPr>
            <a:lvl6pPr marL="2743200" marR="0" lvl="5"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6pPr>
            <a:lvl7pPr marL="3200400" marR="0" lvl="6"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7pPr>
            <a:lvl8pPr marL="3657600" marR="0" lvl="7"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8pPr>
            <a:lvl9pPr marL="4114800" marR="0" lvl="8"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9pPr>
          </a:lstStyle>
          <a:p>
            <a:pPr marL="0" indent="0"/>
            <a:r>
              <a:rPr lang="en-US" sz="1600" b="1" dirty="0"/>
              <a:t>Minh Châu</a:t>
            </a:r>
          </a:p>
        </p:txBody>
      </p:sp>
      <p:sp>
        <p:nvSpPr>
          <p:cNvPr id="6" name="Rectangle: Rounded Corners 5">
            <a:extLst>
              <a:ext uri="{FF2B5EF4-FFF2-40B4-BE49-F238E27FC236}">
                <a16:creationId xmlns:a16="http://schemas.microsoft.com/office/drawing/2014/main" id="{A75E11BF-49E0-46B1-8186-88A1CE89AEB5}"/>
              </a:ext>
            </a:extLst>
          </p:cNvPr>
          <p:cNvSpPr/>
          <p:nvPr/>
        </p:nvSpPr>
        <p:spPr>
          <a:xfrm>
            <a:off x="807028" y="2879302"/>
            <a:ext cx="1887681" cy="331380"/>
          </a:xfrm>
          <a:prstGeom prst="roundRect">
            <a:avLst/>
          </a:prstGeom>
          <a:solidFill>
            <a:srgbClr val="EA545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983" name="Google Shape;983;p32"/>
          <p:cNvSpPr txBox="1">
            <a:spLocks noGrp="1"/>
          </p:cNvSpPr>
          <p:nvPr>
            <p:ph type="subTitle" idx="1"/>
          </p:nvPr>
        </p:nvSpPr>
        <p:spPr>
          <a:xfrm>
            <a:off x="788102" y="2819542"/>
            <a:ext cx="2564700" cy="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rgbClr val="F9D4D0"/>
                </a:solidFill>
              </a:rPr>
              <a:t>Shop bán áo Online </a:t>
            </a:r>
            <a:endParaRPr sz="1600" b="1" dirty="0">
              <a:solidFill>
                <a:srgbClr val="F9D4D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2F0"/>
        </a:solidFill>
        <a:effectLst/>
      </p:bgPr>
    </p:bg>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4257674" y="0"/>
            <a:ext cx="4886326"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Sơ đồ cơ sở dữ liệu</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2" name="Rectangle: Rounded Corners 1">
            <a:extLst>
              <a:ext uri="{FF2B5EF4-FFF2-40B4-BE49-F238E27FC236}">
                <a16:creationId xmlns:a16="http://schemas.microsoft.com/office/drawing/2014/main" id="{872BF276-F3D8-4708-8D53-77CA937CEA70}"/>
              </a:ext>
            </a:extLst>
          </p:cNvPr>
          <p:cNvSpPr/>
          <p:nvPr/>
        </p:nvSpPr>
        <p:spPr>
          <a:xfrm>
            <a:off x="711685" y="1239901"/>
            <a:ext cx="7720629" cy="3583384"/>
          </a:xfrm>
          <a:prstGeom prst="roundRect">
            <a:avLst>
              <a:gd name="adj" fmla="val 4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Picture 4">
            <a:extLst>
              <a:ext uri="{FF2B5EF4-FFF2-40B4-BE49-F238E27FC236}">
                <a16:creationId xmlns:a16="http://schemas.microsoft.com/office/drawing/2014/main" id="{803635BB-9DEF-4348-A4E5-07A2C6FEDE61}"/>
              </a:ext>
            </a:extLst>
          </p:cNvPr>
          <p:cNvPicPr>
            <a:picLocks noChangeAspect="1"/>
          </p:cNvPicPr>
          <p:nvPr/>
        </p:nvPicPr>
        <p:blipFill>
          <a:blip r:embed="rId3"/>
          <a:stretch>
            <a:fillRect/>
          </a:stretch>
        </p:blipFill>
        <p:spPr>
          <a:xfrm>
            <a:off x="1549249" y="1344326"/>
            <a:ext cx="5416850" cy="3374534"/>
          </a:xfrm>
          <a:prstGeom prst="rect">
            <a:avLst/>
          </a:prstGeom>
        </p:spPr>
      </p:pic>
    </p:spTree>
    <p:extLst>
      <p:ext uri="{BB962C8B-B14F-4D97-AF65-F5344CB8AC3E}">
        <p14:creationId xmlns:p14="http://schemas.microsoft.com/office/powerpoint/2010/main" val="2145405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5"/>
          <p:cNvSpPr/>
          <p:nvPr/>
        </p:nvSpPr>
        <p:spPr>
          <a:xfrm>
            <a:off x="3524018" y="2106868"/>
            <a:ext cx="1173900" cy="1173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txBox="1">
            <a:spLocks noGrp="1"/>
          </p:cNvSpPr>
          <p:nvPr>
            <p:ph type="title"/>
          </p:nvPr>
        </p:nvSpPr>
        <p:spPr>
          <a:xfrm>
            <a:off x="628650" y="2574469"/>
            <a:ext cx="3943850" cy="73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Demo</a:t>
            </a:r>
            <a:endParaRPr dirty="0"/>
          </a:p>
        </p:txBody>
      </p:sp>
      <p:sp>
        <p:nvSpPr>
          <p:cNvPr id="1017" name="Google Shape;1017;p35"/>
          <p:cNvSpPr txBox="1">
            <a:spLocks noGrp="1"/>
          </p:cNvSpPr>
          <p:nvPr>
            <p:ph type="title" idx="2"/>
          </p:nvPr>
        </p:nvSpPr>
        <p:spPr>
          <a:xfrm>
            <a:off x="720000" y="1799269"/>
            <a:ext cx="3852000" cy="77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1018" name="Google Shape;1018;p35"/>
          <p:cNvSpPr txBox="1">
            <a:spLocks noGrp="1"/>
          </p:cNvSpPr>
          <p:nvPr>
            <p:ph type="subTitle" idx="1"/>
          </p:nvPr>
        </p:nvSpPr>
        <p:spPr>
          <a:xfrm>
            <a:off x="5096513" y="2141500"/>
            <a:ext cx="3327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cHưA nGhĨ rA </a:t>
            </a:r>
            <a:r>
              <a:rPr lang="vi-VN" dirty="0"/>
              <a:t>gÌ đỂ gHi </a:t>
            </a:r>
            <a:endParaRPr dirty="0"/>
          </a:p>
        </p:txBody>
      </p:sp>
      <p:cxnSp>
        <p:nvCxnSpPr>
          <p:cNvPr id="1019" name="Google Shape;1019;p35"/>
          <p:cNvCxnSpPr/>
          <p:nvPr/>
        </p:nvCxnSpPr>
        <p:spPr>
          <a:xfrm>
            <a:off x="4834500" y="1800518"/>
            <a:ext cx="2700" cy="15075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2F0"/>
        </a:solidFill>
        <a:effectLst/>
      </p:bgPr>
    </p:bg>
    <p:spTree>
      <p:nvGrpSpPr>
        <p:cNvPr id="1" name="Shape 993"/>
        <p:cNvGrpSpPr/>
        <p:nvPr/>
      </p:nvGrpSpPr>
      <p:grpSpPr>
        <a:xfrm>
          <a:off x="0" y="0"/>
          <a:ext cx="0" cy="0"/>
          <a:chOff x="0" y="0"/>
          <a:chExt cx="0" cy="0"/>
        </a:xfrm>
      </p:grpSpPr>
      <p:sp>
        <p:nvSpPr>
          <p:cNvPr id="11" name="Rectangle 10">
            <a:extLst>
              <a:ext uri="{FF2B5EF4-FFF2-40B4-BE49-F238E27FC236}">
                <a16:creationId xmlns:a16="http://schemas.microsoft.com/office/drawing/2014/main" id="{3E75D538-D818-411C-8E37-46D56EDF041E}"/>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Hướng mở rộng</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grpSp>
        <p:nvGrpSpPr>
          <p:cNvPr id="12" name="Group 11">
            <a:extLst>
              <a:ext uri="{FF2B5EF4-FFF2-40B4-BE49-F238E27FC236}">
                <a16:creationId xmlns:a16="http://schemas.microsoft.com/office/drawing/2014/main" id="{25F9A297-21A3-45BF-B3F3-EDE11419C600}"/>
              </a:ext>
            </a:extLst>
          </p:cNvPr>
          <p:cNvGrpSpPr/>
          <p:nvPr/>
        </p:nvGrpSpPr>
        <p:grpSpPr>
          <a:xfrm>
            <a:off x="280116" y="1442299"/>
            <a:ext cx="8863884" cy="628800"/>
            <a:chOff x="671512" y="2257350"/>
            <a:chExt cx="8863884" cy="628800"/>
          </a:xfrm>
        </p:grpSpPr>
        <p:sp>
          <p:nvSpPr>
            <p:cNvPr id="13" name="Rectangle: Rounded Corners 12">
              <a:extLst>
                <a:ext uri="{FF2B5EF4-FFF2-40B4-BE49-F238E27FC236}">
                  <a16:creationId xmlns:a16="http://schemas.microsoft.com/office/drawing/2014/main" id="{889F875B-AB94-446E-93EB-FC4421AC783C}"/>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14" name="Oval 13">
              <a:extLst>
                <a:ext uri="{FF2B5EF4-FFF2-40B4-BE49-F238E27FC236}">
                  <a16:creationId xmlns:a16="http://schemas.microsoft.com/office/drawing/2014/main" id="{97434C92-9FF0-4272-83D3-7094670FBF81}"/>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TextBox 14">
              <a:extLst>
                <a:ext uri="{FF2B5EF4-FFF2-40B4-BE49-F238E27FC236}">
                  <a16:creationId xmlns:a16="http://schemas.microsoft.com/office/drawing/2014/main" id="{1508078B-0C91-45E8-8065-F2B2BE402A6B}"/>
                </a:ext>
              </a:extLst>
            </p:cNvPr>
            <p:cNvSpPr txBox="1"/>
            <p:nvPr/>
          </p:nvSpPr>
          <p:spPr>
            <a:xfrm>
              <a:off x="1090612" y="2385030"/>
              <a:ext cx="506639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Liên kết tài khoản với Google, Facebook ,…</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2F23255B-2A6B-4BDE-AF18-47354A470F9B}"/>
              </a:ext>
            </a:extLst>
          </p:cNvPr>
          <p:cNvGrpSpPr/>
          <p:nvPr/>
        </p:nvGrpSpPr>
        <p:grpSpPr>
          <a:xfrm>
            <a:off x="280116" y="2185420"/>
            <a:ext cx="8863884" cy="628800"/>
            <a:chOff x="671512" y="2257350"/>
            <a:chExt cx="8863884" cy="628800"/>
          </a:xfrm>
        </p:grpSpPr>
        <p:sp>
          <p:nvSpPr>
            <p:cNvPr id="26" name="Rectangle: Rounded Corners 25">
              <a:extLst>
                <a:ext uri="{FF2B5EF4-FFF2-40B4-BE49-F238E27FC236}">
                  <a16:creationId xmlns:a16="http://schemas.microsoft.com/office/drawing/2014/main" id="{263ACD20-169F-4659-ABC7-9D5BE50D4ADB}"/>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A0378D2C-14F7-4D39-BCCF-C36FD5D68E5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DC62D7A2-2C65-49B5-96FE-55874097F6F1}"/>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Liên kết địa chỉ website lên google map </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B2DE71FF-1D0E-4F96-A9B4-D153A4ADEE83}"/>
              </a:ext>
            </a:extLst>
          </p:cNvPr>
          <p:cNvGrpSpPr/>
          <p:nvPr/>
        </p:nvGrpSpPr>
        <p:grpSpPr>
          <a:xfrm>
            <a:off x="280116" y="2944968"/>
            <a:ext cx="8863884" cy="628800"/>
            <a:chOff x="671512" y="2257350"/>
            <a:chExt cx="8863884" cy="628800"/>
          </a:xfrm>
        </p:grpSpPr>
        <p:sp>
          <p:nvSpPr>
            <p:cNvPr id="30" name="Rectangle: Rounded Corners 29">
              <a:extLst>
                <a:ext uri="{FF2B5EF4-FFF2-40B4-BE49-F238E27FC236}">
                  <a16:creationId xmlns:a16="http://schemas.microsoft.com/office/drawing/2014/main" id="{4231216F-6B15-4B58-88C3-39F6254072CE}"/>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6C12A41F-F3B9-4774-AEC0-4D8F2FA146A2}"/>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7" name="TextBox 36">
              <a:extLst>
                <a:ext uri="{FF2B5EF4-FFF2-40B4-BE49-F238E27FC236}">
                  <a16:creationId xmlns:a16="http://schemas.microsoft.com/office/drawing/2014/main" id="{87785F7F-8AA9-4F9C-9576-363783C6B3E4}"/>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Thêm chatbot</a:t>
              </a:r>
              <a:endParaRPr lang="vi-VN" sz="2000" b="1" dirty="0">
                <a:solidFill>
                  <a:srgbClr val="FF0000"/>
                </a:solidFill>
                <a:latin typeface="Questrial" panose="020B0604020202020204" charset="0"/>
              </a:endParaRPr>
            </a:p>
          </p:txBody>
        </p:sp>
      </p:grpSp>
      <p:grpSp>
        <p:nvGrpSpPr>
          <p:cNvPr id="38" name="Group 37">
            <a:extLst>
              <a:ext uri="{FF2B5EF4-FFF2-40B4-BE49-F238E27FC236}">
                <a16:creationId xmlns:a16="http://schemas.microsoft.com/office/drawing/2014/main" id="{48B5B83A-97F5-4DAD-A389-7EDDAC4031FD}"/>
              </a:ext>
            </a:extLst>
          </p:cNvPr>
          <p:cNvGrpSpPr/>
          <p:nvPr/>
        </p:nvGrpSpPr>
        <p:grpSpPr>
          <a:xfrm>
            <a:off x="280116" y="3701448"/>
            <a:ext cx="8863884" cy="628800"/>
            <a:chOff x="671512" y="2257350"/>
            <a:chExt cx="8863884" cy="628800"/>
          </a:xfrm>
        </p:grpSpPr>
        <p:sp>
          <p:nvSpPr>
            <p:cNvPr id="39" name="Rectangle: Rounded Corners 38">
              <a:extLst>
                <a:ext uri="{FF2B5EF4-FFF2-40B4-BE49-F238E27FC236}">
                  <a16:creationId xmlns:a16="http://schemas.microsoft.com/office/drawing/2014/main" id="{ABA73A83-2D61-45E1-8FFB-C707749EF54B}"/>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Oval 39">
              <a:extLst>
                <a:ext uri="{FF2B5EF4-FFF2-40B4-BE49-F238E27FC236}">
                  <a16:creationId xmlns:a16="http://schemas.microsoft.com/office/drawing/2014/main" id="{F8B96CCB-6D1A-43CD-8305-E9FAAB66769F}"/>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1" name="TextBox 40">
              <a:extLst>
                <a:ext uri="{FF2B5EF4-FFF2-40B4-BE49-F238E27FC236}">
                  <a16:creationId xmlns:a16="http://schemas.microsoft.com/office/drawing/2014/main" id="{5208745D-CD67-4B71-95F6-574E2BAEBC94}"/>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Tìm kiếm nâng cao</a:t>
              </a:r>
              <a:endParaRPr lang="vi-VN" sz="2000" b="1" dirty="0">
                <a:solidFill>
                  <a:srgbClr val="FF0000"/>
                </a:solidFill>
                <a:latin typeface="Questrial" panose="020B0604020202020204" charset="0"/>
              </a:endParaRPr>
            </a:p>
          </p:txBody>
        </p:sp>
      </p:grpSp>
      <p:grpSp>
        <p:nvGrpSpPr>
          <p:cNvPr id="42" name="Group 41">
            <a:extLst>
              <a:ext uri="{FF2B5EF4-FFF2-40B4-BE49-F238E27FC236}">
                <a16:creationId xmlns:a16="http://schemas.microsoft.com/office/drawing/2014/main" id="{3EFFD189-B9B9-4231-B32D-BDC774D81F70}"/>
              </a:ext>
            </a:extLst>
          </p:cNvPr>
          <p:cNvGrpSpPr/>
          <p:nvPr/>
        </p:nvGrpSpPr>
        <p:grpSpPr>
          <a:xfrm>
            <a:off x="280116" y="4457928"/>
            <a:ext cx="8863884" cy="628800"/>
            <a:chOff x="671512" y="2257350"/>
            <a:chExt cx="8863884" cy="628800"/>
          </a:xfrm>
        </p:grpSpPr>
        <p:sp>
          <p:nvSpPr>
            <p:cNvPr id="43" name="Rectangle: Rounded Corners 42">
              <a:extLst>
                <a:ext uri="{FF2B5EF4-FFF2-40B4-BE49-F238E27FC236}">
                  <a16:creationId xmlns:a16="http://schemas.microsoft.com/office/drawing/2014/main" id="{F533A657-C76A-41F7-B54F-307AD63E25A9}"/>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4" name="Oval 43">
              <a:extLst>
                <a:ext uri="{FF2B5EF4-FFF2-40B4-BE49-F238E27FC236}">
                  <a16:creationId xmlns:a16="http://schemas.microsoft.com/office/drawing/2014/main" id="{0B7089FA-D44C-4FC5-BE0F-07E9391A04AB}"/>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5" name="TextBox 44">
              <a:extLst>
                <a:ext uri="{FF2B5EF4-FFF2-40B4-BE49-F238E27FC236}">
                  <a16:creationId xmlns:a16="http://schemas.microsoft.com/office/drawing/2014/main" id="{25D86D5C-9E23-4477-989E-9C49B599237F}"/>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Trả lời đánh giá</a:t>
              </a:r>
              <a:endParaRPr lang="vi-VN" sz="2000" b="1" dirty="0">
                <a:solidFill>
                  <a:srgbClr val="FF0000"/>
                </a:solidFill>
                <a:latin typeface="Questrial" panose="020B0604020202020204" charset="0"/>
              </a:endParaRPr>
            </a:p>
          </p:txBody>
        </p:sp>
      </p:grpSp>
    </p:spTree>
    <p:extLst>
      <p:ext uri="{BB962C8B-B14F-4D97-AF65-F5344CB8AC3E}">
        <p14:creationId xmlns:p14="http://schemas.microsoft.com/office/powerpoint/2010/main" val="12366490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2F0"/>
        </a:solidFill>
        <a:effectLst/>
      </p:bgPr>
    </p:bg>
    <p:spTree>
      <p:nvGrpSpPr>
        <p:cNvPr id="1" name="Shape 993"/>
        <p:cNvGrpSpPr/>
        <p:nvPr/>
      </p:nvGrpSpPr>
      <p:grpSpPr>
        <a:xfrm>
          <a:off x="0" y="0"/>
          <a:ext cx="0" cy="0"/>
          <a:chOff x="0" y="0"/>
          <a:chExt cx="0" cy="0"/>
        </a:xfrm>
      </p:grpSpPr>
      <p:sp>
        <p:nvSpPr>
          <p:cNvPr id="11" name="Rectangle 10">
            <a:extLst>
              <a:ext uri="{FF2B5EF4-FFF2-40B4-BE49-F238E27FC236}">
                <a16:creationId xmlns:a16="http://schemas.microsoft.com/office/drawing/2014/main" id="{3E75D538-D818-411C-8E37-46D56EDF041E}"/>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351714"/>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416108"/>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Kết luận</a:t>
            </a:r>
            <a:endParaRPr dirty="0"/>
          </a:p>
        </p:txBody>
      </p:sp>
      <p:sp>
        <p:nvSpPr>
          <p:cNvPr id="999" name="Google Shape;999;p34"/>
          <p:cNvSpPr txBox="1">
            <a:spLocks noGrp="1"/>
          </p:cNvSpPr>
          <p:nvPr>
            <p:ph type="title" idx="2"/>
          </p:nvPr>
        </p:nvSpPr>
        <p:spPr>
          <a:xfrm>
            <a:off x="0" y="410208"/>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08.</a:t>
            </a:r>
            <a:endParaRPr dirty="0"/>
          </a:p>
        </p:txBody>
      </p:sp>
      <p:grpSp>
        <p:nvGrpSpPr>
          <p:cNvPr id="12" name="Group 11">
            <a:extLst>
              <a:ext uri="{FF2B5EF4-FFF2-40B4-BE49-F238E27FC236}">
                <a16:creationId xmlns:a16="http://schemas.microsoft.com/office/drawing/2014/main" id="{25F9A297-21A3-45BF-B3F3-EDE11419C600}"/>
              </a:ext>
            </a:extLst>
          </p:cNvPr>
          <p:cNvGrpSpPr/>
          <p:nvPr/>
        </p:nvGrpSpPr>
        <p:grpSpPr>
          <a:xfrm>
            <a:off x="280116" y="1241407"/>
            <a:ext cx="8863884" cy="628800"/>
            <a:chOff x="671512" y="2257350"/>
            <a:chExt cx="8863884" cy="628800"/>
          </a:xfrm>
        </p:grpSpPr>
        <p:sp>
          <p:nvSpPr>
            <p:cNvPr id="13" name="Rectangle: Rounded Corners 12">
              <a:extLst>
                <a:ext uri="{FF2B5EF4-FFF2-40B4-BE49-F238E27FC236}">
                  <a16:creationId xmlns:a16="http://schemas.microsoft.com/office/drawing/2014/main" id="{889F875B-AB94-446E-93EB-FC4421AC783C}"/>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14" name="Oval 13">
              <a:extLst>
                <a:ext uri="{FF2B5EF4-FFF2-40B4-BE49-F238E27FC236}">
                  <a16:creationId xmlns:a16="http://schemas.microsoft.com/office/drawing/2014/main" id="{97434C92-9FF0-4272-83D3-7094670FBF81}"/>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TextBox 14">
              <a:extLst>
                <a:ext uri="{FF2B5EF4-FFF2-40B4-BE49-F238E27FC236}">
                  <a16:creationId xmlns:a16="http://schemas.microsoft.com/office/drawing/2014/main" id="{1508078B-0C91-45E8-8065-F2B2BE402A6B}"/>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Đã làm được</a:t>
              </a:r>
              <a:endParaRPr lang="vi-VN" sz="2000" b="1" dirty="0">
                <a:solidFill>
                  <a:srgbClr val="FF0000"/>
                </a:solidFill>
                <a:latin typeface="Questrial" panose="020B0604020202020204" charset="0"/>
              </a:endParaRPr>
            </a:p>
          </p:txBody>
        </p:sp>
      </p:grpSp>
      <p:grpSp>
        <p:nvGrpSpPr>
          <p:cNvPr id="16" name="Group 15">
            <a:extLst>
              <a:ext uri="{FF2B5EF4-FFF2-40B4-BE49-F238E27FC236}">
                <a16:creationId xmlns:a16="http://schemas.microsoft.com/office/drawing/2014/main" id="{73C58174-215E-4555-B807-52737EBC5C5E}"/>
              </a:ext>
            </a:extLst>
          </p:cNvPr>
          <p:cNvGrpSpPr/>
          <p:nvPr/>
        </p:nvGrpSpPr>
        <p:grpSpPr>
          <a:xfrm>
            <a:off x="563962" y="2426195"/>
            <a:ext cx="2645966" cy="1052598"/>
            <a:chOff x="563959" y="1700276"/>
            <a:chExt cx="2645966" cy="1052598"/>
          </a:xfrm>
        </p:grpSpPr>
        <p:sp>
          <p:nvSpPr>
            <p:cNvPr id="17" name="Rectangle: Rounded Corners 16">
              <a:extLst>
                <a:ext uri="{FF2B5EF4-FFF2-40B4-BE49-F238E27FC236}">
                  <a16:creationId xmlns:a16="http://schemas.microsoft.com/office/drawing/2014/main" id="{0465114E-1620-408C-A37C-50841AEAA36F}"/>
                </a:ext>
              </a:extLst>
            </p:cNvPr>
            <p:cNvSpPr/>
            <p:nvPr/>
          </p:nvSpPr>
          <p:spPr>
            <a:xfrm>
              <a:off x="739497" y="2124074"/>
              <a:ext cx="23888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18" name="TextBox 17">
              <a:extLst>
                <a:ext uri="{FF2B5EF4-FFF2-40B4-BE49-F238E27FC236}">
                  <a16:creationId xmlns:a16="http://schemas.microsoft.com/office/drawing/2014/main" id="{CA3DA8D5-2EE8-49AE-81AF-5B671362D114}"/>
                </a:ext>
              </a:extLst>
            </p:cNvPr>
            <p:cNvSpPr txBox="1"/>
            <p:nvPr/>
          </p:nvSpPr>
          <p:spPr>
            <a:xfrm>
              <a:off x="1145268" y="2251754"/>
              <a:ext cx="206465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Gửi email</a:t>
              </a:r>
              <a:endParaRPr lang="vi-VN" sz="2000" b="1" dirty="0">
                <a:solidFill>
                  <a:srgbClr val="FF0000"/>
                </a:solidFill>
                <a:latin typeface="Questrial" panose="020B0604020202020204" charset="0"/>
              </a:endParaRPr>
            </a:p>
          </p:txBody>
        </p:sp>
        <p:sp>
          <p:nvSpPr>
            <p:cNvPr id="20" name="Isosceles Triangle 19">
              <a:extLst>
                <a:ext uri="{FF2B5EF4-FFF2-40B4-BE49-F238E27FC236}">
                  <a16:creationId xmlns:a16="http://schemas.microsoft.com/office/drawing/2014/main" id="{C05CEA66-3B5E-4DCA-991E-49CB80E68AE8}"/>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1" name="Connector: Elbow 20">
              <a:extLst>
                <a:ext uri="{FF2B5EF4-FFF2-40B4-BE49-F238E27FC236}">
                  <a16:creationId xmlns:a16="http://schemas.microsoft.com/office/drawing/2014/main" id="{A742948C-EFE5-4BCE-9CCE-86DD58ECDC50}"/>
                </a:ext>
              </a:extLst>
            </p:cNvPr>
            <p:cNvCxnSpPr>
              <a:cxnSpLocks/>
              <a:endCxn id="17" idx="1"/>
            </p:cNvCxnSpPr>
            <p:nvPr/>
          </p:nvCxnSpPr>
          <p:spPr>
            <a:xfrm rot="16200000" flipH="1">
              <a:off x="282629" y="1981606"/>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99E4860-6C9D-48AC-B125-C616695AC3DC}"/>
              </a:ext>
            </a:extLst>
          </p:cNvPr>
          <p:cNvGrpSpPr/>
          <p:nvPr/>
        </p:nvGrpSpPr>
        <p:grpSpPr>
          <a:xfrm>
            <a:off x="563963" y="1870208"/>
            <a:ext cx="2103038" cy="880322"/>
            <a:chOff x="563963" y="1134354"/>
            <a:chExt cx="2103038" cy="880322"/>
          </a:xfrm>
        </p:grpSpPr>
        <p:sp>
          <p:nvSpPr>
            <p:cNvPr id="33" name="Rectangle: Rounded Corners 32">
              <a:extLst>
                <a:ext uri="{FF2B5EF4-FFF2-40B4-BE49-F238E27FC236}">
                  <a16:creationId xmlns:a16="http://schemas.microsoft.com/office/drawing/2014/main" id="{7FE6FB28-C61A-40A4-A878-C831F209F30D}"/>
                </a:ext>
              </a:extLst>
            </p:cNvPr>
            <p:cNvSpPr/>
            <p:nvPr/>
          </p:nvSpPr>
          <p:spPr>
            <a:xfrm>
              <a:off x="739499" y="1385876"/>
              <a:ext cx="152173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4" name="TextBox 33">
              <a:extLst>
                <a:ext uri="{FF2B5EF4-FFF2-40B4-BE49-F238E27FC236}">
                  <a16:creationId xmlns:a16="http://schemas.microsoft.com/office/drawing/2014/main" id="{5F46E1FA-854F-42ED-9438-E2FAFB2E406A}"/>
                </a:ext>
              </a:extLst>
            </p:cNvPr>
            <p:cNvSpPr txBox="1"/>
            <p:nvPr/>
          </p:nvSpPr>
          <p:spPr>
            <a:xfrm>
              <a:off x="1145271" y="1513556"/>
              <a:ext cx="152173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CURD</a:t>
              </a:r>
              <a:endParaRPr lang="vi-VN" sz="2000" b="1" dirty="0">
                <a:solidFill>
                  <a:srgbClr val="FF0000"/>
                </a:solidFill>
                <a:latin typeface="Questrial" panose="020B0604020202020204" charset="0"/>
              </a:endParaRPr>
            </a:p>
          </p:txBody>
        </p:sp>
        <p:sp>
          <p:nvSpPr>
            <p:cNvPr id="35" name="Isosceles Triangle 34">
              <a:extLst>
                <a:ext uri="{FF2B5EF4-FFF2-40B4-BE49-F238E27FC236}">
                  <a16:creationId xmlns:a16="http://schemas.microsoft.com/office/drawing/2014/main" id="{A52F63D0-0D31-4CC0-9E89-B633AB803626}"/>
                </a:ext>
              </a:extLst>
            </p:cNvPr>
            <p:cNvSpPr/>
            <p:nvPr/>
          </p:nvSpPr>
          <p:spPr>
            <a:xfrm>
              <a:off x="921242" y="165646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36" name="Connector: Elbow 35">
              <a:extLst>
                <a:ext uri="{FF2B5EF4-FFF2-40B4-BE49-F238E27FC236}">
                  <a16:creationId xmlns:a16="http://schemas.microsoft.com/office/drawing/2014/main" id="{706CA69C-643F-42DB-8324-7E973A936279}"/>
                </a:ext>
              </a:extLst>
            </p:cNvPr>
            <p:cNvCxnSpPr>
              <a:cxnSpLocks/>
              <a:endCxn id="33" idx="1"/>
            </p:cNvCxnSpPr>
            <p:nvPr/>
          </p:nvCxnSpPr>
          <p:spPr>
            <a:xfrm rot="16200000" flipH="1">
              <a:off x="368770" y="1329547"/>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39DC683B-3CC8-498E-A5F9-7A2C4C038C1B}"/>
              </a:ext>
            </a:extLst>
          </p:cNvPr>
          <p:cNvGrpSpPr/>
          <p:nvPr/>
        </p:nvGrpSpPr>
        <p:grpSpPr>
          <a:xfrm>
            <a:off x="563961" y="3871035"/>
            <a:ext cx="2263000" cy="1052598"/>
            <a:chOff x="563956" y="1700276"/>
            <a:chExt cx="2263000" cy="1052598"/>
          </a:xfrm>
        </p:grpSpPr>
        <p:sp>
          <p:nvSpPr>
            <p:cNvPr id="53" name="Rectangle: Rounded Corners 52">
              <a:extLst>
                <a:ext uri="{FF2B5EF4-FFF2-40B4-BE49-F238E27FC236}">
                  <a16:creationId xmlns:a16="http://schemas.microsoft.com/office/drawing/2014/main" id="{70D583C7-BB31-4B2B-9BA7-0F4225D3C6D8}"/>
                </a:ext>
              </a:extLst>
            </p:cNvPr>
            <p:cNvSpPr/>
            <p:nvPr/>
          </p:nvSpPr>
          <p:spPr>
            <a:xfrm>
              <a:off x="739496" y="2124074"/>
              <a:ext cx="2087459"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4" name="TextBox 53">
              <a:extLst>
                <a:ext uri="{FF2B5EF4-FFF2-40B4-BE49-F238E27FC236}">
                  <a16:creationId xmlns:a16="http://schemas.microsoft.com/office/drawing/2014/main" id="{E4EA36D0-E175-436C-9060-5D62F001348B}"/>
                </a:ext>
              </a:extLst>
            </p:cNvPr>
            <p:cNvSpPr txBox="1"/>
            <p:nvPr/>
          </p:nvSpPr>
          <p:spPr>
            <a:xfrm>
              <a:off x="1145267" y="2251754"/>
              <a:ext cx="168168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Dùng modal</a:t>
              </a:r>
              <a:endParaRPr lang="vi-VN" sz="2000" b="1" dirty="0">
                <a:solidFill>
                  <a:srgbClr val="FF0000"/>
                </a:solidFill>
                <a:latin typeface="Questrial" panose="020B0604020202020204" charset="0"/>
              </a:endParaRPr>
            </a:p>
          </p:txBody>
        </p:sp>
        <p:sp>
          <p:nvSpPr>
            <p:cNvPr id="55" name="Isosceles Triangle 54">
              <a:extLst>
                <a:ext uri="{FF2B5EF4-FFF2-40B4-BE49-F238E27FC236}">
                  <a16:creationId xmlns:a16="http://schemas.microsoft.com/office/drawing/2014/main" id="{AB596462-33BA-47C0-B5FA-CE4E96E762C2}"/>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6" name="Connector: Elbow 55">
              <a:extLst>
                <a:ext uri="{FF2B5EF4-FFF2-40B4-BE49-F238E27FC236}">
                  <a16:creationId xmlns:a16="http://schemas.microsoft.com/office/drawing/2014/main" id="{541638EF-743D-4D21-9837-04C33470AEFC}"/>
                </a:ext>
              </a:extLst>
            </p:cNvPr>
            <p:cNvCxnSpPr>
              <a:cxnSpLocks/>
              <a:endCxn id="53" idx="1"/>
            </p:cNvCxnSpPr>
            <p:nvPr/>
          </p:nvCxnSpPr>
          <p:spPr>
            <a:xfrm rot="16200000" flipH="1">
              <a:off x="282627"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3CB8BDB8-EB5F-4DFD-884E-D850B2615BE3}"/>
              </a:ext>
            </a:extLst>
          </p:cNvPr>
          <p:cNvGrpSpPr/>
          <p:nvPr/>
        </p:nvGrpSpPr>
        <p:grpSpPr>
          <a:xfrm>
            <a:off x="563962" y="3142772"/>
            <a:ext cx="2125443" cy="1052598"/>
            <a:chOff x="563957" y="1700276"/>
            <a:chExt cx="2125443" cy="1052598"/>
          </a:xfrm>
        </p:grpSpPr>
        <p:sp>
          <p:nvSpPr>
            <p:cNvPr id="26" name="Rectangle: Rounded Corners 25">
              <a:extLst>
                <a:ext uri="{FF2B5EF4-FFF2-40B4-BE49-F238E27FC236}">
                  <a16:creationId xmlns:a16="http://schemas.microsoft.com/office/drawing/2014/main" id="{3C49E444-54D3-4DE1-955A-26420E27B4AB}"/>
                </a:ext>
              </a:extLst>
            </p:cNvPr>
            <p:cNvSpPr/>
            <p:nvPr/>
          </p:nvSpPr>
          <p:spPr>
            <a:xfrm>
              <a:off x="739497" y="2124074"/>
              <a:ext cx="178645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TextBox 26">
              <a:extLst>
                <a:ext uri="{FF2B5EF4-FFF2-40B4-BE49-F238E27FC236}">
                  <a16:creationId xmlns:a16="http://schemas.microsoft.com/office/drawing/2014/main" id="{8983EA07-FD39-423F-A2DE-1F89434F8610}"/>
                </a:ext>
              </a:extLst>
            </p:cNvPr>
            <p:cNvSpPr txBox="1"/>
            <p:nvPr/>
          </p:nvSpPr>
          <p:spPr>
            <a:xfrm>
              <a:off x="1145268" y="2251754"/>
              <a:ext cx="1544132"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Xuất </a:t>
              </a:r>
              <a:r>
                <a:rPr lang="en-US" sz="2000" b="1" dirty="0" err="1">
                  <a:solidFill>
                    <a:srgbClr val="FF0000"/>
                  </a:solidFill>
                  <a:latin typeface="Questrial" panose="020B0604020202020204" charset="0"/>
                </a:rPr>
                <a:t>exel</a:t>
              </a:r>
              <a:endParaRPr lang="vi-VN" sz="2000" b="1" dirty="0">
                <a:solidFill>
                  <a:srgbClr val="FF0000"/>
                </a:solidFill>
                <a:latin typeface="Questrial" panose="020B0604020202020204" charset="0"/>
              </a:endParaRPr>
            </a:p>
          </p:txBody>
        </p:sp>
        <p:sp>
          <p:nvSpPr>
            <p:cNvPr id="28" name="Isosceles Triangle 27">
              <a:extLst>
                <a:ext uri="{FF2B5EF4-FFF2-40B4-BE49-F238E27FC236}">
                  <a16:creationId xmlns:a16="http://schemas.microsoft.com/office/drawing/2014/main" id="{86E30566-E59F-42D9-AADC-E354D62E91F4}"/>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9" name="Connector: Elbow 28">
              <a:extLst>
                <a:ext uri="{FF2B5EF4-FFF2-40B4-BE49-F238E27FC236}">
                  <a16:creationId xmlns:a16="http://schemas.microsoft.com/office/drawing/2014/main" id="{67ADDF10-308F-4455-BF89-3402CB94D460}"/>
                </a:ext>
              </a:extLst>
            </p:cNvPr>
            <p:cNvCxnSpPr>
              <a:cxnSpLocks/>
              <a:endCxn id="26" idx="1"/>
            </p:cNvCxnSpPr>
            <p:nvPr/>
          </p:nvCxnSpPr>
          <p:spPr>
            <a:xfrm rot="16200000" flipH="1">
              <a:off x="282628"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570877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55"/>
          <p:cNvSpPr txBox="1">
            <a:spLocks noGrp="1"/>
          </p:cNvSpPr>
          <p:nvPr>
            <p:ph type="ctrTitle" idx="4294967295"/>
          </p:nvPr>
        </p:nvSpPr>
        <p:spPr>
          <a:xfrm>
            <a:off x="720725" y="534988"/>
            <a:ext cx="7702550" cy="8143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Thanks</a:t>
            </a:r>
            <a:endParaRPr sz="6600" dirty="0"/>
          </a:p>
        </p:txBody>
      </p:sp>
      <p:sp>
        <p:nvSpPr>
          <p:cNvPr id="1329" name="Google Shape;1329;p55"/>
          <p:cNvSpPr txBox="1">
            <a:spLocks noGrp="1"/>
          </p:cNvSpPr>
          <p:nvPr>
            <p:ph type="subTitle" idx="4294967295"/>
          </p:nvPr>
        </p:nvSpPr>
        <p:spPr>
          <a:xfrm>
            <a:off x="2643187" y="1946275"/>
            <a:ext cx="3857625" cy="4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Đừng ai hỏi gì nhé? </a:t>
            </a:r>
            <a:endParaRPr dirty="0"/>
          </a:p>
        </p:txBody>
      </p:sp>
      <p:sp>
        <p:nvSpPr>
          <p:cNvPr id="18" name="Google Shape;1329;p55">
            <a:extLst>
              <a:ext uri="{FF2B5EF4-FFF2-40B4-BE49-F238E27FC236}">
                <a16:creationId xmlns:a16="http://schemas.microsoft.com/office/drawing/2014/main" id="{07A770A1-A135-45DB-9B82-64E97B5FC10E}"/>
              </a:ext>
            </a:extLst>
          </p:cNvPr>
          <p:cNvSpPr txBox="1">
            <a:spLocks/>
          </p:cNvSpPr>
          <p:nvPr/>
        </p:nvSpPr>
        <p:spPr>
          <a:xfrm>
            <a:off x="2643187" y="2330450"/>
            <a:ext cx="3857625"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Questrial"/>
              <a:buChar char="●"/>
              <a:defRPr sz="1800" b="0" i="0" u="none" strike="noStrike" cap="none">
                <a:solidFill>
                  <a:schemeClr val="accent2"/>
                </a:solidFill>
                <a:latin typeface="Questrial"/>
                <a:ea typeface="Questrial"/>
                <a:cs typeface="Questrial"/>
                <a:sym typeface="Questrial"/>
              </a:defRPr>
            </a:lvl1pPr>
            <a:lvl2pPr marL="914400" marR="0" lvl="1"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2pPr>
            <a:lvl3pPr marL="1371600" marR="0" lvl="2"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3pPr>
            <a:lvl4pPr marL="1828800" marR="0" lvl="3"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4pPr>
            <a:lvl5pPr marL="2286000" marR="0" lvl="4"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5pPr>
            <a:lvl6pPr marL="2743200" marR="0" lvl="5"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6pPr>
            <a:lvl7pPr marL="3200400" marR="0" lvl="6"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7pPr>
            <a:lvl8pPr marL="3657600" marR="0" lvl="7"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8pPr>
            <a:lvl9pPr marL="4114800" marR="0" lvl="8" indent="-317500" algn="l" rtl="0">
              <a:lnSpc>
                <a:spcPct val="100000"/>
              </a:lnSpc>
              <a:spcBef>
                <a:spcPts val="1600"/>
              </a:spcBef>
              <a:spcAft>
                <a:spcPts val="160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9pPr>
          </a:lstStyle>
          <a:p>
            <a:pPr marL="0" indent="0" algn="ctr">
              <a:buFont typeface="Questrial"/>
              <a:buNone/>
            </a:pPr>
            <a:r>
              <a:rPr lang="it-IT" sz="1100" b="1" dirty="0"/>
              <a:t>Khum biết trả lời đou</a:t>
            </a:r>
          </a:p>
        </p:txBody>
      </p:sp>
      <p:pic>
        <p:nvPicPr>
          <p:cNvPr id="3" name="Picture 2" descr="A picture containing text, vector graphics, clipart&#10;&#10;Description automatically generated">
            <a:extLst>
              <a:ext uri="{FF2B5EF4-FFF2-40B4-BE49-F238E27FC236}">
                <a16:creationId xmlns:a16="http://schemas.microsoft.com/office/drawing/2014/main" id="{2551577F-9312-4F66-A7DB-B4FE42EB02B2}"/>
              </a:ext>
            </a:extLst>
          </p:cNvPr>
          <p:cNvPicPr>
            <a:picLocks noChangeAspect="1"/>
          </p:cNvPicPr>
          <p:nvPr/>
        </p:nvPicPr>
        <p:blipFill>
          <a:blip r:embed="rId3"/>
          <a:stretch>
            <a:fillRect/>
          </a:stretch>
        </p:blipFill>
        <p:spPr>
          <a:xfrm>
            <a:off x="3140867" y="2714626"/>
            <a:ext cx="2862264" cy="2862264"/>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277091" y="-64322"/>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Lý do chọn đề tài</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9" name="Group 8">
            <a:extLst>
              <a:ext uri="{FF2B5EF4-FFF2-40B4-BE49-F238E27FC236}">
                <a16:creationId xmlns:a16="http://schemas.microsoft.com/office/drawing/2014/main" id="{EB95D6B1-49ED-447A-BB7A-4F2961BDF853}"/>
              </a:ext>
            </a:extLst>
          </p:cNvPr>
          <p:cNvGrpSpPr/>
          <p:nvPr/>
        </p:nvGrpSpPr>
        <p:grpSpPr>
          <a:xfrm>
            <a:off x="949049" y="1695375"/>
            <a:ext cx="7800975" cy="628800"/>
            <a:chOff x="671512" y="2257350"/>
            <a:chExt cx="7800975"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Công nghệ phát triển</a:t>
              </a:r>
              <a:endParaRPr lang="vi-VN" sz="2000" b="1" dirty="0">
                <a:solidFill>
                  <a:srgbClr val="FF0000"/>
                </a:solidFill>
                <a:latin typeface="Questrial" panose="020B0604020202020204" charset="0"/>
              </a:endParaRPr>
            </a:p>
          </p:txBody>
        </p:sp>
      </p:grpSp>
      <p:grpSp>
        <p:nvGrpSpPr>
          <p:cNvPr id="18" name="Group 17">
            <a:extLst>
              <a:ext uri="{FF2B5EF4-FFF2-40B4-BE49-F238E27FC236}">
                <a16:creationId xmlns:a16="http://schemas.microsoft.com/office/drawing/2014/main" id="{967BF853-68BE-41C6-B15B-76F9776FBC67}"/>
              </a:ext>
            </a:extLst>
          </p:cNvPr>
          <p:cNvGrpSpPr/>
          <p:nvPr/>
        </p:nvGrpSpPr>
        <p:grpSpPr>
          <a:xfrm>
            <a:off x="949049" y="2491845"/>
            <a:ext cx="7800975" cy="628800"/>
            <a:chOff x="671512" y="2257350"/>
            <a:chExt cx="7800975" cy="628800"/>
          </a:xfrm>
        </p:grpSpPr>
        <p:sp>
          <p:nvSpPr>
            <p:cNvPr id="20" name="Rectangle: Rounded Corners 19">
              <a:extLst>
                <a:ext uri="{FF2B5EF4-FFF2-40B4-BE49-F238E27FC236}">
                  <a16:creationId xmlns:a16="http://schemas.microsoft.com/office/drawing/2014/main" id="{241068FB-5C1E-42E8-B47B-7397240C1F43}"/>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1" name="Oval 20">
              <a:extLst>
                <a:ext uri="{FF2B5EF4-FFF2-40B4-BE49-F238E27FC236}">
                  <a16:creationId xmlns:a16="http://schemas.microsoft.com/office/drawing/2014/main" id="{084EFAC2-4CCA-4C28-BAE4-9188CBE1C04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Bán hàng online hiện đang phổ biến</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49144FBD-E4A6-4127-B830-16F2D204B9AF}"/>
              </a:ext>
            </a:extLst>
          </p:cNvPr>
          <p:cNvGrpSpPr/>
          <p:nvPr/>
        </p:nvGrpSpPr>
        <p:grpSpPr>
          <a:xfrm>
            <a:off x="949049" y="3294594"/>
            <a:ext cx="7800975" cy="628800"/>
            <a:chOff x="671512" y="2257350"/>
            <a:chExt cx="7800975" cy="628800"/>
          </a:xfrm>
        </p:grpSpPr>
        <p:sp>
          <p:nvSpPr>
            <p:cNvPr id="26" name="Rectangle: Rounded Corners 25">
              <a:extLst>
                <a:ext uri="{FF2B5EF4-FFF2-40B4-BE49-F238E27FC236}">
                  <a16:creationId xmlns:a16="http://schemas.microsoft.com/office/drawing/2014/main" id="{F4E78E1E-E728-4F15-A235-9AAE78D9AB6B}"/>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BD16BB3B-89AC-40C9-BB87-ED6D2937CCAA}"/>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00089CF5-D84E-48CA-A488-D9A6E4C9308B}"/>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Nhu cầu mua áo tăng cao</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09B49B2E-1122-4EE1-8E95-7A6CA11EA9C3}"/>
              </a:ext>
            </a:extLst>
          </p:cNvPr>
          <p:cNvGrpSpPr/>
          <p:nvPr/>
        </p:nvGrpSpPr>
        <p:grpSpPr>
          <a:xfrm>
            <a:off x="949049" y="4083872"/>
            <a:ext cx="7800975" cy="628800"/>
            <a:chOff x="671512" y="2257350"/>
            <a:chExt cx="7800975" cy="628800"/>
          </a:xfrm>
        </p:grpSpPr>
        <p:sp>
          <p:nvSpPr>
            <p:cNvPr id="30" name="Rectangle: Rounded Corners 29">
              <a:extLst>
                <a:ext uri="{FF2B5EF4-FFF2-40B4-BE49-F238E27FC236}">
                  <a16:creationId xmlns:a16="http://schemas.microsoft.com/office/drawing/2014/main" id="{25B295F9-22DF-40BC-94CF-00DAA8B6EC12}"/>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94FA8F4E-D4BE-4DBF-A630-92B31459E2CD}"/>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2" name="TextBox 31">
              <a:extLst>
                <a:ext uri="{FF2B5EF4-FFF2-40B4-BE49-F238E27FC236}">
                  <a16:creationId xmlns:a16="http://schemas.microsoft.com/office/drawing/2014/main" id="{2EBBA17B-D1D8-4700-A889-263C7324E5DC}"/>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Có thể học tập</a:t>
              </a:r>
              <a:endParaRPr lang="vi-VN" sz="2000" b="1" dirty="0">
                <a:solidFill>
                  <a:srgbClr val="FF0000"/>
                </a:solidFill>
                <a:latin typeface="Questrial" panose="020B0604020202020204" charset="0"/>
              </a:endParaRPr>
            </a:p>
          </p:txBody>
        </p:sp>
      </p:gr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277091" y="-64322"/>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94316" y="295431"/>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68099" y="359825"/>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Công nghệ áp dụng</a:t>
            </a:r>
            <a:endParaRPr dirty="0"/>
          </a:p>
        </p:txBody>
      </p:sp>
      <p:sp>
        <p:nvSpPr>
          <p:cNvPr id="999" name="Google Shape;999;p34"/>
          <p:cNvSpPr txBox="1">
            <a:spLocks noGrp="1"/>
          </p:cNvSpPr>
          <p:nvPr>
            <p:ph type="title" idx="2"/>
          </p:nvPr>
        </p:nvSpPr>
        <p:spPr>
          <a:xfrm>
            <a:off x="19050" y="353925"/>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14" name="Group 13">
            <a:extLst>
              <a:ext uri="{FF2B5EF4-FFF2-40B4-BE49-F238E27FC236}">
                <a16:creationId xmlns:a16="http://schemas.microsoft.com/office/drawing/2014/main" id="{89DF7DAD-9E9B-42C7-AB79-B2798FE7C6BF}"/>
              </a:ext>
            </a:extLst>
          </p:cNvPr>
          <p:cNvGrpSpPr/>
          <p:nvPr/>
        </p:nvGrpSpPr>
        <p:grpSpPr>
          <a:xfrm>
            <a:off x="2097384" y="1808464"/>
            <a:ext cx="1509666" cy="2110333"/>
            <a:chOff x="2221079" y="1801675"/>
            <a:chExt cx="1509666" cy="2110333"/>
          </a:xfrm>
        </p:grpSpPr>
        <p:sp>
          <p:nvSpPr>
            <p:cNvPr id="34" name="Rectangle: Rounded Corners 33">
              <a:extLst>
                <a:ext uri="{FF2B5EF4-FFF2-40B4-BE49-F238E27FC236}">
                  <a16:creationId xmlns:a16="http://schemas.microsoft.com/office/drawing/2014/main" id="{ACC2A249-0CAA-43F0-8A49-A3E699FB668B}"/>
                </a:ext>
              </a:extLst>
            </p:cNvPr>
            <p:cNvSpPr/>
            <p:nvPr/>
          </p:nvSpPr>
          <p:spPr>
            <a:xfrm>
              <a:off x="2221079" y="1801675"/>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6" name="TextBox 35">
              <a:extLst>
                <a:ext uri="{FF2B5EF4-FFF2-40B4-BE49-F238E27FC236}">
                  <a16:creationId xmlns:a16="http://schemas.microsoft.com/office/drawing/2014/main" id="{02527213-1BD6-4F1D-9E6B-16E67617143D}"/>
                </a:ext>
              </a:extLst>
            </p:cNvPr>
            <p:cNvSpPr txBox="1"/>
            <p:nvPr/>
          </p:nvSpPr>
          <p:spPr>
            <a:xfrm>
              <a:off x="2445870" y="3413718"/>
              <a:ext cx="1135307"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MySQL</a:t>
              </a:r>
              <a:endParaRPr lang="vi-VN" sz="2000" b="1" dirty="0">
                <a:solidFill>
                  <a:srgbClr val="FF0000"/>
                </a:solidFill>
                <a:latin typeface="Questrial" panose="020B0604020202020204" charset="0"/>
              </a:endParaRPr>
            </a:p>
          </p:txBody>
        </p:sp>
        <p:pic>
          <p:nvPicPr>
            <p:cNvPr id="3" name="Picture 2" descr="Logo&#10;&#10;Description automatically generated">
              <a:extLst>
                <a:ext uri="{FF2B5EF4-FFF2-40B4-BE49-F238E27FC236}">
                  <a16:creationId xmlns:a16="http://schemas.microsoft.com/office/drawing/2014/main" id="{1106068A-997E-46BA-9765-CB9AFD5B38A2}"/>
                </a:ext>
              </a:extLst>
            </p:cNvPr>
            <p:cNvPicPr>
              <a:picLocks noChangeAspect="1"/>
            </p:cNvPicPr>
            <p:nvPr/>
          </p:nvPicPr>
          <p:blipFill>
            <a:blip r:embed="rId3"/>
            <a:stretch>
              <a:fillRect/>
            </a:stretch>
          </p:blipFill>
          <p:spPr>
            <a:xfrm>
              <a:off x="2272246" y="2066350"/>
              <a:ext cx="1418011" cy="1044226"/>
            </a:xfrm>
            <a:prstGeom prst="rect">
              <a:avLst/>
            </a:prstGeom>
          </p:spPr>
        </p:pic>
      </p:grpSp>
      <p:grpSp>
        <p:nvGrpSpPr>
          <p:cNvPr id="13" name="Group 12">
            <a:extLst>
              <a:ext uri="{FF2B5EF4-FFF2-40B4-BE49-F238E27FC236}">
                <a16:creationId xmlns:a16="http://schemas.microsoft.com/office/drawing/2014/main" id="{FFBF6CF1-76AA-46D9-A420-F6D6046E3593}"/>
              </a:ext>
            </a:extLst>
          </p:cNvPr>
          <p:cNvGrpSpPr/>
          <p:nvPr/>
        </p:nvGrpSpPr>
        <p:grpSpPr>
          <a:xfrm>
            <a:off x="316635" y="1814967"/>
            <a:ext cx="1579862" cy="2110333"/>
            <a:chOff x="455088" y="1814967"/>
            <a:chExt cx="1579862" cy="2110333"/>
          </a:xfrm>
        </p:grpSpPr>
        <p:sp>
          <p:nvSpPr>
            <p:cNvPr id="42" name="Rectangle: Rounded Corners 41">
              <a:extLst>
                <a:ext uri="{FF2B5EF4-FFF2-40B4-BE49-F238E27FC236}">
                  <a16:creationId xmlns:a16="http://schemas.microsoft.com/office/drawing/2014/main" id="{E45252E3-BEE5-4951-87AF-621C814E49D4}"/>
                </a:ext>
              </a:extLst>
            </p:cNvPr>
            <p:cNvSpPr/>
            <p:nvPr/>
          </p:nvSpPr>
          <p:spPr>
            <a:xfrm>
              <a:off x="494700" y="1814967"/>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624865" y="3431853"/>
              <a:ext cx="1220770"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PHP 7.4</a:t>
              </a:r>
              <a:endParaRPr lang="vi-VN" sz="2000" b="1" dirty="0">
                <a:solidFill>
                  <a:srgbClr val="FF0000"/>
                </a:solidFill>
                <a:latin typeface="Questrial" panose="020B0604020202020204" charset="0"/>
              </a:endParaRPr>
            </a:p>
          </p:txBody>
        </p:sp>
        <p:pic>
          <p:nvPicPr>
            <p:cNvPr id="6" name="Picture 5" descr="Logo&#10;&#10;Description automatically generated">
              <a:extLst>
                <a:ext uri="{FF2B5EF4-FFF2-40B4-BE49-F238E27FC236}">
                  <a16:creationId xmlns:a16="http://schemas.microsoft.com/office/drawing/2014/main" id="{8DE1266C-5AF0-4FC8-ADD6-6FDD08593B01}"/>
                </a:ext>
              </a:extLst>
            </p:cNvPr>
            <p:cNvPicPr>
              <a:picLocks noChangeAspect="1"/>
            </p:cNvPicPr>
            <p:nvPr/>
          </p:nvPicPr>
          <p:blipFill>
            <a:blip r:embed="rId4"/>
            <a:stretch>
              <a:fillRect/>
            </a:stretch>
          </p:blipFill>
          <p:spPr>
            <a:xfrm>
              <a:off x="455088" y="2371233"/>
              <a:ext cx="1579862" cy="891354"/>
            </a:xfrm>
            <a:prstGeom prst="rect">
              <a:avLst/>
            </a:prstGeom>
          </p:spPr>
        </p:pic>
      </p:grpSp>
      <p:grpSp>
        <p:nvGrpSpPr>
          <p:cNvPr id="15" name="Group 14">
            <a:extLst>
              <a:ext uri="{FF2B5EF4-FFF2-40B4-BE49-F238E27FC236}">
                <a16:creationId xmlns:a16="http://schemas.microsoft.com/office/drawing/2014/main" id="{47EE15CB-C600-4649-8373-9B77DC89D206}"/>
              </a:ext>
            </a:extLst>
          </p:cNvPr>
          <p:cNvGrpSpPr/>
          <p:nvPr/>
        </p:nvGrpSpPr>
        <p:grpSpPr>
          <a:xfrm>
            <a:off x="3807937" y="1808463"/>
            <a:ext cx="1509666" cy="2110333"/>
            <a:chOff x="3814753" y="1801674"/>
            <a:chExt cx="1509666" cy="2110333"/>
          </a:xfrm>
        </p:grpSpPr>
        <p:sp>
          <p:nvSpPr>
            <p:cNvPr id="38" name="Rectangle: Rounded Corners 37">
              <a:extLst>
                <a:ext uri="{FF2B5EF4-FFF2-40B4-BE49-F238E27FC236}">
                  <a16:creationId xmlns:a16="http://schemas.microsoft.com/office/drawing/2014/main" id="{38C8D5DC-1286-443A-8447-6CC54EB7DD9F}"/>
                </a:ext>
              </a:extLst>
            </p:cNvPr>
            <p:cNvSpPr/>
            <p:nvPr/>
          </p:nvSpPr>
          <p:spPr>
            <a:xfrm>
              <a:off x="3814753" y="1801674"/>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pic>
          <p:nvPicPr>
            <p:cNvPr id="43" name="Picture 42" descr="Logo, icon, company name&#10;&#10;Description automatically generated">
              <a:extLst>
                <a:ext uri="{FF2B5EF4-FFF2-40B4-BE49-F238E27FC236}">
                  <a16:creationId xmlns:a16="http://schemas.microsoft.com/office/drawing/2014/main" id="{6615F78A-19EA-49CF-AB74-547F317AFA29}"/>
                </a:ext>
              </a:extLst>
            </p:cNvPr>
            <p:cNvPicPr>
              <a:picLocks noChangeAspect="1"/>
            </p:cNvPicPr>
            <p:nvPr/>
          </p:nvPicPr>
          <p:blipFill rotWithShape="1">
            <a:blip r:embed="rId5"/>
            <a:srcRect l="50000"/>
            <a:stretch/>
          </p:blipFill>
          <p:spPr>
            <a:xfrm>
              <a:off x="4147425" y="2089679"/>
              <a:ext cx="784833" cy="997567"/>
            </a:xfrm>
            <a:prstGeom prst="rect">
              <a:avLst/>
            </a:prstGeom>
          </p:spPr>
        </p:pic>
        <p:sp>
          <p:nvSpPr>
            <p:cNvPr id="28" name="TextBox 27">
              <a:extLst>
                <a:ext uri="{FF2B5EF4-FFF2-40B4-BE49-F238E27FC236}">
                  <a16:creationId xmlns:a16="http://schemas.microsoft.com/office/drawing/2014/main" id="{00089CF5-D84E-48CA-A488-D9A6E4C9308B}"/>
                </a:ext>
              </a:extLst>
            </p:cNvPr>
            <p:cNvSpPr txBox="1"/>
            <p:nvPr/>
          </p:nvSpPr>
          <p:spPr>
            <a:xfrm>
              <a:off x="3953931" y="3413718"/>
              <a:ext cx="1207499"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HTML 5</a:t>
              </a:r>
              <a:endParaRPr lang="vi-VN" sz="2000" b="1" dirty="0">
                <a:solidFill>
                  <a:srgbClr val="FF0000"/>
                </a:solidFill>
                <a:latin typeface="Questrial" panose="020B0604020202020204" charset="0"/>
              </a:endParaRPr>
            </a:p>
          </p:txBody>
        </p:sp>
      </p:grpSp>
      <p:grpSp>
        <p:nvGrpSpPr>
          <p:cNvPr id="17" name="Group 16">
            <a:extLst>
              <a:ext uri="{FF2B5EF4-FFF2-40B4-BE49-F238E27FC236}">
                <a16:creationId xmlns:a16="http://schemas.microsoft.com/office/drawing/2014/main" id="{9C32FDED-5648-469D-9C3B-5D323D586544}"/>
              </a:ext>
            </a:extLst>
          </p:cNvPr>
          <p:cNvGrpSpPr/>
          <p:nvPr/>
        </p:nvGrpSpPr>
        <p:grpSpPr>
          <a:xfrm>
            <a:off x="7323232" y="1814967"/>
            <a:ext cx="1509666" cy="2110333"/>
            <a:chOff x="7046540" y="1808464"/>
            <a:chExt cx="1509666" cy="2110333"/>
          </a:xfrm>
        </p:grpSpPr>
        <p:sp>
          <p:nvSpPr>
            <p:cNvPr id="41" name="Rectangle: Rounded Corners 40">
              <a:extLst>
                <a:ext uri="{FF2B5EF4-FFF2-40B4-BE49-F238E27FC236}">
                  <a16:creationId xmlns:a16="http://schemas.microsoft.com/office/drawing/2014/main" id="{281592B7-FD28-4D88-A8BE-3F064E15F000}"/>
                </a:ext>
              </a:extLst>
            </p:cNvPr>
            <p:cNvSpPr/>
            <p:nvPr/>
          </p:nvSpPr>
          <p:spPr>
            <a:xfrm>
              <a:off x="7046540" y="1808464"/>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pic>
          <p:nvPicPr>
            <p:cNvPr id="8" name="Picture 7" descr="Logo, icon, company name&#10;&#10;Description automatically generated">
              <a:extLst>
                <a:ext uri="{FF2B5EF4-FFF2-40B4-BE49-F238E27FC236}">
                  <a16:creationId xmlns:a16="http://schemas.microsoft.com/office/drawing/2014/main" id="{3B769E9C-6583-48F2-A8E3-B4B5B9F68B00}"/>
                </a:ext>
              </a:extLst>
            </p:cNvPr>
            <p:cNvPicPr>
              <a:picLocks noChangeAspect="1"/>
            </p:cNvPicPr>
            <p:nvPr/>
          </p:nvPicPr>
          <p:blipFill rotWithShape="1">
            <a:blip r:embed="rId5"/>
            <a:srcRect r="51742"/>
            <a:stretch/>
          </p:blipFill>
          <p:spPr>
            <a:xfrm>
              <a:off x="7393547" y="2117515"/>
              <a:ext cx="819743" cy="997567"/>
            </a:xfrm>
            <a:prstGeom prst="rect">
              <a:avLst/>
            </a:prstGeom>
          </p:spPr>
        </p:pic>
        <p:sp>
          <p:nvSpPr>
            <p:cNvPr id="32" name="TextBox 31">
              <a:extLst>
                <a:ext uri="{FF2B5EF4-FFF2-40B4-BE49-F238E27FC236}">
                  <a16:creationId xmlns:a16="http://schemas.microsoft.com/office/drawing/2014/main" id="{2EBBA17B-D1D8-4700-A889-263C7324E5DC}"/>
                </a:ext>
              </a:extLst>
            </p:cNvPr>
            <p:cNvSpPr txBox="1"/>
            <p:nvPr/>
          </p:nvSpPr>
          <p:spPr>
            <a:xfrm>
              <a:off x="7374485" y="3435304"/>
              <a:ext cx="843821"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CSS</a:t>
              </a:r>
              <a:endParaRPr lang="vi-VN" sz="2000" b="1" dirty="0">
                <a:solidFill>
                  <a:srgbClr val="FF0000"/>
                </a:solidFill>
                <a:latin typeface="Questrial" panose="020B0604020202020204" charset="0"/>
              </a:endParaRPr>
            </a:p>
          </p:txBody>
        </p:sp>
      </p:grpSp>
      <p:grpSp>
        <p:nvGrpSpPr>
          <p:cNvPr id="16" name="Group 15">
            <a:extLst>
              <a:ext uri="{FF2B5EF4-FFF2-40B4-BE49-F238E27FC236}">
                <a16:creationId xmlns:a16="http://schemas.microsoft.com/office/drawing/2014/main" id="{CEF8E15F-DD4E-4074-8D56-3168E82F6881}"/>
              </a:ext>
            </a:extLst>
          </p:cNvPr>
          <p:cNvGrpSpPr/>
          <p:nvPr/>
        </p:nvGrpSpPr>
        <p:grpSpPr>
          <a:xfrm>
            <a:off x="5518490" y="1814967"/>
            <a:ext cx="1603856" cy="2110333"/>
            <a:chOff x="5396325" y="1801674"/>
            <a:chExt cx="1603856" cy="2110333"/>
          </a:xfrm>
        </p:grpSpPr>
        <p:sp>
          <p:nvSpPr>
            <p:cNvPr id="40" name="Rectangle: Rounded Corners 39">
              <a:extLst>
                <a:ext uri="{FF2B5EF4-FFF2-40B4-BE49-F238E27FC236}">
                  <a16:creationId xmlns:a16="http://schemas.microsoft.com/office/drawing/2014/main" id="{2ECE7537-F4E2-4935-B7EC-67A7215CEF83}"/>
                </a:ext>
              </a:extLst>
            </p:cNvPr>
            <p:cNvSpPr/>
            <p:nvPr/>
          </p:nvSpPr>
          <p:spPr>
            <a:xfrm>
              <a:off x="5442684" y="1801674"/>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5396325" y="3172232"/>
              <a:ext cx="1603856" cy="707886"/>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JavaScript</a:t>
              </a:r>
            </a:p>
            <a:p>
              <a:pPr algn="ctr"/>
              <a:r>
                <a:rPr lang="en-US" sz="2000" b="1" dirty="0">
                  <a:solidFill>
                    <a:srgbClr val="FF0000"/>
                  </a:solidFill>
                  <a:latin typeface="Questrial" panose="020B0604020202020204" charset="0"/>
                </a:rPr>
                <a:t>ES2015</a:t>
              </a:r>
              <a:endParaRPr lang="vi-VN" sz="2000" b="1" dirty="0">
                <a:solidFill>
                  <a:srgbClr val="FF0000"/>
                </a:solidFill>
                <a:latin typeface="Questrial" panose="020B0604020202020204" charset="0"/>
              </a:endParaRPr>
            </a:p>
          </p:txBody>
        </p:sp>
        <p:pic>
          <p:nvPicPr>
            <p:cNvPr id="11" name="Picture 10" descr="Logo&#10;&#10;Description automatically generated">
              <a:extLst>
                <a:ext uri="{FF2B5EF4-FFF2-40B4-BE49-F238E27FC236}">
                  <a16:creationId xmlns:a16="http://schemas.microsoft.com/office/drawing/2014/main" id="{A616981E-BC8F-4FA4-B55D-FAB5072B502E}"/>
                </a:ext>
              </a:extLst>
            </p:cNvPr>
            <p:cNvPicPr>
              <a:picLocks noChangeAspect="1"/>
            </p:cNvPicPr>
            <p:nvPr/>
          </p:nvPicPr>
          <p:blipFill>
            <a:blip r:embed="rId6"/>
            <a:stretch>
              <a:fillRect/>
            </a:stretch>
          </p:blipFill>
          <p:spPr>
            <a:xfrm>
              <a:off x="5879024" y="2311726"/>
              <a:ext cx="638458" cy="638458"/>
            </a:xfrm>
            <a:prstGeom prst="rect">
              <a:avLst/>
            </a:prstGeom>
          </p:spPr>
        </p:pic>
      </p:grpSp>
    </p:spTree>
    <p:extLst>
      <p:ext uri="{BB962C8B-B14F-4D97-AF65-F5344CB8AC3E}">
        <p14:creationId xmlns:p14="http://schemas.microsoft.com/office/powerpoint/2010/main" val="2165709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277091" y="-64322"/>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Đối tượng</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9" name="Group 8">
            <a:extLst>
              <a:ext uri="{FF2B5EF4-FFF2-40B4-BE49-F238E27FC236}">
                <a16:creationId xmlns:a16="http://schemas.microsoft.com/office/drawing/2014/main" id="{EB95D6B1-49ED-447A-BB7A-4F2961BDF853}"/>
              </a:ext>
            </a:extLst>
          </p:cNvPr>
          <p:cNvGrpSpPr/>
          <p:nvPr/>
        </p:nvGrpSpPr>
        <p:grpSpPr>
          <a:xfrm>
            <a:off x="949049" y="1695375"/>
            <a:ext cx="7800975" cy="628800"/>
            <a:chOff x="671512" y="2257350"/>
            <a:chExt cx="7800975"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chưa có tài khoản</a:t>
              </a:r>
              <a:endParaRPr lang="vi-VN" sz="2000" b="1" dirty="0">
                <a:solidFill>
                  <a:srgbClr val="FF0000"/>
                </a:solidFill>
                <a:latin typeface="Questrial" panose="020B0604020202020204" charset="0"/>
              </a:endParaRPr>
            </a:p>
          </p:txBody>
        </p:sp>
      </p:grpSp>
      <p:grpSp>
        <p:nvGrpSpPr>
          <p:cNvPr id="18" name="Group 17">
            <a:extLst>
              <a:ext uri="{FF2B5EF4-FFF2-40B4-BE49-F238E27FC236}">
                <a16:creationId xmlns:a16="http://schemas.microsoft.com/office/drawing/2014/main" id="{967BF853-68BE-41C6-B15B-76F9776FBC67}"/>
              </a:ext>
            </a:extLst>
          </p:cNvPr>
          <p:cNvGrpSpPr/>
          <p:nvPr/>
        </p:nvGrpSpPr>
        <p:grpSpPr>
          <a:xfrm>
            <a:off x="949049" y="2491845"/>
            <a:ext cx="7800975" cy="628800"/>
            <a:chOff x="671512" y="2257350"/>
            <a:chExt cx="7800975" cy="628800"/>
          </a:xfrm>
        </p:grpSpPr>
        <p:sp>
          <p:nvSpPr>
            <p:cNvPr id="20" name="Rectangle: Rounded Corners 19">
              <a:extLst>
                <a:ext uri="{FF2B5EF4-FFF2-40B4-BE49-F238E27FC236}">
                  <a16:creationId xmlns:a16="http://schemas.microsoft.com/office/drawing/2014/main" id="{241068FB-5C1E-42E8-B47B-7397240C1F43}"/>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1" name="Oval 20">
              <a:extLst>
                <a:ext uri="{FF2B5EF4-FFF2-40B4-BE49-F238E27FC236}">
                  <a16:creationId xmlns:a16="http://schemas.microsoft.com/office/drawing/2014/main" id="{084EFAC2-4CCA-4C28-BAE4-9188CBE1C04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đã có tài khoản</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49144FBD-E4A6-4127-B830-16F2D204B9AF}"/>
              </a:ext>
            </a:extLst>
          </p:cNvPr>
          <p:cNvGrpSpPr/>
          <p:nvPr/>
        </p:nvGrpSpPr>
        <p:grpSpPr>
          <a:xfrm>
            <a:off x="949049" y="3294594"/>
            <a:ext cx="7800975" cy="628800"/>
            <a:chOff x="671512" y="2257350"/>
            <a:chExt cx="7800975" cy="628800"/>
          </a:xfrm>
        </p:grpSpPr>
        <p:sp>
          <p:nvSpPr>
            <p:cNvPr id="26" name="Rectangle: Rounded Corners 25">
              <a:extLst>
                <a:ext uri="{FF2B5EF4-FFF2-40B4-BE49-F238E27FC236}">
                  <a16:creationId xmlns:a16="http://schemas.microsoft.com/office/drawing/2014/main" id="{F4E78E1E-E728-4F15-A235-9AAE78D9AB6B}"/>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BD16BB3B-89AC-40C9-BB87-ED6D2937CCAA}"/>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00089CF5-D84E-48CA-A488-D9A6E4C9308B}"/>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Nhân viên</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09B49B2E-1122-4EE1-8E95-7A6CA11EA9C3}"/>
              </a:ext>
            </a:extLst>
          </p:cNvPr>
          <p:cNvGrpSpPr/>
          <p:nvPr/>
        </p:nvGrpSpPr>
        <p:grpSpPr>
          <a:xfrm>
            <a:off x="949049" y="4083872"/>
            <a:ext cx="7800975" cy="628800"/>
            <a:chOff x="671512" y="2257350"/>
            <a:chExt cx="7800975" cy="628800"/>
          </a:xfrm>
        </p:grpSpPr>
        <p:sp>
          <p:nvSpPr>
            <p:cNvPr id="30" name="Rectangle: Rounded Corners 29">
              <a:extLst>
                <a:ext uri="{FF2B5EF4-FFF2-40B4-BE49-F238E27FC236}">
                  <a16:creationId xmlns:a16="http://schemas.microsoft.com/office/drawing/2014/main" id="{25B295F9-22DF-40BC-94CF-00DAA8B6EC12}"/>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94FA8F4E-D4BE-4DBF-A630-92B31459E2CD}"/>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2" name="TextBox 31">
              <a:extLst>
                <a:ext uri="{FF2B5EF4-FFF2-40B4-BE49-F238E27FC236}">
                  <a16:creationId xmlns:a16="http://schemas.microsoft.com/office/drawing/2014/main" id="{2EBBA17B-D1D8-4700-A889-263C7324E5DC}"/>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a:t>
              </a:r>
              <a:endParaRPr lang="vi-VN" sz="2000" b="1" dirty="0">
                <a:solidFill>
                  <a:srgbClr val="FF0000"/>
                </a:solidFill>
                <a:latin typeface="Questrial" panose="020B0604020202020204" charset="0"/>
              </a:endParaRPr>
            </a:p>
          </p:txBody>
        </p:sp>
      </p:grpSp>
    </p:spTree>
    <p:extLst>
      <p:ext uri="{BB962C8B-B14F-4D97-AF65-F5344CB8AC3E}">
        <p14:creationId xmlns:p14="http://schemas.microsoft.com/office/powerpoint/2010/main" val="3812056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34284" y="-1141862"/>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739499" y="-1077468"/>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Đối tượng</a:t>
            </a:r>
            <a:endParaRPr dirty="0"/>
          </a:p>
        </p:txBody>
      </p:sp>
      <p:sp>
        <p:nvSpPr>
          <p:cNvPr id="999" name="Google Shape;999;p34"/>
          <p:cNvSpPr txBox="1">
            <a:spLocks noGrp="1"/>
          </p:cNvSpPr>
          <p:nvPr>
            <p:ph type="title" idx="2"/>
          </p:nvPr>
        </p:nvSpPr>
        <p:spPr>
          <a:xfrm>
            <a:off x="-209550" y="-1083368"/>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18" name="Group 17">
            <a:extLst>
              <a:ext uri="{FF2B5EF4-FFF2-40B4-BE49-F238E27FC236}">
                <a16:creationId xmlns:a16="http://schemas.microsoft.com/office/drawing/2014/main" id="{967BF853-68BE-41C6-B15B-76F9776FBC67}"/>
              </a:ext>
            </a:extLst>
          </p:cNvPr>
          <p:cNvGrpSpPr/>
          <p:nvPr/>
        </p:nvGrpSpPr>
        <p:grpSpPr>
          <a:xfrm>
            <a:off x="12169499" y="2569005"/>
            <a:ext cx="7800975" cy="628800"/>
            <a:chOff x="671512" y="2257350"/>
            <a:chExt cx="7800975" cy="628800"/>
          </a:xfrm>
        </p:grpSpPr>
        <p:sp>
          <p:nvSpPr>
            <p:cNvPr id="20" name="Rectangle: Rounded Corners 19">
              <a:extLst>
                <a:ext uri="{FF2B5EF4-FFF2-40B4-BE49-F238E27FC236}">
                  <a16:creationId xmlns:a16="http://schemas.microsoft.com/office/drawing/2014/main" id="{241068FB-5C1E-42E8-B47B-7397240C1F43}"/>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1" name="Oval 20">
              <a:extLst>
                <a:ext uri="{FF2B5EF4-FFF2-40B4-BE49-F238E27FC236}">
                  <a16:creationId xmlns:a16="http://schemas.microsoft.com/office/drawing/2014/main" id="{084EFAC2-4CCA-4C28-BAE4-9188CBE1C04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đã có tài khoản</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49144FBD-E4A6-4127-B830-16F2D204B9AF}"/>
              </a:ext>
            </a:extLst>
          </p:cNvPr>
          <p:cNvGrpSpPr/>
          <p:nvPr/>
        </p:nvGrpSpPr>
        <p:grpSpPr>
          <a:xfrm>
            <a:off x="16878299" y="3336377"/>
            <a:ext cx="7800975" cy="628800"/>
            <a:chOff x="671512" y="2257350"/>
            <a:chExt cx="7800975" cy="628800"/>
          </a:xfrm>
        </p:grpSpPr>
        <p:sp>
          <p:nvSpPr>
            <p:cNvPr id="26" name="Rectangle: Rounded Corners 25">
              <a:extLst>
                <a:ext uri="{FF2B5EF4-FFF2-40B4-BE49-F238E27FC236}">
                  <a16:creationId xmlns:a16="http://schemas.microsoft.com/office/drawing/2014/main" id="{F4E78E1E-E728-4F15-A235-9AAE78D9AB6B}"/>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BD16BB3B-89AC-40C9-BB87-ED6D2937CCAA}"/>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00089CF5-D84E-48CA-A488-D9A6E4C9308B}"/>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Nhân viên</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09B49B2E-1122-4EE1-8E95-7A6CA11EA9C3}"/>
              </a:ext>
            </a:extLst>
          </p:cNvPr>
          <p:cNvGrpSpPr/>
          <p:nvPr/>
        </p:nvGrpSpPr>
        <p:grpSpPr>
          <a:xfrm>
            <a:off x="18094049" y="4103749"/>
            <a:ext cx="7800975" cy="628800"/>
            <a:chOff x="671512" y="2257350"/>
            <a:chExt cx="7800975" cy="628800"/>
          </a:xfrm>
        </p:grpSpPr>
        <p:sp>
          <p:nvSpPr>
            <p:cNvPr id="30" name="Rectangle: Rounded Corners 29">
              <a:extLst>
                <a:ext uri="{FF2B5EF4-FFF2-40B4-BE49-F238E27FC236}">
                  <a16:creationId xmlns:a16="http://schemas.microsoft.com/office/drawing/2014/main" id="{25B295F9-22DF-40BC-94CF-00DAA8B6EC12}"/>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94FA8F4E-D4BE-4DBF-A630-92B31459E2CD}"/>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2" name="TextBox 31">
              <a:extLst>
                <a:ext uri="{FF2B5EF4-FFF2-40B4-BE49-F238E27FC236}">
                  <a16:creationId xmlns:a16="http://schemas.microsoft.com/office/drawing/2014/main" id="{2EBBA17B-D1D8-4700-A889-263C7324E5DC}"/>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a:t>
              </a:r>
              <a:endParaRPr lang="vi-VN" sz="2000" b="1" dirty="0">
                <a:solidFill>
                  <a:srgbClr val="FF0000"/>
                </a:solidFill>
                <a:latin typeface="Questrial" panose="020B0604020202020204" charset="0"/>
              </a:endParaRPr>
            </a:p>
          </p:txBody>
        </p:sp>
      </p:grpSp>
      <p:grpSp>
        <p:nvGrpSpPr>
          <p:cNvPr id="49" name="Group 48">
            <a:extLst>
              <a:ext uri="{FF2B5EF4-FFF2-40B4-BE49-F238E27FC236}">
                <a16:creationId xmlns:a16="http://schemas.microsoft.com/office/drawing/2014/main" id="{390FFF5C-45F7-4809-A726-26B7043D4C9C}"/>
              </a:ext>
            </a:extLst>
          </p:cNvPr>
          <p:cNvGrpSpPr/>
          <p:nvPr/>
        </p:nvGrpSpPr>
        <p:grpSpPr>
          <a:xfrm>
            <a:off x="563963" y="1134354"/>
            <a:ext cx="4803856" cy="880322"/>
            <a:chOff x="563963" y="1134354"/>
            <a:chExt cx="4803856" cy="880322"/>
          </a:xfrm>
        </p:grpSpPr>
        <p:sp>
          <p:nvSpPr>
            <p:cNvPr id="38" name="Rectangle: Rounded Corners 37">
              <a:extLst>
                <a:ext uri="{FF2B5EF4-FFF2-40B4-BE49-F238E27FC236}">
                  <a16:creationId xmlns:a16="http://schemas.microsoft.com/office/drawing/2014/main" id="{F86505F5-0D62-40EF-A33F-145F41002AFB}"/>
                </a:ext>
              </a:extLst>
            </p:cNvPr>
            <p:cNvSpPr/>
            <p:nvPr/>
          </p:nvSpPr>
          <p:spPr>
            <a:xfrm>
              <a:off x="739499" y="1385876"/>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TextBox 39">
              <a:extLst>
                <a:ext uri="{FF2B5EF4-FFF2-40B4-BE49-F238E27FC236}">
                  <a16:creationId xmlns:a16="http://schemas.microsoft.com/office/drawing/2014/main" id="{6B30DFA8-0FC3-499B-BD0B-965CAA6ABE9F}"/>
                </a:ext>
              </a:extLst>
            </p:cNvPr>
            <p:cNvSpPr txBox="1"/>
            <p:nvPr/>
          </p:nvSpPr>
          <p:spPr>
            <a:xfrm>
              <a:off x="1145270" y="1513556"/>
              <a:ext cx="422254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nhập</a:t>
              </a:r>
              <a:endParaRPr lang="vi-VN" sz="2000" b="1" dirty="0">
                <a:solidFill>
                  <a:srgbClr val="FF0000"/>
                </a:solidFill>
                <a:latin typeface="Questrial" panose="020B0604020202020204" charset="0"/>
              </a:endParaRPr>
            </a:p>
          </p:txBody>
        </p:sp>
        <p:sp>
          <p:nvSpPr>
            <p:cNvPr id="3" name="Isosceles Triangle 2">
              <a:extLst>
                <a:ext uri="{FF2B5EF4-FFF2-40B4-BE49-F238E27FC236}">
                  <a16:creationId xmlns:a16="http://schemas.microsoft.com/office/drawing/2014/main" id="{27AC0018-9F6C-4EE5-8AD9-BC5B19E23D53}"/>
                </a:ext>
              </a:extLst>
            </p:cNvPr>
            <p:cNvSpPr/>
            <p:nvPr/>
          </p:nvSpPr>
          <p:spPr>
            <a:xfrm>
              <a:off x="921242" y="165646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6" name="Connector: Elbow 15">
              <a:extLst>
                <a:ext uri="{FF2B5EF4-FFF2-40B4-BE49-F238E27FC236}">
                  <a16:creationId xmlns:a16="http://schemas.microsoft.com/office/drawing/2014/main" id="{8D40B826-F94C-4176-9F5C-6D53C8D64661}"/>
                </a:ext>
              </a:extLst>
            </p:cNvPr>
            <p:cNvCxnSpPr>
              <a:cxnSpLocks/>
              <a:endCxn id="38" idx="1"/>
            </p:cNvCxnSpPr>
            <p:nvPr/>
          </p:nvCxnSpPr>
          <p:spPr>
            <a:xfrm rot="16200000" flipH="1">
              <a:off x="368770" y="1329547"/>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AE3661FA-6A01-4D8D-B0A0-500D675DC6E3}"/>
              </a:ext>
            </a:extLst>
          </p:cNvPr>
          <p:cNvGrpSpPr/>
          <p:nvPr/>
        </p:nvGrpSpPr>
        <p:grpSpPr>
          <a:xfrm>
            <a:off x="563959" y="1700276"/>
            <a:ext cx="2322114" cy="1052598"/>
            <a:chOff x="563959" y="1700276"/>
            <a:chExt cx="2322114" cy="1052598"/>
          </a:xfrm>
        </p:grpSpPr>
        <p:sp>
          <p:nvSpPr>
            <p:cNvPr id="54" name="Rectangle: Rounded Corners 53">
              <a:extLst>
                <a:ext uri="{FF2B5EF4-FFF2-40B4-BE49-F238E27FC236}">
                  <a16:creationId xmlns:a16="http://schemas.microsoft.com/office/drawing/2014/main" id="{B278424D-677B-4C13-A28A-ECCEBDD2FE5E}"/>
                </a:ext>
              </a:extLst>
            </p:cNvPr>
            <p:cNvSpPr/>
            <p:nvPr/>
          </p:nvSpPr>
          <p:spPr>
            <a:xfrm>
              <a:off x="739497" y="2124074"/>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5" name="TextBox 54">
              <a:extLst>
                <a:ext uri="{FF2B5EF4-FFF2-40B4-BE49-F238E27FC236}">
                  <a16:creationId xmlns:a16="http://schemas.microsoft.com/office/drawing/2014/main" id="{74BBD986-8FD0-4F68-A8D9-66EDA6FA258A}"/>
                </a:ext>
              </a:extLst>
            </p:cNvPr>
            <p:cNvSpPr txBox="1"/>
            <p:nvPr/>
          </p:nvSpPr>
          <p:spPr>
            <a:xfrm>
              <a:off x="1145268" y="2251754"/>
              <a:ext cx="1393145"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ký</a:t>
              </a:r>
              <a:endParaRPr lang="vi-VN" sz="2000" b="1" dirty="0">
                <a:solidFill>
                  <a:srgbClr val="FF0000"/>
                </a:solidFill>
                <a:latin typeface="Questrial" panose="020B0604020202020204" charset="0"/>
              </a:endParaRPr>
            </a:p>
          </p:txBody>
        </p:sp>
        <p:sp>
          <p:nvSpPr>
            <p:cNvPr id="56" name="Isosceles Triangle 55">
              <a:extLst>
                <a:ext uri="{FF2B5EF4-FFF2-40B4-BE49-F238E27FC236}">
                  <a16:creationId xmlns:a16="http://schemas.microsoft.com/office/drawing/2014/main" id="{17E6A185-61CA-4B9C-8F1E-E26867F77853}"/>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7" name="Connector: Elbow 56">
              <a:extLst>
                <a:ext uri="{FF2B5EF4-FFF2-40B4-BE49-F238E27FC236}">
                  <a16:creationId xmlns:a16="http://schemas.microsoft.com/office/drawing/2014/main" id="{698E868B-DF0D-4A38-AD75-BC6F277E8FAA}"/>
                </a:ext>
              </a:extLst>
            </p:cNvPr>
            <p:cNvCxnSpPr>
              <a:cxnSpLocks/>
              <a:endCxn id="54" idx="1"/>
            </p:cNvCxnSpPr>
            <p:nvPr/>
          </p:nvCxnSpPr>
          <p:spPr>
            <a:xfrm rot="16200000" flipH="1">
              <a:off x="282629" y="1981606"/>
              <a:ext cx="738198" cy="17553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B95D6B1-49ED-447A-BB7A-4F2961BDF853}"/>
              </a:ext>
            </a:extLst>
          </p:cNvPr>
          <p:cNvGrpSpPr/>
          <p:nvPr/>
        </p:nvGrpSpPr>
        <p:grpSpPr>
          <a:xfrm>
            <a:off x="280116" y="505553"/>
            <a:ext cx="8358977" cy="628800"/>
            <a:chOff x="671512" y="2257350"/>
            <a:chExt cx="8358977"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8358977"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chưa có tài khoản</a:t>
              </a:r>
              <a:endParaRPr lang="vi-VN" sz="2000" b="1" dirty="0">
                <a:solidFill>
                  <a:srgbClr val="FF0000"/>
                </a:solidFill>
                <a:latin typeface="Questrial" panose="020B0604020202020204" charset="0"/>
              </a:endParaRPr>
            </a:p>
          </p:txBody>
        </p:sp>
      </p:grpSp>
      <p:grpSp>
        <p:nvGrpSpPr>
          <p:cNvPr id="64" name="Group 63">
            <a:extLst>
              <a:ext uri="{FF2B5EF4-FFF2-40B4-BE49-F238E27FC236}">
                <a16:creationId xmlns:a16="http://schemas.microsoft.com/office/drawing/2014/main" id="{FCCB9367-9E94-47DC-9C09-F4FE3E376AC7}"/>
              </a:ext>
            </a:extLst>
          </p:cNvPr>
          <p:cNvGrpSpPr/>
          <p:nvPr/>
        </p:nvGrpSpPr>
        <p:grpSpPr>
          <a:xfrm>
            <a:off x="563958" y="2438548"/>
            <a:ext cx="4079479" cy="1052598"/>
            <a:chOff x="563958" y="1700276"/>
            <a:chExt cx="4079479" cy="1052598"/>
          </a:xfrm>
        </p:grpSpPr>
        <p:sp>
          <p:nvSpPr>
            <p:cNvPr id="65" name="Rectangle: Rounded Corners 64">
              <a:extLst>
                <a:ext uri="{FF2B5EF4-FFF2-40B4-BE49-F238E27FC236}">
                  <a16:creationId xmlns:a16="http://schemas.microsoft.com/office/drawing/2014/main" id="{20D95CB8-EEA1-4638-9B80-091AA5E9151E}"/>
                </a:ext>
              </a:extLst>
            </p:cNvPr>
            <p:cNvSpPr/>
            <p:nvPr/>
          </p:nvSpPr>
          <p:spPr>
            <a:xfrm>
              <a:off x="739496" y="2124074"/>
              <a:ext cx="3903941"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66" name="TextBox 65">
              <a:extLst>
                <a:ext uri="{FF2B5EF4-FFF2-40B4-BE49-F238E27FC236}">
                  <a16:creationId xmlns:a16="http://schemas.microsoft.com/office/drawing/2014/main" id="{9C4B2645-19FD-4156-84B6-372196511003}"/>
                </a:ext>
              </a:extLst>
            </p:cNvPr>
            <p:cNvSpPr txBox="1"/>
            <p:nvPr/>
          </p:nvSpPr>
          <p:spPr>
            <a:xfrm>
              <a:off x="1145268" y="2251754"/>
              <a:ext cx="3406812"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Tìm kiếm thông tin sản phẩm</a:t>
              </a:r>
              <a:endParaRPr lang="vi-VN" sz="2000" b="1" dirty="0">
                <a:solidFill>
                  <a:srgbClr val="FF0000"/>
                </a:solidFill>
                <a:latin typeface="Questrial" panose="020B0604020202020204" charset="0"/>
              </a:endParaRPr>
            </a:p>
          </p:txBody>
        </p:sp>
        <p:sp>
          <p:nvSpPr>
            <p:cNvPr id="67" name="Isosceles Triangle 66">
              <a:extLst>
                <a:ext uri="{FF2B5EF4-FFF2-40B4-BE49-F238E27FC236}">
                  <a16:creationId xmlns:a16="http://schemas.microsoft.com/office/drawing/2014/main" id="{13E71EC3-187B-4130-8187-12A156E843EF}"/>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8" name="Connector: Elbow 67">
              <a:extLst>
                <a:ext uri="{FF2B5EF4-FFF2-40B4-BE49-F238E27FC236}">
                  <a16:creationId xmlns:a16="http://schemas.microsoft.com/office/drawing/2014/main" id="{94C3A1F1-0AC2-466F-A332-856D11980BC8}"/>
                </a:ext>
              </a:extLst>
            </p:cNvPr>
            <p:cNvCxnSpPr>
              <a:cxnSpLocks/>
              <a:endCxn id="65" idx="1"/>
            </p:cNvCxnSpPr>
            <p:nvPr/>
          </p:nvCxnSpPr>
          <p:spPr>
            <a:xfrm rot="16200000" flipH="1">
              <a:off x="282628" y="1981606"/>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67732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0"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34284" y="-1141862"/>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739499" y="-1077468"/>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Đối tượng</a:t>
            </a:r>
            <a:endParaRPr dirty="0"/>
          </a:p>
        </p:txBody>
      </p:sp>
      <p:sp>
        <p:nvSpPr>
          <p:cNvPr id="999" name="Google Shape;999;p34"/>
          <p:cNvSpPr txBox="1">
            <a:spLocks noGrp="1"/>
          </p:cNvSpPr>
          <p:nvPr>
            <p:ph type="title" idx="2"/>
          </p:nvPr>
        </p:nvSpPr>
        <p:spPr>
          <a:xfrm>
            <a:off x="-209550" y="-1083368"/>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49" name="Group 48">
            <a:extLst>
              <a:ext uri="{FF2B5EF4-FFF2-40B4-BE49-F238E27FC236}">
                <a16:creationId xmlns:a16="http://schemas.microsoft.com/office/drawing/2014/main" id="{390FFF5C-45F7-4809-A726-26B7043D4C9C}"/>
              </a:ext>
            </a:extLst>
          </p:cNvPr>
          <p:cNvGrpSpPr/>
          <p:nvPr/>
        </p:nvGrpSpPr>
        <p:grpSpPr>
          <a:xfrm>
            <a:off x="563963" y="1134354"/>
            <a:ext cx="5693964" cy="880322"/>
            <a:chOff x="563963" y="1134354"/>
            <a:chExt cx="5693964" cy="880322"/>
          </a:xfrm>
        </p:grpSpPr>
        <p:sp>
          <p:nvSpPr>
            <p:cNvPr id="38" name="Rectangle: Rounded Corners 37">
              <a:extLst>
                <a:ext uri="{FF2B5EF4-FFF2-40B4-BE49-F238E27FC236}">
                  <a16:creationId xmlns:a16="http://schemas.microsoft.com/office/drawing/2014/main" id="{F86505F5-0D62-40EF-A33F-145F41002AFB}"/>
                </a:ext>
              </a:extLst>
            </p:cNvPr>
            <p:cNvSpPr/>
            <p:nvPr/>
          </p:nvSpPr>
          <p:spPr>
            <a:xfrm>
              <a:off x="739499" y="1385876"/>
              <a:ext cx="5518428"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TextBox 39">
              <a:extLst>
                <a:ext uri="{FF2B5EF4-FFF2-40B4-BE49-F238E27FC236}">
                  <a16:creationId xmlns:a16="http://schemas.microsoft.com/office/drawing/2014/main" id="{6B30DFA8-0FC3-499B-BD0B-965CAA6ABE9F}"/>
                </a:ext>
              </a:extLst>
            </p:cNvPr>
            <p:cNvSpPr txBox="1"/>
            <p:nvPr/>
          </p:nvSpPr>
          <p:spPr>
            <a:xfrm>
              <a:off x="1145270" y="1513556"/>
              <a:ext cx="511265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Tương tự như khách hàng chưa có tài khoản</a:t>
              </a:r>
              <a:endParaRPr lang="vi-VN" sz="2000" b="1" dirty="0">
                <a:solidFill>
                  <a:srgbClr val="FF0000"/>
                </a:solidFill>
                <a:latin typeface="Questrial" panose="020B0604020202020204" charset="0"/>
              </a:endParaRPr>
            </a:p>
          </p:txBody>
        </p:sp>
        <p:sp>
          <p:nvSpPr>
            <p:cNvPr id="3" name="Isosceles Triangle 2">
              <a:extLst>
                <a:ext uri="{FF2B5EF4-FFF2-40B4-BE49-F238E27FC236}">
                  <a16:creationId xmlns:a16="http://schemas.microsoft.com/office/drawing/2014/main" id="{27AC0018-9F6C-4EE5-8AD9-BC5B19E23D53}"/>
                </a:ext>
              </a:extLst>
            </p:cNvPr>
            <p:cNvSpPr/>
            <p:nvPr/>
          </p:nvSpPr>
          <p:spPr>
            <a:xfrm>
              <a:off x="921242" y="165646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6" name="Connector: Elbow 15">
              <a:extLst>
                <a:ext uri="{FF2B5EF4-FFF2-40B4-BE49-F238E27FC236}">
                  <a16:creationId xmlns:a16="http://schemas.microsoft.com/office/drawing/2014/main" id="{8D40B826-F94C-4176-9F5C-6D53C8D64661}"/>
                </a:ext>
              </a:extLst>
            </p:cNvPr>
            <p:cNvCxnSpPr>
              <a:cxnSpLocks/>
              <a:endCxn id="38" idx="1"/>
            </p:cNvCxnSpPr>
            <p:nvPr/>
          </p:nvCxnSpPr>
          <p:spPr>
            <a:xfrm rot="16200000" flipH="1">
              <a:off x="368770" y="1329547"/>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B95D6B1-49ED-447A-BB7A-4F2961BDF853}"/>
              </a:ext>
            </a:extLst>
          </p:cNvPr>
          <p:cNvGrpSpPr/>
          <p:nvPr/>
        </p:nvGrpSpPr>
        <p:grpSpPr>
          <a:xfrm>
            <a:off x="280116" y="505553"/>
            <a:ext cx="8467644" cy="628800"/>
            <a:chOff x="671512" y="2257350"/>
            <a:chExt cx="8467644"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846764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có tài khoản</a:t>
              </a:r>
              <a:endParaRPr lang="vi-VN" sz="2000" b="1" dirty="0">
                <a:solidFill>
                  <a:srgbClr val="FF0000"/>
                </a:solidFill>
                <a:latin typeface="Questrial" panose="020B0604020202020204" charset="0"/>
              </a:endParaRPr>
            </a:p>
          </p:txBody>
        </p:sp>
      </p:grpSp>
      <p:grpSp>
        <p:nvGrpSpPr>
          <p:cNvPr id="45" name="Group 44">
            <a:extLst>
              <a:ext uri="{FF2B5EF4-FFF2-40B4-BE49-F238E27FC236}">
                <a16:creationId xmlns:a16="http://schemas.microsoft.com/office/drawing/2014/main" id="{1D586E1C-8B60-46BF-8DF1-26EC3D86D69F}"/>
              </a:ext>
            </a:extLst>
          </p:cNvPr>
          <p:cNvGrpSpPr/>
          <p:nvPr/>
        </p:nvGrpSpPr>
        <p:grpSpPr>
          <a:xfrm>
            <a:off x="563962" y="1717430"/>
            <a:ext cx="2322114" cy="1052598"/>
            <a:chOff x="563959" y="1700276"/>
            <a:chExt cx="2322114" cy="1052598"/>
          </a:xfrm>
        </p:grpSpPr>
        <p:sp>
          <p:nvSpPr>
            <p:cNvPr id="46" name="Rectangle: Rounded Corners 45">
              <a:extLst>
                <a:ext uri="{FF2B5EF4-FFF2-40B4-BE49-F238E27FC236}">
                  <a16:creationId xmlns:a16="http://schemas.microsoft.com/office/drawing/2014/main" id="{F19621D1-F2F7-486A-85CA-05BEDB92B316}"/>
                </a:ext>
              </a:extLst>
            </p:cNvPr>
            <p:cNvSpPr/>
            <p:nvPr/>
          </p:nvSpPr>
          <p:spPr>
            <a:xfrm>
              <a:off x="739497" y="2124074"/>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7" name="TextBox 46">
              <a:extLst>
                <a:ext uri="{FF2B5EF4-FFF2-40B4-BE49-F238E27FC236}">
                  <a16:creationId xmlns:a16="http://schemas.microsoft.com/office/drawing/2014/main" id="{E59A2FB1-6979-4054-A87D-9B91A0775475}"/>
                </a:ext>
              </a:extLst>
            </p:cNvPr>
            <p:cNvSpPr txBox="1"/>
            <p:nvPr/>
          </p:nvSpPr>
          <p:spPr>
            <a:xfrm>
              <a:off x="1145268" y="2251754"/>
              <a:ext cx="147410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Đặt hàng</a:t>
              </a:r>
              <a:endParaRPr lang="vi-VN" sz="2000" b="1" dirty="0">
                <a:solidFill>
                  <a:srgbClr val="FF0000"/>
                </a:solidFill>
                <a:latin typeface="Questrial" panose="020B0604020202020204" charset="0"/>
              </a:endParaRPr>
            </a:p>
          </p:txBody>
        </p:sp>
        <p:sp>
          <p:nvSpPr>
            <p:cNvPr id="48" name="Isosceles Triangle 47">
              <a:extLst>
                <a:ext uri="{FF2B5EF4-FFF2-40B4-BE49-F238E27FC236}">
                  <a16:creationId xmlns:a16="http://schemas.microsoft.com/office/drawing/2014/main" id="{82F97F3A-ED46-4226-9C02-90F10C670699}"/>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0" name="Connector: Elbow 49">
              <a:extLst>
                <a:ext uri="{FF2B5EF4-FFF2-40B4-BE49-F238E27FC236}">
                  <a16:creationId xmlns:a16="http://schemas.microsoft.com/office/drawing/2014/main" id="{19F67869-5EC1-4C96-A562-156EE3D2591D}"/>
                </a:ext>
              </a:extLst>
            </p:cNvPr>
            <p:cNvCxnSpPr>
              <a:cxnSpLocks/>
              <a:endCxn id="46" idx="1"/>
            </p:cNvCxnSpPr>
            <p:nvPr/>
          </p:nvCxnSpPr>
          <p:spPr>
            <a:xfrm rot="16200000" flipH="1">
              <a:off x="282629" y="1981606"/>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AAF3942-5704-48A2-8C25-925A46C89E99}"/>
              </a:ext>
            </a:extLst>
          </p:cNvPr>
          <p:cNvGrpSpPr/>
          <p:nvPr/>
        </p:nvGrpSpPr>
        <p:grpSpPr>
          <a:xfrm>
            <a:off x="563962" y="2468113"/>
            <a:ext cx="2322114" cy="1052598"/>
            <a:chOff x="563959" y="1700276"/>
            <a:chExt cx="2322114" cy="1052598"/>
          </a:xfrm>
        </p:grpSpPr>
        <p:sp>
          <p:nvSpPr>
            <p:cNvPr id="37" name="Rectangle: Rounded Corners 36">
              <a:extLst>
                <a:ext uri="{FF2B5EF4-FFF2-40B4-BE49-F238E27FC236}">
                  <a16:creationId xmlns:a16="http://schemas.microsoft.com/office/drawing/2014/main" id="{8C768B6B-D8F1-4B6E-9FF0-7317C5642016}"/>
                </a:ext>
              </a:extLst>
            </p:cNvPr>
            <p:cNvSpPr/>
            <p:nvPr/>
          </p:nvSpPr>
          <p:spPr>
            <a:xfrm>
              <a:off x="739497" y="2124074"/>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1" name="TextBox 50">
              <a:extLst>
                <a:ext uri="{FF2B5EF4-FFF2-40B4-BE49-F238E27FC236}">
                  <a16:creationId xmlns:a16="http://schemas.microsoft.com/office/drawing/2014/main" id="{0F0732CF-08A1-44D3-BC9F-76BAF40D2684}"/>
                </a:ext>
              </a:extLst>
            </p:cNvPr>
            <p:cNvSpPr txBox="1"/>
            <p:nvPr/>
          </p:nvSpPr>
          <p:spPr>
            <a:xfrm>
              <a:off x="1145268" y="2251754"/>
              <a:ext cx="147410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Đánh giá</a:t>
              </a:r>
              <a:endParaRPr lang="vi-VN" sz="2000" b="1" dirty="0">
                <a:solidFill>
                  <a:srgbClr val="FF0000"/>
                </a:solidFill>
                <a:latin typeface="Questrial" panose="020B0604020202020204" charset="0"/>
              </a:endParaRPr>
            </a:p>
          </p:txBody>
        </p:sp>
        <p:sp>
          <p:nvSpPr>
            <p:cNvPr id="52" name="Isosceles Triangle 51">
              <a:extLst>
                <a:ext uri="{FF2B5EF4-FFF2-40B4-BE49-F238E27FC236}">
                  <a16:creationId xmlns:a16="http://schemas.microsoft.com/office/drawing/2014/main" id="{C2C5FC80-84D2-49A5-A209-5CFCBD27050B}"/>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3" name="Connector: Elbow 52">
              <a:extLst>
                <a:ext uri="{FF2B5EF4-FFF2-40B4-BE49-F238E27FC236}">
                  <a16:creationId xmlns:a16="http://schemas.microsoft.com/office/drawing/2014/main" id="{9B23556D-7084-4174-A23B-12D831E02AAC}"/>
                </a:ext>
              </a:extLst>
            </p:cNvPr>
            <p:cNvCxnSpPr>
              <a:cxnSpLocks/>
              <a:endCxn id="37" idx="1"/>
            </p:cNvCxnSpPr>
            <p:nvPr/>
          </p:nvCxnSpPr>
          <p:spPr>
            <a:xfrm rot="16200000" flipH="1">
              <a:off x="282629" y="1981606"/>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94082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9" name="Group 8">
            <a:extLst>
              <a:ext uri="{FF2B5EF4-FFF2-40B4-BE49-F238E27FC236}">
                <a16:creationId xmlns:a16="http://schemas.microsoft.com/office/drawing/2014/main" id="{EB95D6B1-49ED-447A-BB7A-4F2961BDF853}"/>
              </a:ext>
            </a:extLst>
          </p:cNvPr>
          <p:cNvGrpSpPr/>
          <p:nvPr/>
        </p:nvGrpSpPr>
        <p:grpSpPr>
          <a:xfrm>
            <a:off x="280116" y="505553"/>
            <a:ext cx="8429544" cy="628800"/>
            <a:chOff x="671512" y="2257350"/>
            <a:chExt cx="8429544"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842954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Nhân viên</a:t>
              </a:r>
              <a:endParaRPr lang="vi-VN" sz="2000" b="1" dirty="0">
                <a:solidFill>
                  <a:srgbClr val="FF0000"/>
                </a:solidFill>
                <a:latin typeface="Questrial" panose="020B0604020202020204" charset="0"/>
              </a:endParaRPr>
            </a:p>
          </p:txBody>
        </p:sp>
      </p:grpSp>
      <p:grpSp>
        <p:nvGrpSpPr>
          <p:cNvPr id="39" name="Group 38">
            <a:extLst>
              <a:ext uri="{FF2B5EF4-FFF2-40B4-BE49-F238E27FC236}">
                <a16:creationId xmlns:a16="http://schemas.microsoft.com/office/drawing/2014/main" id="{0C44E2A9-B517-4794-B661-1E7AB96E0AAC}"/>
              </a:ext>
            </a:extLst>
          </p:cNvPr>
          <p:cNvGrpSpPr/>
          <p:nvPr/>
        </p:nvGrpSpPr>
        <p:grpSpPr>
          <a:xfrm>
            <a:off x="563957" y="1705542"/>
            <a:ext cx="3579416" cy="1052598"/>
            <a:chOff x="563959" y="1700276"/>
            <a:chExt cx="3579416" cy="1052598"/>
          </a:xfrm>
        </p:grpSpPr>
        <p:sp>
          <p:nvSpPr>
            <p:cNvPr id="41" name="Rectangle: Rounded Corners 40">
              <a:extLst>
                <a:ext uri="{FF2B5EF4-FFF2-40B4-BE49-F238E27FC236}">
                  <a16:creationId xmlns:a16="http://schemas.microsoft.com/office/drawing/2014/main" id="{A4F5F844-2FE5-45C5-B064-014E1F2BDA6A}"/>
                </a:ext>
              </a:extLst>
            </p:cNvPr>
            <p:cNvSpPr/>
            <p:nvPr/>
          </p:nvSpPr>
          <p:spPr>
            <a:xfrm>
              <a:off x="739497" y="2124074"/>
              <a:ext cx="3403878"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2" name="TextBox 41">
              <a:extLst>
                <a:ext uri="{FF2B5EF4-FFF2-40B4-BE49-F238E27FC236}">
                  <a16:creationId xmlns:a16="http://schemas.microsoft.com/office/drawing/2014/main" id="{9D3D0989-652C-45C3-825A-B225EBAE08C0}"/>
                </a:ext>
              </a:extLst>
            </p:cNvPr>
            <p:cNvSpPr txBox="1"/>
            <p:nvPr/>
          </p:nvSpPr>
          <p:spPr>
            <a:xfrm>
              <a:off x="1145268" y="2251754"/>
              <a:ext cx="206465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tổng quan</a:t>
              </a:r>
              <a:endParaRPr lang="vi-VN" sz="2000" b="1" dirty="0">
                <a:solidFill>
                  <a:srgbClr val="FF0000"/>
                </a:solidFill>
                <a:latin typeface="Questrial" panose="020B0604020202020204" charset="0"/>
              </a:endParaRPr>
            </a:p>
          </p:txBody>
        </p:sp>
        <p:sp>
          <p:nvSpPr>
            <p:cNvPr id="43" name="Isosceles Triangle 42">
              <a:extLst>
                <a:ext uri="{FF2B5EF4-FFF2-40B4-BE49-F238E27FC236}">
                  <a16:creationId xmlns:a16="http://schemas.microsoft.com/office/drawing/2014/main" id="{1F6AA1D1-4B09-46EA-84EB-98704DD1BAA9}"/>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44" name="Connector: Elbow 43">
              <a:extLst>
                <a:ext uri="{FF2B5EF4-FFF2-40B4-BE49-F238E27FC236}">
                  <a16:creationId xmlns:a16="http://schemas.microsoft.com/office/drawing/2014/main" id="{17C2025F-0CEB-416F-973A-3CB2B8C51EDC}"/>
                </a:ext>
              </a:extLst>
            </p:cNvPr>
            <p:cNvCxnSpPr>
              <a:cxnSpLocks/>
              <a:endCxn id="41" idx="1"/>
            </p:cNvCxnSpPr>
            <p:nvPr/>
          </p:nvCxnSpPr>
          <p:spPr>
            <a:xfrm rot="16200000" flipH="1">
              <a:off x="282629" y="1981606"/>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D586E1C-8B60-46BF-8DF1-26EC3D86D69F}"/>
              </a:ext>
            </a:extLst>
          </p:cNvPr>
          <p:cNvGrpSpPr/>
          <p:nvPr/>
        </p:nvGrpSpPr>
        <p:grpSpPr>
          <a:xfrm>
            <a:off x="562131" y="2457075"/>
            <a:ext cx="4328440" cy="1052598"/>
            <a:chOff x="563957" y="1700276"/>
            <a:chExt cx="4328440" cy="1052598"/>
          </a:xfrm>
        </p:grpSpPr>
        <p:sp>
          <p:nvSpPr>
            <p:cNvPr id="46" name="Rectangle: Rounded Corners 45">
              <a:extLst>
                <a:ext uri="{FF2B5EF4-FFF2-40B4-BE49-F238E27FC236}">
                  <a16:creationId xmlns:a16="http://schemas.microsoft.com/office/drawing/2014/main" id="{F19621D1-F2F7-486A-85CA-05BEDB92B316}"/>
                </a:ext>
              </a:extLst>
            </p:cNvPr>
            <p:cNvSpPr/>
            <p:nvPr/>
          </p:nvSpPr>
          <p:spPr>
            <a:xfrm>
              <a:off x="739497" y="2124074"/>
              <a:ext cx="415290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7" name="TextBox 46">
              <a:extLst>
                <a:ext uri="{FF2B5EF4-FFF2-40B4-BE49-F238E27FC236}">
                  <a16:creationId xmlns:a16="http://schemas.microsoft.com/office/drawing/2014/main" id="{E59A2FB1-6979-4054-A87D-9B91A0775475}"/>
                </a:ext>
              </a:extLst>
            </p:cNvPr>
            <p:cNvSpPr txBox="1"/>
            <p:nvPr/>
          </p:nvSpPr>
          <p:spPr>
            <a:xfrm>
              <a:off x="1145268" y="2251754"/>
              <a:ext cx="3747128"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thêm, sửa, xóa sản phẩm</a:t>
              </a:r>
              <a:endParaRPr lang="vi-VN" sz="2000" b="1" dirty="0">
                <a:solidFill>
                  <a:srgbClr val="FF0000"/>
                </a:solidFill>
                <a:latin typeface="Questrial" panose="020B0604020202020204" charset="0"/>
              </a:endParaRPr>
            </a:p>
          </p:txBody>
        </p:sp>
        <p:sp>
          <p:nvSpPr>
            <p:cNvPr id="48" name="Isosceles Triangle 47">
              <a:extLst>
                <a:ext uri="{FF2B5EF4-FFF2-40B4-BE49-F238E27FC236}">
                  <a16:creationId xmlns:a16="http://schemas.microsoft.com/office/drawing/2014/main" id="{82F97F3A-ED46-4226-9C02-90F10C670699}"/>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0" name="Connector: Elbow 49">
              <a:extLst>
                <a:ext uri="{FF2B5EF4-FFF2-40B4-BE49-F238E27FC236}">
                  <a16:creationId xmlns:a16="http://schemas.microsoft.com/office/drawing/2014/main" id="{19F67869-5EC1-4C96-A562-156EE3D2591D}"/>
                </a:ext>
              </a:extLst>
            </p:cNvPr>
            <p:cNvCxnSpPr>
              <a:cxnSpLocks/>
              <a:endCxn id="46" idx="1"/>
            </p:cNvCxnSpPr>
            <p:nvPr/>
          </p:nvCxnSpPr>
          <p:spPr>
            <a:xfrm rot="16200000" flipH="1">
              <a:off x="282628"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8AC27716-77C8-43DE-872E-172ED6828EA5}"/>
              </a:ext>
            </a:extLst>
          </p:cNvPr>
          <p:cNvGrpSpPr/>
          <p:nvPr/>
        </p:nvGrpSpPr>
        <p:grpSpPr>
          <a:xfrm>
            <a:off x="4749880" y="1374022"/>
            <a:ext cx="3083479" cy="628800"/>
            <a:chOff x="158185" y="2124074"/>
            <a:chExt cx="3083479" cy="628800"/>
          </a:xfrm>
        </p:grpSpPr>
        <p:sp>
          <p:nvSpPr>
            <p:cNvPr id="72" name="Rectangle: Rounded Corners 71">
              <a:extLst>
                <a:ext uri="{FF2B5EF4-FFF2-40B4-BE49-F238E27FC236}">
                  <a16:creationId xmlns:a16="http://schemas.microsoft.com/office/drawing/2014/main" id="{B325BB81-F489-4FD2-9A1A-4B406E9B2DBF}"/>
                </a:ext>
              </a:extLst>
            </p:cNvPr>
            <p:cNvSpPr/>
            <p:nvPr/>
          </p:nvSpPr>
          <p:spPr>
            <a:xfrm>
              <a:off x="739497" y="2124074"/>
              <a:ext cx="2502167"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73" name="TextBox 72">
              <a:extLst>
                <a:ext uri="{FF2B5EF4-FFF2-40B4-BE49-F238E27FC236}">
                  <a16:creationId xmlns:a16="http://schemas.microsoft.com/office/drawing/2014/main" id="{9A24F2AB-7E5E-4679-818F-4C1A56A6EC42}"/>
                </a:ext>
              </a:extLst>
            </p:cNvPr>
            <p:cNvSpPr txBox="1"/>
            <p:nvPr/>
          </p:nvSpPr>
          <p:spPr>
            <a:xfrm>
              <a:off x="1145267" y="2251754"/>
              <a:ext cx="209639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Đặt lại mật khẩu</a:t>
              </a:r>
              <a:endParaRPr lang="vi-VN" sz="2000" b="1" dirty="0">
                <a:solidFill>
                  <a:srgbClr val="FF0000"/>
                </a:solidFill>
                <a:latin typeface="Questrial" panose="020B0604020202020204" charset="0"/>
              </a:endParaRPr>
            </a:p>
          </p:txBody>
        </p:sp>
        <p:sp>
          <p:nvSpPr>
            <p:cNvPr id="74" name="Isosceles Triangle 73">
              <a:extLst>
                <a:ext uri="{FF2B5EF4-FFF2-40B4-BE49-F238E27FC236}">
                  <a16:creationId xmlns:a16="http://schemas.microsoft.com/office/drawing/2014/main" id="{F10EB847-2163-4EDA-AEFB-CFBCED78939A}"/>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5" name="Connector: Elbow 74">
              <a:extLst>
                <a:ext uri="{FF2B5EF4-FFF2-40B4-BE49-F238E27FC236}">
                  <a16:creationId xmlns:a16="http://schemas.microsoft.com/office/drawing/2014/main" id="{EAA7F6A4-A5DD-4E89-B337-106002F4B8BB}"/>
                </a:ext>
              </a:extLst>
            </p:cNvPr>
            <p:cNvCxnSpPr>
              <a:cxnSpLocks/>
              <a:endCxn id="72" idx="1"/>
            </p:cNvCxnSpPr>
            <p:nvPr/>
          </p:nvCxnSpPr>
          <p:spPr>
            <a:xfrm>
              <a:off x="158185" y="2430085"/>
              <a:ext cx="581312" cy="8389"/>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A1DC9BBA-D1C5-4020-83A3-B53FAF166B96}"/>
              </a:ext>
            </a:extLst>
          </p:cNvPr>
          <p:cNvGrpSpPr/>
          <p:nvPr/>
        </p:nvGrpSpPr>
        <p:grpSpPr>
          <a:xfrm>
            <a:off x="2547059" y="1394264"/>
            <a:ext cx="2543101" cy="628800"/>
            <a:chOff x="158185" y="2124074"/>
            <a:chExt cx="2543101" cy="628800"/>
          </a:xfrm>
        </p:grpSpPr>
        <p:sp>
          <p:nvSpPr>
            <p:cNvPr id="52" name="Rectangle: Rounded Corners 51">
              <a:extLst>
                <a:ext uri="{FF2B5EF4-FFF2-40B4-BE49-F238E27FC236}">
                  <a16:creationId xmlns:a16="http://schemas.microsoft.com/office/drawing/2014/main" id="{0595F5FA-ED03-4BEB-BC29-D983911FC761}"/>
                </a:ext>
              </a:extLst>
            </p:cNvPr>
            <p:cNvSpPr/>
            <p:nvPr/>
          </p:nvSpPr>
          <p:spPr>
            <a:xfrm>
              <a:off x="739497" y="2124074"/>
              <a:ext cx="1961789"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3" name="TextBox 52">
              <a:extLst>
                <a:ext uri="{FF2B5EF4-FFF2-40B4-BE49-F238E27FC236}">
                  <a16:creationId xmlns:a16="http://schemas.microsoft.com/office/drawing/2014/main" id="{51F02FF3-D23F-42B7-BA15-DF3D3B4561AA}"/>
                </a:ext>
              </a:extLst>
            </p:cNvPr>
            <p:cNvSpPr txBox="1"/>
            <p:nvPr/>
          </p:nvSpPr>
          <p:spPr>
            <a:xfrm>
              <a:off x="1145268" y="2251754"/>
              <a:ext cx="135825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xuất</a:t>
              </a:r>
              <a:endParaRPr lang="vi-VN" sz="2000" b="1" dirty="0">
                <a:solidFill>
                  <a:srgbClr val="FF0000"/>
                </a:solidFill>
                <a:latin typeface="Questrial" panose="020B0604020202020204" charset="0"/>
              </a:endParaRPr>
            </a:p>
          </p:txBody>
        </p:sp>
        <p:sp>
          <p:nvSpPr>
            <p:cNvPr id="58" name="Isosceles Triangle 57">
              <a:extLst>
                <a:ext uri="{FF2B5EF4-FFF2-40B4-BE49-F238E27FC236}">
                  <a16:creationId xmlns:a16="http://schemas.microsoft.com/office/drawing/2014/main" id="{11366179-C87B-44B1-A8CD-2652E926DECD}"/>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9" name="Connector: Elbow 58">
              <a:extLst>
                <a:ext uri="{FF2B5EF4-FFF2-40B4-BE49-F238E27FC236}">
                  <a16:creationId xmlns:a16="http://schemas.microsoft.com/office/drawing/2014/main" id="{A5FB5935-077D-4E4B-8949-41648F06DFD5}"/>
                </a:ext>
              </a:extLst>
            </p:cNvPr>
            <p:cNvCxnSpPr>
              <a:cxnSpLocks/>
              <a:endCxn id="52" idx="1"/>
            </p:cNvCxnSpPr>
            <p:nvPr/>
          </p:nvCxnSpPr>
          <p:spPr>
            <a:xfrm>
              <a:off x="158185" y="2430085"/>
              <a:ext cx="581312" cy="8389"/>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90FFF5C-45F7-4809-A726-26B7043D4C9C}"/>
              </a:ext>
            </a:extLst>
          </p:cNvPr>
          <p:cNvGrpSpPr/>
          <p:nvPr/>
        </p:nvGrpSpPr>
        <p:grpSpPr>
          <a:xfrm>
            <a:off x="563963" y="1134354"/>
            <a:ext cx="2322112" cy="880322"/>
            <a:chOff x="563963" y="1134354"/>
            <a:chExt cx="2322112" cy="880322"/>
          </a:xfrm>
        </p:grpSpPr>
        <p:sp>
          <p:nvSpPr>
            <p:cNvPr id="38" name="Rectangle: Rounded Corners 37">
              <a:extLst>
                <a:ext uri="{FF2B5EF4-FFF2-40B4-BE49-F238E27FC236}">
                  <a16:creationId xmlns:a16="http://schemas.microsoft.com/office/drawing/2014/main" id="{F86505F5-0D62-40EF-A33F-145F41002AFB}"/>
                </a:ext>
              </a:extLst>
            </p:cNvPr>
            <p:cNvSpPr/>
            <p:nvPr/>
          </p:nvSpPr>
          <p:spPr>
            <a:xfrm>
              <a:off x="739499" y="1385876"/>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TextBox 39">
              <a:extLst>
                <a:ext uri="{FF2B5EF4-FFF2-40B4-BE49-F238E27FC236}">
                  <a16:creationId xmlns:a16="http://schemas.microsoft.com/office/drawing/2014/main" id="{6B30DFA8-0FC3-499B-BD0B-965CAA6ABE9F}"/>
                </a:ext>
              </a:extLst>
            </p:cNvPr>
            <p:cNvSpPr txBox="1"/>
            <p:nvPr/>
          </p:nvSpPr>
          <p:spPr>
            <a:xfrm>
              <a:off x="1145271" y="1513556"/>
              <a:ext cx="152173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nhập</a:t>
              </a:r>
              <a:endParaRPr lang="vi-VN" sz="2000" b="1" dirty="0">
                <a:solidFill>
                  <a:srgbClr val="FF0000"/>
                </a:solidFill>
                <a:latin typeface="Questrial" panose="020B0604020202020204" charset="0"/>
              </a:endParaRPr>
            </a:p>
          </p:txBody>
        </p:sp>
        <p:sp>
          <p:nvSpPr>
            <p:cNvPr id="3" name="Isosceles Triangle 2">
              <a:extLst>
                <a:ext uri="{FF2B5EF4-FFF2-40B4-BE49-F238E27FC236}">
                  <a16:creationId xmlns:a16="http://schemas.microsoft.com/office/drawing/2014/main" id="{27AC0018-9F6C-4EE5-8AD9-BC5B19E23D53}"/>
                </a:ext>
              </a:extLst>
            </p:cNvPr>
            <p:cNvSpPr/>
            <p:nvPr/>
          </p:nvSpPr>
          <p:spPr>
            <a:xfrm>
              <a:off x="921242" y="165646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6" name="Connector: Elbow 15">
              <a:extLst>
                <a:ext uri="{FF2B5EF4-FFF2-40B4-BE49-F238E27FC236}">
                  <a16:creationId xmlns:a16="http://schemas.microsoft.com/office/drawing/2014/main" id="{8D40B826-F94C-4176-9F5C-6D53C8D64661}"/>
                </a:ext>
              </a:extLst>
            </p:cNvPr>
            <p:cNvCxnSpPr>
              <a:cxnSpLocks/>
              <a:endCxn id="38" idx="1"/>
            </p:cNvCxnSpPr>
            <p:nvPr/>
          </p:nvCxnSpPr>
          <p:spPr>
            <a:xfrm rot="16200000" flipH="1">
              <a:off x="368770" y="1329547"/>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13BE4DCB-367B-475B-AC2D-2094027932F9}"/>
              </a:ext>
            </a:extLst>
          </p:cNvPr>
          <p:cNvGrpSpPr/>
          <p:nvPr/>
        </p:nvGrpSpPr>
        <p:grpSpPr>
          <a:xfrm>
            <a:off x="562131" y="3211708"/>
            <a:ext cx="4825209" cy="1052598"/>
            <a:chOff x="563957" y="1700276"/>
            <a:chExt cx="4825209" cy="1052598"/>
          </a:xfrm>
        </p:grpSpPr>
        <p:sp>
          <p:nvSpPr>
            <p:cNvPr id="82" name="Rectangle: Rounded Corners 81">
              <a:extLst>
                <a:ext uri="{FF2B5EF4-FFF2-40B4-BE49-F238E27FC236}">
                  <a16:creationId xmlns:a16="http://schemas.microsoft.com/office/drawing/2014/main" id="{49B1FE89-2645-4E83-9FF2-6F6C711EDED3}"/>
                </a:ext>
              </a:extLst>
            </p:cNvPr>
            <p:cNvSpPr/>
            <p:nvPr/>
          </p:nvSpPr>
          <p:spPr>
            <a:xfrm>
              <a:off x="739497" y="2124074"/>
              <a:ext cx="435249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83" name="TextBox 82">
              <a:extLst>
                <a:ext uri="{FF2B5EF4-FFF2-40B4-BE49-F238E27FC236}">
                  <a16:creationId xmlns:a16="http://schemas.microsoft.com/office/drawing/2014/main" id="{1BEBE88A-0DD7-40D9-9BE1-D1B0E0F09148}"/>
                </a:ext>
              </a:extLst>
            </p:cNvPr>
            <p:cNvSpPr txBox="1"/>
            <p:nvPr/>
          </p:nvSpPr>
          <p:spPr>
            <a:xfrm>
              <a:off x="1145267" y="2251754"/>
              <a:ext cx="424389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thay đổi tình trạng đơn</a:t>
              </a:r>
              <a:endParaRPr lang="vi-VN" sz="2000" b="1" dirty="0">
                <a:solidFill>
                  <a:srgbClr val="FF0000"/>
                </a:solidFill>
                <a:latin typeface="Questrial" panose="020B0604020202020204" charset="0"/>
              </a:endParaRPr>
            </a:p>
          </p:txBody>
        </p:sp>
        <p:sp>
          <p:nvSpPr>
            <p:cNvPr id="84" name="Isosceles Triangle 83">
              <a:extLst>
                <a:ext uri="{FF2B5EF4-FFF2-40B4-BE49-F238E27FC236}">
                  <a16:creationId xmlns:a16="http://schemas.microsoft.com/office/drawing/2014/main" id="{FEDB865F-765E-4D39-9CF5-2919BC890C99}"/>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5" name="Connector: Elbow 84">
              <a:extLst>
                <a:ext uri="{FF2B5EF4-FFF2-40B4-BE49-F238E27FC236}">
                  <a16:creationId xmlns:a16="http://schemas.microsoft.com/office/drawing/2014/main" id="{B281D609-D961-48C1-8585-A5CD7545A152}"/>
                </a:ext>
              </a:extLst>
            </p:cNvPr>
            <p:cNvCxnSpPr>
              <a:cxnSpLocks/>
              <a:endCxn id="82" idx="1"/>
            </p:cNvCxnSpPr>
            <p:nvPr/>
          </p:nvCxnSpPr>
          <p:spPr>
            <a:xfrm rot="16200000" flipH="1">
              <a:off x="282628"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41077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76" name="Group 75">
            <a:extLst>
              <a:ext uri="{FF2B5EF4-FFF2-40B4-BE49-F238E27FC236}">
                <a16:creationId xmlns:a16="http://schemas.microsoft.com/office/drawing/2014/main" id="{2B78FEDA-6306-47E2-9B0B-6C24A0ACDDF5}"/>
              </a:ext>
            </a:extLst>
          </p:cNvPr>
          <p:cNvGrpSpPr/>
          <p:nvPr/>
        </p:nvGrpSpPr>
        <p:grpSpPr>
          <a:xfrm>
            <a:off x="504906" y="1841193"/>
            <a:ext cx="4825209" cy="1052598"/>
            <a:chOff x="563957" y="1700276"/>
            <a:chExt cx="4825209" cy="1052598"/>
          </a:xfrm>
        </p:grpSpPr>
        <p:sp>
          <p:nvSpPr>
            <p:cNvPr id="77" name="Rectangle: Rounded Corners 76">
              <a:extLst>
                <a:ext uri="{FF2B5EF4-FFF2-40B4-BE49-F238E27FC236}">
                  <a16:creationId xmlns:a16="http://schemas.microsoft.com/office/drawing/2014/main" id="{AA473082-E8D1-4808-9DC2-E13D5572C9C2}"/>
                </a:ext>
              </a:extLst>
            </p:cNvPr>
            <p:cNvSpPr/>
            <p:nvPr/>
          </p:nvSpPr>
          <p:spPr>
            <a:xfrm>
              <a:off x="739497" y="2124074"/>
              <a:ext cx="4415642"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78" name="TextBox 77">
              <a:extLst>
                <a:ext uri="{FF2B5EF4-FFF2-40B4-BE49-F238E27FC236}">
                  <a16:creationId xmlns:a16="http://schemas.microsoft.com/office/drawing/2014/main" id="{75D20F65-BE30-4440-9D86-8E1FE11E0577}"/>
                </a:ext>
              </a:extLst>
            </p:cNvPr>
            <p:cNvSpPr txBox="1"/>
            <p:nvPr/>
          </p:nvSpPr>
          <p:spPr>
            <a:xfrm>
              <a:off x="1145267" y="2251754"/>
              <a:ext cx="424389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 nhà sản xuất</a:t>
              </a:r>
              <a:endParaRPr lang="vi-VN" sz="2000" b="1" dirty="0">
                <a:solidFill>
                  <a:srgbClr val="FF0000"/>
                </a:solidFill>
                <a:latin typeface="Questrial" panose="020B0604020202020204" charset="0"/>
              </a:endParaRPr>
            </a:p>
          </p:txBody>
        </p:sp>
        <p:sp>
          <p:nvSpPr>
            <p:cNvPr id="79" name="Isosceles Triangle 78">
              <a:extLst>
                <a:ext uri="{FF2B5EF4-FFF2-40B4-BE49-F238E27FC236}">
                  <a16:creationId xmlns:a16="http://schemas.microsoft.com/office/drawing/2014/main" id="{365AB63D-F668-429D-93AA-ADA621B2648D}"/>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0" name="Connector: Elbow 79">
              <a:extLst>
                <a:ext uri="{FF2B5EF4-FFF2-40B4-BE49-F238E27FC236}">
                  <a16:creationId xmlns:a16="http://schemas.microsoft.com/office/drawing/2014/main" id="{C87A0663-44E7-4CA6-BBAB-7C8160C27767}"/>
                </a:ext>
              </a:extLst>
            </p:cNvPr>
            <p:cNvCxnSpPr>
              <a:cxnSpLocks/>
              <a:endCxn id="77" idx="1"/>
            </p:cNvCxnSpPr>
            <p:nvPr/>
          </p:nvCxnSpPr>
          <p:spPr>
            <a:xfrm rot="16200000" flipH="1">
              <a:off x="282628"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13BE4DCB-367B-475B-AC2D-2094027932F9}"/>
              </a:ext>
            </a:extLst>
          </p:cNvPr>
          <p:cNvGrpSpPr/>
          <p:nvPr/>
        </p:nvGrpSpPr>
        <p:grpSpPr>
          <a:xfrm>
            <a:off x="504906" y="3324466"/>
            <a:ext cx="4328441" cy="1052598"/>
            <a:chOff x="563957" y="1700276"/>
            <a:chExt cx="4328441" cy="1052598"/>
          </a:xfrm>
        </p:grpSpPr>
        <p:sp>
          <p:nvSpPr>
            <p:cNvPr id="82" name="Rectangle: Rounded Corners 81">
              <a:extLst>
                <a:ext uri="{FF2B5EF4-FFF2-40B4-BE49-F238E27FC236}">
                  <a16:creationId xmlns:a16="http://schemas.microsoft.com/office/drawing/2014/main" id="{49B1FE89-2645-4E83-9FF2-6F6C711EDED3}"/>
                </a:ext>
              </a:extLst>
            </p:cNvPr>
            <p:cNvSpPr/>
            <p:nvPr/>
          </p:nvSpPr>
          <p:spPr>
            <a:xfrm>
              <a:off x="739497" y="2124074"/>
              <a:ext cx="383433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83" name="TextBox 82">
              <a:extLst>
                <a:ext uri="{FF2B5EF4-FFF2-40B4-BE49-F238E27FC236}">
                  <a16:creationId xmlns:a16="http://schemas.microsoft.com/office/drawing/2014/main" id="{1BEBE88A-0DD7-40D9-9BE1-D1B0E0F09148}"/>
                </a:ext>
              </a:extLst>
            </p:cNvPr>
            <p:cNvSpPr txBox="1"/>
            <p:nvPr/>
          </p:nvSpPr>
          <p:spPr>
            <a:xfrm>
              <a:off x="1145268" y="2251754"/>
              <a:ext cx="374713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thay đổi tình trạng đơn</a:t>
              </a:r>
              <a:endParaRPr lang="vi-VN" sz="2000" b="1" dirty="0">
                <a:solidFill>
                  <a:srgbClr val="FF0000"/>
                </a:solidFill>
                <a:latin typeface="Questrial" panose="020B0604020202020204" charset="0"/>
              </a:endParaRPr>
            </a:p>
          </p:txBody>
        </p:sp>
        <p:sp>
          <p:nvSpPr>
            <p:cNvPr id="84" name="Isosceles Triangle 83">
              <a:extLst>
                <a:ext uri="{FF2B5EF4-FFF2-40B4-BE49-F238E27FC236}">
                  <a16:creationId xmlns:a16="http://schemas.microsoft.com/office/drawing/2014/main" id="{FEDB865F-765E-4D39-9CF5-2919BC890C99}"/>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5" name="Connector: Elbow 84">
              <a:extLst>
                <a:ext uri="{FF2B5EF4-FFF2-40B4-BE49-F238E27FC236}">
                  <a16:creationId xmlns:a16="http://schemas.microsoft.com/office/drawing/2014/main" id="{B281D609-D961-48C1-8585-A5CD7545A152}"/>
                </a:ext>
              </a:extLst>
            </p:cNvPr>
            <p:cNvCxnSpPr>
              <a:cxnSpLocks/>
              <a:endCxn id="82" idx="1"/>
            </p:cNvCxnSpPr>
            <p:nvPr/>
          </p:nvCxnSpPr>
          <p:spPr>
            <a:xfrm rot="16200000" flipH="1">
              <a:off x="282628"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D586E1C-8B60-46BF-8DF1-26EC3D86D69F}"/>
              </a:ext>
            </a:extLst>
          </p:cNvPr>
          <p:cNvGrpSpPr/>
          <p:nvPr/>
        </p:nvGrpSpPr>
        <p:grpSpPr>
          <a:xfrm>
            <a:off x="504907" y="1096118"/>
            <a:ext cx="4328440" cy="1052598"/>
            <a:chOff x="563957" y="1700276"/>
            <a:chExt cx="4328440" cy="1052598"/>
          </a:xfrm>
        </p:grpSpPr>
        <p:sp>
          <p:nvSpPr>
            <p:cNvPr id="46" name="Rectangle: Rounded Corners 45">
              <a:extLst>
                <a:ext uri="{FF2B5EF4-FFF2-40B4-BE49-F238E27FC236}">
                  <a16:creationId xmlns:a16="http://schemas.microsoft.com/office/drawing/2014/main" id="{F19621D1-F2F7-486A-85CA-05BEDB92B316}"/>
                </a:ext>
              </a:extLst>
            </p:cNvPr>
            <p:cNvSpPr/>
            <p:nvPr/>
          </p:nvSpPr>
          <p:spPr>
            <a:xfrm>
              <a:off x="739497" y="2124074"/>
              <a:ext cx="415290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7" name="TextBox 46">
              <a:extLst>
                <a:ext uri="{FF2B5EF4-FFF2-40B4-BE49-F238E27FC236}">
                  <a16:creationId xmlns:a16="http://schemas.microsoft.com/office/drawing/2014/main" id="{E59A2FB1-6979-4054-A87D-9B91A0775475}"/>
                </a:ext>
              </a:extLst>
            </p:cNvPr>
            <p:cNvSpPr txBox="1"/>
            <p:nvPr/>
          </p:nvSpPr>
          <p:spPr>
            <a:xfrm>
              <a:off x="1145268" y="2251754"/>
              <a:ext cx="3747128"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Tương tự như nhân viên</a:t>
              </a:r>
              <a:endParaRPr lang="vi-VN" sz="2000" b="1" dirty="0">
                <a:solidFill>
                  <a:srgbClr val="FF0000"/>
                </a:solidFill>
                <a:latin typeface="Questrial" panose="020B0604020202020204" charset="0"/>
              </a:endParaRPr>
            </a:p>
          </p:txBody>
        </p:sp>
        <p:sp>
          <p:nvSpPr>
            <p:cNvPr id="48" name="Isosceles Triangle 47">
              <a:extLst>
                <a:ext uri="{FF2B5EF4-FFF2-40B4-BE49-F238E27FC236}">
                  <a16:creationId xmlns:a16="http://schemas.microsoft.com/office/drawing/2014/main" id="{82F97F3A-ED46-4226-9C02-90F10C670699}"/>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0" name="Connector: Elbow 49">
              <a:extLst>
                <a:ext uri="{FF2B5EF4-FFF2-40B4-BE49-F238E27FC236}">
                  <a16:creationId xmlns:a16="http://schemas.microsoft.com/office/drawing/2014/main" id="{19F67869-5EC1-4C96-A562-156EE3D2591D}"/>
                </a:ext>
              </a:extLst>
            </p:cNvPr>
            <p:cNvCxnSpPr>
              <a:cxnSpLocks/>
              <a:endCxn id="46" idx="1"/>
            </p:cNvCxnSpPr>
            <p:nvPr/>
          </p:nvCxnSpPr>
          <p:spPr>
            <a:xfrm rot="16200000" flipH="1">
              <a:off x="282628"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B95D6B1-49ED-447A-BB7A-4F2961BDF853}"/>
              </a:ext>
            </a:extLst>
          </p:cNvPr>
          <p:cNvGrpSpPr/>
          <p:nvPr/>
        </p:nvGrpSpPr>
        <p:grpSpPr>
          <a:xfrm>
            <a:off x="280116" y="505553"/>
            <a:ext cx="8711484" cy="628800"/>
            <a:chOff x="671512" y="2257350"/>
            <a:chExt cx="8711484"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87114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lí</a:t>
              </a:r>
              <a:endParaRPr lang="vi-VN" sz="2000" b="1" dirty="0">
                <a:solidFill>
                  <a:srgbClr val="FF0000"/>
                </a:solidFill>
                <a:latin typeface="Questrial" panose="020B0604020202020204" charset="0"/>
              </a:endParaRPr>
            </a:p>
          </p:txBody>
        </p:sp>
      </p:grpSp>
      <p:grpSp>
        <p:nvGrpSpPr>
          <p:cNvPr id="61" name="Group 60">
            <a:extLst>
              <a:ext uri="{FF2B5EF4-FFF2-40B4-BE49-F238E27FC236}">
                <a16:creationId xmlns:a16="http://schemas.microsoft.com/office/drawing/2014/main" id="{9263750C-2A9E-4AEF-91C8-EB4DE0795D7E}"/>
              </a:ext>
            </a:extLst>
          </p:cNvPr>
          <p:cNvGrpSpPr/>
          <p:nvPr/>
        </p:nvGrpSpPr>
        <p:grpSpPr>
          <a:xfrm>
            <a:off x="504906" y="2566335"/>
            <a:ext cx="4825209" cy="1052598"/>
            <a:chOff x="563957" y="1700276"/>
            <a:chExt cx="4825209" cy="1052598"/>
          </a:xfrm>
        </p:grpSpPr>
        <p:sp>
          <p:nvSpPr>
            <p:cNvPr id="62" name="Rectangle: Rounded Corners 61">
              <a:extLst>
                <a:ext uri="{FF2B5EF4-FFF2-40B4-BE49-F238E27FC236}">
                  <a16:creationId xmlns:a16="http://schemas.microsoft.com/office/drawing/2014/main" id="{D9C731D3-2836-488F-9E3D-AD2588FB7C54}"/>
                </a:ext>
              </a:extLst>
            </p:cNvPr>
            <p:cNvSpPr/>
            <p:nvPr/>
          </p:nvSpPr>
          <p:spPr>
            <a:xfrm>
              <a:off x="739497" y="2124074"/>
              <a:ext cx="4415642"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63" name="TextBox 62">
              <a:extLst>
                <a:ext uri="{FF2B5EF4-FFF2-40B4-BE49-F238E27FC236}">
                  <a16:creationId xmlns:a16="http://schemas.microsoft.com/office/drawing/2014/main" id="{1FCA3965-38B1-4795-B1F6-7BD9BAC4F4E4}"/>
                </a:ext>
              </a:extLst>
            </p:cNvPr>
            <p:cNvSpPr txBox="1"/>
            <p:nvPr/>
          </p:nvSpPr>
          <p:spPr>
            <a:xfrm>
              <a:off x="1145267" y="2251754"/>
              <a:ext cx="424389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 nhà nhân viên</a:t>
              </a:r>
              <a:endParaRPr lang="vi-VN" sz="2000" b="1" dirty="0">
                <a:solidFill>
                  <a:srgbClr val="FF0000"/>
                </a:solidFill>
                <a:latin typeface="Questrial" panose="020B0604020202020204" charset="0"/>
              </a:endParaRPr>
            </a:p>
          </p:txBody>
        </p:sp>
        <p:sp>
          <p:nvSpPr>
            <p:cNvPr id="64" name="Isosceles Triangle 63">
              <a:extLst>
                <a:ext uri="{FF2B5EF4-FFF2-40B4-BE49-F238E27FC236}">
                  <a16:creationId xmlns:a16="http://schemas.microsoft.com/office/drawing/2014/main" id="{983320D0-0550-464A-B803-D2A91C7332BC}"/>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5" name="Connector: Elbow 64">
              <a:extLst>
                <a:ext uri="{FF2B5EF4-FFF2-40B4-BE49-F238E27FC236}">
                  <a16:creationId xmlns:a16="http://schemas.microsoft.com/office/drawing/2014/main" id="{8C30537B-D218-4F40-9E14-CFDEB449254B}"/>
                </a:ext>
              </a:extLst>
            </p:cNvPr>
            <p:cNvCxnSpPr>
              <a:cxnSpLocks/>
              <a:endCxn id="62" idx="1"/>
            </p:cNvCxnSpPr>
            <p:nvPr/>
          </p:nvCxnSpPr>
          <p:spPr>
            <a:xfrm rot="16200000" flipH="1">
              <a:off x="282628" y="198160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867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305665" y="0"/>
            <a:ext cx="5125316"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Sơ đồ thực thể</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2" name="Rectangle: Rounded Corners 1">
            <a:extLst>
              <a:ext uri="{FF2B5EF4-FFF2-40B4-BE49-F238E27FC236}">
                <a16:creationId xmlns:a16="http://schemas.microsoft.com/office/drawing/2014/main" id="{872BF276-F3D8-4708-8D53-77CA937CEA70}"/>
              </a:ext>
            </a:extLst>
          </p:cNvPr>
          <p:cNvSpPr/>
          <p:nvPr/>
        </p:nvSpPr>
        <p:spPr>
          <a:xfrm>
            <a:off x="1074363" y="1594778"/>
            <a:ext cx="6995274" cy="3158569"/>
          </a:xfrm>
          <a:prstGeom prst="roundRect">
            <a:avLst>
              <a:gd name="adj" fmla="val 4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3" name="Picture 32" descr="Diagram&#10;&#10;Description automatically generated">
            <a:extLst>
              <a:ext uri="{FF2B5EF4-FFF2-40B4-BE49-F238E27FC236}">
                <a16:creationId xmlns:a16="http://schemas.microsoft.com/office/drawing/2014/main" id="{A7898775-DCAA-4263-80BA-423B69A977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3147" y="1702449"/>
            <a:ext cx="6257706" cy="2943225"/>
          </a:xfrm>
          <a:prstGeom prst="rect">
            <a:avLst/>
          </a:prstGeom>
          <a:noFill/>
          <a:ln>
            <a:noFill/>
          </a:ln>
        </p:spPr>
      </p:pic>
    </p:spTree>
    <p:extLst>
      <p:ext uri="{BB962C8B-B14F-4D97-AF65-F5344CB8AC3E}">
        <p14:creationId xmlns:p14="http://schemas.microsoft.com/office/powerpoint/2010/main" val="248433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inimalist Thesis Defense by Slidesgo">
  <a:themeElements>
    <a:clrScheme name="Simple Light">
      <a:dk1>
        <a:srgbClr val="191919"/>
      </a:dk1>
      <a:lt1>
        <a:srgbClr val="FFFFFF"/>
      </a:lt1>
      <a:dk2>
        <a:srgbClr val="595959"/>
      </a:dk2>
      <a:lt2>
        <a:srgbClr val="EEEEEE"/>
      </a:lt2>
      <a:accent1>
        <a:srgbClr val="F9D4D0"/>
      </a:accent1>
      <a:accent2>
        <a:srgbClr val="EA5458"/>
      </a:accent2>
      <a:accent3>
        <a:srgbClr val="FEF2F0"/>
      </a:accent3>
      <a:accent4>
        <a:srgbClr val="FFFFFF"/>
      </a:accent4>
      <a:accent5>
        <a:srgbClr val="F9D4D0"/>
      </a:accent5>
      <a:accent6>
        <a:srgbClr val="EA5458"/>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468</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Paytone One</vt:lpstr>
      <vt:lpstr>Questrial</vt:lpstr>
      <vt:lpstr>Minimalist Thesis Defense by Slidesgo</vt:lpstr>
      <vt:lpstr>J2SCHOOL NHÓM 21</vt:lpstr>
      <vt:lpstr>Lý do chọn đề tài</vt:lpstr>
      <vt:lpstr>Công nghệ áp dụng</vt:lpstr>
      <vt:lpstr>Đối tượng</vt:lpstr>
      <vt:lpstr>Đối tượng</vt:lpstr>
      <vt:lpstr>Đối tượng</vt:lpstr>
      <vt:lpstr>PowerPoint Presentation</vt:lpstr>
      <vt:lpstr>PowerPoint Presentation</vt:lpstr>
      <vt:lpstr>Sơ đồ thực thể</vt:lpstr>
      <vt:lpstr>Sơ đồ cơ sở dữ liệu</vt:lpstr>
      <vt:lpstr>Demo</vt:lpstr>
      <vt:lpstr>Hướng mở rộng</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J2SCHOOL NHÓM 21</dc:title>
  <dc:creator>Prox Captain</dc:creator>
  <cp:lastModifiedBy>Prox Captain</cp:lastModifiedBy>
  <cp:revision>3</cp:revision>
  <dcterms:modified xsi:type="dcterms:W3CDTF">2022-02-23T12:53:12Z</dcterms:modified>
</cp:coreProperties>
</file>