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3" r:id="rId5"/>
    <p:sldId id="275" r:id="rId6"/>
    <p:sldId id="27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12A86-F98F-7F50-910D-F6819F05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E9445A-9C0F-FC1F-90DD-AEC3E7DF0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791187-06E1-3FE5-B96A-092AD7D6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B53F7-4577-8AD5-3FF2-ACD0AE32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A82F42-EE1F-AEA6-44E4-9E35F7E4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52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4B87B-B9CC-3326-3053-1C6A104D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634139-F2B3-2665-8D2F-E34D69C0B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D20E71-FAB8-8ADD-F083-329B01C4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504FBE-C16A-A6C4-C56A-CA600F1D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BEEDFD-DF1F-6EA5-1C71-69F66D06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71B632-0EB2-EFEB-6D5F-2099A75FA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78CD80-D380-214B-B697-19B86C12D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C151F-A59C-1927-7EB5-980A5C1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8EC4F0-80DC-5B17-C2D9-08013004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116304-BAD5-EA01-978F-C7EC5EC1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23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12348-3E9F-C2B0-F33C-53A84FB3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E1B27-C138-EB23-D932-597D7EB0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A7D3C-5D3E-415E-E962-044E7569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EB719-EB2E-A726-2499-89ECE493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7BCBA-9F13-E3E2-D750-6180975B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93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0BA78-F517-B5BF-64F1-22B3E75A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DDF4EF-8DAB-2CA1-0CCE-41497DDD0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53FC6-51D6-AD2B-64CC-AF053579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4B062-B261-036B-81D8-8F8D1B9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EEC66-607F-6391-A0CA-7F349D28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75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9B673-13DB-A654-060E-1D6E18FD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62F751-4F3A-D5BA-75AF-01B6090B3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EBF43F-FE8D-7399-0928-EC6EE6E3B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88FB5F-1331-41AD-21D3-E4F3E9E6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F8063-4977-87C5-0413-16761429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F5999A-447A-E1CC-51F6-198F3B81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0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AD121-8D9D-EE3E-EB15-E133FCFA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47E0CE-E1D9-FA8D-92F8-7B53A1B5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41C0B3-A04E-5B98-2FB3-596AFB053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FCC26E-CDD7-8A26-D23F-8CAA74035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9DDE73-90E4-BD1B-868F-33BE651F0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E16E14-7A42-B7E6-FD17-6560E618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4B9A04-B81C-0057-4091-BDF30C7F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17F07C-007C-A0E8-4195-BA1A4B89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8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CBF0D-CD68-3A44-F598-C4F06793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7D207B-0648-A604-4E2E-D76F8A84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CBB955-5663-7BE8-91D2-B7D745E0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830C96-EB7C-388F-3D26-CD84B493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D8E51E-ACD3-6459-A329-77D00152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20DA2C-7EBD-F52D-4992-5772E73C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260EF8-FC4D-5CF9-C4F1-DEF4F43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25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4A3DF-6098-C682-5381-2BB28853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0BFF33-B222-8725-0EDB-C3B66D43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A6A85C-6D2D-5070-632A-BFDBBF89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1E8F41-6247-6878-E2DC-654DD0BA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D14061-4B93-C333-B3F7-A9F5A242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530B6-CD4E-5009-A9A7-D4C8FF12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9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1F514-6E97-4066-F1A4-21D892DD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353896-9B0B-3FE2-B18D-87961F610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B268F-17BC-D4D8-F0F6-F37882FEA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228897-05EA-7C3E-88E5-3C1A8F5F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ADBF3F-BA2C-67BC-9AF6-569F0C86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A32B15-3DE9-F85F-869E-D78CA2DD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99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7C2C88-044D-76AF-344D-603AACC7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FB3CDA-625B-6248-66E4-60FB59F8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E1D29-FFC8-98AB-9DD2-DA97CFBC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6FCA-1103-451D-812D-DA3213F9C4CD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7C9A40-1BA7-FF42-6F1D-28DB819B1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69D1AF-CFEF-9743-F1EF-062D1F724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2AB5-F43E-4AAE-B22F-FC25780F8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54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305AAB-64B6-6D31-5322-6BBB61956778}"/>
              </a:ext>
            </a:extLst>
          </p:cNvPr>
          <p:cNvSpPr txBox="1"/>
          <p:nvPr/>
        </p:nvSpPr>
        <p:spPr bwMode="auto">
          <a:xfrm>
            <a:off x="436129" y="302359"/>
            <a:ext cx="10620463" cy="10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部品を検索する場合</a:t>
            </a:r>
            <a:endParaRPr kumimoji="1"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ts val="1400"/>
              </a:lnSpc>
              <a:spcBef>
                <a:spcPct val="0"/>
              </a:spcBef>
              <a:buFontTx/>
              <a:buNone/>
            </a:pP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Search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タブに移動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8E047B7-91EA-62E8-633D-538D3581A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65" b="6644"/>
          <a:stretch/>
        </p:blipFill>
        <p:spPr>
          <a:xfrm>
            <a:off x="114300" y="1353493"/>
            <a:ext cx="11991975" cy="532566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6FBECC-2D14-3A8F-399C-8ABA559239E9}"/>
              </a:ext>
            </a:extLst>
          </p:cNvPr>
          <p:cNvSpPr/>
          <p:nvPr/>
        </p:nvSpPr>
        <p:spPr>
          <a:xfrm>
            <a:off x="9092104" y="1438275"/>
            <a:ext cx="718645" cy="354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FC9B6A-7A61-F63F-6FCA-2A9F41E6C31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99897" y="1095375"/>
            <a:ext cx="5992207" cy="519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AC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8D95A-6FA8-B666-848D-072F28072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BA58A6-57AC-390B-CE48-0A4CD1C5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" y="1556796"/>
            <a:ext cx="11999119" cy="283899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57A02-7D0C-5A8F-6250-BA2254788903}"/>
              </a:ext>
            </a:extLst>
          </p:cNvPr>
          <p:cNvSpPr txBox="1"/>
          <p:nvPr/>
        </p:nvSpPr>
        <p:spPr bwMode="auto">
          <a:xfrm>
            <a:off x="436129" y="302359"/>
            <a:ext cx="1062046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②検索項目を選択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2251CB6-7182-6AFF-458A-9AE529F94D80}"/>
              </a:ext>
            </a:extLst>
          </p:cNvPr>
          <p:cNvCxnSpPr/>
          <p:nvPr/>
        </p:nvCxnSpPr>
        <p:spPr>
          <a:xfrm>
            <a:off x="2305050" y="1238250"/>
            <a:ext cx="695325" cy="1114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AC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ED1719-B0AC-04E6-162B-16C30F936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E68057-123F-694D-6881-1E2D5CA0ECC8}"/>
              </a:ext>
            </a:extLst>
          </p:cNvPr>
          <p:cNvSpPr txBox="1"/>
          <p:nvPr/>
        </p:nvSpPr>
        <p:spPr bwMode="auto">
          <a:xfrm>
            <a:off x="436129" y="302359"/>
            <a:ext cx="10620463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③検索内容を入力→検索マークをクリック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⑤結果をダブルクリック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⑥ダウンロードしたものを開く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E73499-972D-D889-0295-44E2E7E2E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9" b="-1"/>
          <a:stretch/>
        </p:blipFill>
        <p:spPr>
          <a:xfrm>
            <a:off x="123824" y="1548063"/>
            <a:ext cx="11991976" cy="343742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E60CA89-C30C-B265-6382-F2D564B3E0F6}"/>
              </a:ext>
            </a:extLst>
          </p:cNvPr>
          <p:cNvCxnSpPr>
            <a:cxnSpLocks/>
          </p:cNvCxnSpPr>
          <p:nvPr/>
        </p:nvCxnSpPr>
        <p:spPr>
          <a:xfrm>
            <a:off x="2438400" y="1257300"/>
            <a:ext cx="1314450" cy="12287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A9B20B19-6521-2F10-694D-6E19E33A4A1D}"/>
              </a:ext>
            </a:extLst>
          </p:cNvPr>
          <p:cNvCxnSpPr>
            <a:cxnSpLocks/>
          </p:cNvCxnSpPr>
          <p:nvPr/>
        </p:nvCxnSpPr>
        <p:spPr>
          <a:xfrm flipV="1">
            <a:off x="4286250" y="2125579"/>
            <a:ext cx="4496803" cy="3503696"/>
          </a:xfrm>
          <a:prstGeom prst="bentConnector3">
            <a:avLst>
              <a:gd name="adj1" fmla="val 10012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7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AC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8705A-8DDC-3848-E8D6-B7901E8AF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1412DC-EAE8-3251-A72A-1385573A1132}"/>
              </a:ext>
            </a:extLst>
          </p:cNvPr>
          <p:cNvSpPr txBox="1"/>
          <p:nvPr/>
        </p:nvSpPr>
        <p:spPr bwMode="auto">
          <a:xfrm>
            <a:off x="436129" y="302359"/>
            <a:ext cx="1062046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部品を登録する場合</a:t>
            </a:r>
            <a:endParaRPr kumimoji="1"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ts val="1400"/>
              </a:lnSpc>
              <a:spcBef>
                <a:spcPct val="0"/>
              </a:spcBef>
              <a:buFontTx/>
              <a:buNone/>
            </a:pPr>
            <a:endPara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egist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タブに移動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E2691D-CA2D-8148-7DDF-2607EDFC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3" y="1356100"/>
            <a:ext cx="11989954" cy="377765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982FE6A-BFD8-A6B8-AD5B-5087FA9062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86075" y="1076325"/>
            <a:ext cx="7753350" cy="519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E989ED-7407-BA8A-25BB-25719D79F68B}"/>
              </a:ext>
            </a:extLst>
          </p:cNvPr>
          <p:cNvSpPr/>
          <p:nvPr/>
        </p:nvSpPr>
        <p:spPr>
          <a:xfrm>
            <a:off x="10639425" y="1428750"/>
            <a:ext cx="752273" cy="333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69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AC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9B3D3-DEA0-CA11-C173-52F569F14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8BD429F-1446-629F-029A-2612885D5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" r="2541"/>
          <a:stretch/>
        </p:blipFill>
        <p:spPr>
          <a:xfrm>
            <a:off x="128587" y="104463"/>
            <a:ext cx="7800976" cy="664907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F43F11-323C-7BC4-2E2A-7FEED9EA6D7F}"/>
              </a:ext>
            </a:extLst>
          </p:cNvPr>
          <p:cNvSpPr/>
          <p:nvPr/>
        </p:nvSpPr>
        <p:spPr>
          <a:xfrm>
            <a:off x="5762625" y="2449650"/>
            <a:ext cx="1819275" cy="303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73DA8E4-D5DF-709B-54BF-D77B25DEA653}"/>
              </a:ext>
            </a:extLst>
          </p:cNvPr>
          <p:cNvSpPr txBox="1"/>
          <p:nvPr/>
        </p:nvSpPr>
        <p:spPr>
          <a:xfrm>
            <a:off x="8267700" y="2286001"/>
            <a:ext cx="3924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②プロジェクトを選択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③カテゴリを選択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コードを選択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必要であれば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)RL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を選択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⑥クリックしてファイルを添付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(.Part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ファイルのみ添付可能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⑦登録する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0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5D3E794-D1C1-9A56-04CC-2601BFABB1D8}"/>
              </a:ext>
            </a:extLst>
          </p:cNvPr>
          <p:cNvCxnSpPr>
            <a:cxnSpLocks/>
          </p:cNvCxnSpPr>
          <p:nvPr/>
        </p:nvCxnSpPr>
        <p:spPr>
          <a:xfrm flipH="1">
            <a:off x="7067550" y="4895850"/>
            <a:ext cx="1200150" cy="123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F43E0C0-39A9-BF71-F03F-B64D83BBD3A9}"/>
              </a:ext>
            </a:extLst>
          </p:cNvPr>
          <p:cNvCxnSpPr>
            <a:cxnSpLocks/>
          </p:cNvCxnSpPr>
          <p:nvPr/>
        </p:nvCxnSpPr>
        <p:spPr>
          <a:xfrm flipH="1">
            <a:off x="4686300" y="6115050"/>
            <a:ext cx="3581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A69F31-584D-874F-B8AC-C44354EACEBC}"/>
              </a:ext>
            </a:extLst>
          </p:cNvPr>
          <p:cNvSpPr/>
          <p:nvPr/>
        </p:nvSpPr>
        <p:spPr>
          <a:xfrm>
            <a:off x="5762624" y="2911612"/>
            <a:ext cx="1819275" cy="303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BF1004-6F01-E321-FBF9-563CB808E254}"/>
              </a:ext>
            </a:extLst>
          </p:cNvPr>
          <p:cNvSpPr/>
          <p:nvPr/>
        </p:nvSpPr>
        <p:spPr>
          <a:xfrm>
            <a:off x="5760241" y="3340239"/>
            <a:ext cx="1819275" cy="303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61C7E1-FCF6-4A6D-032C-95D80785605B}"/>
              </a:ext>
            </a:extLst>
          </p:cNvPr>
          <p:cNvSpPr/>
          <p:nvPr/>
        </p:nvSpPr>
        <p:spPr>
          <a:xfrm>
            <a:off x="5760241" y="3800475"/>
            <a:ext cx="1819275" cy="303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61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AC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28D0A-8F85-9A3D-FBA8-C5B58187A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1D2EB9-71A3-9407-FC42-FCA1F46B6B7A}"/>
              </a:ext>
            </a:extLst>
          </p:cNvPr>
          <p:cNvSpPr txBox="1"/>
          <p:nvPr/>
        </p:nvSpPr>
        <p:spPr bwMode="auto">
          <a:xfrm>
            <a:off x="436129" y="302359"/>
            <a:ext cx="10620463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SANNO TEC PART RULE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E6AB2A7-7C58-C745-E41A-68A66DF2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307" y="0"/>
            <a:ext cx="2545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88</Words>
  <Application>Microsoft Office PowerPoint</Application>
  <PresentationFormat>ワイド画面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 KATO (加藤 祐衣 GE)</dc:creator>
  <cp:lastModifiedBy>YUI KATO (加藤 祐衣 GE)</cp:lastModifiedBy>
  <cp:revision>11</cp:revision>
  <dcterms:created xsi:type="dcterms:W3CDTF">2024-02-22T04:28:23Z</dcterms:created>
  <dcterms:modified xsi:type="dcterms:W3CDTF">2024-02-22T06:09:21Z</dcterms:modified>
</cp:coreProperties>
</file>