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7"/>
    <p:restoredTop sz="96327"/>
  </p:normalViewPr>
  <p:slideViewPr>
    <p:cSldViewPr snapToGrid="0" snapToObjects="1">
      <p:cViewPr>
        <p:scale>
          <a:sx n="101" d="100"/>
          <a:sy n="101" d="100"/>
        </p:scale>
        <p:origin x="124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AB37-F10F-7244-9402-76BE3A87B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A2D3D-ECBD-B54D-AB96-80FDA0257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A095E-E985-5B44-BA69-A404DE8BE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400-C76E-774C-9DFE-BBD2FE1E0D5F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947AC-EEC4-6C48-8A20-CC2C2244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85521-5963-C849-AC53-5E7AF77E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6A3C-29A1-C842-874C-06C062E5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1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1417-D613-8A41-A7E7-F859013B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18B70-8630-6843-A81B-C4EA1524B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C88A8-6D2A-1149-807F-489C3B57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400-C76E-774C-9DFE-BBD2FE1E0D5F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719FC-D55F-004D-8F68-1D9CF799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6180E-B790-BA41-98CA-A083598C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6A3C-29A1-C842-874C-06C062E5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BA682-DFE9-DA40-9EA4-11108005D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F71E6-4DB8-F242-B212-BAE2B12CF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F92EE-E5BA-E040-BBD8-B6E55AEF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400-C76E-774C-9DFE-BBD2FE1E0D5F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83F61-A0BF-1D48-B145-D36C3111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FC69E-E143-3045-8509-D93B6B0A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6A3C-29A1-C842-874C-06C062E5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9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FC0D-8A2A-B34D-AF34-15724ECE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B4A88-3264-0E4F-9B42-CF558C3E4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9DFC4-D6B3-2241-8386-D3ACF226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400-C76E-774C-9DFE-BBD2FE1E0D5F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9243A-B99E-8247-A8D3-EEBFC576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3BCF5-C7A6-E74C-9D1C-7ACBBEEF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6A3C-29A1-C842-874C-06C062E5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F8AE-3D78-F344-B8BD-9DB66C99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51C21-E2F2-0D47-B4DA-62AF8BABA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A8820-3216-2646-918F-519EFCDA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400-C76E-774C-9DFE-BBD2FE1E0D5F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DF472-0782-7B47-B4D5-DAEF0784C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7F21E-2536-DD40-9B84-0CF69265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6A3C-29A1-C842-874C-06C062E5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5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16F9-8C4C-D842-906C-B0588731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08EF0-D53D-9D41-B73C-AD534A39C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AB4DD-4AAC-CB46-AFF6-9BEB81276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D0A90-88D1-7D46-ABDB-633804E6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400-C76E-774C-9DFE-BBD2FE1E0D5F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82BBE-F6FE-2845-BBD7-826F590E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EE1F3-08E7-9A4D-B2AB-81C056A5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6A3C-29A1-C842-874C-06C062E5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3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7386-985E-144F-B1E1-5EFC7093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4FA2-3507-264B-AB23-854E6318E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49383-EEB2-FA4F-B8E7-A74792B2A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2CC4A-768E-9B4B-9725-F82F909F9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F77115-7518-5945-9702-6407C4C64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C2055-7D05-5344-A590-2B9AFA5B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400-C76E-774C-9DFE-BBD2FE1E0D5F}" type="datetimeFigureOut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2A215-BB72-AA49-BB51-4D5C8719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374A2-4EB0-3244-B9D1-22B1D978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6A3C-29A1-C842-874C-06C062E5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6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41AA-C00C-754C-B880-CA18E74B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5BBD9-34A5-C144-A904-71A1E998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400-C76E-774C-9DFE-BBD2FE1E0D5F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C70E7-7B1D-F240-AC79-6C36F3A3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82D43-8AEA-B641-A826-731BAF7B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6A3C-29A1-C842-874C-06C062E5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3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6C894-42D9-2345-AFDA-C39A34689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400-C76E-774C-9DFE-BBD2FE1E0D5F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3A673-82B8-C442-BE17-8784AF6A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9D006-05A3-614F-B278-5DB131E8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6A3C-29A1-C842-874C-06C062E5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0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BAAC-C099-B944-AAF7-5EDCDE1D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9DA2-B5A2-784D-BA3A-9C0879FD2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F9BB1-3FF6-254F-9637-D52AEB71B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1340C-71D7-6546-A44C-35BC2A69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400-C76E-774C-9DFE-BBD2FE1E0D5F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8A2D2-9188-864D-9D76-CD35BF6E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7023F-35BF-D942-B72D-0D177773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6A3C-29A1-C842-874C-06C062E5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5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CC04-2291-7A46-BA29-469EAF22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44F26-44EE-114C-BF42-A9AC89340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E90EC-ED48-4D43-B0DA-EF9F8ACAE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2E7DD-B874-DE4B-BB40-56055BD2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400-C76E-774C-9DFE-BBD2FE1E0D5F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8FE77-0110-6346-AB0E-5B6F3B6E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F0D63-2ACB-C946-93EC-46A1F9C5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6A3C-29A1-C842-874C-06C062E5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5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20F84-6811-6F47-9D23-72D3E81F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67BC9-3341-3D4C-8767-E5B477870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64E9-964C-E84F-A7E0-33314CA37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56400-C76E-774C-9DFE-BBD2FE1E0D5F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060D9-6818-5249-AFCC-9044FCCF6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7AA4E-FE02-BA40-A384-03F252D2C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F6A3C-29A1-C842-874C-06C062E5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Oval 226">
            <a:extLst>
              <a:ext uri="{FF2B5EF4-FFF2-40B4-BE49-F238E27FC236}">
                <a16:creationId xmlns:a16="http://schemas.microsoft.com/office/drawing/2014/main" id="{50BA08ED-C6BC-FE4C-AD8F-C26E3B62ADAD}"/>
              </a:ext>
            </a:extLst>
          </p:cNvPr>
          <p:cNvSpPr/>
          <p:nvPr/>
        </p:nvSpPr>
        <p:spPr>
          <a:xfrm>
            <a:off x="10617659" y="3476872"/>
            <a:ext cx="1029652" cy="102965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EA02D8F-DCC3-BB4D-BA05-771C8700801F}"/>
              </a:ext>
            </a:extLst>
          </p:cNvPr>
          <p:cNvSpPr/>
          <p:nvPr/>
        </p:nvSpPr>
        <p:spPr>
          <a:xfrm>
            <a:off x="415052" y="2734593"/>
            <a:ext cx="2273643" cy="113306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864000"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77"/>
              </a:rPr>
              <a:t>Bazaar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77"/>
              </a:rPr>
              <a:t>GitHub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77"/>
              </a:rPr>
              <a:t>Packagist</a:t>
            </a:r>
          </a:p>
        </p:txBody>
      </p:sp>
      <p:sp>
        <p:nvSpPr>
          <p:cNvPr id="4" name="Octagon 3">
            <a:extLst>
              <a:ext uri="{FF2B5EF4-FFF2-40B4-BE49-F238E27FC236}">
                <a16:creationId xmlns:a16="http://schemas.microsoft.com/office/drawing/2014/main" id="{554EA466-F001-AD43-B0D9-98A38FE4617F}"/>
              </a:ext>
            </a:extLst>
          </p:cNvPr>
          <p:cNvSpPr/>
          <p:nvPr/>
        </p:nvSpPr>
        <p:spPr>
          <a:xfrm>
            <a:off x="4416167" y="529832"/>
            <a:ext cx="1136407" cy="1133061"/>
          </a:xfrm>
          <a:custGeom>
            <a:avLst/>
            <a:gdLst>
              <a:gd name="connsiteX0" fmla="*/ 0 w 1133061"/>
              <a:gd name="connsiteY0" fmla="*/ 331862 h 1133061"/>
              <a:gd name="connsiteX1" fmla="*/ 331862 w 1133061"/>
              <a:gd name="connsiteY1" fmla="*/ 0 h 1133061"/>
              <a:gd name="connsiteX2" fmla="*/ 801199 w 1133061"/>
              <a:gd name="connsiteY2" fmla="*/ 0 h 1133061"/>
              <a:gd name="connsiteX3" fmla="*/ 1133061 w 1133061"/>
              <a:gd name="connsiteY3" fmla="*/ 331862 h 1133061"/>
              <a:gd name="connsiteX4" fmla="*/ 1133061 w 1133061"/>
              <a:gd name="connsiteY4" fmla="*/ 801199 h 1133061"/>
              <a:gd name="connsiteX5" fmla="*/ 801199 w 1133061"/>
              <a:gd name="connsiteY5" fmla="*/ 1133061 h 1133061"/>
              <a:gd name="connsiteX6" fmla="*/ 331862 w 1133061"/>
              <a:gd name="connsiteY6" fmla="*/ 1133061 h 1133061"/>
              <a:gd name="connsiteX7" fmla="*/ 0 w 1133061"/>
              <a:gd name="connsiteY7" fmla="*/ 801199 h 1133061"/>
              <a:gd name="connsiteX8" fmla="*/ 0 w 1133061"/>
              <a:gd name="connsiteY8" fmla="*/ 331862 h 1133061"/>
              <a:gd name="connsiteX0" fmla="*/ 20447 w 1153508"/>
              <a:gd name="connsiteY0" fmla="*/ 331862 h 1133061"/>
              <a:gd name="connsiteX1" fmla="*/ 352309 w 1153508"/>
              <a:gd name="connsiteY1" fmla="*/ 0 h 1133061"/>
              <a:gd name="connsiteX2" fmla="*/ 821646 w 1153508"/>
              <a:gd name="connsiteY2" fmla="*/ 0 h 1133061"/>
              <a:gd name="connsiteX3" fmla="*/ 1153508 w 1153508"/>
              <a:gd name="connsiteY3" fmla="*/ 331862 h 1133061"/>
              <a:gd name="connsiteX4" fmla="*/ 1153508 w 1153508"/>
              <a:gd name="connsiteY4" fmla="*/ 801199 h 1133061"/>
              <a:gd name="connsiteX5" fmla="*/ 821646 w 1153508"/>
              <a:gd name="connsiteY5" fmla="*/ 1133061 h 1133061"/>
              <a:gd name="connsiteX6" fmla="*/ 352309 w 1153508"/>
              <a:gd name="connsiteY6" fmla="*/ 1133061 h 1133061"/>
              <a:gd name="connsiteX7" fmla="*/ 20447 w 1153508"/>
              <a:gd name="connsiteY7" fmla="*/ 801199 h 1133061"/>
              <a:gd name="connsiteX8" fmla="*/ 0 w 1153508"/>
              <a:gd name="connsiteY8" fmla="*/ 562151 h 1133061"/>
              <a:gd name="connsiteX9" fmla="*/ 20447 w 1153508"/>
              <a:gd name="connsiteY9" fmla="*/ 331862 h 1133061"/>
              <a:gd name="connsiteX0" fmla="*/ 13520 w 1146581"/>
              <a:gd name="connsiteY0" fmla="*/ 331862 h 1133061"/>
              <a:gd name="connsiteX1" fmla="*/ 345382 w 1146581"/>
              <a:gd name="connsiteY1" fmla="*/ 0 h 1133061"/>
              <a:gd name="connsiteX2" fmla="*/ 814719 w 1146581"/>
              <a:gd name="connsiteY2" fmla="*/ 0 h 1133061"/>
              <a:gd name="connsiteX3" fmla="*/ 1146581 w 1146581"/>
              <a:gd name="connsiteY3" fmla="*/ 331862 h 1133061"/>
              <a:gd name="connsiteX4" fmla="*/ 1146581 w 1146581"/>
              <a:gd name="connsiteY4" fmla="*/ 801199 h 1133061"/>
              <a:gd name="connsiteX5" fmla="*/ 814719 w 1146581"/>
              <a:gd name="connsiteY5" fmla="*/ 1133061 h 1133061"/>
              <a:gd name="connsiteX6" fmla="*/ 345382 w 1146581"/>
              <a:gd name="connsiteY6" fmla="*/ 1133061 h 1133061"/>
              <a:gd name="connsiteX7" fmla="*/ 13520 w 1146581"/>
              <a:gd name="connsiteY7" fmla="*/ 801199 h 1133061"/>
              <a:gd name="connsiteX8" fmla="*/ 0 w 1146581"/>
              <a:gd name="connsiteY8" fmla="*/ 576005 h 1133061"/>
              <a:gd name="connsiteX9" fmla="*/ 13520 w 1146581"/>
              <a:gd name="connsiteY9" fmla="*/ 331862 h 1133061"/>
              <a:gd name="connsiteX0" fmla="*/ 0 w 1133061"/>
              <a:gd name="connsiteY0" fmla="*/ 331862 h 1133061"/>
              <a:gd name="connsiteX1" fmla="*/ 331862 w 1133061"/>
              <a:gd name="connsiteY1" fmla="*/ 0 h 1133061"/>
              <a:gd name="connsiteX2" fmla="*/ 801199 w 1133061"/>
              <a:gd name="connsiteY2" fmla="*/ 0 h 1133061"/>
              <a:gd name="connsiteX3" fmla="*/ 1133061 w 1133061"/>
              <a:gd name="connsiteY3" fmla="*/ 331862 h 1133061"/>
              <a:gd name="connsiteX4" fmla="*/ 1133061 w 1133061"/>
              <a:gd name="connsiteY4" fmla="*/ 801199 h 1133061"/>
              <a:gd name="connsiteX5" fmla="*/ 801199 w 1133061"/>
              <a:gd name="connsiteY5" fmla="*/ 1133061 h 1133061"/>
              <a:gd name="connsiteX6" fmla="*/ 331862 w 1133061"/>
              <a:gd name="connsiteY6" fmla="*/ 1133061 h 1133061"/>
              <a:gd name="connsiteX7" fmla="*/ 0 w 1133061"/>
              <a:gd name="connsiteY7" fmla="*/ 801199 h 1133061"/>
              <a:gd name="connsiteX8" fmla="*/ 334 w 1133061"/>
              <a:gd name="connsiteY8" fmla="*/ 589859 h 1133061"/>
              <a:gd name="connsiteX9" fmla="*/ 0 w 1133061"/>
              <a:gd name="connsiteY9" fmla="*/ 331862 h 1133061"/>
              <a:gd name="connsiteX0" fmla="*/ 0 w 1136407"/>
              <a:gd name="connsiteY0" fmla="*/ 331862 h 1133061"/>
              <a:gd name="connsiteX1" fmla="*/ 331862 w 1136407"/>
              <a:gd name="connsiteY1" fmla="*/ 0 h 1133061"/>
              <a:gd name="connsiteX2" fmla="*/ 801199 w 1136407"/>
              <a:gd name="connsiteY2" fmla="*/ 0 h 1133061"/>
              <a:gd name="connsiteX3" fmla="*/ 1133061 w 1136407"/>
              <a:gd name="connsiteY3" fmla="*/ 331862 h 1133061"/>
              <a:gd name="connsiteX4" fmla="*/ 1136407 w 1136407"/>
              <a:gd name="connsiteY4" fmla="*/ 569078 h 1133061"/>
              <a:gd name="connsiteX5" fmla="*/ 1133061 w 1136407"/>
              <a:gd name="connsiteY5" fmla="*/ 801199 h 1133061"/>
              <a:gd name="connsiteX6" fmla="*/ 801199 w 1136407"/>
              <a:gd name="connsiteY6" fmla="*/ 1133061 h 1133061"/>
              <a:gd name="connsiteX7" fmla="*/ 331862 w 1136407"/>
              <a:gd name="connsiteY7" fmla="*/ 1133061 h 1133061"/>
              <a:gd name="connsiteX8" fmla="*/ 0 w 1136407"/>
              <a:gd name="connsiteY8" fmla="*/ 801199 h 1133061"/>
              <a:gd name="connsiteX9" fmla="*/ 334 w 1136407"/>
              <a:gd name="connsiteY9" fmla="*/ 589859 h 1133061"/>
              <a:gd name="connsiteX10" fmla="*/ 0 w 1136407"/>
              <a:gd name="connsiteY10" fmla="*/ 331862 h 113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6407" h="1133061">
                <a:moveTo>
                  <a:pt x="0" y="331862"/>
                </a:moveTo>
                <a:lnTo>
                  <a:pt x="331862" y="0"/>
                </a:lnTo>
                <a:lnTo>
                  <a:pt x="801199" y="0"/>
                </a:lnTo>
                <a:lnTo>
                  <a:pt x="1133061" y="331862"/>
                </a:lnTo>
                <a:cubicBezTo>
                  <a:pt x="1134176" y="410934"/>
                  <a:pt x="1135292" y="490006"/>
                  <a:pt x="1136407" y="569078"/>
                </a:cubicBezTo>
                <a:cubicBezTo>
                  <a:pt x="1135292" y="646452"/>
                  <a:pt x="1134176" y="723825"/>
                  <a:pt x="1133061" y="801199"/>
                </a:cubicBezTo>
                <a:lnTo>
                  <a:pt x="801199" y="1133061"/>
                </a:lnTo>
                <a:lnTo>
                  <a:pt x="331862" y="1133061"/>
                </a:lnTo>
                <a:lnTo>
                  <a:pt x="0" y="801199"/>
                </a:lnTo>
                <a:cubicBezTo>
                  <a:pt x="111" y="730752"/>
                  <a:pt x="223" y="660306"/>
                  <a:pt x="334" y="589859"/>
                </a:cubicBezTo>
                <a:cubicBezTo>
                  <a:pt x="223" y="503860"/>
                  <a:pt x="111" y="417861"/>
                  <a:pt x="0" y="331862"/>
                </a:cubicBezTo>
                <a:close/>
              </a:path>
            </a:pathLst>
          </a:cu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77"/>
              </a:rPr>
              <a:t>Widgets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614CF9-E960-E342-80A5-9D70D9DB398D}"/>
              </a:ext>
            </a:extLst>
          </p:cNvPr>
          <p:cNvSpPr/>
          <p:nvPr/>
        </p:nvSpPr>
        <p:spPr>
          <a:xfrm>
            <a:off x="6796150" y="1595075"/>
            <a:ext cx="2277200" cy="723057"/>
          </a:xfrm>
          <a:custGeom>
            <a:avLst/>
            <a:gdLst>
              <a:gd name="connsiteX0" fmla="*/ 0 w 2273643"/>
              <a:gd name="connsiteY0" fmla="*/ 119854 h 719110"/>
              <a:gd name="connsiteX1" fmla="*/ 119854 w 2273643"/>
              <a:gd name="connsiteY1" fmla="*/ 0 h 719110"/>
              <a:gd name="connsiteX2" fmla="*/ 2153789 w 2273643"/>
              <a:gd name="connsiteY2" fmla="*/ 0 h 719110"/>
              <a:gd name="connsiteX3" fmla="*/ 2273643 w 2273643"/>
              <a:gd name="connsiteY3" fmla="*/ 119854 h 719110"/>
              <a:gd name="connsiteX4" fmla="*/ 2273643 w 2273643"/>
              <a:gd name="connsiteY4" fmla="*/ 599256 h 719110"/>
              <a:gd name="connsiteX5" fmla="*/ 2153789 w 2273643"/>
              <a:gd name="connsiteY5" fmla="*/ 719110 h 719110"/>
              <a:gd name="connsiteX6" fmla="*/ 119854 w 2273643"/>
              <a:gd name="connsiteY6" fmla="*/ 719110 h 719110"/>
              <a:gd name="connsiteX7" fmla="*/ 0 w 2273643"/>
              <a:gd name="connsiteY7" fmla="*/ 599256 h 719110"/>
              <a:gd name="connsiteX8" fmla="*/ 0 w 2273643"/>
              <a:gd name="connsiteY8" fmla="*/ 119854 h 719110"/>
              <a:gd name="connsiteX0" fmla="*/ 17412 w 2291055"/>
              <a:gd name="connsiteY0" fmla="*/ 119854 h 719110"/>
              <a:gd name="connsiteX1" fmla="*/ 137266 w 2291055"/>
              <a:gd name="connsiteY1" fmla="*/ 0 h 719110"/>
              <a:gd name="connsiteX2" fmla="*/ 2171201 w 2291055"/>
              <a:gd name="connsiteY2" fmla="*/ 0 h 719110"/>
              <a:gd name="connsiteX3" fmla="*/ 2291055 w 2291055"/>
              <a:gd name="connsiteY3" fmla="*/ 119854 h 719110"/>
              <a:gd name="connsiteX4" fmla="*/ 2291055 w 2291055"/>
              <a:gd name="connsiteY4" fmla="*/ 599256 h 719110"/>
              <a:gd name="connsiteX5" fmla="*/ 2171201 w 2291055"/>
              <a:gd name="connsiteY5" fmla="*/ 719110 h 719110"/>
              <a:gd name="connsiteX6" fmla="*/ 137266 w 2291055"/>
              <a:gd name="connsiteY6" fmla="*/ 719110 h 719110"/>
              <a:gd name="connsiteX7" fmla="*/ 17412 w 2291055"/>
              <a:gd name="connsiteY7" fmla="*/ 599256 h 719110"/>
              <a:gd name="connsiteX8" fmla="*/ 0 w 2291055"/>
              <a:gd name="connsiteY8" fmla="*/ 278976 h 719110"/>
              <a:gd name="connsiteX9" fmla="*/ 17412 w 2291055"/>
              <a:gd name="connsiteY9" fmla="*/ 119854 h 719110"/>
              <a:gd name="connsiteX0" fmla="*/ 17412 w 2291055"/>
              <a:gd name="connsiteY0" fmla="*/ 119854 h 719110"/>
              <a:gd name="connsiteX1" fmla="*/ 137266 w 2291055"/>
              <a:gd name="connsiteY1" fmla="*/ 0 h 719110"/>
              <a:gd name="connsiteX2" fmla="*/ 2171201 w 2291055"/>
              <a:gd name="connsiteY2" fmla="*/ 0 h 719110"/>
              <a:gd name="connsiteX3" fmla="*/ 2291055 w 2291055"/>
              <a:gd name="connsiteY3" fmla="*/ 119854 h 719110"/>
              <a:gd name="connsiteX4" fmla="*/ 2291055 w 2291055"/>
              <a:gd name="connsiteY4" fmla="*/ 599256 h 719110"/>
              <a:gd name="connsiteX5" fmla="*/ 2171201 w 2291055"/>
              <a:gd name="connsiteY5" fmla="*/ 719110 h 719110"/>
              <a:gd name="connsiteX6" fmla="*/ 137266 w 2291055"/>
              <a:gd name="connsiteY6" fmla="*/ 719110 h 719110"/>
              <a:gd name="connsiteX7" fmla="*/ 17412 w 2291055"/>
              <a:gd name="connsiteY7" fmla="*/ 599256 h 719110"/>
              <a:gd name="connsiteX8" fmla="*/ 6927 w 2291055"/>
              <a:gd name="connsiteY8" fmla="*/ 507576 h 719110"/>
              <a:gd name="connsiteX9" fmla="*/ 0 w 2291055"/>
              <a:gd name="connsiteY9" fmla="*/ 278976 h 719110"/>
              <a:gd name="connsiteX10" fmla="*/ 17412 w 2291055"/>
              <a:gd name="connsiteY10" fmla="*/ 119854 h 719110"/>
              <a:gd name="connsiteX0" fmla="*/ 10485 w 2284128"/>
              <a:gd name="connsiteY0" fmla="*/ 119854 h 719110"/>
              <a:gd name="connsiteX1" fmla="*/ 130339 w 2284128"/>
              <a:gd name="connsiteY1" fmla="*/ 0 h 719110"/>
              <a:gd name="connsiteX2" fmla="*/ 2164274 w 2284128"/>
              <a:gd name="connsiteY2" fmla="*/ 0 h 719110"/>
              <a:gd name="connsiteX3" fmla="*/ 2284128 w 2284128"/>
              <a:gd name="connsiteY3" fmla="*/ 119854 h 719110"/>
              <a:gd name="connsiteX4" fmla="*/ 2284128 w 2284128"/>
              <a:gd name="connsiteY4" fmla="*/ 599256 h 719110"/>
              <a:gd name="connsiteX5" fmla="*/ 2164274 w 2284128"/>
              <a:gd name="connsiteY5" fmla="*/ 719110 h 719110"/>
              <a:gd name="connsiteX6" fmla="*/ 130339 w 2284128"/>
              <a:gd name="connsiteY6" fmla="*/ 719110 h 719110"/>
              <a:gd name="connsiteX7" fmla="*/ 10485 w 2284128"/>
              <a:gd name="connsiteY7" fmla="*/ 599256 h 719110"/>
              <a:gd name="connsiteX8" fmla="*/ 0 w 2284128"/>
              <a:gd name="connsiteY8" fmla="*/ 507576 h 719110"/>
              <a:gd name="connsiteX9" fmla="*/ 6928 w 2284128"/>
              <a:gd name="connsiteY9" fmla="*/ 285903 h 719110"/>
              <a:gd name="connsiteX10" fmla="*/ 10485 w 2284128"/>
              <a:gd name="connsiteY10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23411 w 2277200"/>
              <a:gd name="connsiteY6" fmla="*/ 719110 h 719110"/>
              <a:gd name="connsiteX7" fmla="*/ 3557 w 2277200"/>
              <a:gd name="connsiteY7" fmla="*/ 599256 h 719110"/>
              <a:gd name="connsiteX8" fmla="*/ 0 w 2277200"/>
              <a:gd name="connsiteY8" fmla="*/ 500649 h 719110"/>
              <a:gd name="connsiteX9" fmla="*/ 0 w 2277200"/>
              <a:gd name="connsiteY9" fmla="*/ 285903 h 719110"/>
              <a:gd name="connsiteX10" fmla="*/ 3557 w 2277200"/>
              <a:gd name="connsiteY10" fmla="*/ 119854 h 719110"/>
              <a:gd name="connsiteX0" fmla="*/ 3557 w 2277200"/>
              <a:gd name="connsiteY0" fmla="*/ 119854 h 737725"/>
              <a:gd name="connsiteX1" fmla="*/ 123411 w 2277200"/>
              <a:gd name="connsiteY1" fmla="*/ 0 h 737725"/>
              <a:gd name="connsiteX2" fmla="*/ 2157346 w 2277200"/>
              <a:gd name="connsiteY2" fmla="*/ 0 h 737725"/>
              <a:gd name="connsiteX3" fmla="*/ 2277200 w 2277200"/>
              <a:gd name="connsiteY3" fmla="*/ 119854 h 737725"/>
              <a:gd name="connsiteX4" fmla="*/ 2277200 w 2277200"/>
              <a:gd name="connsiteY4" fmla="*/ 599256 h 737725"/>
              <a:gd name="connsiteX5" fmla="*/ 2157346 w 2277200"/>
              <a:gd name="connsiteY5" fmla="*/ 719110 h 737725"/>
              <a:gd name="connsiteX6" fmla="*/ 615385 w 2277200"/>
              <a:gd name="connsiteY6" fmla="*/ 737725 h 737725"/>
              <a:gd name="connsiteX7" fmla="*/ 123411 w 2277200"/>
              <a:gd name="connsiteY7" fmla="*/ 719110 h 737725"/>
              <a:gd name="connsiteX8" fmla="*/ 3557 w 2277200"/>
              <a:gd name="connsiteY8" fmla="*/ 599256 h 737725"/>
              <a:gd name="connsiteX9" fmla="*/ 0 w 2277200"/>
              <a:gd name="connsiteY9" fmla="*/ 500649 h 737725"/>
              <a:gd name="connsiteX10" fmla="*/ 0 w 2277200"/>
              <a:gd name="connsiteY10" fmla="*/ 285903 h 737725"/>
              <a:gd name="connsiteX11" fmla="*/ 3557 w 2277200"/>
              <a:gd name="connsiteY11" fmla="*/ 119854 h 737725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607292 w 2277200"/>
              <a:gd name="connsiteY6" fmla="*/ 697265 h 719110"/>
              <a:gd name="connsiteX7" fmla="*/ 123411 w 2277200"/>
              <a:gd name="connsiteY7" fmla="*/ 719110 h 719110"/>
              <a:gd name="connsiteX8" fmla="*/ 3557 w 2277200"/>
              <a:gd name="connsiteY8" fmla="*/ 599256 h 719110"/>
              <a:gd name="connsiteX9" fmla="*/ 0 w 2277200"/>
              <a:gd name="connsiteY9" fmla="*/ 500649 h 719110"/>
              <a:gd name="connsiteX10" fmla="*/ 0 w 2277200"/>
              <a:gd name="connsiteY10" fmla="*/ 285903 h 719110"/>
              <a:gd name="connsiteX11" fmla="*/ 3557 w 2277200"/>
              <a:gd name="connsiteY11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607292 w 2277200"/>
              <a:gd name="connsiteY6" fmla="*/ 713449 h 719110"/>
              <a:gd name="connsiteX7" fmla="*/ 123411 w 2277200"/>
              <a:gd name="connsiteY7" fmla="*/ 719110 h 719110"/>
              <a:gd name="connsiteX8" fmla="*/ 3557 w 2277200"/>
              <a:gd name="connsiteY8" fmla="*/ 599256 h 719110"/>
              <a:gd name="connsiteX9" fmla="*/ 0 w 2277200"/>
              <a:gd name="connsiteY9" fmla="*/ 500649 h 719110"/>
              <a:gd name="connsiteX10" fmla="*/ 0 w 2277200"/>
              <a:gd name="connsiteY10" fmla="*/ 285903 h 719110"/>
              <a:gd name="connsiteX11" fmla="*/ 3557 w 2277200"/>
              <a:gd name="connsiteY11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618798 w 2277200"/>
              <a:gd name="connsiteY6" fmla="*/ 713449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612448 w 2277200"/>
              <a:gd name="connsiteY6" fmla="*/ 710274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609273 w 2277200"/>
              <a:gd name="connsiteY6" fmla="*/ 722974 h 722974"/>
              <a:gd name="connsiteX7" fmla="*/ 607292 w 2277200"/>
              <a:gd name="connsiteY7" fmla="*/ 713449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606098 w 2277200"/>
              <a:gd name="connsiteY6" fmla="*/ 703924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596573 w 2277200"/>
              <a:gd name="connsiteY6" fmla="*/ 716624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580698 w 2277200"/>
              <a:gd name="connsiteY6" fmla="*/ 710274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07292 w 2277200"/>
              <a:gd name="connsiteY7" fmla="*/ 713449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13642 w 2277200"/>
              <a:gd name="connsiteY7" fmla="*/ 722974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13642 w 2277200"/>
              <a:gd name="connsiteY7" fmla="*/ 722974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13642 w 2277200"/>
              <a:gd name="connsiteY7" fmla="*/ 716624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35867 w 2277200"/>
              <a:gd name="connsiteY7" fmla="*/ 719799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2157346 w 2277200"/>
              <a:gd name="connsiteY3" fmla="*/ 83 h 723057"/>
              <a:gd name="connsiteX4" fmla="*/ 2277200 w 2277200"/>
              <a:gd name="connsiteY4" fmla="*/ 119937 h 723057"/>
              <a:gd name="connsiteX5" fmla="*/ 2277200 w 2277200"/>
              <a:gd name="connsiteY5" fmla="*/ 599339 h 723057"/>
              <a:gd name="connsiteX6" fmla="*/ 2157346 w 2277200"/>
              <a:gd name="connsiteY6" fmla="*/ 719193 h 723057"/>
              <a:gd name="connsiteX7" fmla="*/ 1599748 w 2277200"/>
              <a:gd name="connsiteY7" fmla="*/ 723057 h 723057"/>
              <a:gd name="connsiteX8" fmla="*/ 635867 w 2277200"/>
              <a:gd name="connsiteY8" fmla="*/ 719882 h 723057"/>
              <a:gd name="connsiteX9" fmla="*/ 123411 w 2277200"/>
              <a:gd name="connsiteY9" fmla="*/ 719193 h 723057"/>
              <a:gd name="connsiteX10" fmla="*/ 3557 w 2277200"/>
              <a:gd name="connsiteY10" fmla="*/ 599339 h 723057"/>
              <a:gd name="connsiteX11" fmla="*/ 0 w 2277200"/>
              <a:gd name="connsiteY11" fmla="*/ 500732 h 723057"/>
              <a:gd name="connsiteX12" fmla="*/ 0 w 2277200"/>
              <a:gd name="connsiteY12" fmla="*/ 285986 h 723057"/>
              <a:gd name="connsiteX13" fmla="*/ 3557 w 2277200"/>
              <a:gd name="connsiteY13" fmla="*/ 119937 h 723057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1070422 w 2277200"/>
              <a:gd name="connsiteY3" fmla="*/ 1 h 723057"/>
              <a:gd name="connsiteX4" fmla="*/ 2157346 w 2277200"/>
              <a:gd name="connsiteY4" fmla="*/ 83 h 723057"/>
              <a:gd name="connsiteX5" fmla="*/ 2277200 w 2277200"/>
              <a:gd name="connsiteY5" fmla="*/ 119937 h 723057"/>
              <a:gd name="connsiteX6" fmla="*/ 2277200 w 2277200"/>
              <a:gd name="connsiteY6" fmla="*/ 599339 h 723057"/>
              <a:gd name="connsiteX7" fmla="*/ 2157346 w 2277200"/>
              <a:gd name="connsiteY7" fmla="*/ 719193 h 723057"/>
              <a:gd name="connsiteX8" fmla="*/ 1599748 w 2277200"/>
              <a:gd name="connsiteY8" fmla="*/ 723057 h 723057"/>
              <a:gd name="connsiteX9" fmla="*/ 635867 w 2277200"/>
              <a:gd name="connsiteY9" fmla="*/ 719882 h 723057"/>
              <a:gd name="connsiteX10" fmla="*/ 123411 w 2277200"/>
              <a:gd name="connsiteY10" fmla="*/ 719193 h 723057"/>
              <a:gd name="connsiteX11" fmla="*/ 3557 w 2277200"/>
              <a:gd name="connsiteY11" fmla="*/ 599339 h 723057"/>
              <a:gd name="connsiteX12" fmla="*/ 0 w 2277200"/>
              <a:gd name="connsiteY12" fmla="*/ 500732 h 723057"/>
              <a:gd name="connsiteX13" fmla="*/ 0 w 2277200"/>
              <a:gd name="connsiteY13" fmla="*/ 285986 h 723057"/>
              <a:gd name="connsiteX14" fmla="*/ 3557 w 2277200"/>
              <a:gd name="connsiteY14" fmla="*/ 119937 h 723057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1070422 w 2277200"/>
              <a:gd name="connsiteY3" fmla="*/ 1 h 723057"/>
              <a:gd name="connsiteX4" fmla="*/ 1597472 w 2277200"/>
              <a:gd name="connsiteY4" fmla="*/ 1 h 723057"/>
              <a:gd name="connsiteX5" fmla="*/ 2157346 w 2277200"/>
              <a:gd name="connsiteY5" fmla="*/ 83 h 723057"/>
              <a:gd name="connsiteX6" fmla="*/ 2277200 w 2277200"/>
              <a:gd name="connsiteY6" fmla="*/ 119937 h 723057"/>
              <a:gd name="connsiteX7" fmla="*/ 2277200 w 2277200"/>
              <a:gd name="connsiteY7" fmla="*/ 599339 h 723057"/>
              <a:gd name="connsiteX8" fmla="*/ 2157346 w 2277200"/>
              <a:gd name="connsiteY8" fmla="*/ 719193 h 723057"/>
              <a:gd name="connsiteX9" fmla="*/ 1599748 w 2277200"/>
              <a:gd name="connsiteY9" fmla="*/ 723057 h 723057"/>
              <a:gd name="connsiteX10" fmla="*/ 635867 w 2277200"/>
              <a:gd name="connsiteY10" fmla="*/ 719882 h 723057"/>
              <a:gd name="connsiteX11" fmla="*/ 123411 w 2277200"/>
              <a:gd name="connsiteY11" fmla="*/ 719193 h 723057"/>
              <a:gd name="connsiteX12" fmla="*/ 3557 w 2277200"/>
              <a:gd name="connsiteY12" fmla="*/ 599339 h 723057"/>
              <a:gd name="connsiteX13" fmla="*/ 0 w 2277200"/>
              <a:gd name="connsiteY13" fmla="*/ 500732 h 723057"/>
              <a:gd name="connsiteX14" fmla="*/ 0 w 2277200"/>
              <a:gd name="connsiteY14" fmla="*/ 285986 h 723057"/>
              <a:gd name="connsiteX15" fmla="*/ 3557 w 2277200"/>
              <a:gd name="connsiteY15" fmla="*/ 119937 h 723057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1070422 w 2277200"/>
              <a:gd name="connsiteY3" fmla="*/ 1 h 723057"/>
              <a:gd name="connsiteX4" fmla="*/ 1597472 w 2277200"/>
              <a:gd name="connsiteY4" fmla="*/ 1 h 723057"/>
              <a:gd name="connsiteX5" fmla="*/ 2157346 w 2277200"/>
              <a:gd name="connsiteY5" fmla="*/ 83 h 723057"/>
              <a:gd name="connsiteX6" fmla="*/ 2277200 w 2277200"/>
              <a:gd name="connsiteY6" fmla="*/ 119937 h 723057"/>
              <a:gd name="connsiteX7" fmla="*/ 2276922 w 2277200"/>
              <a:gd name="connsiteY7" fmla="*/ 355601 h 723057"/>
              <a:gd name="connsiteX8" fmla="*/ 2277200 w 2277200"/>
              <a:gd name="connsiteY8" fmla="*/ 599339 h 723057"/>
              <a:gd name="connsiteX9" fmla="*/ 2157346 w 2277200"/>
              <a:gd name="connsiteY9" fmla="*/ 719193 h 723057"/>
              <a:gd name="connsiteX10" fmla="*/ 1599748 w 2277200"/>
              <a:gd name="connsiteY10" fmla="*/ 723057 h 723057"/>
              <a:gd name="connsiteX11" fmla="*/ 635867 w 2277200"/>
              <a:gd name="connsiteY11" fmla="*/ 719882 h 723057"/>
              <a:gd name="connsiteX12" fmla="*/ 123411 w 2277200"/>
              <a:gd name="connsiteY12" fmla="*/ 719193 h 723057"/>
              <a:gd name="connsiteX13" fmla="*/ 3557 w 2277200"/>
              <a:gd name="connsiteY13" fmla="*/ 599339 h 723057"/>
              <a:gd name="connsiteX14" fmla="*/ 0 w 2277200"/>
              <a:gd name="connsiteY14" fmla="*/ 500732 h 723057"/>
              <a:gd name="connsiteX15" fmla="*/ 0 w 2277200"/>
              <a:gd name="connsiteY15" fmla="*/ 285986 h 723057"/>
              <a:gd name="connsiteX16" fmla="*/ 3557 w 2277200"/>
              <a:gd name="connsiteY16" fmla="*/ 119937 h 723057"/>
              <a:gd name="connsiteX0" fmla="*/ 12635 w 2286278"/>
              <a:gd name="connsiteY0" fmla="*/ 119937 h 723057"/>
              <a:gd name="connsiteX1" fmla="*/ 132489 w 2286278"/>
              <a:gd name="connsiteY1" fmla="*/ 83 h 723057"/>
              <a:gd name="connsiteX2" fmla="*/ 628650 w 2286278"/>
              <a:gd name="connsiteY2" fmla="*/ 0 h 723057"/>
              <a:gd name="connsiteX3" fmla="*/ 1079500 w 2286278"/>
              <a:gd name="connsiteY3" fmla="*/ 1 h 723057"/>
              <a:gd name="connsiteX4" fmla="*/ 1606550 w 2286278"/>
              <a:gd name="connsiteY4" fmla="*/ 1 h 723057"/>
              <a:gd name="connsiteX5" fmla="*/ 2166424 w 2286278"/>
              <a:gd name="connsiteY5" fmla="*/ 83 h 723057"/>
              <a:gd name="connsiteX6" fmla="*/ 2286278 w 2286278"/>
              <a:gd name="connsiteY6" fmla="*/ 119937 h 723057"/>
              <a:gd name="connsiteX7" fmla="*/ 2286000 w 2286278"/>
              <a:gd name="connsiteY7" fmla="*/ 355601 h 723057"/>
              <a:gd name="connsiteX8" fmla="*/ 2286278 w 2286278"/>
              <a:gd name="connsiteY8" fmla="*/ 599339 h 723057"/>
              <a:gd name="connsiteX9" fmla="*/ 2166424 w 2286278"/>
              <a:gd name="connsiteY9" fmla="*/ 719193 h 723057"/>
              <a:gd name="connsiteX10" fmla="*/ 1608826 w 2286278"/>
              <a:gd name="connsiteY10" fmla="*/ 723057 h 723057"/>
              <a:gd name="connsiteX11" fmla="*/ 644945 w 2286278"/>
              <a:gd name="connsiteY11" fmla="*/ 719882 h 723057"/>
              <a:gd name="connsiteX12" fmla="*/ 132489 w 2286278"/>
              <a:gd name="connsiteY12" fmla="*/ 719193 h 723057"/>
              <a:gd name="connsiteX13" fmla="*/ 12635 w 2286278"/>
              <a:gd name="connsiteY13" fmla="*/ 599339 h 723057"/>
              <a:gd name="connsiteX14" fmla="*/ 9078 w 2286278"/>
              <a:gd name="connsiteY14" fmla="*/ 500732 h 723057"/>
              <a:gd name="connsiteX15" fmla="*/ 0 w 2286278"/>
              <a:gd name="connsiteY15" fmla="*/ 387351 h 723057"/>
              <a:gd name="connsiteX16" fmla="*/ 9078 w 2286278"/>
              <a:gd name="connsiteY16" fmla="*/ 285986 h 723057"/>
              <a:gd name="connsiteX17" fmla="*/ 12635 w 2286278"/>
              <a:gd name="connsiteY17" fmla="*/ 119937 h 723057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1070422 w 2277200"/>
              <a:gd name="connsiteY3" fmla="*/ 1 h 723057"/>
              <a:gd name="connsiteX4" fmla="*/ 1597472 w 2277200"/>
              <a:gd name="connsiteY4" fmla="*/ 1 h 723057"/>
              <a:gd name="connsiteX5" fmla="*/ 2157346 w 2277200"/>
              <a:gd name="connsiteY5" fmla="*/ 83 h 723057"/>
              <a:gd name="connsiteX6" fmla="*/ 2277200 w 2277200"/>
              <a:gd name="connsiteY6" fmla="*/ 119937 h 723057"/>
              <a:gd name="connsiteX7" fmla="*/ 2276922 w 2277200"/>
              <a:gd name="connsiteY7" fmla="*/ 355601 h 723057"/>
              <a:gd name="connsiteX8" fmla="*/ 2277200 w 2277200"/>
              <a:gd name="connsiteY8" fmla="*/ 599339 h 723057"/>
              <a:gd name="connsiteX9" fmla="*/ 2157346 w 2277200"/>
              <a:gd name="connsiteY9" fmla="*/ 719193 h 723057"/>
              <a:gd name="connsiteX10" fmla="*/ 1599748 w 2277200"/>
              <a:gd name="connsiteY10" fmla="*/ 723057 h 723057"/>
              <a:gd name="connsiteX11" fmla="*/ 635867 w 2277200"/>
              <a:gd name="connsiteY11" fmla="*/ 719882 h 723057"/>
              <a:gd name="connsiteX12" fmla="*/ 123411 w 2277200"/>
              <a:gd name="connsiteY12" fmla="*/ 719193 h 723057"/>
              <a:gd name="connsiteX13" fmla="*/ 3557 w 2277200"/>
              <a:gd name="connsiteY13" fmla="*/ 599339 h 723057"/>
              <a:gd name="connsiteX14" fmla="*/ 0 w 2277200"/>
              <a:gd name="connsiteY14" fmla="*/ 500732 h 723057"/>
              <a:gd name="connsiteX15" fmla="*/ 447 w 2277200"/>
              <a:gd name="connsiteY15" fmla="*/ 390526 h 723057"/>
              <a:gd name="connsiteX16" fmla="*/ 0 w 2277200"/>
              <a:gd name="connsiteY16" fmla="*/ 285986 h 723057"/>
              <a:gd name="connsiteX17" fmla="*/ 3557 w 2277200"/>
              <a:gd name="connsiteY17" fmla="*/ 119937 h 72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77200" h="723057">
                <a:moveTo>
                  <a:pt x="3557" y="119937"/>
                </a:moveTo>
                <a:cubicBezTo>
                  <a:pt x="3557" y="53743"/>
                  <a:pt x="57217" y="83"/>
                  <a:pt x="123411" y="83"/>
                </a:cubicBezTo>
                <a:lnTo>
                  <a:pt x="619572" y="0"/>
                </a:lnTo>
                <a:lnTo>
                  <a:pt x="1070422" y="1"/>
                </a:lnTo>
                <a:lnTo>
                  <a:pt x="1597472" y="1"/>
                </a:lnTo>
                <a:lnTo>
                  <a:pt x="2157346" y="83"/>
                </a:lnTo>
                <a:cubicBezTo>
                  <a:pt x="2223540" y="83"/>
                  <a:pt x="2277200" y="53743"/>
                  <a:pt x="2277200" y="119937"/>
                </a:cubicBezTo>
                <a:cubicBezTo>
                  <a:pt x="2277107" y="198492"/>
                  <a:pt x="2277015" y="277046"/>
                  <a:pt x="2276922" y="355601"/>
                </a:cubicBezTo>
                <a:cubicBezTo>
                  <a:pt x="2277015" y="436847"/>
                  <a:pt x="2277107" y="518093"/>
                  <a:pt x="2277200" y="599339"/>
                </a:cubicBezTo>
                <a:cubicBezTo>
                  <a:pt x="2277200" y="665533"/>
                  <a:pt x="2223540" y="719193"/>
                  <a:pt x="2157346" y="719193"/>
                </a:cubicBezTo>
                <a:lnTo>
                  <a:pt x="1599748" y="723057"/>
                </a:lnTo>
                <a:lnTo>
                  <a:pt x="635867" y="719882"/>
                </a:lnTo>
                <a:lnTo>
                  <a:pt x="123411" y="719193"/>
                </a:lnTo>
                <a:cubicBezTo>
                  <a:pt x="57217" y="719193"/>
                  <a:pt x="3557" y="665533"/>
                  <a:pt x="3557" y="599339"/>
                </a:cubicBezTo>
                <a:lnTo>
                  <a:pt x="0" y="500732"/>
                </a:lnTo>
                <a:lnTo>
                  <a:pt x="447" y="390526"/>
                </a:lnTo>
                <a:lnTo>
                  <a:pt x="0" y="285986"/>
                </a:lnTo>
                <a:cubicBezTo>
                  <a:pt x="1186" y="230636"/>
                  <a:pt x="2371" y="175287"/>
                  <a:pt x="3557" y="119937"/>
                </a:cubicBez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77"/>
              </a:rPr>
              <a:t>Renderer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F4E9DB-9384-0044-AF3F-A67166076A89}"/>
              </a:ext>
            </a:extLst>
          </p:cNvPr>
          <p:cNvCxnSpPr>
            <a:cxnSpLocks/>
            <a:stCxn id="2" idx="3"/>
            <a:endCxn id="4" idx="9"/>
          </p:cNvCxnSpPr>
          <p:nvPr/>
        </p:nvCxnSpPr>
        <p:spPr>
          <a:xfrm flipV="1">
            <a:off x="2688695" y="1119691"/>
            <a:ext cx="1727806" cy="2181433"/>
          </a:xfrm>
          <a:prstGeom prst="straightConnector1">
            <a:avLst/>
          </a:prstGeom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465B46-A93C-2A41-B2E8-11972B641580}"/>
              </a:ext>
            </a:extLst>
          </p:cNvPr>
          <p:cNvCxnSpPr>
            <a:cxnSpLocks/>
            <a:stCxn id="2" idx="3"/>
            <a:endCxn id="34" idx="9"/>
          </p:cNvCxnSpPr>
          <p:nvPr/>
        </p:nvCxnSpPr>
        <p:spPr>
          <a:xfrm flipV="1">
            <a:off x="2688695" y="2579563"/>
            <a:ext cx="1727805" cy="721561"/>
          </a:xfrm>
          <a:prstGeom prst="straightConnector1">
            <a:avLst/>
          </a:prstGeom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A31C12-1B9A-5749-BEFE-C61CB73DAFBB}"/>
              </a:ext>
            </a:extLst>
          </p:cNvPr>
          <p:cNvCxnSpPr>
            <a:cxnSpLocks/>
            <a:stCxn id="2" idx="3"/>
            <a:endCxn id="35" idx="9"/>
          </p:cNvCxnSpPr>
          <p:nvPr/>
        </p:nvCxnSpPr>
        <p:spPr>
          <a:xfrm>
            <a:off x="2688695" y="3301124"/>
            <a:ext cx="1759776" cy="738311"/>
          </a:xfrm>
          <a:prstGeom prst="straightConnector1">
            <a:avLst/>
          </a:prstGeom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430A45-CC97-D84A-8FE2-9D3064066456}"/>
              </a:ext>
            </a:extLst>
          </p:cNvPr>
          <p:cNvCxnSpPr>
            <a:cxnSpLocks/>
            <a:stCxn id="2" idx="3"/>
            <a:endCxn id="36" idx="9"/>
          </p:cNvCxnSpPr>
          <p:nvPr/>
        </p:nvCxnSpPr>
        <p:spPr>
          <a:xfrm>
            <a:off x="2688695" y="3301124"/>
            <a:ext cx="1769171" cy="2198182"/>
          </a:xfrm>
          <a:prstGeom prst="straightConnector1">
            <a:avLst/>
          </a:prstGeom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D693B0-5FB5-BC41-BE63-E369B7635A5C}"/>
              </a:ext>
            </a:extLst>
          </p:cNvPr>
          <p:cNvCxnSpPr>
            <a:cxnSpLocks/>
            <a:stCxn id="4" idx="4"/>
            <a:endCxn id="8" idx="16"/>
          </p:cNvCxnSpPr>
          <p:nvPr/>
        </p:nvCxnSpPr>
        <p:spPr>
          <a:xfrm>
            <a:off x="5552574" y="1098910"/>
            <a:ext cx="1243576" cy="782151"/>
          </a:xfrm>
          <a:prstGeom prst="straightConnector1">
            <a:avLst/>
          </a:prstGeom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AE74E4-FEA1-0345-9A80-7B77AD68C71B}"/>
              </a:ext>
            </a:extLst>
          </p:cNvPr>
          <p:cNvCxnSpPr>
            <a:cxnSpLocks/>
            <a:stCxn id="34" idx="4"/>
            <a:endCxn id="8" idx="14"/>
          </p:cNvCxnSpPr>
          <p:nvPr/>
        </p:nvCxnSpPr>
        <p:spPr>
          <a:xfrm flipV="1">
            <a:off x="5552573" y="2095807"/>
            <a:ext cx="1243577" cy="462975"/>
          </a:xfrm>
          <a:prstGeom prst="straightConnector1">
            <a:avLst/>
          </a:prstGeom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Octagon 3">
            <a:extLst>
              <a:ext uri="{FF2B5EF4-FFF2-40B4-BE49-F238E27FC236}">
                <a16:creationId xmlns:a16="http://schemas.microsoft.com/office/drawing/2014/main" id="{D0B0C316-C0DA-164A-BB66-A672431FFF07}"/>
              </a:ext>
            </a:extLst>
          </p:cNvPr>
          <p:cNvSpPr/>
          <p:nvPr/>
        </p:nvSpPr>
        <p:spPr>
          <a:xfrm>
            <a:off x="4416166" y="1989704"/>
            <a:ext cx="1136407" cy="1133061"/>
          </a:xfrm>
          <a:custGeom>
            <a:avLst/>
            <a:gdLst>
              <a:gd name="connsiteX0" fmla="*/ 0 w 1133061"/>
              <a:gd name="connsiteY0" fmla="*/ 331862 h 1133061"/>
              <a:gd name="connsiteX1" fmla="*/ 331862 w 1133061"/>
              <a:gd name="connsiteY1" fmla="*/ 0 h 1133061"/>
              <a:gd name="connsiteX2" fmla="*/ 801199 w 1133061"/>
              <a:gd name="connsiteY2" fmla="*/ 0 h 1133061"/>
              <a:gd name="connsiteX3" fmla="*/ 1133061 w 1133061"/>
              <a:gd name="connsiteY3" fmla="*/ 331862 h 1133061"/>
              <a:gd name="connsiteX4" fmla="*/ 1133061 w 1133061"/>
              <a:gd name="connsiteY4" fmla="*/ 801199 h 1133061"/>
              <a:gd name="connsiteX5" fmla="*/ 801199 w 1133061"/>
              <a:gd name="connsiteY5" fmla="*/ 1133061 h 1133061"/>
              <a:gd name="connsiteX6" fmla="*/ 331862 w 1133061"/>
              <a:gd name="connsiteY6" fmla="*/ 1133061 h 1133061"/>
              <a:gd name="connsiteX7" fmla="*/ 0 w 1133061"/>
              <a:gd name="connsiteY7" fmla="*/ 801199 h 1133061"/>
              <a:gd name="connsiteX8" fmla="*/ 0 w 1133061"/>
              <a:gd name="connsiteY8" fmla="*/ 331862 h 1133061"/>
              <a:gd name="connsiteX0" fmla="*/ 20447 w 1153508"/>
              <a:gd name="connsiteY0" fmla="*/ 331862 h 1133061"/>
              <a:gd name="connsiteX1" fmla="*/ 352309 w 1153508"/>
              <a:gd name="connsiteY1" fmla="*/ 0 h 1133061"/>
              <a:gd name="connsiteX2" fmla="*/ 821646 w 1153508"/>
              <a:gd name="connsiteY2" fmla="*/ 0 h 1133061"/>
              <a:gd name="connsiteX3" fmla="*/ 1153508 w 1153508"/>
              <a:gd name="connsiteY3" fmla="*/ 331862 h 1133061"/>
              <a:gd name="connsiteX4" fmla="*/ 1153508 w 1153508"/>
              <a:gd name="connsiteY4" fmla="*/ 801199 h 1133061"/>
              <a:gd name="connsiteX5" fmla="*/ 821646 w 1153508"/>
              <a:gd name="connsiteY5" fmla="*/ 1133061 h 1133061"/>
              <a:gd name="connsiteX6" fmla="*/ 352309 w 1153508"/>
              <a:gd name="connsiteY6" fmla="*/ 1133061 h 1133061"/>
              <a:gd name="connsiteX7" fmla="*/ 20447 w 1153508"/>
              <a:gd name="connsiteY7" fmla="*/ 801199 h 1133061"/>
              <a:gd name="connsiteX8" fmla="*/ 0 w 1153508"/>
              <a:gd name="connsiteY8" fmla="*/ 562151 h 1133061"/>
              <a:gd name="connsiteX9" fmla="*/ 20447 w 1153508"/>
              <a:gd name="connsiteY9" fmla="*/ 331862 h 1133061"/>
              <a:gd name="connsiteX0" fmla="*/ 13520 w 1146581"/>
              <a:gd name="connsiteY0" fmla="*/ 331862 h 1133061"/>
              <a:gd name="connsiteX1" fmla="*/ 345382 w 1146581"/>
              <a:gd name="connsiteY1" fmla="*/ 0 h 1133061"/>
              <a:gd name="connsiteX2" fmla="*/ 814719 w 1146581"/>
              <a:gd name="connsiteY2" fmla="*/ 0 h 1133061"/>
              <a:gd name="connsiteX3" fmla="*/ 1146581 w 1146581"/>
              <a:gd name="connsiteY3" fmla="*/ 331862 h 1133061"/>
              <a:gd name="connsiteX4" fmla="*/ 1146581 w 1146581"/>
              <a:gd name="connsiteY4" fmla="*/ 801199 h 1133061"/>
              <a:gd name="connsiteX5" fmla="*/ 814719 w 1146581"/>
              <a:gd name="connsiteY5" fmla="*/ 1133061 h 1133061"/>
              <a:gd name="connsiteX6" fmla="*/ 345382 w 1146581"/>
              <a:gd name="connsiteY6" fmla="*/ 1133061 h 1133061"/>
              <a:gd name="connsiteX7" fmla="*/ 13520 w 1146581"/>
              <a:gd name="connsiteY7" fmla="*/ 801199 h 1133061"/>
              <a:gd name="connsiteX8" fmla="*/ 0 w 1146581"/>
              <a:gd name="connsiteY8" fmla="*/ 576005 h 1133061"/>
              <a:gd name="connsiteX9" fmla="*/ 13520 w 1146581"/>
              <a:gd name="connsiteY9" fmla="*/ 331862 h 1133061"/>
              <a:gd name="connsiteX0" fmla="*/ 0 w 1133061"/>
              <a:gd name="connsiteY0" fmla="*/ 331862 h 1133061"/>
              <a:gd name="connsiteX1" fmla="*/ 331862 w 1133061"/>
              <a:gd name="connsiteY1" fmla="*/ 0 h 1133061"/>
              <a:gd name="connsiteX2" fmla="*/ 801199 w 1133061"/>
              <a:gd name="connsiteY2" fmla="*/ 0 h 1133061"/>
              <a:gd name="connsiteX3" fmla="*/ 1133061 w 1133061"/>
              <a:gd name="connsiteY3" fmla="*/ 331862 h 1133061"/>
              <a:gd name="connsiteX4" fmla="*/ 1133061 w 1133061"/>
              <a:gd name="connsiteY4" fmla="*/ 801199 h 1133061"/>
              <a:gd name="connsiteX5" fmla="*/ 801199 w 1133061"/>
              <a:gd name="connsiteY5" fmla="*/ 1133061 h 1133061"/>
              <a:gd name="connsiteX6" fmla="*/ 331862 w 1133061"/>
              <a:gd name="connsiteY6" fmla="*/ 1133061 h 1133061"/>
              <a:gd name="connsiteX7" fmla="*/ 0 w 1133061"/>
              <a:gd name="connsiteY7" fmla="*/ 801199 h 1133061"/>
              <a:gd name="connsiteX8" fmla="*/ 334 w 1133061"/>
              <a:gd name="connsiteY8" fmla="*/ 589859 h 1133061"/>
              <a:gd name="connsiteX9" fmla="*/ 0 w 1133061"/>
              <a:gd name="connsiteY9" fmla="*/ 331862 h 1133061"/>
              <a:gd name="connsiteX0" fmla="*/ 0 w 1136407"/>
              <a:gd name="connsiteY0" fmla="*/ 331862 h 1133061"/>
              <a:gd name="connsiteX1" fmla="*/ 331862 w 1136407"/>
              <a:gd name="connsiteY1" fmla="*/ 0 h 1133061"/>
              <a:gd name="connsiteX2" fmla="*/ 801199 w 1136407"/>
              <a:gd name="connsiteY2" fmla="*/ 0 h 1133061"/>
              <a:gd name="connsiteX3" fmla="*/ 1133061 w 1136407"/>
              <a:gd name="connsiteY3" fmla="*/ 331862 h 1133061"/>
              <a:gd name="connsiteX4" fmla="*/ 1136407 w 1136407"/>
              <a:gd name="connsiteY4" fmla="*/ 569078 h 1133061"/>
              <a:gd name="connsiteX5" fmla="*/ 1133061 w 1136407"/>
              <a:gd name="connsiteY5" fmla="*/ 801199 h 1133061"/>
              <a:gd name="connsiteX6" fmla="*/ 801199 w 1136407"/>
              <a:gd name="connsiteY6" fmla="*/ 1133061 h 1133061"/>
              <a:gd name="connsiteX7" fmla="*/ 331862 w 1136407"/>
              <a:gd name="connsiteY7" fmla="*/ 1133061 h 1133061"/>
              <a:gd name="connsiteX8" fmla="*/ 0 w 1136407"/>
              <a:gd name="connsiteY8" fmla="*/ 801199 h 1133061"/>
              <a:gd name="connsiteX9" fmla="*/ 334 w 1136407"/>
              <a:gd name="connsiteY9" fmla="*/ 589859 h 1133061"/>
              <a:gd name="connsiteX10" fmla="*/ 0 w 1136407"/>
              <a:gd name="connsiteY10" fmla="*/ 331862 h 113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6407" h="1133061">
                <a:moveTo>
                  <a:pt x="0" y="331862"/>
                </a:moveTo>
                <a:lnTo>
                  <a:pt x="331862" y="0"/>
                </a:lnTo>
                <a:lnTo>
                  <a:pt x="801199" y="0"/>
                </a:lnTo>
                <a:lnTo>
                  <a:pt x="1133061" y="331862"/>
                </a:lnTo>
                <a:cubicBezTo>
                  <a:pt x="1134176" y="410934"/>
                  <a:pt x="1135292" y="490006"/>
                  <a:pt x="1136407" y="569078"/>
                </a:cubicBezTo>
                <a:cubicBezTo>
                  <a:pt x="1135292" y="646452"/>
                  <a:pt x="1134176" y="723825"/>
                  <a:pt x="1133061" y="801199"/>
                </a:cubicBezTo>
                <a:lnTo>
                  <a:pt x="801199" y="1133061"/>
                </a:lnTo>
                <a:lnTo>
                  <a:pt x="331862" y="1133061"/>
                </a:lnTo>
                <a:lnTo>
                  <a:pt x="0" y="801199"/>
                </a:lnTo>
                <a:cubicBezTo>
                  <a:pt x="111" y="730752"/>
                  <a:pt x="223" y="660306"/>
                  <a:pt x="334" y="589859"/>
                </a:cubicBezTo>
                <a:cubicBezTo>
                  <a:pt x="223" y="503860"/>
                  <a:pt x="111" y="417861"/>
                  <a:pt x="0" y="331862"/>
                </a:cubicBezTo>
                <a:close/>
              </a:path>
            </a:pathLst>
          </a:cu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77"/>
              </a:rPr>
              <a:t>Plugins</a:t>
            </a:r>
          </a:p>
        </p:txBody>
      </p:sp>
      <p:sp>
        <p:nvSpPr>
          <p:cNvPr id="35" name="Octagon 3">
            <a:extLst>
              <a:ext uri="{FF2B5EF4-FFF2-40B4-BE49-F238E27FC236}">
                <a16:creationId xmlns:a16="http://schemas.microsoft.com/office/drawing/2014/main" id="{38726C35-F895-F14C-A3E1-D9D968076F2F}"/>
              </a:ext>
            </a:extLst>
          </p:cNvPr>
          <p:cNvSpPr/>
          <p:nvPr/>
        </p:nvSpPr>
        <p:spPr>
          <a:xfrm>
            <a:off x="4448137" y="3449576"/>
            <a:ext cx="1136407" cy="1133061"/>
          </a:xfrm>
          <a:custGeom>
            <a:avLst/>
            <a:gdLst>
              <a:gd name="connsiteX0" fmla="*/ 0 w 1133061"/>
              <a:gd name="connsiteY0" fmla="*/ 331862 h 1133061"/>
              <a:gd name="connsiteX1" fmla="*/ 331862 w 1133061"/>
              <a:gd name="connsiteY1" fmla="*/ 0 h 1133061"/>
              <a:gd name="connsiteX2" fmla="*/ 801199 w 1133061"/>
              <a:gd name="connsiteY2" fmla="*/ 0 h 1133061"/>
              <a:gd name="connsiteX3" fmla="*/ 1133061 w 1133061"/>
              <a:gd name="connsiteY3" fmla="*/ 331862 h 1133061"/>
              <a:gd name="connsiteX4" fmla="*/ 1133061 w 1133061"/>
              <a:gd name="connsiteY4" fmla="*/ 801199 h 1133061"/>
              <a:gd name="connsiteX5" fmla="*/ 801199 w 1133061"/>
              <a:gd name="connsiteY5" fmla="*/ 1133061 h 1133061"/>
              <a:gd name="connsiteX6" fmla="*/ 331862 w 1133061"/>
              <a:gd name="connsiteY6" fmla="*/ 1133061 h 1133061"/>
              <a:gd name="connsiteX7" fmla="*/ 0 w 1133061"/>
              <a:gd name="connsiteY7" fmla="*/ 801199 h 1133061"/>
              <a:gd name="connsiteX8" fmla="*/ 0 w 1133061"/>
              <a:gd name="connsiteY8" fmla="*/ 331862 h 1133061"/>
              <a:gd name="connsiteX0" fmla="*/ 20447 w 1153508"/>
              <a:gd name="connsiteY0" fmla="*/ 331862 h 1133061"/>
              <a:gd name="connsiteX1" fmla="*/ 352309 w 1153508"/>
              <a:gd name="connsiteY1" fmla="*/ 0 h 1133061"/>
              <a:gd name="connsiteX2" fmla="*/ 821646 w 1153508"/>
              <a:gd name="connsiteY2" fmla="*/ 0 h 1133061"/>
              <a:gd name="connsiteX3" fmla="*/ 1153508 w 1153508"/>
              <a:gd name="connsiteY3" fmla="*/ 331862 h 1133061"/>
              <a:gd name="connsiteX4" fmla="*/ 1153508 w 1153508"/>
              <a:gd name="connsiteY4" fmla="*/ 801199 h 1133061"/>
              <a:gd name="connsiteX5" fmla="*/ 821646 w 1153508"/>
              <a:gd name="connsiteY5" fmla="*/ 1133061 h 1133061"/>
              <a:gd name="connsiteX6" fmla="*/ 352309 w 1153508"/>
              <a:gd name="connsiteY6" fmla="*/ 1133061 h 1133061"/>
              <a:gd name="connsiteX7" fmla="*/ 20447 w 1153508"/>
              <a:gd name="connsiteY7" fmla="*/ 801199 h 1133061"/>
              <a:gd name="connsiteX8" fmla="*/ 0 w 1153508"/>
              <a:gd name="connsiteY8" fmla="*/ 562151 h 1133061"/>
              <a:gd name="connsiteX9" fmla="*/ 20447 w 1153508"/>
              <a:gd name="connsiteY9" fmla="*/ 331862 h 1133061"/>
              <a:gd name="connsiteX0" fmla="*/ 13520 w 1146581"/>
              <a:gd name="connsiteY0" fmla="*/ 331862 h 1133061"/>
              <a:gd name="connsiteX1" fmla="*/ 345382 w 1146581"/>
              <a:gd name="connsiteY1" fmla="*/ 0 h 1133061"/>
              <a:gd name="connsiteX2" fmla="*/ 814719 w 1146581"/>
              <a:gd name="connsiteY2" fmla="*/ 0 h 1133061"/>
              <a:gd name="connsiteX3" fmla="*/ 1146581 w 1146581"/>
              <a:gd name="connsiteY3" fmla="*/ 331862 h 1133061"/>
              <a:gd name="connsiteX4" fmla="*/ 1146581 w 1146581"/>
              <a:gd name="connsiteY4" fmla="*/ 801199 h 1133061"/>
              <a:gd name="connsiteX5" fmla="*/ 814719 w 1146581"/>
              <a:gd name="connsiteY5" fmla="*/ 1133061 h 1133061"/>
              <a:gd name="connsiteX6" fmla="*/ 345382 w 1146581"/>
              <a:gd name="connsiteY6" fmla="*/ 1133061 h 1133061"/>
              <a:gd name="connsiteX7" fmla="*/ 13520 w 1146581"/>
              <a:gd name="connsiteY7" fmla="*/ 801199 h 1133061"/>
              <a:gd name="connsiteX8" fmla="*/ 0 w 1146581"/>
              <a:gd name="connsiteY8" fmla="*/ 576005 h 1133061"/>
              <a:gd name="connsiteX9" fmla="*/ 13520 w 1146581"/>
              <a:gd name="connsiteY9" fmla="*/ 331862 h 1133061"/>
              <a:gd name="connsiteX0" fmla="*/ 0 w 1133061"/>
              <a:gd name="connsiteY0" fmla="*/ 331862 h 1133061"/>
              <a:gd name="connsiteX1" fmla="*/ 331862 w 1133061"/>
              <a:gd name="connsiteY1" fmla="*/ 0 h 1133061"/>
              <a:gd name="connsiteX2" fmla="*/ 801199 w 1133061"/>
              <a:gd name="connsiteY2" fmla="*/ 0 h 1133061"/>
              <a:gd name="connsiteX3" fmla="*/ 1133061 w 1133061"/>
              <a:gd name="connsiteY3" fmla="*/ 331862 h 1133061"/>
              <a:gd name="connsiteX4" fmla="*/ 1133061 w 1133061"/>
              <a:gd name="connsiteY4" fmla="*/ 801199 h 1133061"/>
              <a:gd name="connsiteX5" fmla="*/ 801199 w 1133061"/>
              <a:gd name="connsiteY5" fmla="*/ 1133061 h 1133061"/>
              <a:gd name="connsiteX6" fmla="*/ 331862 w 1133061"/>
              <a:gd name="connsiteY6" fmla="*/ 1133061 h 1133061"/>
              <a:gd name="connsiteX7" fmla="*/ 0 w 1133061"/>
              <a:gd name="connsiteY7" fmla="*/ 801199 h 1133061"/>
              <a:gd name="connsiteX8" fmla="*/ 334 w 1133061"/>
              <a:gd name="connsiteY8" fmla="*/ 589859 h 1133061"/>
              <a:gd name="connsiteX9" fmla="*/ 0 w 1133061"/>
              <a:gd name="connsiteY9" fmla="*/ 331862 h 1133061"/>
              <a:gd name="connsiteX0" fmla="*/ 0 w 1136407"/>
              <a:gd name="connsiteY0" fmla="*/ 331862 h 1133061"/>
              <a:gd name="connsiteX1" fmla="*/ 331862 w 1136407"/>
              <a:gd name="connsiteY1" fmla="*/ 0 h 1133061"/>
              <a:gd name="connsiteX2" fmla="*/ 801199 w 1136407"/>
              <a:gd name="connsiteY2" fmla="*/ 0 h 1133061"/>
              <a:gd name="connsiteX3" fmla="*/ 1133061 w 1136407"/>
              <a:gd name="connsiteY3" fmla="*/ 331862 h 1133061"/>
              <a:gd name="connsiteX4" fmla="*/ 1136407 w 1136407"/>
              <a:gd name="connsiteY4" fmla="*/ 569078 h 1133061"/>
              <a:gd name="connsiteX5" fmla="*/ 1133061 w 1136407"/>
              <a:gd name="connsiteY5" fmla="*/ 801199 h 1133061"/>
              <a:gd name="connsiteX6" fmla="*/ 801199 w 1136407"/>
              <a:gd name="connsiteY6" fmla="*/ 1133061 h 1133061"/>
              <a:gd name="connsiteX7" fmla="*/ 331862 w 1136407"/>
              <a:gd name="connsiteY7" fmla="*/ 1133061 h 1133061"/>
              <a:gd name="connsiteX8" fmla="*/ 0 w 1136407"/>
              <a:gd name="connsiteY8" fmla="*/ 801199 h 1133061"/>
              <a:gd name="connsiteX9" fmla="*/ 334 w 1136407"/>
              <a:gd name="connsiteY9" fmla="*/ 589859 h 1133061"/>
              <a:gd name="connsiteX10" fmla="*/ 0 w 1136407"/>
              <a:gd name="connsiteY10" fmla="*/ 331862 h 113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6407" h="1133061">
                <a:moveTo>
                  <a:pt x="0" y="331862"/>
                </a:moveTo>
                <a:lnTo>
                  <a:pt x="331862" y="0"/>
                </a:lnTo>
                <a:lnTo>
                  <a:pt x="801199" y="0"/>
                </a:lnTo>
                <a:lnTo>
                  <a:pt x="1133061" y="331862"/>
                </a:lnTo>
                <a:cubicBezTo>
                  <a:pt x="1134176" y="410934"/>
                  <a:pt x="1135292" y="490006"/>
                  <a:pt x="1136407" y="569078"/>
                </a:cubicBezTo>
                <a:cubicBezTo>
                  <a:pt x="1135292" y="646452"/>
                  <a:pt x="1134176" y="723825"/>
                  <a:pt x="1133061" y="801199"/>
                </a:cubicBezTo>
                <a:lnTo>
                  <a:pt x="801199" y="1133061"/>
                </a:lnTo>
                <a:lnTo>
                  <a:pt x="331862" y="1133061"/>
                </a:lnTo>
                <a:lnTo>
                  <a:pt x="0" y="801199"/>
                </a:lnTo>
                <a:cubicBezTo>
                  <a:pt x="111" y="730752"/>
                  <a:pt x="223" y="660306"/>
                  <a:pt x="334" y="589859"/>
                </a:cubicBezTo>
                <a:cubicBezTo>
                  <a:pt x="223" y="503860"/>
                  <a:pt x="111" y="417861"/>
                  <a:pt x="0" y="331862"/>
                </a:cubicBezTo>
                <a:close/>
              </a:path>
            </a:pathLst>
          </a:cu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77"/>
              </a:rPr>
              <a:t>Tasks</a:t>
            </a:r>
          </a:p>
        </p:txBody>
      </p:sp>
      <p:sp>
        <p:nvSpPr>
          <p:cNvPr id="36" name="Octagon 3">
            <a:extLst>
              <a:ext uri="{FF2B5EF4-FFF2-40B4-BE49-F238E27FC236}">
                <a16:creationId xmlns:a16="http://schemas.microsoft.com/office/drawing/2014/main" id="{7F9D108E-F644-7A46-A848-319D9B91CFD3}"/>
              </a:ext>
            </a:extLst>
          </p:cNvPr>
          <p:cNvSpPr/>
          <p:nvPr/>
        </p:nvSpPr>
        <p:spPr>
          <a:xfrm>
            <a:off x="4457532" y="4909447"/>
            <a:ext cx="1136407" cy="1133061"/>
          </a:xfrm>
          <a:custGeom>
            <a:avLst/>
            <a:gdLst>
              <a:gd name="connsiteX0" fmla="*/ 0 w 1133061"/>
              <a:gd name="connsiteY0" fmla="*/ 331862 h 1133061"/>
              <a:gd name="connsiteX1" fmla="*/ 331862 w 1133061"/>
              <a:gd name="connsiteY1" fmla="*/ 0 h 1133061"/>
              <a:gd name="connsiteX2" fmla="*/ 801199 w 1133061"/>
              <a:gd name="connsiteY2" fmla="*/ 0 h 1133061"/>
              <a:gd name="connsiteX3" fmla="*/ 1133061 w 1133061"/>
              <a:gd name="connsiteY3" fmla="*/ 331862 h 1133061"/>
              <a:gd name="connsiteX4" fmla="*/ 1133061 w 1133061"/>
              <a:gd name="connsiteY4" fmla="*/ 801199 h 1133061"/>
              <a:gd name="connsiteX5" fmla="*/ 801199 w 1133061"/>
              <a:gd name="connsiteY5" fmla="*/ 1133061 h 1133061"/>
              <a:gd name="connsiteX6" fmla="*/ 331862 w 1133061"/>
              <a:gd name="connsiteY6" fmla="*/ 1133061 h 1133061"/>
              <a:gd name="connsiteX7" fmla="*/ 0 w 1133061"/>
              <a:gd name="connsiteY7" fmla="*/ 801199 h 1133061"/>
              <a:gd name="connsiteX8" fmla="*/ 0 w 1133061"/>
              <a:gd name="connsiteY8" fmla="*/ 331862 h 1133061"/>
              <a:gd name="connsiteX0" fmla="*/ 20447 w 1153508"/>
              <a:gd name="connsiteY0" fmla="*/ 331862 h 1133061"/>
              <a:gd name="connsiteX1" fmla="*/ 352309 w 1153508"/>
              <a:gd name="connsiteY1" fmla="*/ 0 h 1133061"/>
              <a:gd name="connsiteX2" fmla="*/ 821646 w 1153508"/>
              <a:gd name="connsiteY2" fmla="*/ 0 h 1133061"/>
              <a:gd name="connsiteX3" fmla="*/ 1153508 w 1153508"/>
              <a:gd name="connsiteY3" fmla="*/ 331862 h 1133061"/>
              <a:gd name="connsiteX4" fmla="*/ 1153508 w 1153508"/>
              <a:gd name="connsiteY4" fmla="*/ 801199 h 1133061"/>
              <a:gd name="connsiteX5" fmla="*/ 821646 w 1153508"/>
              <a:gd name="connsiteY5" fmla="*/ 1133061 h 1133061"/>
              <a:gd name="connsiteX6" fmla="*/ 352309 w 1153508"/>
              <a:gd name="connsiteY6" fmla="*/ 1133061 h 1133061"/>
              <a:gd name="connsiteX7" fmla="*/ 20447 w 1153508"/>
              <a:gd name="connsiteY7" fmla="*/ 801199 h 1133061"/>
              <a:gd name="connsiteX8" fmla="*/ 0 w 1153508"/>
              <a:gd name="connsiteY8" fmla="*/ 562151 h 1133061"/>
              <a:gd name="connsiteX9" fmla="*/ 20447 w 1153508"/>
              <a:gd name="connsiteY9" fmla="*/ 331862 h 1133061"/>
              <a:gd name="connsiteX0" fmla="*/ 13520 w 1146581"/>
              <a:gd name="connsiteY0" fmla="*/ 331862 h 1133061"/>
              <a:gd name="connsiteX1" fmla="*/ 345382 w 1146581"/>
              <a:gd name="connsiteY1" fmla="*/ 0 h 1133061"/>
              <a:gd name="connsiteX2" fmla="*/ 814719 w 1146581"/>
              <a:gd name="connsiteY2" fmla="*/ 0 h 1133061"/>
              <a:gd name="connsiteX3" fmla="*/ 1146581 w 1146581"/>
              <a:gd name="connsiteY3" fmla="*/ 331862 h 1133061"/>
              <a:gd name="connsiteX4" fmla="*/ 1146581 w 1146581"/>
              <a:gd name="connsiteY4" fmla="*/ 801199 h 1133061"/>
              <a:gd name="connsiteX5" fmla="*/ 814719 w 1146581"/>
              <a:gd name="connsiteY5" fmla="*/ 1133061 h 1133061"/>
              <a:gd name="connsiteX6" fmla="*/ 345382 w 1146581"/>
              <a:gd name="connsiteY6" fmla="*/ 1133061 h 1133061"/>
              <a:gd name="connsiteX7" fmla="*/ 13520 w 1146581"/>
              <a:gd name="connsiteY7" fmla="*/ 801199 h 1133061"/>
              <a:gd name="connsiteX8" fmla="*/ 0 w 1146581"/>
              <a:gd name="connsiteY8" fmla="*/ 576005 h 1133061"/>
              <a:gd name="connsiteX9" fmla="*/ 13520 w 1146581"/>
              <a:gd name="connsiteY9" fmla="*/ 331862 h 1133061"/>
              <a:gd name="connsiteX0" fmla="*/ 0 w 1133061"/>
              <a:gd name="connsiteY0" fmla="*/ 331862 h 1133061"/>
              <a:gd name="connsiteX1" fmla="*/ 331862 w 1133061"/>
              <a:gd name="connsiteY1" fmla="*/ 0 h 1133061"/>
              <a:gd name="connsiteX2" fmla="*/ 801199 w 1133061"/>
              <a:gd name="connsiteY2" fmla="*/ 0 h 1133061"/>
              <a:gd name="connsiteX3" fmla="*/ 1133061 w 1133061"/>
              <a:gd name="connsiteY3" fmla="*/ 331862 h 1133061"/>
              <a:gd name="connsiteX4" fmla="*/ 1133061 w 1133061"/>
              <a:gd name="connsiteY4" fmla="*/ 801199 h 1133061"/>
              <a:gd name="connsiteX5" fmla="*/ 801199 w 1133061"/>
              <a:gd name="connsiteY5" fmla="*/ 1133061 h 1133061"/>
              <a:gd name="connsiteX6" fmla="*/ 331862 w 1133061"/>
              <a:gd name="connsiteY6" fmla="*/ 1133061 h 1133061"/>
              <a:gd name="connsiteX7" fmla="*/ 0 w 1133061"/>
              <a:gd name="connsiteY7" fmla="*/ 801199 h 1133061"/>
              <a:gd name="connsiteX8" fmla="*/ 334 w 1133061"/>
              <a:gd name="connsiteY8" fmla="*/ 589859 h 1133061"/>
              <a:gd name="connsiteX9" fmla="*/ 0 w 1133061"/>
              <a:gd name="connsiteY9" fmla="*/ 331862 h 1133061"/>
              <a:gd name="connsiteX0" fmla="*/ 0 w 1136407"/>
              <a:gd name="connsiteY0" fmla="*/ 331862 h 1133061"/>
              <a:gd name="connsiteX1" fmla="*/ 331862 w 1136407"/>
              <a:gd name="connsiteY1" fmla="*/ 0 h 1133061"/>
              <a:gd name="connsiteX2" fmla="*/ 801199 w 1136407"/>
              <a:gd name="connsiteY2" fmla="*/ 0 h 1133061"/>
              <a:gd name="connsiteX3" fmla="*/ 1133061 w 1136407"/>
              <a:gd name="connsiteY3" fmla="*/ 331862 h 1133061"/>
              <a:gd name="connsiteX4" fmla="*/ 1136407 w 1136407"/>
              <a:gd name="connsiteY4" fmla="*/ 569078 h 1133061"/>
              <a:gd name="connsiteX5" fmla="*/ 1133061 w 1136407"/>
              <a:gd name="connsiteY5" fmla="*/ 801199 h 1133061"/>
              <a:gd name="connsiteX6" fmla="*/ 801199 w 1136407"/>
              <a:gd name="connsiteY6" fmla="*/ 1133061 h 1133061"/>
              <a:gd name="connsiteX7" fmla="*/ 331862 w 1136407"/>
              <a:gd name="connsiteY7" fmla="*/ 1133061 h 1133061"/>
              <a:gd name="connsiteX8" fmla="*/ 0 w 1136407"/>
              <a:gd name="connsiteY8" fmla="*/ 801199 h 1133061"/>
              <a:gd name="connsiteX9" fmla="*/ 334 w 1136407"/>
              <a:gd name="connsiteY9" fmla="*/ 589859 h 1133061"/>
              <a:gd name="connsiteX10" fmla="*/ 0 w 1136407"/>
              <a:gd name="connsiteY10" fmla="*/ 331862 h 113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6407" h="1133061">
                <a:moveTo>
                  <a:pt x="0" y="331862"/>
                </a:moveTo>
                <a:lnTo>
                  <a:pt x="331862" y="0"/>
                </a:lnTo>
                <a:lnTo>
                  <a:pt x="801199" y="0"/>
                </a:lnTo>
                <a:lnTo>
                  <a:pt x="1133061" y="331862"/>
                </a:lnTo>
                <a:cubicBezTo>
                  <a:pt x="1134176" y="410934"/>
                  <a:pt x="1135292" y="490006"/>
                  <a:pt x="1136407" y="569078"/>
                </a:cubicBezTo>
                <a:cubicBezTo>
                  <a:pt x="1135292" y="646452"/>
                  <a:pt x="1134176" y="723825"/>
                  <a:pt x="1133061" y="801199"/>
                </a:cubicBezTo>
                <a:lnTo>
                  <a:pt x="801199" y="1133061"/>
                </a:lnTo>
                <a:lnTo>
                  <a:pt x="331862" y="1133061"/>
                </a:lnTo>
                <a:lnTo>
                  <a:pt x="0" y="801199"/>
                </a:lnTo>
                <a:cubicBezTo>
                  <a:pt x="111" y="730752"/>
                  <a:pt x="223" y="660306"/>
                  <a:pt x="334" y="589859"/>
                </a:cubicBezTo>
                <a:cubicBezTo>
                  <a:pt x="223" y="503860"/>
                  <a:pt x="111" y="417861"/>
                  <a:pt x="0" y="331862"/>
                </a:cubicBezTo>
                <a:close/>
              </a:path>
            </a:pathLst>
          </a:cu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77"/>
              </a:rPr>
              <a:t>Providers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D602F8-86EC-B64E-814A-E96AF1212AB9}"/>
              </a:ext>
            </a:extLst>
          </p:cNvPr>
          <p:cNvCxnSpPr>
            <a:cxnSpLocks/>
            <a:stCxn id="35" idx="4"/>
            <a:endCxn id="60" idx="15"/>
          </p:cNvCxnSpPr>
          <p:nvPr/>
        </p:nvCxnSpPr>
        <p:spPr>
          <a:xfrm>
            <a:off x="5584544" y="4018654"/>
            <a:ext cx="1212500" cy="9886"/>
          </a:xfrm>
          <a:prstGeom prst="straightConnector1">
            <a:avLst/>
          </a:prstGeom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9486D73-E830-3746-9A2E-885C6DD72E72}"/>
              </a:ext>
            </a:extLst>
          </p:cNvPr>
          <p:cNvCxnSpPr>
            <a:cxnSpLocks/>
            <a:stCxn id="36" idx="4"/>
            <a:endCxn id="61" idx="15"/>
          </p:cNvCxnSpPr>
          <p:nvPr/>
        </p:nvCxnSpPr>
        <p:spPr>
          <a:xfrm flipV="1">
            <a:off x="5593939" y="5470129"/>
            <a:ext cx="1202658" cy="8396"/>
          </a:xfrm>
          <a:prstGeom prst="straightConnector1">
            <a:avLst/>
          </a:prstGeom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7BA6C37-86E2-D442-BCB2-5DA5306C769E}"/>
              </a:ext>
            </a:extLst>
          </p:cNvPr>
          <p:cNvCxnSpPr>
            <a:cxnSpLocks/>
            <a:stCxn id="8" idx="11"/>
            <a:endCxn id="60" idx="2"/>
          </p:cNvCxnSpPr>
          <p:nvPr/>
        </p:nvCxnSpPr>
        <p:spPr>
          <a:xfrm flipH="1">
            <a:off x="7416169" y="2314957"/>
            <a:ext cx="15848" cy="1323057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351A3F-3627-DF42-A68E-5D2A70F72921}"/>
              </a:ext>
            </a:extLst>
          </p:cNvPr>
          <p:cNvCxnSpPr>
            <a:cxnSpLocks/>
            <a:stCxn id="60" idx="4"/>
            <a:endCxn id="8" idx="10"/>
          </p:cNvCxnSpPr>
          <p:nvPr/>
        </p:nvCxnSpPr>
        <p:spPr>
          <a:xfrm flipV="1">
            <a:off x="8394069" y="2318132"/>
            <a:ext cx="1829" cy="1319883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0" name="Rounded Rectangle 7">
            <a:extLst>
              <a:ext uri="{FF2B5EF4-FFF2-40B4-BE49-F238E27FC236}">
                <a16:creationId xmlns:a16="http://schemas.microsoft.com/office/drawing/2014/main" id="{F0B32411-5857-C64A-BB63-4DFD7502DF6D}"/>
              </a:ext>
            </a:extLst>
          </p:cNvPr>
          <p:cNvSpPr/>
          <p:nvPr/>
        </p:nvSpPr>
        <p:spPr>
          <a:xfrm>
            <a:off x="6796597" y="3638014"/>
            <a:ext cx="2277200" cy="723057"/>
          </a:xfrm>
          <a:custGeom>
            <a:avLst/>
            <a:gdLst>
              <a:gd name="connsiteX0" fmla="*/ 0 w 2273643"/>
              <a:gd name="connsiteY0" fmla="*/ 119854 h 719110"/>
              <a:gd name="connsiteX1" fmla="*/ 119854 w 2273643"/>
              <a:gd name="connsiteY1" fmla="*/ 0 h 719110"/>
              <a:gd name="connsiteX2" fmla="*/ 2153789 w 2273643"/>
              <a:gd name="connsiteY2" fmla="*/ 0 h 719110"/>
              <a:gd name="connsiteX3" fmla="*/ 2273643 w 2273643"/>
              <a:gd name="connsiteY3" fmla="*/ 119854 h 719110"/>
              <a:gd name="connsiteX4" fmla="*/ 2273643 w 2273643"/>
              <a:gd name="connsiteY4" fmla="*/ 599256 h 719110"/>
              <a:gd name="connsiteX5" fmla="*/ 2153789 w 2273643"/>
              <a:gd name="connsiteY5" fmla="*/ 719110 h 719110"/>
              <a:gd name="connsiteX6" fmla="*/ 119854 w 2273643"/>
              <a:gd name="connsiteY6" fmla="*/ 719110 h 719110"/>
              <a:gd name="connsiteX7" fmla="*/ 0 w 2273643"/>
              <a:gd name="connsiteY7" fmla="*/ 599256 h 719110"/>
              <a:gd name="connsiteX8" fmla="*/ 0 w 2273643"/>
              <a:gd name="connsiteY8" fmla="*/ 119854 h 719110"/>
              <a:gd name="connsiteX0" fmla="*/ 17412 w 2291055"/>
              <a:gd name="connsiteY0" fmla="*/ 119854 h 719110"/>
              <a:gd name="connsiteX1" fmla="*/ 137266 w 2291055"/>
              <a:gd name="connsiteY1" fmla="*/ 0 h 719110"/>
              <a:gd name="connsiteX2" fmla="*/ 2171201 w 2291055"/>
              <a:gd name="connsiteY2" fmla="*/ 0 h 719110"/>
              <a:gd name="connsiteX3" fmla="*/ 2291055 w 2291055"/>
              <a:gd name="connsiteY3" fmla="*/ 119854 h 719110"/>
              <a:gd name="connsiteX4" fmla="*/ 2291055 w 2291055"/>
              <a:gd name="connsiteY4" fmla="*/ 599256 h 719110"/>
              <a:gd name="connsiteX5" fmla="*/ 2171201 w 2291055"/>
              <a:gd name="connsiteY5" fmla="*/ 719110 h 719110"/>
              <a:gd name="connsiteX6" fmla="*/ 137266 w 2291055"/>
              <a:gd name="connsiteY6" fmla="*/ 719110 h 719110"/>
              <a:gd name="connsiteX7" fmla="*/ 17412 w 2291055"/>
              <a:gd name="connsiteY7" fmla="*/ 599256 h 719110"/>
              <a:gd name="connsiteX8" fmla="*/ 0 w 2291055"/>
              <a:gd name="connsiteY8" fmla="*/ 278976 h 719110"/>
              <a:gd name="connsiteX9" fmla="*/ 17412 w 2291055"/>
              <a:gd name="connsiteY9" fmla="*/ 119854 h 719110"/>
              <a:gd name="connsiteX0" fmla="*/ 17412 w 2291055"/>
              <a:gd name="connsiteY0" fmla="*/ 119854 h 719110"/>
              <a:gd name="connsiteX1" fmla="*/ 137266 w 2291055"/>
              <a:gd name="connsiteY1" fmla="*/ 0 h 719110"/>
              <a:gd name="connsiteX2" fmla="*/ 2171201 w 2291055"/>
              <a:gd name="connsiteY2" fmla="*/ 0 h 719110"/>
              <a:gd name="connsiteX3" fmla="*/ 2291055 w 2291055"/>
              <a:gd name="connsiteY3" fmla="*/ 119854 h 719110"/>
              <a:gd name="connsiteX4" fmla="*/ 2291055 w 2291055"/>
              <a:gd name="connsiteY4" fmla="*/ 599256 h 719110"/>
              <a:gd name="connsiteX5" fmla="*/ 2171201 w 2291055"/>
              <a:gd name="connsiteY5" fmla="*/ 719110 h 719110"/>
              <a:gd name="connsiteX6" fmla="*/ 137266 w 2291055"/>
              <a:gd name="connsiteY6" fmla="*/ 719110 h 719110"/>
              <a:gd name="connsiteX7" fmla="*/ 17412 w 2291055"/>
              <a:gd name="connsiteY7" fmla="*/ 599256 h 719110"/>
              <a:gd name="connsiteX8" fmla="*/ 6927 w 2291055"/>
              <a:gd name="connsiteY8" fmla="*/ 507576 h 719110"/>
              <a:gd name="connsiteX9" fmla="*/ 0 w 2291055"/>
              <a:gd name="connsiteY9" fmla="*/ 278976 h 719110"/>
              <a:gd name="connsiteX10" fmla="*/ 17412 w 2291055"/>
              <a:gd name="connsiteY10" fmla="*/ 119854 h 719110"/>
              <a:gd name="connsiteX0" fmla="*/ 10485 w 2284128"/>
              <a:gd name="connsiteY0" fmla="*/ 119854 h 719110"/>
              <a:gd name="connsiteX1" fmla="*/ 130339 w 2284128"/>
              <a:gd name="connsiteY1" fmla="*/ 0 h 719110"/>
              <a:gd name="connsiteX2" fmla="*/ 2164274 w 2284128"/>
              <a:gd name="connsiteY2" fmla="*/ 0 h 719110"/>
              <a:gd name="connsiteX3" fmla="*/ 2284128 w 2284128"/>
              <a:gd name="connsiteY3" fmla="*/ 119854 h 719110"/>
              <a:gd name="connsiteX4" fmla="*/ 2284128 w 2284128"/>
              <a:gd name="connsiteY4" fmla="*/ 599256 h 719110"/>
              <a:gd name="connsiteX5" fmla="*/ 2164274 w 2284128"/>
              <a:gd name="connsiteY5" fmla="*/ 719110 h 719110"/>
              <a:gd name="connsiteX6" fmla="*/ 130339 w 2284128"/>
              <a:gd name="connsiteY6" fmla="*/ 719110 h 719110"/>
              <a:gd name="connsiteX7" fmla="*/ 10485 w 2284128"/>
              <a:gd name="connsiteY7" fmla="*/ 599256 h 719110"/>
              <a:gd name="connsiteX8" fmla="*/ 0 w 2284128"/>
              <a:gd name="connsiteY8" fmla="*/ 507576 h 719110"/>
              <a:gd name="connsiteX9" fmla="*/ 6928 w 2284128"/>
              <a:gd name="connsiteY9" fmla="*/ 285903 h 719110"/>
              <a:gd name="connsiteX10" fmla="*/ 10485 w 2284128"/>
              <a:gd name="connsiteY10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23411 w 2277200"/>
              <a:gd name="connsiteY6" fmla="*/ 719110 h 719110"/>
              <a:gd name="connsiteX7" fmla="*/ 3557 w 2277200"/>
              <a:gd name="connsiteY7" fmla="*/ 599256 h 719110"/>
              <a:gd name="connsiteX8" fmla="*/ 0 w 2277200"/>
              <a:gd name="connsiteY8" fmla="*/ 500649 h 719110"/>
              <a:gd name="connsiteX9" fmla="*/ 0 w 2277200"/>
              <a:gd name="connsiteY9" fmla="*/ 285903 h 719110"/>
              <a:gd name="connsiteX10" fmla="*/ 3557 w 2277200"/>
              <a:gd name="connsiteY10" fmla="*/ 119854 h 719110"/>
              <a:gd name="connsiteX0" fmla="*/ 3557 w 2277200"/>
              <a:gd name="connsiteY0" fmla="*/ 119854 h 737725"/>
              <a:gd name="connsiteX1" fmla="*/ 123411 w 2277200"/>
              <a:gd name="connsiteY1" fmla="*/ 0 h 737725"/>
              <a:gd name="connsiteX2" fmla="*/ 2157346 w 2277200"/>
              <a:gd name="connsiteY2" fmla="*/ 0 h 737725"/>
              <a:gd name="connsiteX3" fmla="*/ 2277200 w 2277200"/>
              <a:gd name="connsiteY3" fmla="*/ 119854 h 737725"/>
              <a:gd name="connsiteX4" fmla="*/ 2277200 w 2277200"/>
              <a:gd name="connsiteY4" fmla="*/ 599256 h 737725"/>
              <a:gd name="connsiteX5" fmla="*/ 2157346 w 2277200"/>
              <a:gd name="connsiteY5" fmla="*/ 719110 h 737725"/>
              <a:gd name="connsiteX6" fmla="*/ 615385 w 2277200"/>
              <a:gd name="connsiteY6" fmla="*/ 737725 h 737725"/>
              <a:gd name="connsiteX7" fmla="*/ 123411 w 2277200"/>
              <a:gd name="connsiteY7" fmla="*/ 719110 h 737725"/>
              <a:gd name="connsiteX8" fmla="*/ 3557 w 2277200"/>
              <a:gd name="connsiteY8" fmla="*/ 599256 h 737725"/>
              <a:gd name="connsiteX9" fmla="*/ 0 w 2277200"/>
              <a:gd name="connsiteY9" fmla="*/ 500649 h 737725"/>
              <a:gd name="connsiteX10" fmla="*/ 0 w 2277200"/>
              <a:gd name="connsiteY10" fmla="*/ 285903 h 737725"/>
              <a:gd name="connsiteX11" fmla="*/ 3557 w 2277200"/>
              <a:gd name="connsiteY11" fmla="*/ 119854 h 737725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607292 w 2277200"/>
              <a:gd name="connsiteY6" fmla="*/ 697265 h 719110"/>
              <a:gd name="connsiteX7" fmla="*/ 123411 w 2277200"/>
              <a:gd name="connsiteY7" fmla="*/ 719110 h 719110"/>
              <a:gd name="connsiteX8" fmla="*/ 3557 w 2277200"/>
              <a:gd name="connsiteY8" fmla="*/ 599256 h 719110"/>
              <a:gd name="connsiteX9" fmla="*/ 0 w 2277200"/>
              <a:gd name="connsiteY9" fmla="*/ 500649 h 719110"/>
              <a:gd name="connsiteX10" fmla="*/ 0 w 2277200"/>
              <a:gd name="connsiteY10" fmla="*/ 285903 h 719110"/>
              <a:gd name="connsiteX11" fmla="*/ 3557 w 2277200"/>
              <a:gd name="connsiteY11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607292 w 2277200"/>
              <a:gd name="connsiteY6" fmla="*/ 713449 h 719110"/>
              <a:gd name="connsiteX7" fmla="*/ 123411 w 2277200"/>
              <a:gd name="connsiteY7" fmla="*/ 719110 h 719110"/>
              <a:gd name="connsiteX8" fmla="*/ 3557 w 2277200"/>
              <a:gd name="connsiteY8" fmla="*/ 599256 h 719110"/>
              <a:gd name="connsiteX9" fmla="*/ 0 w 2277200"/>
              <a:gd name="connsiteY9" fmla="*/ 500649 h 719110"/>
              <a:gd name="connsiteX10" fmla="*/ 0 w 2277200"/>
              <a:gd name="connsiteY10" fmla="*/ 285903 h 719110"/>
              <a:gd name="connsiteX11" fmla="*/ 3557 w 2277200"/>
              <a:gd name="connsiteY11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618798 w 2277200"/>
              <a:gd name="connsiteY6" fmla="*/ 713449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612448 w 2277200"/>
              <a:gd name="connsiteY6" fmla="*/ 710274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609273 w 2277200"/>
              <a:gd name="connsiteY6" fmla="*/ 722974 h 722974"/>
              <a:gd name="connsiteX7" fmla="*/ 607292 w 2277200"/>
              <a:gd name="connsiteY7" fmla="*/ 713449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606098 w 2277200"/>
              <a:gd name="connsiteY6" fmla="*/ 703924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596573 w 2277200"/>
              <a:gd name="connsiteY6" fmla="*/ 716624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580698 w 2277200"/>
              <a:gd name="connsiteY6" fmla="*/ 710274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07292 w 2277200"/>
              <a:gd name="connsiteY7" fmla="*/ 713449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13642 w 2277200"/>
              <a:gd name="connsiteY7" fmla="*/ 722974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13642 w 2277200"/>
              <a:gd name="connsiteY7" fmla="*/ 722974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13642 w 2277200"/>
              <a:gd name="connsiteY7" fmla="*/ 716624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35867 w 2277200"/>
              <a:gd name="connsiteY7" fmla="*/ 719799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2157346 w 2277200"/>
              <a:gd name="connsiteY3" fmla="*/ 83 h 723057"/>
              <a:gd name="connsiteX4" fmla="*/ 2277200 w 2277200"/>
              <a:gd name="connsiteY4" fmla="*/ 119937 h 723057"/>
              <a:gd name="connsiteX5" fmla="*/ 2277200 w 2277200"/>
              <a:gd name="connsiteY5" fmla="*/ 599339 h 723057"/>
              <a:gd name="connsiteX6" fmla="*/ 2157346 w 2277200"/>
              <a:gd name="connsiteY6" fmla="*/ 719193 h 723057"/>
              <a:gd name="connsiteX7" fmla="*/ 1599748 w 2277200"/>
              <a:gd name="connsiteY7" fmla="*/ 723057 h 723057"/>
              <a:gd name="connsiteX8" fmla="*/ 635867 w 2277200"/>
              <a:gd name="connsiteY8" fmla="*/ 719882 h 723057"/>
              <a:gd name="connsiteX9" fmla="*/ 123411 w 2277200"/>
              <a:gd name="connsiteY9" fmla="*/ 719193 h 723057"/>
              <a:gd name="connsiteX10" fmla="*/ 3557 w 2277200"/>
              <a:gd name="connsiteY10" fmla="*/ 599339 h 723057"/>
              <a:gd name="connsiteX11" fmla="*/ 0 w 2277200"/>
              <a:gd name="connsiteY11" fmla="*/ 500732 h 723057"/>
              <a:gd name="connsiteX12" fmla="*/ 0 w 2277200"/>
              <a:gd name="connsiteY12" fmla="*/ 285986 h 723057"/>
              <a:gd name="connsiteX13" fmla="*/ 3557 w 2277200"/>
              <a:gd name="connsiteY13" fmla="*/ 119937 h 723057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1070422 w 2277200"/>
              <a:gd name="connsiteY3" fmla="*/ 1 h 723057"/>
              <a:gd name="connsiteX4" fmla="*/ 2157346 w 2277200"/>
              <a:gd name="connsiteY4" fmla="*/ 83 h 723057"/>
              <a:gd name="connsiteX5" fmla="*/ 2277200 w 2277200"/>
              <a:gd name="connsiteY5" fmla="*/ 119937 h 723057"/>
              <a:gd name="connsiteX6" fmla="*/ 2277200 w 2277200"/>
              <a:gd name="connsiteY6" fmla="*/ 599339 h 723057"/>
              <a:gd name="connsiteX7" fmla="*/ 2157346 w 2277200"/>
              <a:gd name="connsiteY7" fmla="*/ 719193 h 723057"/>
              <a:gd name="connsiteX8" fmla="*/ 1599748 w 2277200"/>
              <a:gd name="connsiteY8" fmla="*/ 723057 h 723057"/>
              <a:gd name="connsiteX9" fmla="*/ 635867 w 2277200"/>
              <a:gd name="connsiteY9" fmla="*/ 719882 h 723057"/>
              <a:gd name="connsiteX10" fmla="*/ 123411 w 2277200"/>
              <a:gd name="connsiteY10" fmla="*/ 719193 h 723057"/>
              <a:gd name="connsiteX11" fmla="*/ 3557 w 2277200"/>
              <a:gd name="connsiteY11" fmla="*/ 599339 h 723057"/>
              <a:gd name="connsiteX12" fmla="*/ 0 w 2277200"/>
              <a:gd name="connsiteY12" fmla="*/ 500732 h 723057"/>
              <a:gd name="connsiteX13" fmla="*/ 0 w 2277200"/>
              <a:gd name="connsiteY13" fmla="*/ 285986 h 723057"/>
              <a:gd name="connsiteX14" fmla="*/ 3557 w 2277200"/>
              <a:gd name="connsiteY14" fmla="*/ 119937 h 723057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1070422 w 2277200"/>
              <a:gd name="connsiteY3" fmla="*/ 1 h 723057"/>
              <a:gd name="connsiteX4" fmla="*/ 1597472 w 2277200"/>
              <a:gd name="connsiteY4" fmla="*/ 1 h 723057"/>
              <a:gd name="connsiteX5" fmla="*/ 2157346 w 2277200"/>
              <a:gd name="connsiteY5" fmla="*/ 83 h 723057"/>
              <a:gd name="connsiteX6" fmla="*/ 2277200 w 2277200"/>
              <a:gd name="connsiteY6" fmla="*/ 119937 h 723057"/>
              <a:gd name="connsiteX7" fmla="*/ 2277200 w 2277200"/>
              <a:gd name="connsiteY7" fmla="*/ 599339 h 723057"/>
              <a:gd name="connsiteX8" fmla="*/ 2157346 w 2277200"/>
              <a:gd name="connsiteY8" fmla="*/ 719193 h 723057"/>
              <a:gd name="connsiteX9" fmla="*/ 1599748 w 2277200"/>
              <a:gd name="connsiteY9" fmla="*/ 723057 h 723057"/>
              <a:gd name="connsiteX10" fmla="*/ 635867 w 2277200"/>
              <a:gd name="connsiteY10" fmla="*/ 719882 h 723057"/>
              <a:gd name="connsiteX11" fmla="*/ 123411 w 2277200"/>
              <a:gd name="connsiteY11" fmla="*/ 719193 h 723057"/>
              <a:gd name="connsiteX12" fmla="*/ 3557 w 2277200"/>
              <a:gd name="connsiteY12" fmla="*/ 599339 h 723057"/>
              <a:gd name="connsiteX13" fmla="*/ 0 w 2277200"/>
              <a:gd name="connsiteY13" fmla="*/ 500732 h 723057"/>
              <a:gd name="connsiteX14" fmla="*/ 0 w 2277200"/>
              <a:gd name="connsiteY14" fmla="*/ 285986 h 723057"/>
              <a:gd name="connsiteX15" fmla="*/ 3557 w 2277200"/>
              <a:gd name="connsiteY15" fmla="*/ 119937 h 723057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1070422 w 2277200"/>
              <a:gd name="connsiteY3" fmla="*/ 1 h 723057"/>
              <a:gd name="connsiteX4" fmla="*/ 1597472 w 2277200"/>
              <a:gd name="connsiteY4" fmla="*/ 1 h 723057"/>
              <a:gd name="connsiteX5" fmla="*/ 2157346 w 2277200"/>
              <a:gd name="connsiteY5" fmla="*/ 83 h 723057"/>
              <a:gd name="connsiteX6" fmla="*/ 2277200 w 2277200"/>
              <a:gd name="connsiteY6" fmla="*/ 119937 h 723057"/>
              <a:gd name="connsiteX7" fmla="*/ 2276922 w 2277200"/>
              <a:gd name="connsiteY7" fmla="*/ 355601 h 723057"/>
              <a:gd name="connsiteX8" fmla="*/ 2277200 w 2277200"/>
              <a:gd name="connsiteY8" fmla="*/ 599339 h 723057"/>
              <a:gd name="connsiteX9" fmla="*/ 2157346 w 2277200"/>
              <a:gd name="connsiteY9" fmla="*/ 719193 h 723057"/>
              <a:gd name="connsiteX10" fmla="*/ 1599748 w 2277200"/>
              <a:gd name="connsiteY10" fmla="*/ 723057 h 723057"/>
              <a:gd name="connsiteX11" fmla="*/ 635867 w 2277200"/>
              <a:gd name="connsiteY11" fmla="*/ 719882 h 723057"/>
              <a:gd name="connsiteX12" fmla="*/ 123411 w 2277200"/>
              <a:gd name="connsiteY12" fmla="*/ 719193 h 723057"/>
              <a:gd name="connsiteX13" fmla="*/ 3557 w 2277200"/>
              <a:gd name="connsiteY13" fmla="*/ 599339 h 723057"/>
              <a:gd name="connsiteX14" fmla="*/ 0 w 2277200"/>
              <a:gd name="connsiteY14" fmla="*/ 500732 h 723057"/>
              <a:gd name="connsiteX15" fmla="*/ 0 w 2277200"/>
              <a:gd name="connsiteY15" fmla="*/ 285986 h 723057"/>
              <a:gd name="connsiteX16" fmla="*/ 3557 w 2277200"/>
              <a:gd name="connsiteY16" fmla="*/ 119937 h 723057"/>
              <a:gd name="connsiteX0" fmla="*/ 12635 w 2286278"/>
              <a:gd name="connsiteY0" fmla="*/ 119937 h 723057"/>
              <a:gd name="connsiteX1" fmla="*/ 132489 w 2286278"/>
              <a:gd name="connsiteY1" fmla="*/ 83 h 723057"/>
              <a:gd name="connsiteX2" fmla="*/ 628650 w 2286278"/>
              <a:gd name="connsiteY2" fmla="*/ 0 h 723057"/>
              <a:gd name="connsiteX3" fmla="*/ 1079500 w 2286278"/>
              <a:gd name="connsiteY3" fmla="*/ 1 h 723057"/>
              <a:gd name="connsiteX4" fmla="*/ 1606550 w 2286278"/>
              <a:gd name="connsiteY4" fmla="*/ 1 h 723057"/>
              <a:gd name="connsiteX5" fmla="*/ 2166424 w 2286278"/>
              <a:gd name="connsiteY5" fmla="*/ 83 h 723057"/>
              <a:gd name="connsiteX6" fmla="*/ 2286278 w 2286278"/>
              <a:gd name="connsiteY6" fmla="*/ 119937 h 723057"/>
              <a:gd name="connsiteX7" fmla="*/ 2286000 w 2286278"/>
              <a:gd name="connsiteY7" fmla="*/ 355601 h 723057"/>
              <a:gd name="connsiteX8" fmla="*/ 2286278 w 2286278"/>
              <a:gd name="connsiteY8" fmla="*/ 599339 h 723057"/>
              <a:gd name="connsiteX9" fmla="*/ 2166424 w 2286278"/>
              <a:gd name="connsiteY9" fmla="*/ 719193 h 723057"/>
              <a:gd name="connsiteX10" fmla="*/ 1608826 w 2286278"/>
              <a:gd name="connsiteY10" fmla="*/ 723057 h 723057"/>
              <a:gd name="connsiteX11" fmla="*/ 644945 w 2286278"/>
              <a:gd name="connsiteY11" fmla="*/ 719882 h 723057"/>
              <a:gd name="connsiteX12" fmla="*/ 132489 w 2286278"/>
              <a:gd name="connsiteY12" fmla="*/ 719193 h 723057"/>
              <a:gd name="connsiteX13" fmla="*/ 12635 w 2286278"/>
              <a:gd name="connsiteY13" fmla="*/ 599339 h 723057"/>
              <a:gd name="connsiteX14" fmla="*/ 9078 w 2286278"/>
              <a:gd name="connsiteY14" fmla="*/ 500732 h 723057"/>
              <a:gd name="connsiteX15" fmla="*/ 0 w 2286278"/>
              <a:gd name="connsiteY15" fmla="*/ 387351 h 723057"/>
              <a:gd name="connsiteX16" fmla="*/ 9078 w 2286278"/>
              <a:gd name="connsiteY16" fmla="*/ 285986 h 723057"/>
              <a:gd name="connsiteX17" fmla="*/ 12635 w 2286278"/>
              <a:gd name="connsiteY17" fmla="*/ 119937 h 723057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1070422 w 2277200"/>
              <a:gd name="connsiteY3" fmla="*/ 1 h 723057"/>
              <a:gd name="connsiteX4" fmla="*/ 1597472 w 2277200"/>
              <a:gd name="connsiteY4" fmla="*/ 1 h 723057"/>
              <a:gd name="connsiteX5" fmla="*/ 2157346 w 2277200"/>
              <a:gd name="connsiteY5" fmla="*/ 83 h 723057"/>
              <a:gd name="connsiteX6" fmla="*/ 2277200 w 2277200"/>
              <a:gd name="connsiteY6" fmla="*/ 119937 h 723057"/>
              <a:gd name="connsiteX7" fmla="*/ 2276922 w 2277200"/>
              <a:gd name="connsiteY7" fmla="*/ 355601 h 723057"/>
              <a:gd name="connsiteX8" fmla="*/ 2277200 w 2277200"/>
              <a:gd name="connsiteY8" fmla="*/ 599339 h 723057"/>
              <a:gd name="connsiteX9" fmla="*/ 2157346 w 2277200"/>
              <a:gd name="connsiteY9" fmla="*/ 719193 h 723057"/>
              <a:gd name="connsiteX10" fmla="*/ 1599748 w 2277200"/>
              <a:gd name="connsiteY10" fmla="*/ 723057 h 723057"/>
              <a:gd name="connsiteX11" fmla="*/ 635867 w 2277200"/>
              <a:gd name="connsiteY11" fmla="*/ 719882 h 723057"/>
              <a:gd name="connsiteX12" fmla="*/ 123411 w 2277200"/>
              <a:gd name="connsiteY12" fmla="*/ 719193 h 723057"/>
              <a:gd name="connsiteX13" fmla="*/ 3557 w 2277200"/>
              <a:gd name="connsiteY13" fmla="*/ 599339 h 723057"/>
              <a:gd name="connsiteX14" fmla="*/ 0 w 2277200"/>
              <a:gd name="connsiteY14" fmla="*/ 500732 h 723057"/>
              <a:gd name="connsiteX15" fmla="*/ 447 w 2277200"/>
              <a:gd name="connsiteY15" fmla="*/ 390526 h 723057"/>
              <a:gd name="connsiteX16" fmla="*/ 0 w 2277200"/>
              <a:gd name="connsiteY16" fmla="*/ 285986 h 723057"/>
              <a:gd name="connsiteX17" fmla="*/ 3557 w 2277200"/>
              <a:gd name="connsiteY17" fmla="*/ 119937 h 72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77200" h="723057">
                <a:moveTo>
                  <a:pt x="3557" y="119937"/>
                </a:moveTo>
                <a:cubicBezTo>
                  <a:pt x="3557" y="53743"/>
                  <a:pt x="57217" y="83"/>
                  <a:pt x="123411" y="83"/>
                </a:cubicBezTo>
                <a:lnTo>
                  <a:pt x="619572" y="0"/>
                </a:lnTo>
                <a:lnTo>
                  <a:pt x="1070422" y="1"/>
                </a:lnTo>
                <a:lnTo>
                  <a:pt x="1597472" y="1"/>
                </a:lnTo>
                <a:lnTo>
                  <a:pt x="2157346" y="83"/>
                </a:lnTo>
                <a:cubicBezTo>
                  <a:pt x="2223540" y="83"/>
                  <a:pt x="2277200" y="53743"/>
                  <a:pt x="2277200" y="119937"/>
                </a:cubicBezTo>
                <a:cubicBezTo>
                  <a:pt x="2277107" y="198492"/>
                  <a:pt x="2277015" y="277046"/>
                  <a:pt x="2276922" y="355601"/>
                </a:cubicBezTo>
                <a:cubicBezTo>
                  <a:pt x="2277015" y="436847"/>
                  <a:pt x="2277107" y="518093"/>
                  <a:pt x="2277200" y="599339"/>
                </a:cubicBezTo>
                <a:cubicBezTo>
                  <a:pt x="2277200" y="665533"/>
                  <a:pt x="2223540" y="719193"/>
                  <a:pt x="2157346" y="719193"/>
                </a:cubicBezTo>
                <a:lnTo>
                  <a:pt x="1599748" y="723057"/>
                </a:lnTo>
                <a:lnTo>
                  <a:pt x="635867" y="719882"/>
                </a:lnTo>
                <a:lnTo>
                  <a:pt x="123411" y="719193"/>
                </a:lnTo>
                <a:cubicBezTo>
                  <a:pt x="57217" y="719193"/>
                  <a:pt x="3557" y="665533"/>
                  <a:pt x="3557" y="599339"/>
                </a:cubicBezTo>
                <a:lnTo>
                  <a:pt x="0" y="500732"/>
                </a:lnTo>
                <a:lnTo>
                  <a:pt x="447" y="390526"/>
                </a:lnTo>
                <a:lnTo>
                  <a:pt x="0" y="285986"/>
                </a:lnTo>
                <a:cubicBezTo>
                  <a:pt x="1186" y="230636"/>
                  <a:pt x="2371" y="175287"/>
                  <a:pt x="3557" y="119937"/>
                </a:cubicBez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77"/>
              </a:rPr>
              <a:t>Builder</a:t>
            </a:r>
          </a:p>
        </p:txBody>
      </p:sp>
      <p:sp>
        <p:nvSpPr>
          <p:cNvPr id="61" name="Rounded Rectangle 7">
            <a:extLst>
              <a:ext uri="{FF2B5EF4-FFF2-40B4-BE49-F238E27FC236}">
                <a16:creationId xmlns:a16="http://schemas.microsoft.com/office/drawing/2014/main" id="{DB59CE07-04E9-6942-B30B-B037828141A8}"/>
              </a:ext>
            </a:extLst>
          </p:cNvPr>
          <p:cNvSpPr/>
          <p:nvPr/>
        </p:nvSpPr>
        <p:spPr>
          <a:xfrm>
            <a:off x="6796150" y="5079603"/>
            <a:ext cx="2277200" cy="723057"/>
          </a:xfrm>
          <a:custGeom>
            <a:avLst/>
            <a:gdLst>
              <a:gd name="connsiteX0" fmla="*/ 0 w 2273643"/>
              <a:gd name="connsiteY0" fmla="*/ 119854 h 719110"/>
              <a:gd name="connsiteX1" fmla="*/ 119854 w 2273643"/>
              <a:gd name="connsiteY1" fmla="*/ 0 h 719110"/>
              <a:gd name="connsiteX2" fmla="*/ 2153789 w 2273643"/>
              <a:gd name="connsiteY2" fmla="*/ 0 h 719110"/>
              <a:gd name="connsiteX3" fmla="*/ 2273643 w 2273643"/>
              <a:gd name="connsiteY3" fmla="*/ 119854 h 719110"/>
              <a:gd name="connsiteX4" fmla="*/ 2273643 w 2273643"/>
              <a:gd name="connsiteY4" fmla="*/ 599256 h 719110"/>
              <a:gd name="connsiteX5" fmla="*/ 2153789 w 2273643"/>
              <a:gd name="connsiteY5" fmla="*/ 719110 h 719110"/>
              <a:gd name="connsiteX6" fmla="*/ 119854 w 2273643"/>
              <a:gd name="connsiteY6" fmla="*/ 719110 h 719110"/>
              <a:gd name="connsiteX7" fmla="*/ 0 w 2273643"/>
              <a:gd name="connsiteY7" fmla="*/ 599256 h 719110"/>
              <a:gd name="connsiteX8" fmla="*/ 0 w 2273643"/>
              <a:gd name="connsiteY8" fmla="*/ 119854 h 719110"/>
              <a:gd name="connsiteX0" fmla="*/ 17412 w 2291055"/>
              <a:gd name="connsiteY0" fmla="*/ 119854 h 719110"/>
              <a:gd name="connsiteX1" fmla="*/ 137266 w 2291055"/>
              <a:gd name="connsiteY1" fmla="*/ 0 h 719110"/>
              <a:gd name="connsiteX2" fmla="*/ 2171201 w 2291055"/>
              <a:gd name="connsiteY2" fmla="*/ 0 h 719110"/>
              <a:gd name="connsiteX3" fmla="*/ 2291055 w 2291055"/>
              <a:gd name="connsiteY3" fmla="*/ 119854 h 719110"/>
              <a:gd name="connsiteX4" fmla="*/ 2291055 w 2291055"/>
              <a:gd name="connsiteY4" fmla="*/ 599256 h 719110"/>
              <a:gd name="connsiteX5" fmla="*/ 2171201 w 2291055"/>
              <a:gd name="connsiteY5" fmla="*/ 719110 h 719110"/>
              <a:gd name="connsiteX6" fmla="*/ 137266 w 2291055"/>
              <a:gd name="connsiteY6" fmla="*/ 719110 h 719110"/>
              <a:gd name="connsiteX7" fmla="*/ 17412 w 2291055"/>
              <a:gd name="connsiteY7" fmla="*/ 599256 h 719110"/>
              <a:gd name="connsiteX8" fmla="*/ 0 w 2291055"/>
              <a:gd name="connsiteY8" fmla="*/ 278976 h 719110"/>
              <a:gd name="connsiteX9" fmla="*/ 17412 w 2291055"/>
              <a:gd name="connsiteY9" fmla="*/ 119854 h 719110"/>
              <a:gd name="connsiteX0" fmla="*/ 17412 w 2291055"/>
              <a:gd name="connsiteY0" fmla="*/ 119854 h 719110"/>
              <a:gd name="connsiteX1" fmla="*/ 137266 w 2291055"/>
              <a:gd name="connsiteY1" fmla="*/ 0 h 719110"/>
              <a:gd name="connsiteX2" fmla="*/ 2171201 w 2291055"/>
              <a:gd name="connsiteY2" fmla="*/ 0 h 719110"/>
              <a:gd name="connsiteX3" fmla="*/ 2291055 w 2291055"/>
              <a:gd name="connsiteY3" fmla="*/ 119854 h 719110"/>
              <a:gd name="connsiteX4" fmla="*/ 2291055 w 2291055"/>
              <a:gd name="connsiteY4" fmla="*/ 599256 h 719110"/>
              <a:gd name="connsiteX5" fmla="*/ 2171201 w 2291055"/>
              <a:gd name="connsiteY5" fmla="*/ 719110 h 719110"/>
              <a:gd name="connsiteX6" fmla="*/ 137266 w 2291055"/>
              <a:gd name="connsiteY6" fmla="*/ 719110 h 719110"/>
              <a:gd name="connsiteX7" fmla="*/ 17412 w 2291055"/>
              <a:gd name="connsiteY7" fmla="*/ 599256 h 719110"/>
              <a:gd name="connsiteX8" fmla="*/ 6927 w 2291055"/>
              <a:gd name="connsiteY8" fmla="*/ 507576 h 719110"/>
              <a:gd name="connsiteX9" fmla="*/ 0 w 2291055"/>
              <a:gd name="connsiteY9" fmla="*/ 278976 h 719110"/>
              <a:gd name="connsiteX10" fmla="*/ 17412 w 2291055"/>
              <a:gd name="connsiteY10" fmla="*/ 119854 h 719110"/>
              <a:gd name="connsiteX0" fmla="*/ 10485 w 2284128"/>
              <a:gd name="connsiteY0" fmla="*/ 119854 h 719110"/>
              <a:gd name="connsiteX1" fmla="*/ 130339 w 2284128"/>
              <a:gd name="connsiteY1" fmla="*/ 0 h 719110"/>
              <a:gd name="connsiteX2" fmla="*/ 2164274 w 2284128"/>
              <a:gd name="connsiteY2" fmla="*/ 0 h 719110"/>
              <a:gd name="connsiteX3" fmla="*/ 2284128 w 2284128"/>
              <a:gd name="connsiteY3" fmla="*/ 119854 h 719110"/>
              <a:gd name="connsiteX4" fmla="*/ 2284128 w 2284128"/>
              <a:gd name="connsiteY4" fmla="*/ 599256 h 719110"/>
              <a:gd name="connsiteX5" fmla="*/ 2164274 w 2284128"/>
              <a:gd name="connsiteY5" fmla="*/ 719110 h 719110"/>
              <a:gd name="connsiteX6" fmla="*/ 130339 w 2284128"/>
              <a:gd name="connsiteY6" fmla="*/ 719110 h 719110"/>
              <a:gd name="connsiteX7" fmla="*/ 10485 w 2284128"/>
              <a:gd name="connsiteY7" fmla="*/ 599256 h 719110"/>
              <a:gd name="connsiteX8" fmla="*/ 0 w 2284128"/>
              <a:gd name="connsiteY8" fmla="*/ 507576 h 719110"/>
              <a:gd name="connsiteX9" fmla="*/ 6928 w 2284128"/>
              <a:gd name="connsiteY9" fmla="*/ 285903 h 719110"/>
              <a:gd name="connsiteX10" fmla="*/ 10485 w 2284128"/>
              <a:gd name="connsiteY10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23411 w 2277200"/>
              <a:gd name="connsiteY6" fmla="*/ 719110 h 719110"/>
              <a:gd name="connsiteX7" fmla="*/ 3557 w 2277200"/>
              <a:gd name="connsiteY7" fmla="*/ 599256 h 719110"/>
              <a:gd name="connsiteX8" fmla="*/ 0 w 2277200"/>
              <a:gd name="connsiteY8" fmla="*/ 500649 h 719110"/>
              <a:gd name="connsiteX9" fmla="*/ 0 w 2277200"/>
              <a:gd name="connsiteY9" fmla="*/ 285903 h 719110"/>
              <a:gd name="connsiteX10" fmla="*/ 3557 w 2277200"/>
              <a:gd name="connsiteY10" fmla="*/ 119854 h 719110"/>
              <a:gd name="connsiteX0" fmla="*/ 3557 w 2277200"/>
              <a:gd name="connsiteY0" fmla="*/ 119854 h 737725"/>
              <a:gd name="connsiteX1" fmla="*/ 123411 w 2277200"/>
              <a:gd name="connsiteY1" fmla="*/ 0 h 737725"/>
              <a:gd name="connsiteX2" fmla="*/ 2157346 w 2277200"/>
              <a:gd name="connsiteY2" fmla="*/ 0 h 737725"/>
              <a:gd name="connsiteX3" fmla="*/ 2277200 w 2277200"/>
              <a:gd name="connsiteY3" fmla="*/ 119854 h 737725"/>
              <a:gd name="connsiteX4" fmla="*/ 2277200 w 2277200"/>
              <a:gd name="connsiteY4" fmla="*/ 599256 h 737725"/>
              <a:gd name="connsiteX5" fmla="*/ 2157346 w 2277200"/>
              <a:gd name="connsiteY5" fmla="*/ 719110 h 737725"/>
              <a:gd name="connsiteX6" fmla="*/ 615385 w 2277200"/>
              <a:gd name="connsiteY6" fmla="*/ 737725 h 737725"/>
              <a:gd name="connsiteX7" fmla="*/ 123411 w 2277200"/>
              <a:gd name="connsiteY7" fmla="*/ 719110 h 737725"/>
              <a:gd name="connsiteX8" fmla="*/ 3557 w 2277200"/>
              <a:gd name="connsiteY8" fmla="*/ 599256 h 737725"/>
              <a:gd name="connsiteX9" fmla="*/ 0 w 2277200"/>
              <a:gd name="connsiteY9" fmla="*/ 500649 h 737725"/>
              <a:gd name="connsiteX10" fmla="*/ 0 w 2277200"/>
              <a:gd name="connsiteY10" fmla="*/ 285903 h 737725"/>
              <a:gd name="connsiteX11" fmla="*/ 3557 w 2277200"/>
              <a:gd name="connsiteY11" fmla="*/ 119854 h 737725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607292 w 2277200"/>
              <a:gd name="connsiteY6" fmla="*/ 697265 h 719110"/>
              <a:gd name="connsiteX7" fmla="*/ 123411 w 2277200"/>
              <a:gd name="connsiteY7" fmla="*/ 719110 h 719110"/>
              <a:gd name="connsiteX8" fmla="*/ 3557 w 2277200"/>
              <a:gd name="connsiteY8" fmla="*/ 599256 h 719110"/>
              <a:gd name="connsiteX9" fmla="*/ 0 w 2277200"/>
              <a:gd name="connsiteY9" fmla="*/ 500649 h 719110"/>
              <a:gd name="connsiteX10" fmla="*/ 0 w 2277200"/>
              <a:gd name="connsiteY10" fmla="*/ 285903 h 719110"/>
              <a:gd name="connsiteX11" fmla="*/ 3557 w 2277200"/>
              <a:gd name="connsiteY11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607292 w 2277200"/>
              <a:gd name="connsiteY6" fmla="*/ 713449 h 719110"/>
              <a:gd name="connsiteX7" fmla="*/ 123411 w 2277200"/>
              <a:gd name="connsiteY7" fmla="*/ 719110 h 719110"/>
              <a:gd name="connsiteX8" fmla="*/ 3557 w 2277200"/>
              <a:gd name="connsiteY8" fmla="*/ 599256 h 719110"/>
              <a:gd name="connsiteX9" fmla="*/ 0 w 2277200"/>
              <a:gd name="connsiteY9" fmla="*/ 500649 h 719110"/>
              <a:gd name="connsiteX10" fmla="*/ 0 w 2277200"/>
              <a:gd name="connsiteY10" fmla="*/ 285903 h 719110"/>
              <a:gd name="connsiteX11" fmla="*/ 3557 w 2277200"/>
              <a:gd name="connsiteY11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618798 w 2277200"/>
              <a:gd name="connsiteY6" fmla="*/ 713449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612448 w 2277200"/>
              <a:gd name="connsiteY6" fmla="*/ 710274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609273 w 2277200"/>
              <a:gd name="connsiteY6" fmla="*/ 722974 h 722974"/>
              <a:gd name="connsiteX7" fmla="*/ 607292 w 2277200"/>
              <a:gd name="connsiteY7" fmla="*/ 713449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606098 w 2277200"/>
              <a:gd name="connsiteY6" fmla="*/ 703924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596573 w 2277200"/>
              <a:gd name="connsiteY6" fmla="*/ 716624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580698 w 2277200"/>
              <a:gd name="connsiteY6" fmla="*/ 710274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07292 w 2277200"/>
              <a:gd name="connsiteY7" fmla="*/ 713449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13642 w 2277200"/>
              <a:gd name="connsiteY7" fmla="*/ 722974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13642 w 2277200"/>
              <a:gd name="connsiteY7" fmla="*/ 722974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13642 w 2277200"/>
              <a:gd name="connsiteY7" fmla="*/ 716624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35867 w 2277200"/>
              <a:gd name="connsiteY7" fmla="*/ 719799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2157346 w 2277200"/>
              <a:gd name="connsiteY3" fmla="*/ 83 h 723057"/>
              <a:gd name="connsiteX4" fmla="*/ 2277200 w 2277200"/>
              <a:gd name="connsiteY4" fmla="*/ 119937 h 723057"/>
              <a:gd name="connsiteX5" fmla="*/ 2277200 w 2277200"/>
              <a:gd name="connsiteY5" fmla="*/ 599339 h 723057"/>
              <a:gd name="connsiteX6" fmla="*/ 2157346 w 2277200"/>
              <a:gd name="connsiteY6" fmla="*/ 719193 h 723057"/>
              <a:gd name="connsiteX7" fmla="*/ 1599748 w 2277200"/>
              <a:gd name="connsiteY7" fmla="*/ 723057 h 723057"/>
              <a:gd name="connsiteX8" fmla="*/ 635867 w 2277200"/>
              <a:gd name="connsiteY8" fmla="*/ 719882 h 723057"/>
              <a:gd name="connsiteX9" fmla="*/ 123411 w 2277200"/>
              <a:gd name="connsiteY9" fmla="*/ 719193 h 723057"/>
              <a:gd name="connsiteX10" fmla="*/ 3557 w 2277200"/>
              <a:gd name="connsiteY10" fmla="*/ 599339 h 723057"/>
              <a:gd name="connsiteX11" fmla="*/ 0 w 2277200"/>
              <a:gd name="connsiteY11" fmla="*/ 500732 h 723057"/>
              <a:gd name="connsiteX12" fmla="*/ 0 w 2277200"/>
              <a:gd name="connsiteY12" fmla="*/ 285986 h 723057"/>
              <a:gd name="connsiteX13" fmla="*/ 3557 w 2277200"/>
              <a:gd name="connsiteY13" fmla="*/ 119937 h 723057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1070422 w 2277200"/>
              <a:gd name="connsiteY3" fmla="*/ 1 h 723057"/>
              <a:gd name="connsiteX4" fmla="*/ 2157346 w 2277200"/>
              <a:gd name="connsiteY4" fmla="*/ 83 h 723057"/>
              <a:gd name="connsiteX5" fmla="*/ 2277200 w 2277200"/>
              <a:gd name="connsiteY5" fmla="*/ 119937 h 723057"/>
              <a:gd name="connsiteX6" fmla="*/ 2277200 w 2277200"/>
              <a:gd name="connsiteY6" fmla="*/ 599339 h 723057"/>
              <a:gd name="connsiteX7" fmla="*/ 2157346 w 2277200"/>
              <a:gd name="connsiteY7" fmla="*/ 719193 h 723057"/>
              <a:gd name="connsiteX8" fmla="*/ 1599748 w 2277200"/>
              <a:gd name="connsiteY8" fmla="*/ 723057 h 723057"/>
              <a:gd name="connsiteX9" fmla="*/ 635867 w 2277200"/>
              <a:gd name="connsiteY9" fmla="*/ 719882 h 723057"/>
              <a:gd name="connsiteX10" fmla="*/ 123411 w 2277200"/>
              <a:gd name="connsiteY10" fmla="*/ 719193 h 723057"/>
              <a:gd name="connsiteX11" fmla="*/ 3557 w 2277200"/>
              <a:gd name="connsiteY11" fmla="*/ 599339 h 723057"/>
              <a:gd name="connsiteX12" fmla="*/ 0 w 2277200"/>
              <a:gd name="connsiteY12" fmla="*/ 500732 h 723057"/>
              <a:gd name="connsiteX13" fmla="*/ 0 w 2277200"/>
              <a:gd name="connsiteY13" fmla="*/ 285986 h 723057"/>
              <a:gd name="connsiteX14" fmla="*/ 3557 w 2277200"/>
              <a:gd name="connsiteY14" fmla="*/ 119937 h 723057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1070422 w 2277200"/>
              <a:gd name="connsiteY3" fmla="*/ 1 h 723057"/>
              <a:gd name="connsiteX4" fmla="*/ 1597472 w 2277200"/>
              <a:gd name="connsiteY4" fmla="*/ 1 h 723057"/>
              <a:gd name="connsiteX5" fmla="*/ 2157346 w 2277200"/>
              <a:gd name="connsiteY5" fmla="*/ 83 h 723057"/>
              <a:gd name="connsiteX6" fmla="*/ 2277200 w 2277200"/>
              <a:gd name="connsiteY6" fmla="*/ 119937 h 723057"/>
              <a:gd name="connsiteX7" fmla="*/ 2277200 w 2277200"/>
              <a:gd name="connsiteY7" fmla="*/ 599339 h 723057"/>
              <a:gd name="connsiteX8" fmla="*/ 2157346 w 2277200"/>
              <a:gd name="connsiteY8" fmla="*/ 719193 h 723057"/>
              <a:gd name="connsiteX9" fmla="*/ 1599748 w 2277200"/>
              <a:gd name="connsiteY9" fmla="*/ 723057 h 723057"/>
              <a:gd name="connsiteX10" fmla="*/ 635867 w 2277200"/>
              <a:gd name="connsiteY10" fmla="*/ 719882 h 723057"/>
              <a:gd name="connsiteX11" fmla="*/ 123411 w 2277200"/>
              <a:gd name="connsiteY11" fmla="*/ 719193 h 723057"/>
              <a:gd name="connsiteX12" fmla="*/ 3557 w 2277200"/>
              <a:gd name="connsiteY12" fmla="*/ 599339 h 723057"/>
              <a:gd name="connsiteX13" fmla="*/ 0 w 2277200"/>
              <a:gd name="connsiteY13" fmla="*/ 500732 h 723057"/>
              <a:gd name="connsiteX14" fmla="*/ 0 w 2277200"/>
              <a:gd name="connsiteY14" fmla="*/ 285986 h 723057"/>
              <a:gd name="connsiteX15" fmla="*/ 3557 w 2277200"/>
              <a:gd name="connsiteY15" fmla="*/ 119937 h 723057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1070422 w 2277200"/>
              <a:gd name="connsiteY3" fmla="*/ 1 h 723057"/>
              <a:gd name="connsiteX4" fmla="*/ 1597472 w 2277200"/>
              <a:gd name="connsiteY4" fmla="*/ 1 h 723057"/>
              <a:gd name="connsiteX5" fmla="*/ 2157346 w 2277200"/>
              <a:gd name="connsiteY5" fmla="*/ 83 h 723057"/>
              <a:gd name="connsiteX6" fmla="*/ 2277200 w 2277200"/>
              <a:gd name="connsiteY6" fmla="*/ 119937 h 723057"/>
              <a:gd name="connsiteX7" fmla="*/ 2276922 w 2277200"/>
              <a:gd name="connsiteY7" fmla="*/ 355601 h 723057"/>
              <a:gd name="connsiteX8" fmla="*/ 2277200 w 2277200"/>
              <a:gd name="connsiteY8" fmla="*/ 599339 h 723057"/>
              <a:gd name="connsiteX9" fmla="*/ 2157346 w 2277200"/>
              <a:gd name="connsiteY9" fmla="*/ 719193 h 723057"/>
              <a:gd name="connsiteX10" fmla="*/ 1599748 w 2277200"/>
              <a:gd name="connsiteY10" fmla="*/ 723057 h 723057"/>
              <a:gd name="connsiteX11" fmla="*/ 635867 w 2277200"/>
              <a:gd name="connsiteY11" fmla="*/ 719882 h 723057"/>
              <a:gd name="connsiteX12" fmla="*/ 123411 w 2277200"/>
              <a:gd name="connsiteY12" fmla="*/ 719193 h 723057"/>
              <a:gd name="connsiteX13" fmla="*/ 3557 w 2277200"/>
              <a:gd name="connsiteY13" fmla="*/ 599339 h 723057"/>
              <a:gd name="connsiteX14" fmla="*/ 0 w 2277200"/>
              <a:gd name="connsiteY14" fmla="*/ 500732 h 723057"/>
              <a:gd name="connsiteX15" fmla="*/ 0 w 2277200"/>
              <a:gd name="connsiteY15" fmla="*/ 285986 h 723057"/>
              <a:gd name="connsiteX16" fmla="*/ 3557 w 2277200"/>
              <a:gd name="connsiteY16" fmla="*/ 119937 h 723057"/>
              <a:gd name="connsiteX0" fmla="*/ 12635 w 2286278"/>
              <a:gd name="connsiteY0" fmla="*/ 119937 h 723057"/>
              <a:gd name="connsiteX1" fmla="*/ 132489 w 2286278"/>
              <a:gd name="connsiteY1" fmla="*/ 83 h 723057"/>
              <a:gd name="connsiteX2" fmla="*/ 628650 w 2286278"/>
              <a:gd name="connsiteY2" fmla="*/ 0 h 723057"/>
              <a:gd name="connsiteX3" fmla="*/ 1079500 w 2286278"/>
              <a:gd name="connsiteY3" fmla="*/ 1 h 723057"/>
              <a:gd name="connsiteX4" fmla="*/ 1606550 w 2286278"/>
              <a:gd name="connsiteY4" fmla="*/ 1 h 723057"/>
              <a:gd name="connsiteX5" fmla="*/ 2166424 w 2286278"/>
              <a:gd name="connsiteY5" fmla="*/ 83 h 723057"/>
              <a:gd name="connsiteX6" fmla="*/ 2286278 w 2286278"/>
              <a:gd name="connsiteY6" fmla="*/ 119937 h 723057"/>
              <a:gd name="connsiteX7" fmla="*/ 2286000 w 2286278"/>
              <a:gd name="connsiteY7" fmla="*/ 355601 h 723057"/>
              <a:gd name="connsiteX8" fmla="*/ 2286278 w 2286278"/>
              <a:gd name="connsiteY8" fmla="*/ 599339 h 723057"/>
              <a:gd name="connsiteX9" fmla="*/ 2166424 w 2286278"/>
              <a:gd name="connsiteY9" fmla="*/ 719193 h 723057"/>
              <a:gd name="connsiteX10" fmla="*/ 1608826 w 2286278"/>
              <a:gd name="connsiteY10" fmla="*/ 723057 h 723057"/>
              <a:gd name="connsiteX11" fmla="*/ 644945 w 2286278"/>
              <a:gd name="connsiteY11" fmla="*/ 719882 h 723057"/>
              <a:gd name="connsiteX12" fmla="*/ 132489 w 2286278"/>
              <a:gd name="connsiteY12" fmla="*/ 719193 h 723057"/>
              <a:gd name="connsiteX13" fmla="*/ 12635 w 2286278"/>
              <a:gd name="connsiteY13" fmla="*/ 599339 h 723057"/>
              <a:gd name="connsiteX14" fmla="*/ 9078 w 2286278"/>
              <a:gd name="connsiteY14" fmla="*/ 500732 h 723057"/>
              <a:gd name="connsiteX15" fmla="*/ 0 w 2286278"/>
              <a:gd name="connsiteY15" fmla="*/ 387351 h 723057"/>
              <a:gd name="connsiteX16" fmla="*/ 9078 w 2286278"/>
              <a:gd name="connsiteY16" fmla="*/ 285986 h 723057"/>
              <a:gd name="connsiteX17" fmla="*/ 12635 w 2286278"/>
              <a:gd name="connsiteY17" fmla="*/ 119937 h 723057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1070422 w 2277200"/>
              <a:gd name="connsiteY3" fmla="*/ 1 h 723057"/>
              <a:gd name="connsiteX4" fmla="*/ 1597472 w 2277200"/>
              <a:gd name="connsiteY4" fmla="*/ 1 h 723057"/>
              <a:gd name="connsiteX5" fmla="*/ 2157346 w 2277200"/>
              <a:gd name="connsiteY5" fmla="*/ 83 h 723057"/>
              <a:gd name="connsiteX6" fmla="*/ 2277200 w 2277200"/>
              <a:gd name="connsiteY6" fmla="*/ 119937 h 723057"/>
              <a:gd name="connsiteX7" fmla="*/ 2276922 w 2277200"/>
              <a:gd name="connsiteY7" fmla="*/ 355601 h 723057"/>
              <a:gd name="connsiteX8" fmla="*/ 2277200 w 2277200"/>
              <a:gd name="connsiteY8" fmla="*/ 599339 h 723057"/>
              <a:gd name="connsiteX9" fmla="*/ 2157346 w 2277200"/>
              <a:gd name="connsiteY9" fmla="*/ 719193 h 723057"/>
              <a:gd name="connsiteX10" fmla="*/ 1599748 w 2277200"/>
              <a:gd name="connsiteY10" fmla="*/ 723057 h 723057"/>
              <a:gd name="connsiteX11" fmla="*/ 635867 w 2277200"/>
              <a:gd name="connsiteY11" fmla="*/ 719882 h 723057"/>
              <a:gd name="connsiteX12" fmla="*/ 123411 w 2277200"/>
              <a:gd name="connsiteY12" fmla="*/ 719193 h 723057"/>
              <a:gd name="connsiteX13" fmla="*/ 3557 w 2277200"/>
              <a:gd name="connsiteY13" fmla="*/ 599339 h 723057"/>
              <a:gd name="connsiteX14" fmla="*/ 0 w 2277200"/>
              <a:gd name="connsiteY14" fmla="*/ 500732 h 723057"/>
              <a:gd name="connsiteX15" fmla="*/ 447 w 2277200"/>
              <a:gd name="connsiteY15" fmla="*/ 390526 h 723057"/>
              <a:gd name="connsiteX16" fmla="*/ 0 w 2277200"/>
              <a:gd name="connsiteY16" fmla="*/ 285986 h 723057"/>
              <a:gd name="connsiteX17" fmla="*/ 3557 w 2277200"/>
              <a:gd name="connsiteY17" fmla="*/ 119937 h 72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77200" h="723057">
                <a:moveTo>
                  <a:pt x="3557" y="119937"/>
                </a:moveTo>
                <a:cubicBezTo>
                  <a:pt x="3557" y="53743"/>
                  <a:pt x="57217" y="83"/>
                  <a:pt x="123411" y="83"/>
                </a:cubicBezTo>
                <a:lnTo>
                  <a:pt x="619572" y="0"/>
                </a:lnTo>
                <a:lnTo>
                  <a:pt x="1070422" y="1"/>
                </a:lnTo>
                <a:lnTo>
                  <a:pt x="1597472" y="1"/>
                </a:lnTo>
                <a:lnTo>
                  <a:pt x="2157346" y="83"/>
                </a:lnTo>
                <a:cubicBezTo>
                  <a:pt x="2223540" y="83"/>
                  <a:pt x="2277200" y="53743"/>
                  <a:pt x="2277200" y="119937"/>
                </a:cubicBezTo>
                <a:cubicBezTo>
                  <a:pt x="2277107" y="198492"/>
                  <a:pt x="2277015" y="277046"/>
                  <a:pt x="2276922" y="355601"/>
                </a:cubicBezTo>
                <a:cubicBezTo>
                  <a:pt x="2277015" y="436847"/>
                  <a:pt x="2277107" y="518093"/>
                  <a:pt x="2277200" y="599339"/>
                </a:cubicBezTo>
                <a:cubicBezTo>
                  <a:pt x="2277200" y="665533"/>
                  <a:pt x="2223540" y="719193"/>
                  <a:pt x="2157346" y="719193"/>
                </a:cubicBezTo>
                <a:lnTo>
                  <a:pt x="1599748" y="723057"/>
                </a:lnTo>
                <a:lnTo>
                  <a:pt x="635867" y="719882"/>
                </a:lnTo>
                <a:lnTo>
                  <a:pt x="123411" y="719193"/>
                </a:lnTo>
                <a:cubicBezTo>
                  <a:pt x="57217" y="719193"/>
                  <a:pt x="3557" y="665533"/>
                  <a:pt x="3557" y="599339"/>
                </a:cubicBezTo>
                <a:lnTo>
                  <a:pt x="0" y="500732"/>
                </a:lnTo>
                <a:lnTo>
                  <a:pt x="447" y="390526"/>
                </a:lnTo>
                <a:lnTo>
                  <a:pt x="0" y="285986"/>
                </a:lnTo>
                <a:cubicBezTo>
                  <a:pt x="1186" y="230636"/>
                  <a:pt x="2371" y="175287"/>
                  <a:pt x="3557" y="119937"/>
                </a:cubicBez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77"/>
              </a:rPr>
              <a:t>Publisher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1C6E9F9-B0E8-DA4B-8DE7-09F1ACC6DDC4}"/>
              </a:ext>
            </a:extLst>
          </p:cNvPr>
          <p:cNvCxnSpPr>
            <a:cxnSpLocks/>
            <a:stCxn id="60" idx="10"/>
            <a:endCxn id="61" idx="3"/>
          </p:cNvCxnSpPr>
          <p:nvPr/>
        </p:nvCxnSpPr>
        <p:spPr>
          <a:xfrm flipH="1">
            <a:off x="7866572" y="4361071"/>
            <a:ext cx="529773" cy="718533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96CCF2E-5FCB-D840-A880-93D0035F0570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9073072" y="1950676"/>
            <a:ext cx="1490889" cy="0"/>
          </a:xfrm>
          <a:prstGeom prst="straightConnector1">
            <a:avLst/>
          </a:prstGeom>
          <a:ln w="22225" cap="flat" cmpd="sng" algn="ctr">
            <a:solidFill>
              <a:schemeClr val="accent1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C685203-1A84-9144-AA4B-8953686A4F5B}"/>
              </a:ext>
            </a:extLst>
          </p:cNvPr>
          <p:cNvCxnSpPr>
            <a:cxnSpLocks/>
            <a:endCxn id="60" idx="7"/>
          </p:cNvCxnSpPr>
          <p:nvPr/>
        </p:nvCxnSpPr>
        <p:spPr>
          <a:xfrm flipH="1" flipV="1">
            <a:off x="9073519" y="3993615"/>
            <a:ext cx="1482531" cy="5927"/>
          </a:xfrm>
          <a:prstGeom prst="straightConnector1">
            <a:avLst/>
          </a:prstGeom>
          <a:ln w="508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9E0CBE8-B5F6-844C-ABD3-3CC88095A053}"/>
              </a:ext>
            </a:extLst>
          </p:cNvPr>
          <p:cNvCxnSpPr>
            <a:cxnSpLocks/>
            <a:stCxn id="61" idx="7"/>
          </p:cNvCxnSpPr>
          <p:nvPr/>
        </p:nvCxnSpPr>
        <p:spPr>
          <a:xfrm flipV="1">
            <a:off x="9073072" y="5428476"/>
            <a:ext cx="1490889" cy="6728"/>
          </a:xfrm>
          <a:prstGeom prst="straightConnector1">
            <a:avLst/>
          </a:prstGeom>
          <a:ln w="508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C7D680B-3C5D-064F-88E2-0CBCA38E86D3}"/>
              </a:ext>
            </a:extLst>
          </p:cNvPr>
          <p:cNvSpPr txBox="1"/>
          <p:nvPr/>
        </p:nvSpPr>
        <p:spPr>
          <a:xfrm>
            <a:off x="9433779" y="1552650"/>
            <a:ext cx="89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77"/>
              </a:rPr>
              <a:t>GLOT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743E401D-628C-4B4D-8808-B67A9D5E1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194" y="3169369"/>
            <a:ext cx="317751" cy="317751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0BBA2A3C-A156-C04C-878E-8B385E5D13AD}"/>
              </a:ext>
            </a:extLst>
          </p:cNvPr>
          <p:cNvSpPr txBox="1"/>
          <p:nvPr/>
        </p:nvSpPr>
        <p:spPr>
          <a:xfrm>
            <a:off x="9360893" y="5442245"/>
            <a:ext cx="1148331" cy="37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anose="020B0502020104020203" pitchFamily="34" charset="77"/>
              </a:rPr>
              <a:t>Live website</a:t>
            </a:r>
          </a:p>
        </p:txBody>
      </p:sp>
      <p:pic>
        <p:nvPicPr>
          <p:cNvPr id="125" name="Graphic 124" descr="Web design">
            <a:extLst>
              <a:ext uri="{FF2B5EF4-FFF2-40B4-BE49-F238E27FC236}">
                <a16:creationId xmlns:a16="http://schemas.microsoft.com/office/drawing/2014/main" id="{E51AD2E1-7A70-EC4F-A80C-0ACC2A1C1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7086" y="4929768"/>
            <a:ext cx="1024954" cy="1024954"/>
          </a:xfrm>
          <a:prstGeom prst="rect">
            <a:avLst/>
          </a:prstGeom>
        </p:spPr>
      </p:pic>
      <p:pic>
        <p:nvPicPr>
          <p:cNvPr id="129" name="Graphic 128" descr="Images">
            <a:extLst>
              <a:ext uri="{FF2B5EF4-FFF2-40B4-BE49-F238E27FC236}">
                <a16:creationId xmlns:a16="http://schemas.microsoft.com/office/drawing/2014/main" id="{A0BB339D-8A27-8F46-A8AA-4C85030C24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25271" y="3834116"/>
            <a:ext cx="339579" cy="339579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8EEA58F6-9906-8543-AC78-DE11D1C2C3D0}"/>
              </a:ext>
            </a:extLst>
          </p:cNvPr>
          <p:cNvSpPr txBox="1"/>
          <p:nvPr/>
        </p:nvSpPr>
        <p:spPr>
          <a:xfrm>
            <a:off x="8394069" y="2688499"/>
            <a:ext cx="532557" cy="5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{}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132" name="Graphic 131" descr="Images">
            <a:extLst>
              <a:ext uri="{FF2B5EF4-FFF2-40B4-BE49-F238E27FC236}">
                <a16:creationId xmlns:a16="http://schemas.microsoft.com/office/drawing/2014/main" id="{CAB0DC84-028A-3846-996C-6D49E8729D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58819" y="4651803"/>
            <a:ext cx="339579" cy="339579"/>
          </a:xfrm>
          <a:prstGeom prst="rect">
            <a:avLst/>
          </a:prstGeom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E229353-1D4B-064E-90FB-0016918002AE}"/>
              </a:ext>
            </a:extLst>
          </p:cNvPr>
          <p:cNvCxnSpPr>
            <a:cxnSpLocks/>
            <a:stCxn id="60" idx="11"/>
            <a:endCxn id="61" idx="3"/>
          </p:cNvCxnSpPr>
          <p:nvPr/>
        </p:nvCxnSpPr>
        <p:spPr>
          <a:xfrm>
            <a:off x="7432464" y="4357896"/>
            <a:ext cx="434108" cy="721708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2B6E85C5-84A6-BD49-BCCC-6D61CE3FD8EC}"/>
              </a:ext>
            </a:extLst>
          </p:cNvPr>
          <p:cNvSpPr txBox="1"/>
          <p:nvPr/>
        </p:nvSpPr>
        <p:spPr>
          <a:xfrm>
            <a:off x="6915949" y="4525550"/>
            <a:ext cx="733345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&lt;/&gt;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A3C0F13-BE41-BC4E-86CF-2ECEDEDF7BC5}"/>
              </a:ext>
            </a:extLst>
          </p:cNvPr>
          <p:cNvSpPr txBox="1"/>
          <p:nvPr/>
        </p:nvSpPr>
        <p:spPr>
          <a:xfrm>
            <a:off x="6805547" y="2724595"/>
            <a:ext cx="733345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&lt;/&gt;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1158A47-DD1C-A24C-9492-CC742C4A6967}"/>
              </a:ext>
            </a:extLst>
          </p:cNvPr>
          <p:cNvSpPr txBox="1"/>
          <p:nvPr/>
        </p:nvSpPr>
        <p:spPr>
          <a:xfrm>
            <a:off x="9367781" y="3976610"/>
            <a:ext cx="1259305" cy="37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anose="020B0502020104020203" pitchFamily="34" charset="77"/>
              </a:rPr>
              <a:t>Code &amp; Assets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27AB0C0-9024-4240-9840-50AC5B707250}"/>
              </a:ext>
            </a:extLst>
          </p:cNvPr>
          <p:cNvSpPr txBox="1"/>
          <p:nvPr/>
        </p:nvSpPr>
        <p:spPr>
          <a:xfrm>
            <a:off x="10816972" y="3706748"/>
            <a:ext cx="307777" cy="4185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{}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233" name="Graphic 232" descr="Paper">
            <a:extLst>
              <a:ext uri="{FF2B5EF4-FFF2-40B4-BE49-F238E27FC236}">
                <a16:creationId xmlns:a16="http://schemas.microsoft.com/office/drawing/2014/main" id="{B5FA3963-4CCD-3A41-A0D9-A8545664AF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71269" y="3669790"/>
            <a:ext cx="592308" cy="592308"/>
          </a:xfrm>
          <a:prstGeom prst="rect">
            <a:avLst/>
          </a:prstGeom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736671E5-BE96-0546-BEE8-F575D40D7A94}"/>
              </a:ext>
            </a:extLst>
          </p:cNvPr>
          <p:cNvSpPr txBox="1"/>
          <p:nvPr/>
        </p:nvSpPr>
        <p:spPr>
          <a:xfrm>
            <a:off x="415052" y="434066"/>
            <a:ext cx="217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77"/>
              </a:rPr>
              <a:t>Framework Stack</a:t>
            </a:r>
          </a:p>
        </p:txBody>
      </p:sp>
    </p:spTree>
    <p:extLst>
      <p:ext uri="{BB962C8B-B14F-4D97-AF65-F5344CB8AC3E}">
        <p14:creationId xmlns:p14="http://schemas.microsoft.com/office/powerpoint/2010/main" val="3287485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22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Gill Sans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Macrini</dc:creator>
  <cp:lastModifiedBy>Diego Macrini</cp:lastModifiedBy>
  <cp:revision>12</cp:revision>
  <dcterms:created xsi:type="dcterms:W3CDTF">2020-09-17T14:17:37Z</dcterms:created>
  <dcterms:modified xsi:type="dcterms:W3CDTF">2020-09-17T15:33:28Z</dcterms:modified>
</cp:coreProperties>
</file>