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50E4-5335-4A8F-BF0E-835110C9A930}" type="datetimeFigureOut">
              <a:rPr lang="it-IT" smtClean="0"/>
              <a:t>29/05/2015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A4BA-B434-4EAB-817A-D184042E0D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721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50E4-5335-4A8F-BF0E-835110C9A930}" type="datetimeFigureOut">
              <a:rPr lang="it-IT" smtClean="0"/>
              <a:t>29/05/2015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A4BA-B434-4EAB-817A-D184042E0D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561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50E4-5335-4A8F-BF0E-835110C9A930}" type="datetimeFigureOut">
              <a:rPr lang="it-IT" smtClean="0"/>
              <a:t>29/05/2015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A4BA-B434-4EAB-817A-D184042E0D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91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50E4-5335-4A8F-BF0E-835110C9A930}" type="datetimeFigureOut">
              <a:rPr lang="it-IT" smtClean="0"/>
              <a:t>29/05/2015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A4BA-B434-4EAB-817A-D184042E0D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904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50E4-5335-4A8F-BF0E-835110C9A930}" type="datetimeFigureOut">
              <a:rPr lang="it-IT" smtClean="0"/>
              <a:t>29/05/2015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A4BA-B434-4EAB-817A-D184042E0D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072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50E4-5335-4A8F-BF0E-835110C9A930}" type="datetimeFigureOut">
              <a:rPr lang="it-IT" smtClean="0"/>
              <a:t>29/05/2015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A4BA-B434-4EAB-817A-D184042E0D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378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50E4-5335-4A8F-BF0E-835110C9A930}" type="datetimeFigureOut">
              <a:rPr lang="it-IT" smtClean="0"/>
              <a:t>29/05/2015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A4BA-B434-4EAB-817A-D184042E0D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98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50E4-5335-4A8F-BF0E-835110C9A930}" type="datetimeFigureOut">
              <a:rPr lang="it-IT" smtClean="0"/>
              <a:t>29/05/2015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A4BA-B434-4EAB-817A-D184042E0D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356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50E4-5335-4A8F-BF0E-835110C9A930}" type="datetimeFigureOut">
              <a:rPr lang="it-IT" smtClean="0"/>
              <a:t>29/05/2015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A4BA-B434-4EAB-817A-D184042E0D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62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50E4-5335-4A8F-BF0E-835110C9A930}" type="datetimeFigureOut">
              <a:rPr lang="it-IT" smtClean="0"/>
              <a:t>29/05/2015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A4BA-B434-4EAB-817A-D184042E0D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449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50E4-5335-4A8F-BF0E-835110C9A930}" type="datetimeFigureOut">
              <a:rPr lang="it-IT" smtClean="0"/>
              <a:t>29/05/2015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A4BA-B434-4EAB-817A-D184042E0D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027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150E4-5335-4A8F-BF0E-835110C9A930}" type="datetimeFigureOut">
              <a:rPr lang="it-IT" smtClean="0"/>
              <a:t>29/05/2015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6A4BA-B434-4EAB-817A-D184042E0D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318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mtClean="0"/>
              <a:t>PPT TITLE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4575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PPT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TITLE</dc:title>
  <dc:creator>Gian Maria Ricci - aka Alkampfer</dc:creator>
  <cp:lastModifiedBy>Gian Maria Ricci - aka Alkampfer</cp:lastModifiedBy>
  <cp:revision>1</cp:revision>
  <dcterms:created xsi:type="dcterms:W3CDTF">2015-05-29T10:53:09Z</dcterms:created>
  <dcterms:modified xsi:type="dcterms:W3CDTF">2015-05-29T10:53:14Z</dcterms:modified>
</cp:coreProperties>
</file>