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tableStyles+xml" PartName="/ppt/tableStyles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24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29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16.xml"/>
  <Override ContentType="application/vnd.openxmlformats-officedocument.presentationml.slideLayout+xml" PartName="/ppt/slideLayouts/slideLayout20.xml"/>
  <Override ContentType="application/vnd.openxmlformats-officedocument.presentationml.slideLayout+xml" PartName="/ppt/slideLayouts/slideLayout25.xml"/>
  <Override ContentType="application/vnd.openxmlformats-officedocument.presentationml.slideLayout+xml" PartName="/ppt/slideLayouts/slideLayout17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21.xml"/>
  <Override ContentType="application/vnd.openxmlformats-officedocument.presentationml.slideLayout+xml" PartName="/ppt/slideLayouts/slideLayout30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18.xml"/>
  <Override ContentType="application/vnd.openxmlformats-officedocument.presentationml.slideLayout+xml" PartName="/ppt/slideLayouts/slideLayout26.xml"/>
  <Override ContentType="application/vnd.openxmlformats-officedocument.presentationml.slideLayout+xml" PartName="/ppt/slideLayouts/slideLayout13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22.xml"/>
  <Override ContentType="application/vnd.openxmlformats-officedocument.presentationml.slideLayout+xml" PartName="/ppt/slideLayouts/slideLayout9.xml"/>
  <Override ContentType="application/vnd.openxmlformats-officedocument.presentationml.slideLayout+xml" PartName="/ppt/slideLayouts/slideLayout31.xml"/>
  <Override ContentType="application/vnd.openxmlformats-officedocument.presentationml.slideLayout+xml" PartName="/ppt/slideLayouts/slideLayout19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14.xml"/>
  <Override ContentType="application/vnd.openxmlformats-officedocument.presentationml.slideLayout+xml" PartName="/ppt/slideLayouts/slideLayout28.xml"/>
  <Override ContentType="application/vnd.openxmlformats-officedocument.presentationml.slideLayout+xml" PartName="/ppt/slideLayouts/slideLayout27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15.xml"/>
  <Override ContentType="application/vnd.openxmlformats-officedocument.presentationml.slideLayout+xml" PartName="/ppt/slideLayouts/slideLayout23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32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4"/>
  </p:sldMasterIdLst>
  <p:notesMasterIdLst>
    <p:notesMasterId r:id="rId5"/>
  </p:notesMasterIdLst>
  <p:sldIdLst>
    <p:sldId id="256" r:id="rId6"/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</p:sldIdLst>
  <p:sldSz cy="5143500" cx="9144000"/>
  <p:notesSz cx="6858000" cy="9144000"/>
  <p:embeddedFontLst>
    <p:embeddedFont>
      <p:font typeface="Raleway"/>
      <p:regular r:id="rId15"/>
      <p:bold r:id="rId16"/>
      <p:italic r:id="rId17"/>
      <p:boldItalic r:id="rId18"/>
    </p:embeddedFont>
    <p:embeddedFont>
      <p:font typeface="Montserrat"/>
      <p:regular r:id="rId19"/>
      <p:bold r:id="rId20"/>
      <p:italic r:id="rId21"/>
      <p:boldItalic r:id="rId22"/>
    </p:embeddedFont>
    <p:embeddedFont>
      <p:font typeface="Maven Pro"/>
      <p:regular r:id="rId23"/>
      <p:bold r:id="rId24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GoogleSlidesCustomDataVersion2">
      <go:slidesCustomData xmlns:go="http://customooxmlschemas.google.com/" r:id="rId25" roundtripDataSignature="AMtx7mhAVf5IK5UlL+DVWsCRMODHM3iIwA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tableStyles.xml><?xml version="1.0" encoding="utf-8"?>
<a:tblStyleLst xmlns:a="http://schemas.openxmlformats.org/drawingml/2006/main" xmlns:r="http://schemas.openxmlformats.org/officeDocument/2006/relationships" def="{A75E9A55-6FE7-4C73-B779-F7677F4B0861}">
  <a:tblStyle styleId="{A75E9A55-6FE7-4C73-B779-F7677F4B0861}" styleName="Table_0">
    <a:wholeTbl>
      <a:tcTxStyle b="off" i="off">
        <a:font>
          <a:latin typeface="Arial"/>
          <a:ea typeface="Arial"/>
          <a:cs typeface="Arial"/>
        </a:font>
        <a:srgbClr val="000000"/>
      </a:tcTxStyle>
      <a:tcStyle>
        <a:tcBdr>
          <a:lef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left>
          <a:right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right>
          <a:top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top>
          <a:bottom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bottom>
          <a:insideH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H>
          <a:insideV>
            <a:ln cap="flat" cmpd="sng" w="9525">
              <a:solidFill>
                <a:srgbClr val="9E9E9E"/>
              </a:solidFill>
              <a:prstDash val="solid"/>
              <a:round/>
              <a:headEnd len="sm" w="sm" type="none"/>
              <a:tailEnd len="sm" w="sm" type="none"/>
            </a:ln>
          </a:insideV>
        </a:tcBdr>
      </a:tcStyle>
    </a:wholeTbl>
    <a:band1H>
      <a:tcTxStyle b="off" i="off"/>
    </a:band1H>
    <a:band2H>
      <a:tcTxStyle b="off" i="off"/>
    </a:band2H>
    <a:band1V>
      <a:tcTxStyle b="off" i="off"/>
    </a:band1V>
    <a:band2V>
      <a:tcTxStyle b="off" i="off"/>
    </a:band2V>
    <a:lastCol>
      <a:tcTxStyle b="off" i="off"/>
    </a:lastCol>
    <a:firstCol>
      <a:tcTxStyle b="off" i="off"/>
    </a:firstCol>
    <a:lastRow>
      <a:tcTxStyle b="off" i="off"/>
    </a:lastRow>
    <a:seCell>
      <a:tcTxStyle b="off" i="off"/>
    </a:seCell>
    <a:swCell>
      <a:tcTxStyle b="off" i="off"/>
    </a:swCell>
    <a:firstRow>
      <a:tcTxStyle b="off" i="off"/>
    </a:firstRow>
    <a:neCell>
      <a:tcTxStyle b="off" i="off"/>
    </a:neCell>
    <a:nwCell>
      <a:tcTxStyle b="off" i="off"/>
    </a:nwCell>
  </a:tblStyle>
</a:tblStyleLst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Montserrat-bold.fntdata"/><Relationship Id="rId22" Type="http://schemas.openxmlformats.org/officeDocument/2006/relationships/font" Target="fonts/Montserrat-boldItalic.fntdata"/><Relationship Id="rId21" Type="http://schemas.openxmlformats.org/officeDocument/2006/relationships/font" Target="fonts/Montserrat-italic.fntdata"/><Relationship Id="rId24" Type="http://schemas.openxmlformats.org/officeDocument/2006/relationships/font" Target="fonts/MavenPro-bold.fntdata"/><Relationship Id="rId23" Type="http://schemas.openxmlformats.org/officeDocument/2006/relationships/font" Target="fonts/MavenPr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25" Type="http://customschemas.google.com/relationships/presentationmetadata" Target="metadata"/><Relationship Id="rId5" Type="http://schemas.openxmlformats.org/officeDocument/2006/relationships/notesMaster" Target="notesMasters/notesMaster1.xml"/><Relationship Id="rId6" Type="http://schemas.openxmlformats.org/officeDocument/2006/relationships/slide" Target="slides/slide1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11" Type="http://schemas.openxmlformats.org/officeDocument/2006/relationships/slide" Target="slides/slide6.xml"/><Relationship Id="rId10" Type="http://schemas.openxmlformats.org/officeDocument/2006/relationships/slide" Target="slides/slide5.xml"/><Relationship Id="rId13" Type="http://schemas.openxmlformats.org/officeDocument/2006/relationships/slide" Target="slides/slide8.xml"/><Relationship Id="rId12" Type="http://schemas.openxmlformats.org/officeDocument/2006/relationships/slide" Target="slides/slide7.xml"/><Relationship Id="rId15" Type="http://schemas.openxmlformats.org/officeDocument/2006/relationships/font" Target="fonts/Raleway-regular.fntdata"/><Relationship Id="rId14" Type="http://schemas.openxmlformats.org/officeDocument/2006/relationships/slide" Target="slides/slide9.xml"/><Relationship Id="rId17" Type="http://schemas.openxmlformats.org/officeDocument/2006/relationships/font" Target="fonts/Raleway-italic.fntdata"/><Relationship Id="rId16" Type="http://schemas.openxmlformats.org/officeDocument/2006/relationships/font" Target="fonts/Raleway-bold.fntdata"/><Relationship Id="rId19" Type="http://schemas.openxmlformats.org/officeDocument/2006/relationships/font" Target="fonts/Montserrat-regular.fntdata"/><Relationship Id="rId18" Type="http://schemas.openxmlformats.org/officeDocument/2006/relationships/font" Target="fonts/Raleway-boldItalic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300" y="685800"/>
            <a:ext cx="609607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29845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29845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29845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29845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29845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29845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●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29845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○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29845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Char char="■"/>
              <a:defRPr b="0" i="0" sz="11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22" name="Shape 9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3" name="Google Shape;923;g3947520ca99_0_0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24" name="Google Shape;924;g3947520ca99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73" name="Shape 9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4" name="Google Shape;974;g3947520ca99_0_871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975" name="Google Shape;975;g3947520ca99_0_87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5" name="Shape 10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6" name="Google Shape;1016;g3947520ca99_0_1733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17" name="Google Shape;1017;g3947520ca99_0_173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1" name="Shape 10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2" name="Google Shape;1022;g3947520ca99_0_2559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3" name="Google Shape;1023;g3947520ca99_0_255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27" name="Shape 1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8" name="Google Shape;1028;g3947520ca99_0_3385:notes"/>
          <p:cNvSpPr/>
          <p:nvPr>
            <p:ph idx="2" type="sldImg"/>
          </p:nvPr>
        </p:nvSpPr>
        <p:spPr>
          <a:xfrm>
            <a:off x="3810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29" name="Google Shape;1029;g3947520ca99_0_338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3" name="Shape 10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4" name="Google Shape;1034;p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35" name="Google Shape;103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39" name="Shape 10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0" name="Google Shape;1040;p2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1" name="Google Shape;1041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5" name="Shape 10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6" name="Google Shape;1046;p7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47" name="Google Shape;1047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51" name="Shape 10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2" name="Google Shape;1052;g3947520ca99_0_4213:notes"/>
          <p:cNvSpPr/>
          <p:nvPr>
            <p:ph idx="2" type="sldImg"/>
          </p:nvPr>
        </p:nvSpPr>
        <p:spPr>
          <a:xfrm>
            <a:off x="381300" y="685800"/>
            <a:ext cx="60960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1053" name="Google Shape;1053;g3947520ca99_0_421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1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1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Relationship Id="rId3" Type="http://schemas.openxmlformats.org/officeDocument/2006/relationships/hyperlink" Target="http://bit.ly/2Tynxth" TargetMode="External"/><Relationship Id="rId4" Type="http://schemas.openxmlformats.org/officeDocument/2006/relationships/hyperlink" Target="http://bit.ly/2TyoMsr" TargetMode="External"/><Relationship Id="rId5" Type="http://schemas.openxmlformats.org/officeDocument/2006/relationships/hyperlink" Target="http://bit.ly/2TtBDfr" TargetMode="External"/></Relationships>
</file>

<file path=ppt/slideLayouts/_rels/slideLayout2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2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3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Relationship Id="rId2" Type="http://schemas.openxmlformats.org/officeDocument/2006/relationships/image" Target="../media/image2.png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oogle Shape;9;p5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10" name="Google Shape;10;p58"/>
          <p:cNvSpPr/>
          <p:nvPr/>
        </p:nvSpPr>
        <p:spPr>
          <a:xfrm flipH="1" rot="10800000">
            <a:off x="-78450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1" name="Google Shape;11;p58"/>
          <p:cNvSpPr txBox="1"/>
          <p:nvPr>
            <p:ph type="ctrTitle"/>
          </p:nvPr>
        </p:nvSpPr>
        <p:spPr>
          <a:xfrm>
            <a:off x="2308350" y="1494300"/>
            <a:ext cx="4527300" cy="17103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12" name="Google Shape;12;p58"/>
          <p:cNvSpPr txBox="1"/>
          <p:nvPr>
            <p:ph idx="1" type="subTitle"/>
          </p:nvPr>
        </p:nvSpPr>
        <p:spPr>
          <a:xfrm>
            <a:off x="2308350" y="3204600"/>
            <a:ext cx="4527300" cy="444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">
  <p:cSld name="CUSTOM_1"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5" name="Google Shape;275;p6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76" name="Google Shape;276;p67"/>
          <p:cNvGrpSpPr/>
          <p:nvPr/>
        </p:nvGrpSpPr>
        <p:grpSpPr>
          <a:xfrm>
            <a:off x="-49825" y="-374550"/>
            <a:ext cx="9556425" cy="7430813"/>
            <a:chOff x="-49825" y="-374550"/>
            <a:chExt cx="9556425" cy="7430813"/>
          </a:xfrm>
        </p:grpSpPr>
        <p:sp>
          <p:nvSpPr>
            <p:cNvPr id="277" name="Google Shape;277;p67"/>
            <p:cNvSpPr/>
            <p:nvPr/>
          </p:nvSpPr>
          <p:spPr>
            <a:xfrm flipH="1" rot="10800000">
              <a:off x="-49825" y="-1951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78" name="Google Shape;278;p67"/>
            <p:cNvGrpSpPr/>
            <p:nvPr/>
          </p:nvGrpSpPr>
          <p:grpSpPr>
            <a:xfrm>
              <a:off x="8520475" y="-374550"/>
              <a:ext cx="986125" cy="2095500"/>
              <a:chOff x="7631225" y="2241175"/>
              <a:chExt cx="986125" cy="2095500"/>
            </a:xfrm>
          </p:grpSpPr>
          <p:cxnSp>
            <p:nvCxnSpPr>
              <p:cNvPr id="279" name="Google Shape;279;p6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0" name="Google Shape;280;p6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1" name="Google Shape;281;p6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2" name="Google Shape;282;p6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3" name="Google Shape;283;p6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4" name="Google Shape;284;p6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5" name="Google Shape;285;p6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6" name="Google Shape;286;p6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7" name="Google Shape;287;p6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8" name="Google Shape;288;p6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89" name="Google Shape;289;p6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0" name="Google Shape;290;p6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1" name="Google Shape;291;p6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92" name="Google Shape;292;p6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293" name="Google Shape;293;p67"/>
            <p:cNvSpPr/>
            <p:nvPr/>
          </p:nvSpPr>
          <p:spPr>
            <a:xfrm rot="5400000">
              <a:off x="2920037" y="4730438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294" name="Google Shape;294;p67"/>
          <p:cNvGrpSpPr/>
          <p:nvPr/>
        </p:nvGrpSpPr>
        <p:grpSpPr>
          <a:xfrm>
            <a:off x="-323125" y="3272100"/>
            <a:ext cx="9467125" cy="1871400"/>
            <a:chOff x="-323125" y="3272100"/>
            <a:chExt cx="9467125" cy="1871400"/>
          </a:xfrm>
        </p:grpSpPr>
        <p:sp>
          <p:nvSpPr>
            <p:cNvPr id="295" name="Google Shape;295;p67"/>
            <p:cNvSpPr/>
            <p:nvPr/>
          </p:nvSpPr>
          <p:spPr>
            <a:xfrm>
              <a:off x="0" y="3272100"/>
              <a:ext cx="4575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6" name="Google Shape;296;p67"/>
            <p:cNvSpPr/>
            <p:nvPr/>
          </p:nvSpPr>
          <p:spPr>
            <a:xfrm flipH="1">
              <a:off x="8600100" y="3551700"/>
              <a:ext cx="5439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7" name="Google Shape;297;p67"/>
            <p:cNvSpPr/>
            <p:nvPr/>
          </p:nvSpPr>
          <p:spPr>
            <a:xfrm>
              <a:off x="-323125" y="4730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98" name="Google Shape;298;p67"/>
            <p:cNvSpPr/>
            <p:nvPr/>
          </p:nvSpPr>
          <p:spPr>
            <a:xfrm flipH="1">
              <a:off x="6880500" y="482970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299" name="Google Shape;299;p6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00" name="Google Shape;300;p67"/>
          <p:cNvSpPr txBox="1"/>
          <p:nvPr>
            <p:ph idx="1" type="subTitle"/>
          </p:nvPr>
        </p:nvSpPr>
        <p:spPr>
          <a:xfrm>
            <a:off x="798552" y="2867950"/>
            <a:ext cx="23898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1" name="Google Shape;301;p67"/>
          <p:cNvSpPr txBox="1"/>
          <p:nvPr>
            <p:ph idx="2" type="subTitle"/>
          </p:nvPr>
        </p:nvSpPr>
        <p:spPr>
          <a:xfrm>
            <a:off x="3377088" y="2867950"/>
            <a:ext cx="23898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2" name="Google Shape;302;p67"/>
          <p:cNvSpPr txBox="1"/>
          <p:nvPr>
            <p:ph idx="3" type="subTitle"/>
          </p:nvPr>
        </p:nvSpPr>
        <p:spPr>
          <a:xfrm>
            <a:off x="798552" y="2567475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3" name="Google Shape;303;p67"/>
          <p:cNvSpPr txBox="1"/>
          <p:nvPr>
            <p:ph idx="4" type="subTitle"/>
          </p:nvPr>
        </p:nvSpPr>
        <p:spPr>
          <a:xfrm>
            <a:off x="3377096" y="2567475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04" name="Google Shape;304;p67"/>
          <p:cNvSpPr txBox="1"/>
          <p:nvPr>
            <p:ph idx="5" type="subTitle"/>
          </p:nvPr>
        </p:nvSpPr>
        <p:spPr>
          <a:xfrm>
            <a:off x="5955640" y="2867950"/>
            <a:ext cx="23898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05" name="Google Shape;305;p67"/>
          <p:cNvSpPr txBox="1"/>
          <p:nvPr>
            <p:ph idx="6" type="subTitle"/>
          </p:nvPr>
        </p:nvSpPr>
        <p:spPr>
          <a:xfrm>
            <a:off x="5955648" y="2567475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four columns">
  <p:cSld name="CUSTOM_1_1">
    <p:spTree>
      <p:nvGrpSpPr>
        <p:cNvPr id="306" name="Shape 3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" name="Google Shape;307;p6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08" name="Google Shape;308;p68"/>
          <p:cNvGrpSpPr/>
          <p:nvPr/>
        </p:nvGrpSpPr>
        <p:grpSpPr>
          <a:xfrm>
            <a:off x="-373450" y="0"/>
            <a:ext cx="9517450" cy="5162825"/>
            <a:chOff x="-373450" y="0"/>
            <a:chExt cx="9517450" cy="5162825"/>
          </a:xfrm>
        </p:grpSpPr>
        <p:sp>
          <p:nvSpPr>
            <p:cNvPr id="309" name="Google Shape;309;p68"/>
            <p:cNvSpPr/>
            <p:nvPr/>
          </p:nvSpPr>
          <p:spPr>
            <a:xfrm flipH="1">
              <a:off x="8421600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10" name="Google Shape;310;p68"/>
            <p:cNvSpPr/>
            <p:nvPr/>
          </p:nvSpPr>
          <p:spPr>
            <a:xfrm flipH="1" rot="5400000">
              <a:off x="893400" y="3800225"/>
              <a:ext cx="441600" cy="2283600"/>
            </a:xfrm>
            <a:prstGeom prst="round1Rect">
              <a:avLst>
                <a:gd fmla="val 49349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11" name="Google Shape;311;p68"/>
            <p:cNvSpPr/>
            <p:nvPr/>
          </p:nvSpPr>
          <p:spPr>
            <a:xfrm rot="10800000">
              <a:off x="688050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12" name="Google Shape;312;p68"/>
            <p:cNvSpPr/>
            <p:nvPr/>
          </p:nvSpPr>
          <p:spPr>
            <a:xfrm>
              <a:off x="-373450" y="100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13" name="Google Shape;313;p68"/>
          <p:cNvGrpSpPr/>
          <p:nvPr/>
        </p:nvGrpSpPr>
        <p:grpSpPr>
          <a:xfrm>
            <a:off x="8575563" y="3999888"/>
            <a:ext cx="1885275" cy="1884250"/>
            <a:chOff x="2609275" y="3149350"/>
            <a:chExt cx="1885275" cy="1884250"/>
          </a:xfrm>
        </p:grpSpPr>
        <p:sp>
          <p:nvSpPr>
            <p:cNvPr id="314" name="Google Shape;314;p68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5" name="Google Shape;315;p68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6" name="Google Shape;316;p68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7" name="Google Shape;317;p68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8" name="Google Shape;318;p68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9" name="Google Shape;319;p68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0" name="Google Shape;320;p68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1" name="Google Shape;321;p68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2" name="Google Shape;322;p68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3" name="Google Shape;323;p68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4" name="Google Shape;324;p68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5" name="Google Shape;325;p68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6" name="Google Shape;326;p68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7" name="Google Shape;327;p68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8" name="Google Shape;328;p68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9" name="Google Shape;329;p68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0" name="Google Shape;330;p68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1" name="Google Shape;331;p68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2" name="Google Shape;332;p68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333" name="Google Shape;333;p68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34" name="Google Shape;334;p68"/>
          <p:cNvSpPr txBox="1"/>
          <p:nvPr>
            <p:ph idx="1" type="subTitle"/>
          </p:nvPr>
        </p:nvSpPr>
        <p:spPr>
          <a:xfrm>
            <a:off x="1677575" y="17622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5" name="Google Shape;335;p68"/>
          <p:cNvSpPr txBox="1"/>
          <p:nvPr>
            <p:ph idx="2" type="subTitle"/>
          </p:nvPr>
        </p:nvSpPr>
        <p:spPr>
          <a:xfrm>
            <a:off x="5718250" y="17622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6" name="Google Shape;336;p68"/>
          <p:cNvSpPr txBox="1"/>
          <p:nvPr>
            <p:ph idx="3" type="subTitle"/>
          </p:nvPr>
        </p:nvSpPr>
        <p:spPr>
          <a:xfrm>
            <a:off x="1677575" y="14617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7" name="Google Shape;337;p68"/>
          <p:cNvSpPr txBox="1"/>
          <p:nvPr>
            <p:ph idx="4" type="subTitle"/>
          </p:nvPr>
        </p:nvSpPr>
        <p:spPr>
          <a:xfrm>
            <a:off x="5718266" y="14617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38" name="Google Shape;338;p68"/>
          <p:cNvSpPr txBox="1"/>
          <p:nvPr>
            <p:ph idx="5" type="subTitle"/>
          </p:nvPr>
        </p:nvSpPr>
        <p:spPr>
          <a:xfrm>
            <a:off x="1677575" y="34531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39" name="Google Shape;339;p68"/>
          <p:cNvSpPr txBox="1"/>
          <p:nvPr>
            <p:ph idx="6" type="subTitle"/>
          </p:nvPr>
        </p:nvSpPr>
        <p:spPr>
          <a:xfrm>
            <a:off x="5718250" y="3453100"/>
            <a:ext cx="2703300" cy="884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40" name="Google Shape;340;p68"/>
          <p:cNvSpPr txBox="1"/>
          <p:nvPr>
            <p:ph idx="7" type="subTitle"/>
          </p:nvPr>
        </p:nvSpPr>
        <p:spPr>
          <a:xfrm>
            <a:off x="1677575" y="31526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41" name="Google Shape;341;p68"/>
          <p:cNvSpPr txBox="1"/>
          <p:nvPr>
            <p:ph idx="8" type="subTitle"/>
          </p:nvPr>
        </p:nvSpPr>
        <p:spPr>
          <a:xfrm>
            <a:off x="5718266" y="3152625"/>
            <a:ext cx="27033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six columns">
  <p:cSld name="CUSTOM_1_1_1">
    <p:spTree>
      <p:nvGrpSpPr>
        <p:cNvPr id="342" name="Shape 3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3" name="Google Shape;343;p6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44" name="Google Shape;344;p69"/>
          <p:cNvGrpSpPr/>
          <p:nvPr/>
        </p:nvGrpSpPr>
        <p:grpSpPr>
          <a:xfrm>
            <a:off x="-592600" y="-2012025"/>
            <a:ext cx="9874416" cy="7605425"/>
            <a:chOff x="-592600" y="-2012025"/>
            <a:chExt cx="9874416" cy="7605425"/>
          </a:xfrm>
        </p:grpSpPr>
        <p:sp>
          <p:nvSpPr>
            <p:cNvPr id="345" name="Google Shape;345;p69"/>
            <p:cNvSpPr/>
            <p:nvPr/>
          </p:nvSpPr>
          <p:spPr>
            <a:xfrm rot="10799348">
              <a:off x="6119758" y="-18232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46" name="Google Shape;346;p69"/>
            <p:cNvGrpSpPr/>
            <p:nvPr/>
          </p:nvGrpSpPr>
          <p:grpSpPr>
            <a:xfrm>
              <a:off x="-592600" y="3497900"/>
              <a:ext cx="986125" cy="2095500"/>
              <a:chOff x="7631225" y="2241175"/>
              <a:chExt cx="986125" cy="2095500"/>
            </a:xfrm>
          </p:grpSpPr>
          <p:cxnSp>
            <p:nvCxnSpPr>
              <p:cNvPr id="347" name="Google Shape;347;p69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8" name="Google Shape;348;p69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49" name="Google Shape;349;p69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0" name="Google Shape;350;p69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1" name="Google Shape;351;p69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2" name="Google Shape;352;p69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3" name="Google Shape;353;p69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4" name="Google Shape;354;p69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5" name="Google Shape;355;p69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6" name="Google Shape;356;p69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7" name="Google Shape;357;p69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8" name="Google Shape;358;p69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59" name="Google Shape;359;p69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360" name="Google Shape;360;p69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361" name="Google Shape;361;p69"/>
            <p:cNvSpPr/>
            <p:nvPr/>
          </p:nvSpPr>
          <p:spPr>
            <a:xfrm rot="-5400000">
              <a:off x="3028700" y="-20120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grpSp>
        <p:nvGrpSpPr>
          <p:cNvPr id="362" name="Google Shape;362;p69"/>
          <p:cNvGrpSpPr/>
          <p:nvPr/>
        </p:nvGrpSpPr>
        <p:grpSpPr>
          <a:xfrm>
            <a:off x="-5879" y="0"/>
            <a:ext cx="9557954" cy="4968450"/>
            <a:chOff x="-5879" y="0"/>
            <a:chExt cx="9557954" cy="4968450"/>
          </a:xfrm>
        </p:grpSpPr>
        <p:sp>
          <p:nvSpPr>
            <p:cNvPr id="363" name="Google Shape;363;p69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64" name="Google Shape;364;p69"/>
            <p:cNvSpPr/>
            <p:nvPr/>
          </p:nvSpPr>
          <p:spPr>
            <a:xfrm flipH="1" rot="10800000">
              <a:off x="-5879" y="0"/>
              <a:ext cx="544200" cy="159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65" name="Google Shape;365;p69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366" name="Google Shape;366;p6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367" name="Google Shape;367;p69"/>
          <p:cNvSpPr txBox="1"/>
          <p:nvPr>
            <p:ph idx="1" type="subTitle"/>
          </p:nvPr>
        </p:nvSpPr>
        <p:spPr>
          <a:xfrm>
            <a:off x="722375" y="1711112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8" name="Google Shape;368;p69"/>
          <p:cNvSpPr txBox="1"/>
          <p:nvPr>
            <p:ph idx="2" type="subTitle"/>
          </p:nvPr>
        </p:nvSpPr>
        <p:spPr>
          <a:xfrm>
            <a:off x="3377116" y="1711112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69" name="Google Shape;369;p69"/>
          <p:cNvSpPr txBox="1"/>
          <p:nvPr>
            <p:ph idx="3" type="subTitle"/>
          </p:nvPr>
        </p:nvSpPr>
        <p:spPr>
          <a:xfrm>
            <a:off x="722375" y="1410638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0" name="Google Shape;370;p69"/>
          <p:cNvSpPr txBox="1"/>
          <p:nvPr>
            <p:ph idx="4" type="subTitle"/>
          </p:nvPr>
        </p:nvSpPr>
        <p:spPr>
          <a:xfrm>
            <a:off x="3377119" y="1410638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1" name="Google Shape;371;p69"/>
          <p:cNvSpPr txBox="1"/>
          <p:nvPr>
            <p:ph idx="5" type="subTitle"/>
          </p:nvPr>
        </p:nvSpPr>
        <p:spPr>
          <a:xfrm>
            <a:off x="6031874" y="1711112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2" name="Google Shape;372;p69"/>
          <p:cNvSpPr txBox="1"/>
          <p:nvPr>
            <p:ph idx="6" type="subTitle"/>
          </p:nvPr>
        </p:nvSpPr>
        <p:spPr>
          <a:xfrm>
            <a:off x="6031871" y="1410638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3" name="Google Shape;373;p69"/>
          <p:cNvSpPr txBox="1"/>
          <p:nvPr>
            <p:ph idx="7" type="subTitle"/>
          </p:nvPr>
        </p:nvSpPr>
        <p:spPr>
          <a:xfrm>
            <a:off x="722375" y="3395475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4" name="Google Shape;374;p69"/>
          <p:cNvSpPr txBox="1"/>
          <p:nvPr>
            <p:ph idx="8" type="subTitle"/>
          </p:nvPr>
        </p:nvSpPr>
        <p:spPr>
          <a:xfrm>
            <a:off x="3377116" y="3395475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5" name="Google Shape;375;p69"/>
          <p:cNvSpPr txBox="1"/>
          <p:nvPr>
            <p:ph idx="9" type="subTitle"/>
          </p:nvPr>
        </p:nvSpPr>
        <p:spPr>
          <a:xfrm>
            <a:off x="722375" y="3095000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6" name="Google Shape;376;p69"/>
          <p:cNvSpPr txBox="1"/>
          <p:nvPr>
            <p:ph idx="13" type="subTitle"/>
          </p:nvPr>
        </p:nvSpPr>
        <p:spPr>
          <a:xfrm>
            <a:off x="3377119" y="3095000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377" name="Google Shape;377;p69"/>
          <p:cNvSpPr txBox="1"/>
          <p:nvPr>
            <p:ph idx="14" type="subTitle"/>
          </p:nvPr>
        </p:nvSpPr>
        <p:spPr>
          <a:xfrm>
            <a:off x="6031874" y="3395475"/>
            <a:ext cx="2389800" cy="857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378" name="Google Shape;378;p69"/>
          <p:cNvSpPr txBox="1"/>
          <p:nvPr>
            <p:ph idx="15" type="subTitle"/>
          </p:nvPr>
        </p:nvSpPr>
        <p:spPr>
          <a:xfrm>
            <a:off x="6031871" y="3095000"/>
            <a:ext cx="23898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Main point">
  <p:cSld name="MAIN_POINT">
    <p:spTree>
      <p:nvGrpSpPr>
        <p:cNvPr id="379" name="Shape 3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80" name="Google Shape;380;p7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381" name="Google Shape;381;p70"/>
          <p:cNvGrpSpPr/>
          <p:nvPr/>
        </p:nvGrpSpPr>
        <p:grpSpPr>
          <a:xfrm>
            <a:off x="6873876" y="0"/>
            <a:ext cx="2263500" cy="1871400"/>
            <a:chOff x="6873876" y="0"/>
            <a:chExt cx="2263500" cy="1871400"/>
          </a:xfrm>
        </p:grpSpPr>
        <p:sp>
          <p:nvSpPr>
            <p:cNvPr id="382" name="Google Shape;382;p70"/>
            <p:cNvSpPr/>
            <p:nvPr/>
          </p:nvSpPr>
          <p:spPr>
            <a:xfrm flipH="1">
              <a:off x="8414976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383" name="Google Shape;383;p70"/>
            <p:cNvSpPr/>
            <p:nvPr/>
          </p:nvSpPr>
          <p:spPr>
            <a:xfrm rot="10800000">
              <a:off x="6873876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384" name="Google Shape;384;p70"/>
          <p:cNvGrpSpPr/>
          <p:nvPr/>
        </p:nvGrpSpPr>
        <p:grpSpPr>
          <a:xfrm>
            <a:off x="6053826" y="2401638"/>
            <a:ext cx="4322888" cy="2780725"/>
            <a:chOff x="6053826" y="2401638"/>
            <a:chExt cx="4322888" cy="2780725"/>
          </a:xfrm>
        </p:grpSpPr>
        <p:sp>
          <p:nvSpPr>
            <p:cNvPr id="385" name="Google Shape;385;p70"/>
            <p:cNvSpPr/>
            <p:nvPr/>
          </p:nvSpPr>
          <p:spPr>
            <a:xfrm flipH="1">
              <a:off x="6053826" y="4571263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386" name="Google Shape;386;p70"/>
            <p:cNvGrpSpPr/>
            <p:nvPr/>
          </p:nvGrpSpPr>
          <p:grpSpPr>
            <a:xfrm flipH="1">
              <a:off x="8491439" y="2401638"/>
              <a:ext cx="1885275" cy="1884250"/>
              <a:chOff x="2609275" y="3149350"/>
              <a:chExt cx="1885275" cy="1884250"/>
            </a:xfrm>
          </p:grpSpPr>
          <p:sp>
            <p:nvSpPr>
              <p:cNvPr id="387" name="Google Shape;387;p7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8" name="Google Shape;388;p7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89" name="Google Shape;389;p7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0" name="Google Shape;390;p7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1" name="Google Shape;391;p7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2" name="Google Shape;392;p7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3" name="Google Shape;393;p7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4" name="Google Shape;394;p7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5" name="Google Shape;395;p7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6" name="Google Shape;396;p7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7" name="Google Shape;397;p7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8" name="Google Shape;398;p7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399" name="Google Shape;399;p7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0" name="Google Shape;400;p7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1" name="Google Shape;401;p7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2" name="Google Shape;402;p7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3" name="Google Shape;403;p7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4" name="Google Shape;404;p7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05" name="Google Shape;405;p7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406" name="Google Shape;406;p70"/>
          <p:cNvSpPr txBox="1"/>
          <p:nvPr>
            <p:ph type="title"/>
          </p:nvPr>
        </p:nvSpPr>
        <p:spPr>
          <a:xfrm>
            <a:off x="1892300" y="1524000"/>
            <a:ext cx="5359500" cy="20955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7200"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/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Quote">
  <p:cSld name="CUSTOM_3">
    <p:spTree>
      <p:nvGrpSpPr>
        <p:cNvPr id="407" name="Shape 4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08" name="Google Shape;408;p71"/>
          <p:cNvGrpSpPr/>
          <p:nvPr/>
        </p:nvGrpSpPr>
        <p:grpSpPr>
          <a:xfrm>
            <a:off x="-1294537" y="-911075"/>
            <a:ext cx="10209225" cy="4536563"/>
            <a:chOff x="-1294537" y="-911075"/>
            <a:chExt cx="10209225" cy="4536563"/>
          </a:xfrm>
        </p:grpSpPr>
        <p:sp>
          <p:nvSpPr>
            <p:cNvPr id="409" name="Google Shape;409;p71"/>
            <p:cNvSpPr/>
            <p:nvPr/>
          </p:nvSpPr>
          <p:spPr>
            <a:xfrm flipH="1" rot="10800000">
              <a:off x="-125475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10" name="Google Shape;410;p71"/>
            <p:cNvGrpSpPr/>
            <p:nvPr/>
          </p:nvGrpSpPr>
          <p:grpSpPr>
            <a:xfrm>
              <a:off x="7928563" y="-911075"/>
              <a:ext cx="986125" cy="2095500"/>
              <a:chOff x="7631225" y="2241175"/>
              <a:chExt cx="986125" cy="2095500"/>
            </a:xfrm>
          </p:grpSpPr>
          <p:cxnSp>
            <p:nvCxnSpPr>
              <p:cNvPr id="411" name="Google Shape;411;p71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2" name="Google Shape;412;p71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3" name="Google Shape;413;p71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4" name="Google Shape;414;p71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5" name="Google Shape;415;p71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6" name="Google Shape;416;p71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7" name="Google Shape;417;p71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8" name="Google Shape;418;p71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19" name="Google Shape;419;p71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0" name="Google Shape;420;p71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1" name="Google Shape;421;p71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2" name="Google Shape;422;p71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3" name="Google Shape;423;p71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24" name="Google Shape;424;p71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425" name="Google Shape;425;p71"/>
            <p:cNvGrpSpPr/>
            <p:nvPr/>
          </p:nvGrpSpPr>
          <p:grpSpPr>
            <a:xfrm>
              <a:off x="-1294537" y="1741238"/>
              <a:ext cx="1885275" cy="1884250"/>
              <a:chOff x="2609275" y="3149350"/>
              <a:chExt cx="1885275" cy="1884250"/>
            </a:xfrm>
          </p:grpSpPr>
          <p:sp>
            <p:nvSpPr>
              <p:cNvPr id="426" name="Google Shape;426;p71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7" name="Google Shape;427;p71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8" name="Google Shape;428;p71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29" name="Google Shape;429;p71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0" name="Google Shape;430;p71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1" name="Google Shape;431;p71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2" name="Google Shape;432;p71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3" name="Google Shape;433;p71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4" name="Google Shape;434;p71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5" name="Google Shape;435;p71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6" name="Google Shape;436;p71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7" name="Google Shape;437;p71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8" name="Google Shape;438;p71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39" name="Google Shape;439;p71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0" name="Google Shape;440;p71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1" name="Google Shape;441;p71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2" name="Google Shape;442;p71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3" name="Google Shape;443;p71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44" name="Google Shape;444;p71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pic>
        <p:nvPicPr>
          <p:cNvPr id="445" name="Google Shape;445;p7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446" name="Google Shape;446;p71"/>
          <p:cNvSpPr/>
          <p:nvPr/>
        </p:nvSpPr>
        <p:spPr>
          <a:xfrm>
            <a:off x="7925" y="482725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447" name="Google Shape;447;p71"/>
          <p:cNvSpPr txBox="1"/>
          <p:nvPr>
            <p:ph type="title"/>
          </p:nvPr>
        </p:nvSpPr>
        <p:spPr>
          <a:xfrm>
            <a:off x="1228600" y="2956328"/>
            <a:ext cx="6686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>
                <a:solidFill>
                  <a:schemeClr val="dk1"/>
                </a:solidFill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200"/>
              <a:buNone/>
              <a:defRPr sz="22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48" name="Google Shape;448;p71"/>
          <p:cNvSpPr txBox="1"/>
          <p:nvPr>
            <p:ph idx="1" type="subTitle"/>
          </p:nvPr>
        </p:nvSpPr>
        <p:spPr>
          <a:xfrm>
            <a:off x="1228600" y="1538275"/>
            <a:ext cx="6686700" cy="1487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000"/>
              <a:buNone/>
              <a:defRPr sz="2000"/>
            </a:lvl9pPr>
          </a:lstStyle>
          <a:p/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aption">
  <p:cSld name="CAPTION_ONLY">
    <p:spTree>
      <p:nvGrpSpPr>
        <p:cNvPr id="449" name="Shape 4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0" name="Google Shape;450;p72"/>
          <p:cNvSpPr/>
          <p:nvPr>
            <p:ph idx="2" type="pic"/>
          </p:nvPr>
        </p:nvSpPr>
        <p:spPr>
          <a:xfrm>
            <a:off x="0" y="0"/>
            <a:ext cx="9144000" cy="5143500"/>
          </a:xfrm>
          <a:prstGeom prst="rect">
            <a:avLst/>
          </a:prstGeom>
          <a:noFill/>
          <a:ln>
            <a:noFill/>
          </a:ln>
        </p:spPr>
      </p:sp>
      <p:sp>
        <p:nvSpPr>
          <p:cNvPr id="451" name="Google Shape;451;p72"/>
          <p:cNvSpPr txBox="1"/>
          <p:nvPr>
            <p:ph type="title"/>
          </p:nvPr>
        </p:nvSpPr>
        <p:spPr>
          <a:xfrm>
            <a:off x="977850" y="4033075"/>
            <a:ext cx="7188300" cy="572700"/>
          </a:xfrm>
          <a:prstGeom prst="rect">
            <a:avLst/>
          </a:prstGeom>
          <a:solidFill>
            <a:schemeClr val="dk2"/>
          </a:solidFill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1">
  <p:cSld name="CUSTOM_4_1">
    <p:spTree>
      <p:nvGrpSpPr>
        <p:cNvPr id="452" name="Shape 4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53" name="Google Shape;453;p7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54" name="Google Shape;454;p73"/>
          <p:cNvGrpSpPr/>
          <p:nvPr/>
        </p:nvGrpSpPr>
        <p:grpSpPr>
          <a:xfrm>
            <a:off x="6881054" y="0"/>
            <a:ext cx="2263500" cy="1871400"/>
            <a:chOff x="6881054" y="0"/>
            <a:chExt cx="2263500" cy="1871400"/>
          </a:xfrm>
        </p:grpSpPr>
        <p:sp>
          <p:nvSpPr>
            <p:cNvPr id="455" name="Google Shape;455;p73"/>
            <p:cNvSpPr/>
            <p:nvPr/>
          </p:nvSpPr>
          <p:spPr>
            <a:xfrm flipH="1">
              <a:off x="8664252" y="0"/>
              <a:ext cx="4803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6" name="Google Shape;456;p73"/>
            <p:cNvSpPr/>
            <p:nvPr/>
          </p:nvSpPr>
          <p:spPr>
            <a:xfrm rot="10800000">
              <a:off x="6881054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57" name="Google Shape;457;p73"/>
          <p:cNvGrpSpPr/>
          <p:nvPr/>
        </p:nvGrpSpPr>
        <p:grpSpPr>
          <a:xfrm>
            <a:off x="-511671" y="-148650"/>
            <a:ext cx="3564150" cy="3551075"/>
            <a:chOff x="-511671" y="-148650"/>
            <a:chExt cx="3564150" cy="3551075"/>
          </a:xfrm>
        </p:grpSpPr>
        <p:sp>
          <p:nvSpPr>
            <p:cNvPr id="458" name="Google Shape;458;p73"/>
            <p:cNvSpPr/>
            <p:nvPr/>
          </p:nvSpPr>
          <p:spPr>
            <a:xfrm flipH="1" rot="10800000">
              <a:off x="-109521" y="-1486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59" name="Google Shape;459;p73"/>
            <p:cNvGrpSpPr/>
            <p:nvPr/>
          </p:nvGrpSpPr>
          <p:grpSpPr>
            <a:xfrm flipH="1">
              <a:off x="-511671" y="1306925"/>
              <a:ext cx="986125" cy="2095500"/>
              <a:chOff x="7631225" y="2241175"/>
              <a:chExt cx="986125" cy="2095500"/>
            </a:xfrm>
          </p:grpSpPr>
          <p:cxnSp>
            <p:nvCxnSpPr>
              <p:cNvPr id="460" name="Google Shape;460;p7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1" name="Google Shape;461;p7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2" name="Google Shape;462;p7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3" name="Google Shape;463;p7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4" name="Google Shape;464;p7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5" name="Google Shape;465;p7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6" name="Google Shape;466;p7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7" name="Google Shape;467;p7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8" name="Google Shape;468;p7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69" name="Google Shape;469;p7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0" name="Google Shape;470;p7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1" name="Google Shape;471;p7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2" name="Google Shape;472;p7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473" name="Google Shape;473;p7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474" name="Google Shape;474;p73"/>
          <p:cNvSpPr txBox="1"/>
          <p:nvPr>
            <p:ph type="title"/>
          </p:nvPr>
        </p:nvSpPr>
        <p:spPr>
          <a:xfrm>
            <a:off x="952500" y="1546375"/>
            <a:ext cx="3325500" cy="13938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475" name="Google Shape;475;p73"/>
          <p:cNvSpPr txBox="1"/>
          <p:nvPr>
            <p:ph idx="1" type="subTitle"/>
          </p:nvPr>
        </p:nvSpPr>
        <p:spPr>
          <a:xfrm>
            <a:off x="952500" y="2880150"/>
            <a:ext cx="33255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476" name="Google Shape;476;p73"/>
          <p:cNvSpPr/>
          <p:nvPr>
            <p:ph idx="2" type="pic"/>
          </p:nvPr>
        </p:nvSpPr>
        <p:spPr>
          <a:xfrm>
            <a:off x="4664450" y="539500"/>
            <a:ext cx="3757200" cy="4064400"/>
          </a:xfrm>
          <a:prstGeom prst="round1Rect">
            <a:avLst>
              <a:gd fmla="val 16667" name="adj"/>
            </a:avLst>
          </a:prstGeom>
          <a:noFill/>
          <a:ln>
            <a:noFill/>
          </a:ln>
        </p:spPr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ig number">
  <p:cSld name="BIG_NUMBER">
    <p:spTree>
      <p:nvGrpSpPr>
        <p:cNvPr id="477" name="Shape 4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78" name="Google Shape;478;p7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79" name="Google Shape;479;p74"/>
          <p:cNvGrpSpPr/>
          <p:nvPr/>
        </p:nvGrpSpPr>
        <p:grpSpPr>
          <a:xfrm>
            <a:off x="-1404987" y="-1786325"/>
            <a:ext cx="7272100" cy="7030025"/>
            <a:chOff x="-1404987" y="-1786325"/>
            <a:chExt cx="7272100" cy="7030025"/>
          </a:xfrm>
        </p:grpSpPr>
        <p:sp>
          <p:nvSpPr>
            <p:cNvPr id="480" name="Google Shape;480;p74"/>
            <p:cNvSpPr/>
            <p:nvPr/>
          </p:nvSpPr>
          <p:spPr>
            <a:xfrm>
              <a:off x="-76200" y="4632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481" name="Google Shape;481;p74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482" name="Google Shape;482;p7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3" name="Google Shape;483;p7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4" name="Google Shape;484;p7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5" name="Google Shape;485;p7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6" name="Google Shape;486;p7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7" name="Google Shape;487;p7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8" name="Google Shape;488;p7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89" name="Google Shape;489;p7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0" name="Google Shape;490;p7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1" name="Google Shape;491;p7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2" name="Google Shape;492;p7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3" name="Google Shape;493;p7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4" name="Google Shape;494;p7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5" name="Google Shape;495;p7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6" name="Google Shape;496;p7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7" name="Google Shape;497;p7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8" name="Google Shape;498;p7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499" name="Google Shape;499;p7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00" name="Google Shape;500;p7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01" name="Google Shape;501;p74"/>
            <p:cNvSpPr/>
            <p:nvPr/>
          </p:nvSpPr>
          <p:spPr>
            <a:xfrm rot="-5400000">
              <a:off x="3541288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02" name="Google Shape;502;p74"/>
          <p:cNvSpPr txBox="1"/>
          <p:nvPr>
            <p:ph hasCustomPrompt="1" type="title"/>
          </p:nvPr>
        </p:nvSpPr>
        <p:spPr>
          <a:xfrm>
            <a:off x="1490561" y="1752975"/>
            <a:ext cx="6162900" cy="1197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7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503" name="Google Shape;503;p74"/>
          <p:cNvSpPr txBox="1"/>
          <p:nvPr>
            <p:ph idx="1" type="subTitle"/>
          </p:nvPr>
        </p:nvSpPr>
        <p:spPr>
          <a:xfrm>
            <a:off x="1490525" y="2951025"/>
            <a:ext cx="6162900" cy="439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grpSp>
        <p:nvGrpSpPr>
          <p:cNvPr id="504" name="Google Shape;504;p74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505" name="Google Shape;505;p74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06" name="Google Shape;506;p74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">
  <p:cSld name="CUSTOM_5">
    <p:spTree>
      <p:nvGrpSpPr>
        <p:cNvPr id="507" name="Shape 5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08" name="Google Shape;508;p7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09" name="Google Shape;509;p75"/>
          <p:cNvGrpSpPr/>
          <p:nvPr/>
        </p:nvGrpSpPr>
        <p:grpSpPr>
          <a:xfrm>
            <a:off x="-407521" y="-350"/>
            <a:ext cx="9565880" cy="5157654"/>
            <a:chOff x="-407521" y="-350"/>
            <a:chExt cx="9565880" cy="5157654"/>
          </a:xfrm>
        </p:grpSpPr>
        <p:sp>
          <p:nvSpPr>
            <p:cNvPr id="510" name="Google Shape;510;p75"/>
            <p:cNvSpPr/>
            <p:nvPr/>
          </p:nvSpPr>
          <p:spPr>
            <a:xfrm rot="-10799427">
              <a:off x="5535475" y="-50"/>
              <a:ext cx="3600600" cy="800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11" name="Google Shape;511;p75"/>
            <p:cNvSpPr/>
            <p:nvPr/>
          </p:nvSpPr>
          <p:spPr>
            <a:xfrm flipH="1">
              <a:off x="8422154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12" name="Google Shape;512;p75"/>
            <p:cNvSpPr/>
            <p:nvPr/>
          </p:nvSpPr>
          <p:spPr>
            <a:xfrm flipH="1">
              <a:off x="6894859" y="4843504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13" name="Google Shape;513;p75"/>
            <p:cNvSpPr/>
            <p:nvPr/>
          </p:nvSpPr>
          <p:spPr>
            <a:xfrm flipH="1">
              <a:off x="-407521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14" name="Google Shape;514;p75"/>
          <p:cNvGrpSpPr/>
          <p:nvPr/>
        </p:nvGrpSpPr>
        <p:grpSpPr>
          <a:xfrm>
            <a:off x="-1162908" y="-71600"/>
            <a:ext cx="11998025" cy="4675588"/>
            <a:chOff x="-1162908" y="-71600"/>
            <a:chExt cx="11998025" cy="4675588"/>
          </a:xfrm>
        </p:grpSpPr>
        <p:sp>
          <p:nvSpPr>
            <p:cNvPr id="515" name="Google Shape;515;p75"/>
            <p:cNvSpPr/>
            <p:nvPr/>
          </p:nvSpPr>
          <p:spPr>
            <a:xfrm flipH="1" rot="10800000">
              <a:off x="-154596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16" name="Google Shape;516;p75"/>
            <p:cNvGrpSpPr/>
            <p:nvPr/>
          </p:nvGrpSpPr>
          <p:grpSpPr>
            <a:xfrm flipH="1">
              <a:off x="-1162908" y="1349063"/>
              <a:ext cx="1885275" cy="1884250"/>
              <a:chOff x="2609275" y="3149350"/>
              <a:chExt cx="1885275" cy="1884250"/>
            </a:xfrm>
          </p:grpSpPr>
          <p:sp>
            <p:nvSpPr>
              <p:cNvPr id="517" name="Google Shape;517;p7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8" name="Google Shape;518;p7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19" name="Google Shape;519;p7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0" name="Google Shape;520;p7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1" name="Google Shape;521;p7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2" name="Google Shape;522;p7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3" name="Google Shape;523;p7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4" name="Google Shape;524;p7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5" name="Google Shape;525;p7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6" name="Google Shape;526;p7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7" name="Google Shape;527;p7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8" name="Google Shape;528;p7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29" name="Google Shape;529;p7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0" name="Google Shape;530;p7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1" name="Google Shape;531;p7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2" name="Google Shape;532;p7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3" name="Google Shape;533;p7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4" name="Google Shape;534;p7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35" name="Google Shape;535;p7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536" name="Google Shape;536;p75"/>
            <p:cNvSpPr/>
            <p:nvPr/>
          </p:nvSpPr>
          <p:spPr>
            <a:xfrm flipH="1" rot="10800000">
              <a:off x="8509292" y="2278163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537" name="Google Shape;537;p75"/>
          <p:cNvSpPr txBox="1"/>
          <p:nvPr>
            <p:ph idx="1" type="subTitle"/>
          </p:nvPr>
        </p:nvSpPr>
        <p:spPr>
          <a:xfrm>
            <a:off x="722375" y="1272825"/>
            <a:ext cx="3995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38" name="Google Shape;538;p75"/>
          <p:cNvSpPr txBox="1"/>
          <p:nvPr>
            <p:ph type="title"/>
          </p:nvPr>
        </p:nvSpPr>
        <p:spPr>
          <a:xfrm>
            <a:off x="722600" y="710975"/>
            <a:ext cx="3995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39" name="Google Shape;539;p75"/>
          <p:cNvSpPr txBox="1"/>
          <p:nvPr>
            <p:ph idx="2" type="subTitle"/>
          </p:nvPr>
        </p:nvSpPr>
        <p:spPr>
          <a:xfrm>
            <a:off x="2574150" y="2672825"/>
            <a:ext cx="3995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0" name="Google Shape;540;p75"/>
          <p:cNvSpPr txBox="1"/>
          <p:nvPr>
            <p:ph idx="3" type="title"/>
          </p:nvPr>
        </p:nvSpPr>
        <p:spPr>
          <a:xfrm>
            <a:off x="2574375" y="2110925"/>
            <a:ext cx="3995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541" name="Google Shape;541;p75"/>
          <p:cNvSpPr txBox="1"/>
          <p:nvPr>
            <p:ph idx="4" type="subTitle"/>
          </p:nvPr>
        </p:nvSpPr>
        <p:spPr>
          <a:xfrm>
            <a:off x="4425700" y="4072825"/>
            <a:ext cx="3995700" cy="35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542" name="Google Shape;542;p75"/>
          <p:cNvSpPr txBox="1"/>
          <p:nvPr>
            <p:ph idx="5" type="title"/>
          </p:nvPr>
        </p:nvSpPr>
        <p:spPr>
          <a:xfrm>
            <a:off x="4425925" y="3510925"/>
            <a:ext cx="39957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1">
  <p:cSld name="CUSTOM_7">
    <p:spTree>
      <p:nvGrpSpPr>
        <p:cNvPr id="543" name="Shape 54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44" name="Google Shape;544;p7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45" name="Google Shape;545;p76"/>
          <p:cNvGrpSpPr/>
          <p:nvPr/>
        </p:nvGrpSpPr>
        <p:grpSpPr>
          <a:xfrm>
            <a:off x="6912000" y="0"/>
            <a:ext cx="2450875" cy="5156372"/>
            <a:chOff x="6912000" y="0"/>
            <a:chExt cx="2450875" cy="5156372"/>
          </a:xfrm>
        </p:grpSpPr>
        <p:sp>
          <p:nvSpPr>
            <p:cNvPr id="546" name="Google Shape;546;p76"/>
            <p:cNvSpPr/>
            <p:nvPr/>
          </p:nvSpPr>
          <p:spPr>
            <a:xfrm rot="10800000">
              <a:off x="8516400" y="3699572"/>
              <a:ext cx="627600" cy="14568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47" name="Google Shape;547;p76"/>
            <p:cNvSpPr/>
            <p:nvPr/>
          </p:nvSpPr>
          <p:spPr>
            <a:xfrm>
              <a:off x="7480375" y="46842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48" name="Google Shape;548;p76"/>
            <p:cNvSpPr/>
            <p:nvPr/>
          </p:nvSpPr>
          <p:spPr>
            <a:xfrm rot="10800000">
              <a:off x="6912000" y="0"/>
              <a:ext cx="2232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49" name="Google Shape;549;p76"/>
          <p:cNvGrpSpPr/>
          <p:nvPr/>
        </p:nvGrpSpPr>
        <p:grpSpPr>
          <a:xfrm>
            <a:off x="-2178113" y="927159"/>
            <a:ext cx="5103863" cy="4329741"/>
            <a:chOff x="-2178113" y="927159"/>
            <a:chExt cx="5103863" cy="4329741"/>
          </a:xfrm>
        </p:grpSpPr>
        <p:sp>
          <p:nvSpPr>
            <p:cNvPr id="550" name="Google Shape;550;p76"/>
            <p:cNvSpPr/>
            <p:nvPr/>
          </p:nvSpPr>
          <p:spPr>
            <a:xfrm rot="8100000">
              <a:off x="-1696423" y="1408849"/>
              <a:ext cx="2325803" cy="2325803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551" name="Google Shape;551;p76"/>
            <p:cNvSpPr/>
            <p:nvPr/>
          </p:nvSpPr>
          <p:spPr>
            <a:xfrm>
              <a:off x="-78450" y="4684200"/>
              <a:ext cx="3004200" cy="5727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552" name="Google Shape;552;p7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13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" name="Google Shape;14;p5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" name="Google Shape;15;p59"/>
          <p:cNvGrpSpPr/>
          <p:nvPr/>
        </p:nvGrpSpPr>
        <p:grpSpPr>
          <a:xfrm>
            <a:off x="-313650" y="-25"/>
            <a:ext cx="9457650" cy="5143450"/>
            <a:chOff x="-313650" y="-25"/>
            <a:chExt cx="9457650" cy="5143450"/>
          </a:xfrm>
        </p:grpSpPr>
        <p:sp>
          <p:nvSpPr>
            <p:cNvPr id="16" name="Google Shape;16;p59"/>
            <p:cNvSpPr/>
            <p:nvPr/>
          </p:nvSpPr>
          <p:spPr>
            <a:xfrm rot="10800000">
              <a:off x="8676300" y="-25"/>
              <a:ext cx="467700" cy="14568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7" name="Google Shape;17;p59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8" name="Google Shape;18;p59"/>
            <p:cNvSpPr/>
            <p:nvPr/>
          </p:nvSpPr>
          <p:spPr>
            <a:xfrm>
              <a:off x="-313650" y="46040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" name="Google Shape;19;p59"/>
            <p:cNvSpPr/>
            <p:nvPr/>
          </p:nvSpPr>
          <p:spPr>
            <a:xfrm flipH="1">
              <a:off x="5715000" y="4681725"/>
              <a:ext cx="3429000" cy="461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" name="Google Shape;20;p59"/>
          <p:cNvGrpSpPr/>
          <p:nvPr/>
        </p:nvGrpSpPr>
        <p:grpSpPr>
          <a:xfrm>
            <a:off x="-1165287" y="-673237"/>
            <a:ext cx="1885275" cy="1884250"/>
            <a:chOff x="2609275" y="3149350"/>
            <a:chExt cx="1885275" cy="1884250"/>
          </a:xfrm>
        </p:grpSpPr>
        <p:sp>
          <p:nvSpPr>
            <p:cNvPr id="21" name="Google Shape;21;p59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2" name="Google Shape;22;p59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3" name="Google Shape;23;p59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4" name="Google Shape;24;p59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5" name="Google Shape;25;p59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6" name="Google Shape;26;p59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7" name="Google Shape;27;p59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8" name="Google Shape;28;p59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29" name="Google Shape;29;p59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0" name="Google Shape;30;p59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1" name="Google Shape;31;p59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2" name="Google Shape;32;p59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3" name="Google Shape;33;p59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4" name="Google Shape;34;p59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5" name="Google Shape;35;p59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6" name="Google Shape;36;p59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7" name="Google Shape;37;p59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8" name="Google Shape;38;p59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39" name="Google Shape;39;p59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40" name="Google Shape;40;p5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2">
  <p:cSld name="CUSTOM_4_1_1">
    <p:spTree>
      <p:nvGrpSpPr>
        <p:cNvPr id="553" name="Shape 5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54" name="Google Shape;554;p77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555" name="Google Shape;555;p77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556" name="Google Shape;556;p77"/>
            <p:cNvSpPr/>
            <p:nvPr/>
          </p:nvSpPr>
          <p:spPr>
            <a:xfrm>
              <a:off x="0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7" name="Google Shape;557;p77"/>
            <p:cNvSpPr/>
            <p:nvPr/>
          </p:nvSpPr>
          <p:spPr>
            <a:xfrm flipH="1">
              <a:off x="6114300" y="4426500"/>
              <a:ext cx="3029700" cy="7170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8" name="Google Shape;558;p77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559" name="Google Shape;559;p77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560" name="Google Shape;560;p77"/>
          <p:cNvGrpSpPr/>
          <p:nvPr/>
        </p:nvGrpSpPr>
        <p:grpSpPr>
          <a:xfrm>
            <a:off x="315013" y="-1329700"/>
            <a:ext cx="8939087" cy="7698038"/>
            <a:chOff x="315013" y="-1329700"/>
            <a:chExt cx="8939087" cy="7698038"/>
          </a:xfrm>
        </p:grpSpPr>
        <p:sp>
          <p:nvSpPr>
            <p:cNvPr id="561" name="Google Shape;561;p77"/>
            <p:cNvSpPr/>
            <p:nvPr/>
          </p:nvSpPr>
          <p:spPr>
            <a:xfrm rot="10800000">
              <a:off x="609210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62" name="Google Shape;562;p77"/>
            <p:cNvGrpSpPr/>
            <p:nvPr/>
          </p:nvGrpSpPr>
          <p:grpSpPr>
            <a:xfrm>
              <a:off x="3316738" y="-1329700"/>
              <a:ext cx="986125" cy="2095500"/>
              <a:chOff x="7631225" y="2241175"/>
              <a:chExt cx="986125" cy="2095500"/>
            </a:xfrm>
          </p:grpSpPr>
          <p:cxnSp>
            <p:nvCxnSpPr>
              <p:cNvPr id="563" name="Google Shape;563;p77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4" name="Google Shape;564;p77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5" name="Google Shape;565;p77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6" name="Google Shape;566;p77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7" name="Google Shape;567;p77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8" name="Google Shape;568;p77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9" name="Google Shape;569;p77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0" name="Google Shape;570;p77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1" name="Google Shape;571;p77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2" name="Google Shape;572;p77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3" name="Google Shape;573;p77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4" name="Google Shape;574;p77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5" name="Google Shape;575;p77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6" name="Google Shape;576;p77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577" name="Google Shape;577;p77"/>
            <p:cNvGrpSpPr/>
            <p:nvPr/>
          </p:nvGrpSpPr>
          <p:grpSpPr>
            <a:xfrm>
              <a:off x="315013" y="4484088"/>
              <a:ext cx="1885275" cy="1884250"/>
              <a:chOff x="2609275" y="3149350"/>
              <a:chExt cx="1885275" cy="1884250"/>
            </a:xfrm>
          </p:grpSpPr>
          <p:sp>
            <p:nvSpPr>
              <p:cNvPr id="578" name="Google Shape;578;p77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79" name="Google Shape;579;p77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0" name="Google Shape;580;p77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1" name="Google Shape;581;p77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2" name="Google Shape;582;p77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3" name="Google Shape;583;p77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4" name="Google Shape;584;p77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5" name="Google Shape;585;p77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6" name="Google Shape;586;p77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7" name="Google Shape;587;p77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8" name="Google Shape;588;p77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89" name="Google Shape;589;p77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0" name="Google Shape;590;p77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1" name="Google Shape;591;p77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2" name="Google Shape;592;p77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3" name="Google Shape;593;p77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4" name="Google Shape;594;p77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5" name="Google Shape;595;p77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596" name="Google Shape;596;p77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597" name="Google Shape;597;p77"/>
          <p:cNvSpPr txBox="1"/>
          <p:nvPr>
            <p:ph type="title"/>
          </p:nvPr>
        </p:nvSpPr>
        <p:spPr>
          <a:xfrm>
            <a:off x="1150150" y="1785450"/>
            <a:ext cx="30297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598" name="Google Shape;598;p77"/>
          <p:cNvSpPr txBox="1"/>
          <p:nvPr>
            <p:ph idx="1" type="subTitle"/>
          </p:nvPr>
        </p:nvSpPr>
        <p:spPr>
          <a:xfrm>
            <a:off x="1150150" y="2641024"/>
            <a:ext cx="3029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3">
  <p:cSld name="CUSTOM_4_1_1_1">
    <p:spTree>
      <p:nvGrpSpPr>
        <p:cNvPr id="599" name="Shape 5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00" name="Google Shape;600;p78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01" name="Google Shape;601;p78"/>
          <p:cNvGrpSpPr/>
          <p:nvPr/>
        </p:nvGrpSpPr>
        <p:grpSpPr>
          <a:xfrm>
            <a:off x="-260288" y="-1374850"/>
            <a:ext cx="9396363" cy="6592000"/>
            <a:chOff x="-260288" y="-1374850"/>
            <a:chExt cx="9396363" cy="6592000"/>
          </a:xfrm>
        </p:grpSpPr>
        <p:sp>
          <p:nvSpPr>
            <p:cNvPr id="602" name="Google Shape;602;p78"/>
            <p:cNvSpPr/>
            <p:nvPr/>
          </p:nvSpPr>
          <p:spPr>
            <a:xfrm>
              <a:off x="-78450" y="46060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03" name="Google Shape;603;p78"/>
            <p:cNvGrpSpPr/>
            <p:nvPr/>
          </p:nvGrpSpPr>
          <p:grpSpPr>
            <a:xfrm>
              <a:off x="-218875" y="-13775"/>
              <a:ext cx="9354950" cy="5157275"/>
              <a:chOff x="-218875" y="-13775"/>
              <a:chExt cx="9354950" cy="5157275"/>
            </a:xfrm>
          </p:grpSpPr>
          <p:sp>
            <p:nvSpPr>
              <p:cNvPr id="604" name="Google Shape;604;p78"/>
              <p:cNvSpPr/>
              <p:nvPr/>
            </p:nvSpPr>
            <p:spPr>
              <a:xfrm rot="10800000">
                <a:off x="8413675" y="3272100"/>
                <a:ext cx="722400" cy="1871400"/>
              </a:xfrm>
              <a:prstGeom prst="rect">
                <a:avLst/>
              </a:prstGeom>
              <a:solidFill>
                <a:srgbClr val="63DBF5">
                  <a:alpha val="68627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605" name="Google Shape;605;p78"/>
              <p:cNvSpPr/>
              <p:nvPr/>
            </p:nvSpPr>
            <p:spPr>
              <a:xfrm flipH="1" rot="10800000">
                <a:off x="-11111" y="-13775"/>
                <a:ext cx="1277100" cy="11223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606" name="Google Shape;606;p78"/>
              <p:cNvSpPr/>
              <p:nvPr/>
            </p:nvSpPr>
            <p:spPr>
              <a:xfrm flipH="1">
                <a:off x="6872575" y="4829700"/>
                <a:ext cx="2263500" cy="313800"/>
              </a:xfrm>
              <a:prstGeom prst="round1Rect">
                <a:avLst>
                  <a:gd fmla="val 50000" name="adj"/>
                </a:avLst>
              </a:prstGeom>
              <a:solidFill>
                <a:srgbClr val="006DF5">
                  <a:alpha val="4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607" name="Google Shape;607;p78"/>
              <p:cNvSpPr/>
              <p:nvPr/>
            </p:nvSpPr>
            <p:spPr>
              <a:xfrm>
                <a:off x="-218875" y="307100"/>
                <a:ext cx="1882500" cy="213000"/>
              </a:xfrm>
              <a:prstGeom prst="roundRect">
                <a:avLst>
                  <a:gd fmla="val 50000" name="adj"/>
                </a:avLst>
              </a:prstGeom>
              <a:solidFill>
                <a:srgbClr val="516CEE">
                  <a:alpha val="60392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608" name="Google Shape;608;p78"/>
            <p:cNvGrpSpPr/>
            <p:nvPr/>
          </p:nvGrpSpPr>
          <p:grpSpPr>
            <a:xfrm>
              <a:off x="-260288" y="1809525"/>
              <a:ext cx="986125" cy="2095500"/>
              <a:chOff x="7631225" y="2241175"/>
              <a:chExt cx="986125" cy="2095500"/>
            </a:xfrm>
          </p:grpSpPr>
          <p:cxnSp>
            <p:nvCxnSpPr>
              <p:cNvPr id="609" name="Google Shape;609;p78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0" name="Google Shape;610;p78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1" name="Google Shape;611;p78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2" name="Google Shape;612;p78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3" name="Google Shape;613;p78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4" name="Google Shape;614;p78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5" name="Google Shape;615;p78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6" name="Google Shape;616;p78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7" name="Google Shape;617;p78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8" name="Google Shape;618;p78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9" name="Google Shape;619;p78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0" name="Google Shape;620;p78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1" name="Google Shape;621;p78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2" name="Google Shape;622;p78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sp>
          <p:nvSpPr>
            <p:cNvPr id="623" name="Google Shape;623;p78"/>
            <p:cNvSpPr/>
            <p:nvPr/>
          </p:nvSpPr>
          <p:spPr>
            <a:xfrm rot="-5400000">
              <a:off x="5322038" y="-137485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624" name="Google Shape;624;p78"/>
          <p:cNvSpPr txBox="1"/>
          <p:nvPr>
            <p:ph type="title"/>
          </p:nvPr>
        </p:nvSpPr>
        <p:spPr>
          <a:xfrm>
            <a:off x="4596287" y="1944159"/>
            <a:ext cx="3029700" cy="5982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25" name="Google Shape;625;p78"/>
          <p:cNvSpPr txBox="1"/>
          <p:nvPr>
            <p:ph idx="1" type="subTitle"/>
          </p:nvPr>
        </p:nvSpPr>
        <p:spPr>
          <a:xfrm>
            <a:off x="4596287" y="2482430"/>
            <a:ext cx="3029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4">
  <p:cSld name="CUSTOM_4_1_1_1_1">
    <p:spTree>
      <p:nvGrpSpPr>
        <p:cNvPr id="626" name="Shape 6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27" name="Google Shape;627;p79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28" name="Google Shape;628;p79"/>
          <p:cNvGrpSpPr/>
          <p:nvPr/>
        </p:nvGrpSpPr>
        <p:grpSpPr>
          <a:xfrm>
            <a:off x="-378350" y="-71600"/>
            <a:ext cx="10617113" cy="3308050"/>
            <a:chOff x="-378350" y="-71600"/>
            <a:chExt cx="10617113" cy="3308050"/>
          </a:xfrm>
        </p:grpSpPr>
        <p:sp>
          <p:nvSpPr>
            <p:cNvPr id="629" name="Google Shape;629;p79"/>
            <p:cNvSpPr/>
            <p:nvPr/>
          </p:nvSpPr>
          <p:spPr>
            <a:xfrm flipH="1" rot="10800000">
              <a:off x="-378350" y="-7160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630" name="Google Shape;630;p79"/>
            <p:cNvGrpSpPr/>
            <p:nvPr/>
          </p:nvGrpSpPr>
          <p:grpSpPr>
            <a:xfrm>
              <a:off x="8353488" y="1352200"/>
              <a:ext cx="1885275" cy="1884250"/>
              <a:chOff x="2609275" y="3149350"/>
              <a:chExt cx="1885275" cy="1884250"/>
            </a:xfrm>
          </p:grpSpPr>
          <p:sp>
            <p:nvSpPr>
              <p:cNvPr id="631" name="Google Shape;631;p79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2" name="Google Shape;632;p79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3" name="Google Shape;633;p79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4" name="Google Shape;634;p79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5" name="Google Shape;635;p79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6" name="Google Shape;636;p79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7" name="Google Shape;637;p79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8" name="Google Shape;638;p79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39" name="Google Shape;639;p79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0" name="Google Shape;640;p79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1" name="Google Shape;641;p79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2" name="Google Shape;642;p79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3" name="Google Shape;643;p79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4" name="Google Shape;644;p79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5" name="Google Shape;645;p79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6" name="Google Shape;646;p79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7" name="Google Shape;647;p79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8" name="Google Shape;648;p79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49" name="Google Shape;649;p79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650" name="Google Shape;650;p79"/>
          <p:cNvSpPr/>
          <p:nvPr/>
        </p:nvSpPr>
        <p:spPr>
          <a:xfrm rot="10800000">
            <a:off x="6872575" y="0"/>
            <a:ext cx="2263500" cy="313800"/>
          </a:xfrm>
          <a:prstGeom prst="round1Rect">
            <a:avLst>
              <a:gd fmla="val 50000" name="adj"/>
            </a:avLst>
          </a:prstGeom>
          <a:solidFill>
            <a:srgbClr val="006DF5">
              <a:alpha val="40392"/>
            </a:srgbClr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651" name="Google Shape;651;p79"/>
          <p:cNvSpPr txBox="1"/>
          <p:nvPr>
            <p:ph type="title"/>
          </p:nvPr>
        </p:nvSpPr>
        <p:spPr>
          <a:xfrm>
            <a:off x="1352263" y="1785450"/>
            <a:ext cx="3029700" cy="915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652" name="Google Shape;652;p79"/>
          <p:cNvSpPr txBox="1"/>
          <p:nvPr>
            <p:ph idx="1" type="subTitle"/>
          </p:nvPr>
        </p:nvSpPr>
        <p:spPr>
          <a:xfrm>
            <a:off x="1352263" y="2641021"/>
            <a:ext cx="3029700" cy="717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2">
  <p:cSld name="CUSTOM_7_1">
    <p:spTree>
      <p:nvGrpSpPr>
        <p:cNvPr id="653" name="Shape 6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54" name="Google Shape;654;p8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655" name="Google Shape;655;p80"/>
          <p:cNvGrpSpPr/>
          <p:nvPr/>
        </p:nvGrpSpPr>
        <p:grpSpPr>
          <a:xfrm>
            <a:off x="-413550" y="1958000"/>
            <a:ext cx="10720388" cy="2311663"/>
            <a:chOff x="-413550" y="1958000"/>
            <a:chExt cx="10720388" cy="2311663"/>
          </a:xfrm>
        </p:grpSpPr>
        <p:grpSp>
          <p:nvGrpSpPr>
            <p:cNvPr id="656" name="Google Shape;656;p80"/>
            <p:cNvGrpSpPr/>
            <p:nvPr/>
          </p:nvGrpSpPr>
          <p:grpSpPr>
            <a:xfrm>
              <a:off x="8421563" y="2385413"/>
              <a:ext cx="1885275" cy="1884250"/>
              <a:chOff x="2609275" y="3149350"/>
              <a:chExt cx="1885275" cy="1884250"/>
            </a:xfrm>
          </p:grpSpPr>
          <p:sp>
            <p:nvSpPr>
              <p:cNvPr id="657" name="Google Shape;657;p8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8" name="Google Shape;658;p8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59" name="Google Shape;659;p8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0" name="Google Shape;660;p8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1" name="Google Shape;661;p8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2" name="Google Shape;662;p8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3" name="Google Shape;663;p8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4" name="Google Shape;664;p8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5" name="Google Shape;665;p8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6" name="Google Shape;666;p8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7" name="Google Shape;667;p8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8" name="Google Shape;668;p8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9" name="Google Shape;669;p8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0" name="Google Shape;670;p8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1" name="Google Shape;671;p8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2" name="Google Shape;672;p8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3" name="Google Shape;673;p8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4" name="Google Shape;674;p8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5" name="Google Shape;675;p8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676" name="Google Shape;676;p80"/>
            <p:cNvGrpSpPr/>
            <p:nvPr/>
          </p:nvGrpSpPr>
          <p:grpSpPr>
            <a:xfrm>
              <a:off x="-413550" y="1958000"/>
              <a:ext cx="986125" cy="2095500"/>
              <a:chOff x="7631225" y="2241175"/>
              <a:chExt cx="986125" cy="2095500"/>
            </a:xfrm>
          </p:grpSpPr>
          <p:cxnSp>
            <p:nvCxnSpPr>
              <p:cNvPr id="677" name="Google Shape;677;p8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8" name="Google Shape;678;p8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79" name="Google Shape;679;p8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0" name="Google Shape;680;p8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1" name="Google Shape;681;p8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2" name="Google Shape;682;p8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3" name="Google Shape;683;p8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4" name="Google Shape;684;p8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5" name="Google Shape;685;p8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6" name="Google Shape;686;p8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7" name="Google Shape;687;p8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8" name="Google Shape;688;p8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89" name="Google Shape;689;p8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90" name="Google Shape;690;p8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grpSp>
        <p:nvGrpSpPr>
          <p:cNvPr id="691" name="Google Shape;691;p80"/>
          <p:cNvGrpSpPr/>
          <p:nvPr/>
        </p:nvGrpSpPr>
        <p:grpSpPr>
          <a:xfrm>
            <a:off x="7925" y="-25"/>
            <a:ext cx="9136075" cy="5143513"/>
            <a:chOff x="7925" y="-25"/>
            <a:chExt cx="9136075" cy="5143513"/>
          </a:xfrm>
        </p:grpSpPr>
        <p:sp>
          <p:nvSpPr>
            <p:cNvPr id="692" name="Google Shape;692;p80"/>
            <p:cNvSpPr/>
            <p:nvPr/>
          </p:nvSpPr>
          <p:spPr>
            <a:xfrm>
              <a:off x="7925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693" name="Google Shape;693;p80"/>
            <p:cNvSpPr/>
            <p:nvPr/>
          </p:nvSpPr>
          <p:spPr>
            <a:xfrm rot="10800000">
              <a:off x="7504200" y="-25"/>
              <a:ext cx="1639800" cy="4248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694" name="Google Shape;694;p8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 3">
  <p:cSld name="CUSTOM_7_1_1">
    <p:spTree>
      <p:nvGrpSpPr>
        <p:cNvPr id="695" name="Shape 6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96" name="Google Shape;696;p8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697" name="Google Shape;697;p81"/>
          <p:cNvSpPr/>
          <p:nvPr/>
        </p:nvSpPr>
        <p:spPr>
          <a:xfrm rot="-5400000">
            <a:off x="7193025" y="4603988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grpSp>
        <p:nvGrpSpPr>
          <p:cNvPr id="698" name="Google Shape;698;p81"/>
          <p:cNvGrpSpPr/>
          <p:nvPr/>
        </p:nvGrpSpPr>
        <p:grpSpPr>
          <a:xfrm>
            <a:off x="-502850" y="-12"/>
            <a:ext cx="9646850" cy="5143512"/>
            <a:chOff x="-502850" y="-12"/>
            <a:chExt cx="9646850" cy="5143512"/>
          </a:xfrm>
        </p:grpSpPr>
        <p:sp>
          <p:nvSpPr>
            <p:cNvPr id="699" name="Google Shape;699;p81"/>
            <p:cNvSpPr/>
            <p:nvPr/>
          </p:nvSpPr>
          <p:spPr>
            <a:xfrm rot="10800000">
              <a:off x="688050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0" name="Google Shape;700;p81"/>
            <p:cNvSpPr/>
            <p:nvPr/>
          </p:nvSpPr>
          <p:spPr>
            <a:xfrm>
              <a:off x="-502850" y="3138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1" name="Google Shape;701;p81"/>
            <p:cNvSpPr/>
            <p:nvPr/>
          </p:nvSpPr>
          <p:spPr>
            <a:xfrm>
              <a:off x="0" y="2817600"/>
              <a:ext cx="5937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2" name="Google Shape;702;p81"/>
            <p:cNvSpPr/>
            <p:nvPr/>
          </p:nvSpPr>
          <p:spPr>
            <a:xfrm>
              <a:off x="0" y="4780475"/>
              <a:ext cx="1882500" cy="3630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703" name="Google Shape;703;p81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Numbers and text 1">
  <p:cSld name="CUSTOM_5_1">
    <p:spTree>
      <p:nvGrpSpPr>
        <p:cNvPr id="704" name="Shape 7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05" name="Google Shape;705;p8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06" name="Google Shape;706;p82"/>
          <p:cNvGrpSpPr/>
          <p:nvPr/>
        </p:nvGrpSpPr>
        <p:grpSpPr>
          <a:xfrm>
            <a:off x="0" y="0"/>
            <a:ext cx="9552075" cy="5143500"/>
            <a:chOff x="0" y="0"/>
            <a:chExt cx="9552075" cy="5143500"/>
          </a:xfrm>
        </p:grpSpPr>
        <p:sp>
          <p:nvSpPr>
            <p:cNvPr id="707" name="Google Shape;707;p82"/>
            <p:cNvSpPr/>
            <p:nvPr/>
          </p:nvSpPr>
          <p:spPr>
            <a:xfrm>
              <a:off x="0" y="0"/>
              <a:ext cx="4803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8" name="Google Shape;708;p82"/>
            <p:cNvSpPr/>
            <p:nvPr/>
          </p:nvSpPr>
          <p:spPr>
            <a:xfrm flipH="1">
              <a:off x="8663700" y="3576600"/>
              <a:ext cx="480300" cy="1566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09" name="Google Shape;709;p82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10" name="Google Shape;710;p82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11" name="Google Shape;711;p82"/>
          <p:cNvGrpSpPr/>
          <p:nvPr/>
        </p:nvGrpSpPr>
        <p:grpSpPr>
          <a:xfrm>
            <a:off x="-505837" y="-1463962"/>
            <a:ext cx="6732100" cy="6536737"/>
            <a:chOff x="-505837" y="-1463962"/>
            <a:chExt cx="6732100" cy="6536737"/>
          </a:xfrm>
        </p:grpSpPr>
        <p:grpSp>
          <p:nvGrpSpPr>
            <p:cNvPr id="712" name="Google Shape;712;p82"/>
            <p:cNvGrpSpPr/>
            <p:nvPr/>
          </p:nvGrpSpPr>
          <p:grpSpPr>
            <a:xfrm>
              <a:off x="4340988" y="-1463962"/>
              <a:ext cx="1885275" cy="1884250"/>
              <a:chOff x="2609275" y="3149350"/>
              <a:chExt cx="1885275" cy="1884250"/>
            </a:xfrm>
          </p:grpSpPr>
          <p:sp>
            <p:nvSpPr>
              <p:cNvPr id="713" name="Google Shape;713;p8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4" name="Google Shape;714;p8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5" name="Google Shape;715;p8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6" name="Google Shape;716;p8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7" name="Google Shape;717;p8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8" name="Google Shape;718;p8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9" name="Google Shape;719;p8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0" name="Google Shape;720;p8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1" name="Google Shape;721;p8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2" name="Google Shape;722;p8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3" name="Google Shape;723;p8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4" name="Google Shape;724;p8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5" name="Google Shape;725;p8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6" name="Google Shape;726;p8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7" name="Google Shape;727;p8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8" name="Google Shape;728;p8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9" name="Google Shape;729;p8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0" name="Google Shape;730;p8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1" name="Google Shape;731;p8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732" name="Google Shape;732;p82"/>
            <p:cNvGrpSpPr/>
            <p:nvPr/>
          </p:nvGrpSpPr>
          <p:grpSpPr>
            <a:xfrm>
              <a:off x="-505837" y="2977275"/>
              <a:ext cx="986125" cy="2095500"/>
              <a:chOff x="7631225" y="2241175"/>
              <a:chExt cx="986125" cy="2095500"/>
            </a:xfrm>
          </p:grpSpPr>
          <p:cxnSp>
            <p:nvCxnSpPr>
              <p:cNvPr id="733" name="Google Shape;733;p82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4" name="Google Shape;734;p82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5" name="Google Shape;735;p82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6" name="Google Shape;736;p82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7" name="Google Shape;737;p82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8" name="Google Shape;738;p82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39" name="Google Shape;739;p82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0" name="Google Shape;740;p82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1" name="Google Shape;741;p82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2" name="Google Shape;742;p82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3" name="Google Shape;743;p82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4" name="Google Shape;744;p82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5" name="Google Shape;745;p82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46" name="Google Shape;746;p82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747" name="Google Shape;747;p82"/>
          <p:cNvSpPr txBox="1"/>
          <p:nvPr>
            <p:ph idx="1" type="subTitle"/>
          </p:nvPr>
        </p:nvSpPr>
        <p:spPr>
          <a:xfrm>
            <a:off x="722375" y="1911375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48" name="Google Shape;748;p82"/>
          <p:cNvSpPr txBox="1"/>
          <p:nvPr>
            <p:ph type="title"/>
          </p:nvPr>
        </p:nvSpPr>
        <p:spPr>
          <a:xfrm>
            <a:off x="722513" y="1349525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49" name="Google Shape;749;p82"/>
          <p:cNvSpPr txBox="1"/>
          <p:nvPr>
            <p:ph idx="2" type="subTitle"/>
          </p:nvPr>
        </p:nvSpPr>
        <p:spPr>
          <a:xfrm>
            <a:off x="3347124" y="1911375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0" name="Google Shape;750;p82"/>
          <p:cNvSpPr txBox="1"/>
          <p:nvPr>
            <p:ph idx="3" type="title"/>
          </p:nvPr>
        </p:nvSpPr>
        <p:spPr>
          <a:xfrm>
            <a:off x="3347260" y="1349525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1" name="Google Shape;751;p82"/>
          <p:cNvSpPr txBox="1"/>
          <p:nvPr>
            <p:ph idx="4" type="subTitle"/>
          </p:nvPr>
        </p:nvSpPr>
        <p:spPr>
          <a:xfrm>
            <a:off x="5971873" y="1911375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2" name="Google Shape;752;p82"/>
          <p:cNvSpPr txBox="1"/>
          <p:nvPr>
            <p:ph idx="5" type="title"/>
          </p:nvPr>
        </p:nvSpPr>
        <p:spPr>
          <a:xfrm>
            <a:off x="5972007" y="1349525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3" name="Google Shape;753;p82"/>
          <p:cNvSpPr txBox="1"/>
          <p:nvPr>
            <p:ph idx="6" type="subTitle"/>
          </p:nvPr>
        </p:nvSpPr>
        <p:spPr>
          <a:xfrm>
            <a:off x="2034800" y="3707300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4" name="Google Shape;754;p82"/>
          <p:cNvSpPr txBox="1"/>
          <p:nvPr>
            <p:ph idx="7" type="title"/>
          </p:nvPr>
        </p:nvSpPr>
        <p:spPr>
          <a:xfrm>
            <a:off x="2034947" y="3145450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5" name="Google Shape;755;p82"/>
          <p:cNvSpPr txBox="1"/>
          <p:nvPr>
            <p:ph idx="8" type="subTitle"/>
          </p:nvPr>
        </p:nvSpPr>
        <p:spPr>
          <a:xfrm>
            <a:off x="4659549" y="3707300"/>
            <a:ext cx="2449500" cy="6681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756" name="Google Shape;756;p82"/>
          <p:cNvSpPr txBox="1"/>
          <p:nvPr>
            <p:ph idx="9" type="title"/>
          </p:nvPr>
        </p:nvSpPr>
        <p:spPr>
          <a:xfrm>
            <a:off x="4659694" y="3145450"/>
            <a:ext cx="2449500" cy="6381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757" name="Google Shape;757;p82"/>
          <p:cNvSpPr txBox="1"/>
          <p:nvPr>
            <p:ph idx="13"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hree columns 1">
  <p:cSld name="CUSTOM_1_2">
    <p:spTree>
      <p:nvGrpSpPr>
        <p:cNvPr id="758" name="Shape 7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59" name="Google Shape;759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760" name="Google Shape;760;p8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761" name="Google Shape;761;p83"/>
          <p:cNvGrpSpPr/>
          <p:nvPr/>
        </p:nvGrpSpPr>
        <p:grpSpPr>
          <a:xfrm>
            <a:off x="-5879" y="147050"/>
            <a:ext cx="9418079" cy="5003125"/>
            <a:chOff x="-5879" y="147050"/>
            <a:chExt cx="9418079" cy="5003125"/>
          </a:xfrm>
        </p:grpSpPr>
        <p:sp>
          <p:nvSpPr>
            <p:cNvPr id="762" name="Google Shape;762;p83"/>
            <p:cNvSpPr/>
            <p:nvPr/>
          </p:nvSpPr>
          <p:spPr>
            <a:xfrm>
              <a:off x="-5879" y="3278775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3" name="Google Shape;763;p83"/>
            <p:cNvSpPr/>
            <p:nvPr/>
          </p:nvSpPr>
          <p:spPr>
            <a:xfrm rot="-5400000">
              <a:off x="7966213" y="3965700"/>
              <a:ext cx="493800" cy="1861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4" name="Google Shape;764;p8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765" name="Google Shape;765;p83"/>
            <p:cNvSpPr/>
            <p:nvPr/>
          </p:nvSpPr>
          <p:spPr>
            <a:xfrm>
              <a:off x="7529700" y="1470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766" name="Google Shape;766;p83"/>
          <p:cNvGrpSpPr/>
          <p:nvPr/>
        </p:nvGrpSpPr>
        <p:grpSpPr>
          <a:xfrm>
            <a:off x="-161275" y="-1397762"/>
            <a:ext cx="9767800" cy="5017262"/>
            <a:chOff x="-161275" y="-1397762"/>
            <a:chExt cx="9767800" cy="5017262"/>
          </a:xfrm>
        </p:grpSpPr>
        <p:sp>
          <p:nvSpPr>
            <p:cNvPr id="767" name="Google Shape;767;p83"/>
            <p:cNvSpPr/>
            <p:nvPr/>
          </p:nvSpPr>
          <p:spPr>
            <a:xfrm flipH="1" rot="10800000">
              <a:off x="-161275" y="-3649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768" name="Google Shape;768;p83"/>
            <p:cNvGrpSpPr/>
            <p:nvPr/>
          </p:nvGrpSpPr>
          <p:grpSpPr>
            <a:xfrm>
              <a:off x="8620400" y="1524000"/>
              <a:ext cx="986125" cy="2095500"/>
              <a:chOff x="7631225" y="2241175"/>
              <a:chExt cx="986125" cy="2095500"/>
            </a:xfrm>
          </p:grpSpPr>
          <p:cxnSp>
            <p:nvCxnSpPr>
              <p:cNvPr id="769" name="Google Shape;769;p83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0" name="Google Shape;770;p83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1" name="Google Shape;771;p83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2" name="Google Shape;772;p83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3" name="Google Shape;773;p83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4" name="Google Shape;774;p83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5" name="Google Shape;775;p83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6" name="Google Shape;776;p83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7" name="Google Shape;777;p83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8" name="Google Shape;778;p83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79" name="Google Shape;779;p83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0" name="Google Shape;780;p83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1" name="Google Shape;781;p83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782" name="Google Shape;782;p83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783" name="Google Shape;783;p83"/>
            <p:cNvGrpSpPr/>
            <p:nvPr/>
          </p:nvGrpSpPr>
          <p:grpSpPr>
            <a:xfrm>
              <a:off x="4796563" y="-1397762"/>
              <a:ext cx="1885275" cy="1884250"/>
              <a:chOff x="2609275" y="3149350"/>
              <a:chExt cx="1885275" cy="1884250"/>
            </a:xfrm>
          </p:grpSpPr>
          <p:sp>
            <p:nvSpPr>
              <p:cNvPr id="784" name="Google Shape;784;p83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5" name="Google Shape;785;p83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6" name="Google Shape;786;p83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7" name="Google Shape;787;p83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8" name="Google Shape;788;p83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9" name="Google Shape;789;p83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0" name="Google Shape;790;p83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1" name="Google Shape;791;p83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2" name="Google Shape;792;p83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3" name="Google Shape;793;p83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4" name="Google Shape;794;p83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5" name="Google Shape;795;p83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6" name="Google Shape;796;p83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7" name="Google Shape;797;p83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8" name="Google Shape;798;p83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9" name="Google Shape;799;p83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0" name="Google Shape;800;p83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1" name="Google Shape;801;p83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2" name="Google Shape;802;p83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803" name="Google Shape;803;p8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04" name="Google Shape;804;p83"/>
          <p:cNvSpPr txBox="1"/>
          <p:nvPr>
            <p:ph idx="1" type="subTitle"/>
          </p:nvPr>
        </p:nvSpPr>
        <p:spPr>
          <a:xfrm>
            <a:off x="2886300" y="1757200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5" name="Google Shape;805;p83"/>
          <p:cNvSpPr txBox="1"/>
          <p:nvPr>
            <p:ph idx="2" type="subTitle"/>
          </p:nvPr>
        </p:nvSpPr>
        <p:spPr>
          <a:xfrm>
            <a:off x="2886300" y="1456725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6" name="Google Shape;806;p83"/>
          <p:cNvSpPr txBox="1"/>
          <p:nvPr>
            <p:ph idx="3" type="subTitle"/>
          </p:nvPr>
        </p:nvSpPr>
        <p:spPr>
          <a:xfrm>
            <a:off x="2886300" y="2814000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7" name="Google Shape;807;p83"/>
          <p:cNvSpPr txBox="1"/>
          <p:nvPr>
            <p:ph idx="4" type="subTitle"/>
          </p:nvPr>
        </p:nvSpPr>
        <p:spPr>
          <a:xfrm>
            <a:off x="2886300" y="2513525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808" name="Google Shape;808;p83"/>
          <p:cNvSpPr txBox="1"/>
          <p:nvPr>
            <p:ph idx="5" type="subTitle"/>
          </p:nvPr>
        </p:nvSpPr>
        <p:spPr>
          <a:xfrm>
            <a:off x="2886300" y="3870800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09" name="Google Shape;809;p83"/>
          <p:cNvSpPr txBox="1"/>
          <p:nvPr>
            <p:ph idx="6" type="subTitle"/>
          </p:nvPr>
        </p:nvSpPr>
        <p:spPr>
          <a:xfrm>
            <a:off x="2886300" y="3570325"/>
            <a:ext cx="33714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hanks">
  <p:cSld name="CUSTOM_2">
    <p:spTree>
      <p:nvGrpSpPr>
        <p:cNvPr id="810" name="Shape 8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11" name="Google Shape;811;p84"/>
          <p:cNvGrpSpPr/>
          <p:nvPr/>
        </p:nvGrpSpPr>
        <p:grpSpPr>
          <a:xfrm>
            <a:off x="800963" y="-1678600"/>
            <a:ext cx="9414787" cy="4643313"/>
            <a:chOff x="800963" y="-1678600"/>
            <a:chExt cx="9414787" cy="4643313"/>
          </a:xfrm>
        </p:grpSpPr>
        <p:grpSp>
          <p:nvGrpSpPr>
            <p:cNvPr id="812" name="Google Shape;812;p84"/>
            <p:cNvGrpSpPr/>
            <p:nvPr/>
          </p:nvGrpSpPr>
          <p:grpSpPr>
            <a:xfrm flipH="1">
              <a:off x="8330475" y="1080463"/>
              <a:ext cx="1885275" cy="1884250"/>
              <a:chOff x="2609275" y="3149350"/>
              <a:chExt cx="1885275" cy="1884250"/>
            </a:xfrm>
          </p:grpSpPr>
          <p:sp>
            <p:nvSpPr>
              <p:cNvPr id="813" name="Google Shape;813;p8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4" name="Google Shape;814;p8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5" name="Google Shape;815;p8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6" name="Google Shape;816;p8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7" name="Google Shape;817;p8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8" name="Google Shape;818;p8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9" name="Google Shape;819;p8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0" name="Google Shape;820;p8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1" name="Google Shape;821;p8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2" name="Google Shape;822;p8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3" name="Google Shape;823;p8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4" name="Google Shape;824;p8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5" name="Google Shape;825;p8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6" name="Google Shape;826;p8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7" name="Google Shape;827;p8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8" name="Google Shape;828;p8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9" name="Google Shape;829;p8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0" name="Google Shape;830;p8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1" name="Google Shape;831;p8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32" name="Google Shape;832;p84"/>
            <p:cNvSpPr/>
            <p:nvPr/>
          </p:nvSpPr>
          <p:spPr>
            <a:xfrm flipH="1" rot="5400000">
              <a:off x="800963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pic>
        <p:nvPicPr>
          <p:cNvPr id="833" name="Google Shape;833;p8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sp>
        <p:nvSpPr>
          <p:cNvPr id="834" name="Google Shape;834;p84"/>
          <p:cNvSpPr txBox="1"/>
          <p:nvPr>
            <p:ph type="ctrTitle"/>
          </p:nvPr>
        </p:nvSpPr>
        <p:spPr>
          <a:xfrm>
            <a:off x="2685375" y="552694"/>
            <a:ext cx="3773100" cy="9084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/>
        </p:txBody>
      </p:sp>
      <p:sp>
        <p:nvSpPr>
          <p:cNvPr id="835" name="Google Shape;835;p84"/>
          <p:cNvSpPr txBox="1"/>
          <p:nvPr>
            <p:ph idx="1" type="subTitle"/>
          </p:nvPr>
        </p:nvSpPr>
        <p:spPr>
          <a:xfrm>
            <a:off x="2685375" y="1369144"/>
            <a:ext cx="3773100" cy="10779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836" name="Google Shape;836;p84"/>
          <p:cNvSpPr txBox="1"/>
          <p:nvPr/>
        </p:nvSpPr>
        <p:spPr>
          <a:xfrm>
            <a:off x="3014822" y="3604741"/>
            <a:ext cx="3114300" cy="6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000"/>
              <a:buFont typeface="Arial"/>
              <a:buNone/>
            </a:pP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CREDITS: This presentation template was created by </a:t>
            </a:r>
            <a:r>
              <a:rPr b="1" i="0" lang="en" sz="1000" u="sng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3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Slidesgo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, including icons by </a:t>
            </a:r>
            <a:r>
              <a:rPr b="1" i="0" lang="en" sz="1000" u="sng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4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Flaticon</a:t>
            </a:r>
            <a:r>
              <a:rPr b="1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 </a:t>
            </a:r>
            <a:r>
              <a:rPr b="0" i="0" lang="en" sz="10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rPr>
              <a:t>and infographics &amp; images by </a:t>
            </a:r>
            <a:r>
              <a:rPr b="1" i="0" lang="en" sz="1000" u="sng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  <a:hlinkClick r:id="rId5">
                  <a:extLst>
                    <a:ext uri="{A12FA001-AC4F-418D-AE19-62706E023703}">
                      <ahyp:hlinkClr val="tx"/>
                    </a:ext>
                  </a:extLst>
                </a:hlinkClick>
              </a:rPr>
              <a:t>Freepik</a:t>
            </a:r>
            <a:endParaRPr b="1" i="0" sz="1000" u="sng" cap="none" strike="noStrike">
              <a:solidFill>
                <a:schemeClr val="dk1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body" type="tx">
  <p:cSld name="TITLE_AND_BODY">
    <p:spTree>
      <p:nvGrpSpPr>
        <p:cNvPr id="837" name="Shape 8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38" name="Google Shape;838;p8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39" name="Google Shape;839;p85"/>
          <p:cNvGrpSpPr/>
          <p:nvPr/>
        </p:nvGrpSpPr>
        <p:grpSpPr>
          <a:xfrm>
            <a:off x="-1360162" y="-430750"/>
            <a:ext cx="4586212" cy="5760313"/>
            <a:chOff x="-1360162" y="-430750"/>
            <a:chExt cx="4586212" cy="5760313"/>
          </a:xfrm>
        </p:grpSpPr>
        <p:sp>
          <p:nvSpPr>
            <p:cNvPr id="840" name="Google Shape;840;p85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841" name="Google Shape;841;p85"/>
            <p:cNvGrpSpPr/>
            <p:nvPr/>
          </p:nvGrpSpPr>
          <p:grpSpPr>
            <a:xfrm>
              <a:off x="-1360162" y="3445313"/>
              <a:ext cx="1885275" cy="1884250"/>
              <a:chOff x="2609275" y="3149350"/>
              <a:chExt cx="1885275" cy="1884250"/>
            </a:xfrm>
          </p:grpSpPr>
          <p:sp>
            <p:nvSpPr>
              <p:cNvPr id="842" name="Google Shape;842;p8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3" name="Google Shape;843;p8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4" name="Google Shape;844;p8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5" name="Google Shape;845;p8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6" name="Google Shape;846;p8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7" name="Google Shape;847;p8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8" name="Google Shape;848;p8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49" name="Google Shape;849;p8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0" name="Google Shape;850;p8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1" name="Google Shape;851;p8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2" name="Google Shape;852;p8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3" name="Google Shape;853;p8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4" name="Google Shape;854;p8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5" name="Google Shape;855;p8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6" name="Google Shape;856;p8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7" name="Google Shape;857;p8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8" name="Google Shape;858;p8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59" name="Google Shape;859;p8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60" name="Google Shape;860;p8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861" name="Google Shape;861;p85"/>
          <p:cNvGrpSpPr/>
          <p:nvPr/>
        </p:nvGrpSpPr>
        <p:grpSpPr>
          <a:xfrm>
            <a:off x="6107100" y="0"/>
            <a:ext cx="3036900" cy="5143500"/>
            <a:chOff x="6107100" y="0"/>
            <a:chExt cx="3036900" cy="5143500"/>
          </a:xfrm>
        </p:grpSpPr>
        <p:sp>
          <p:nvSpPr>
            <p:cNvPr id="862" name="Google Shape;862;p85"/>
            <p:cNvSpPr/>
            <p:nvPr/>
          </p:nvSpPr>
          <p:spPr>
            <a:xfrm flipH="1">
              <a:off x="6107100" y="4748700"/>
              <a:ext cx="3023100" cy="3948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63" name="Google Shape;863;p85"/>
            <p:cNvSpPr/>
            <p:nvPr/>
          </p:nvSpPr>
          <p:spPr>
            <a:xfrm rot="10800000">
              <a:off x="6928200" y="0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64" name="Google Shape;864;p85"/>
            <p:cNvSpPr/>
            <p:nvPr/>
          </p:nvSpPr>
          <p:spPr>
            <a:xfrm flipH="1">
              <a:off x="8605675" y="3272100"/>
              <a:ext cx="530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865" name="Google Shape;865;p8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66" name="Google Shape;866;p85"/>
          <p:cNvSpPr txBox="1"/>
          <p:nvPr>
            <p:ph idx="1" type="body"/>
          </p:nvPr>
        </p:nvSpPr>
        <p:spPr>
          <a:xfrm>
            <a:off x="722375" y="1187600"/>
            <a:ext cx="7699200" cy="12006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 5">
  <p:cSld name="CUSTOM_4_1_1_1_1_1">
    <p:spTree>
      <p:nvGrpSpPr>
        <p:cNvPr id="867" name="Shape 8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68" name="Google Shape;868;p8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69" name="Google Shape;869;p86"/>
          <p:cNvGrpSpPr/>
          <p:nvPr/>
        </p:nvGrpSpPr>
        <p:grpSpPr>
          <a:xfrm>
            <a:off x="0" y="0"/>
            <a:ext cx="9725100" cy="5143488"/>
            <a:chOff x="0" y="0"/>
            <a:chExt cx="9725100" cy="5143488"/>
          </a:xfrm>
        </p:grpSpPr>
        <p:sp>
          <p:nvSpPr>
            <p:cNvPr id="870" name="Google Shape;870;p86"/>
            <p:cNvSpPr/>
            <p:nvPr/>
          </p:nvSpPr>
          <p:spPr>
            <a:xfrm>
              <a:off x="0" y="4829688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71" name="Google Shape;871;p86"/>
            <p:cNvSpPr/>
            <p:nvPr/>
          </p:nvSpPr>
          <p:spPr>
            <a:xfrm>
              <a:off x="7842600" y="2511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72" name="Google Shape;872;p86"/>
            <p:cNvSpPr/>
            <p:nvPr/>
          </p:nvSpPr>
          <p:spPr>
            <a:xfrm rot="5400000">
              <a:off x="983550" y="-983550"/>
              <a:ext cx="358800" cy="23259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73" name="Google Shape;873;p86"/>
            <p:cNvSpPr/>
            <p:nvPr/>
          </p:nvSpPr>
          <p:spPr>
            <a:xfrm>
              <a:off x="0" y="0"/>
              <a:ext cx="579900" cy="23259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874" name="Google Shape;874;p8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875" name="Google Shape;875;p86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able of contents">
  <p:cSld name="CUSTOM">
    <p:spTree>
      <p:nvGrpSpPr>
        <p:cNvPr id="4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2" name="Google Shape;42;p60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43" name="Google Shape;43;p60"/>
          <p:cNvGrpSpPr/>
          <p:nvPr/>
        </p:nvGrpSpPr>
        <p:grpSpPr>
          <a:xfrm>
            <a:off x="-300" y="-12"/>
            <a:ext cx="9363175" cy="5143487"/>
            <a:chOff x="-300" y="-12"/>
            <a:chExt cx="9363175" cy="5143487"/>
          </a:xfrm>
        </p:grpSpPr>
        <p:sp>
          <p:nvSpPr>
            <p:cNvPr id="44" name="Google Shape;44;p60"/>
            <p:cNvSpPr/>
            <p:nvPr/>
          </p:nvSpPr>
          <p:spPr>
            <a:xfrm>
              <a:off x="8421575" y="3272075"/>
              <a:ext cx="7173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5" name="Google Shape;45;p60"/>
            <p:cNvSpPr/>
            <p:nvPr/>
          </p:nvSpPr>
          <p:spPr>
            <a:xfrm rot="5400000">
              <a:off x="-568800" y="568500"/>
              <a:ext cx="1759500" cy="6225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6" name="Google Shape;46;p60"/>
            <p:cNvSpPr/>
            <p:nvPr/>
          </p:nvSpPr>
          <p:spPr>
            <a:xfrm flipH="1" rot="10800000">
              <a:off x="0" y="-12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47" name="Google Shape;47;p60"/>
            <p:cNvSpPr/>
            <p:nvPr/>
          </p:nvSpPr>
          <p:spPr>
            <a:xfrm>
              <a:off x="7480375" y="46543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48" name="Google Shape;48;p60"/>
          <p:cNvGrpSpPr/>
          <p:nvPr/>
        </p:nvGrpSpPr>
        <p:grpSpPr>
          <a:xfrm>
            <a:off x="-804387" y="-78325"/>
            <a:ext cx="11111225" cy="6776750"/>
            <a:chOff x="-804387" y="-78325"/>
            <a:chExt cx="11111225" cy="6776750"/>
          </a:xfrm>
        </p:grpSpPr>
        <p:sp>
          <p:nvSpPr>
            <p:cNvPr id="49" name="Google Shape;49;p60"/>
            <p:cNvSpPr/>
            <p:nvPr/>
          </p:nvSpPr>
          <p:spPr>
            <a:xfrm rot="10800000">
              <a:off x="5782225" y="-78325"/>
              <a:ext cx="3429000" cy="582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50" name="Google Shape;50;p60"/>
            <p:cNvGrpSpPr/>
            <p:nvPr/>
          </p:nvGrpSpPr>
          <p:grpSpPr>
            <a:xfrm>
              <a:off x="-387025" y="1052225"/>
              <a:ext cx="910269" cy="2095500"/>
              <a:chOff x="7631225" y="2241175"/>
              <a:chExt cx="910269" cy="2095500"/>
            </a:xfrm>
          </p:grpSpPr>
          <p:cxnSp>
            <p:nvCxnSpPr>
              <p:cNvPr id="51" name="Google Shape;51;p6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2" name="Google Shape;52;p6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3" name="Google Shape;53;p6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4" name="Google Shape;54;p6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5" name="Google Shape;55;p6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6" name="Google Shape;56;p6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7" name="Google Shape;57;p6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8" name="Google Shape;58;p6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59" name="Google Shape;59;p6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0" name="Google Shape;60;p6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1" name="Google Shape;61;p6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2" name="Google Shape;62;p6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63" name="Google Shape;63;p6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64" name="Google Shape;64;p60"/>
            <p:cNvGrpSpPr/>
            <p:nvPr/>
          </p:nvGrpSpPr>
          <p:grpSpPr>
            <a:xfrm>
              <a:off x="8421563" y="946050"/>
              <a:ext cx="1885275" cy="1884250"/>
              <a:chOff x="2609275" y="3149350"/>
              <a:chExt cx="1885275" cy="1884250"/>
            </a:xfrm>
          </p:grpSpPr>
          <p:sp>
            <p:nvSpPr>
              <p:cNvPr id="65" name="Google Shape;65;p6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6" name="Google Shape;66;p6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7" name="Google Shape;67;p6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8" name="Google Shape;68;p6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69" name="Google Shape;69;p6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0" name="Google Shape;70;p6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1" name="Google Shape;71;p6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2" name="Google Shape;72;p6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3" name="Google Shape;73;p6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4" name="Google Shape;74;p6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5" name="Google Shape;75;p6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6" name="Google Shape;76;p6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7" name="Google Shape;77;p6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8" name="Google Shape;78;p6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79" name="Google Shape;79;p6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0" name="Google Shape;80;p6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1" name="Google Shape;81;p6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2" name="Google Shape;82;p6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3" name="Google Shape;83;p6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84" name="Google Shape;84;p60"/>
            <p:cNvSpPr/>
            <p:nvPr/>
          </p:nvSpPr>
          <p:spPr>
            <a:xfrm rot="5400000">
              <a:off x="-804387" y="4372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85" name="Google Shape;85;p60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86" name="Google Shape;86;p60"/>
          <p:cNvSpPr txBox="1"/>
          <p:nvPr>
            <p:ph idx="2" type="title"/>
          </p:nvPr>
        </p:nvSpPr>
        <p:spPr>
          <a:xfrm>
            <a:off x="1522280" y="1393950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7" name="Google Shape;87;p60"/>
          <p:cNvSpPr txBox="1"/>
          <p:nvPr>
            <p:ph idx="3" type="title"/>
          </p:nvPr>
        </p:nvSpPr>
        <p:spPr>
          <a:xfrm>
            <a:off x="5238030" y="1393950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8" name="Google Shape;88;p60"/>
          <p:cNvSpPr txBox="1"/>
          <p:nvPr>
            <p:ph idx="4" type="title"/>
          </p:nvPr>
        </p:nvSpPr>
        <p:spPr>
          <a:xfrm>
            <a:off x="1522305" y="2494625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89" name="Google Shape;89;p60"/>
          <p:cNvSpPr txBox="1"/>
          <p:nvPr>
            <p:ph idx="5" type="title"/>
          </p:nvPr>
        </p:nvSpPr>
        <p:spPr>
          <a:xfrm>
            <a:off x="1522305" y="3595300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0" name="Google Shape;90;p60"/>
          <p:cNvSpPr txBox="1"/>
          <p:nvPr>
            <p:ph idx="1" type="subTitle"/>
          </p:nvPr>
        </p:nvSpPr>
        <p:spPr>
          <a:xfrm>
            <a:off x="2448393" y="1518150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1" name="Google Shape;91;p60"/>
          <p:cNvSpPr txBox="1"/>
          <p:nvPr>
            <p:ph idx="6" type="subTitle"/>
          </p:nvPr>
        </p:nvSpPr>
        <p:spPr>
          <a:xfrm>
            <a:off x="6164020" y="1518150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2" name="Google Shape;92;p60"/>
          <p:cNvSpPr txBox="1"/>
          <p:nvPr>
            <p:ph idx="7" type="subTitle"/>
          </p:nvPr>
        </p:nvSpPr>
        <p:spPr>
          <a:xfrm>
            <a:off x="2448393" y="2618825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3" name="Google Shape;93;p60"/>
          <p:cNvSpPr txBox="1"/>
          <p:nvPr>
            <p:ph idx="8" type="subTitle"/>
          </p:nvPr>
        </p:nvSpPr>
        <p:spPr>
          <a:xfrm>
            <a:off x="2448270" y="3719500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4" name="Google Shape;94;p60"/>
          <p:cNvSpPr txBox="1"/>
          <p:nvPr>
            <p:ph idx="9" type="title"/>
          </p:nvPr>
        </p:nvSpPr>
        <p:spPr>
          <a:xfrm>
            <a:off x="5237956" y="2494625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5" name="Google Shape;95;p60"/>
          <p:cNvSpPr txBox="1"/>
          <p:nvPr>
            <p:ph idx="13" type="title"/>
          </p:nvPr>
        </p:nvSpPr>
        <p:spPr>
          <a:xfrm>
            <a:off x="5237957" y="3595300"/>
            <a:ext cx="773700" cy="777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3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/>
        </p:txBody>
      </p:sp>
      <p:sp>
        <p:nvSpPr>
          <p:cNvPr id="96" name="Google Shape;96;p60"/>
          <p:cNvSpPr txBox="1"/>
          <p:nvPr>
            <p:ph idx="14" type="subTitle"/>
          </p:nvPr>
        </p:nvSpPr>
        <p:spPr>
          <a:xfrm>
            <a:off x="6163931" y="2618825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97" name="Google Shape;97;p60"/>
          <p:cNvSpPr txBox="1"/>
          <p:nvPr>
            <p:ph idx="15" type="subTitle"/>
          </p:nvPr>
        </p:nvSpPr>
        <p:spPr>
          <a:xfrm>
            <a:off x="6163930" y="3719500"/>
            <a:ext cx="1457700" cy="5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bg>
      <p:bgPr>
        <a:solidFill>
          <a:srgbClr val="FFFFFF"/>
        </a:solidFill>
      </p:bgPr>
    </p:bg>
    <p:spTree>
      <p:nvGrpSpPr>
        <p:cNvPr id="876" name="Shape 876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">
  <p:cSld name="CUSTOM_8_1">
    <p:spTree>
      <p:nvGrpSpPr>
        <p:cNvPr id="877" name="Shape 8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78" name="Google Shape;878;p9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ackground 1">
  <p:cSld name="CUSTOM_8_1_1">
    <p:spTree>
      <p:nvGrpSpPr>
        <p:cNvPr id="879" name="Shape 8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80" name="Google Shape;880;p9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1" name="Google Shape;881;p92"/>
          <p:cNvGrpSpPr/>
          <p:nvPr/>
        </p:nvGrpSpPr>
        <p:grpSpPr>
          <a:xfrm>
            <a:off x="0" y="-25"/>
            <a:ext cx="9552075" cy="5143375"/>
            <a:chOff x="0" y="-25"/>
            <a:chExt cx="9552075" cy="5143375"/>
          </a:xfrm>
        </p:grpSpPr>
        <p:sp>
          <p:nvSpPr>
            <p:cNvPr id="882" name="Google Shape;882;p92"/>
            <p:cNvSpPr/>
            <p:nvPr/>
          </p:nvSpPr>
          <p:spPr>
            <a:xfrm>
              <a:off x="0" y="0"/>
              <a:ext cx="722400" cy="24021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3" name="Google Shape;883;p92"/>
            <p:cNvSpPr/>
            <p:nvPr/>
          </p:nvSpPr>
          <p:spPr>
            <a:xfrm flipH="1">
              <a:off x="6943500" y="4306950"/>
              <a:ext cx="2200500" cy="8364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4" name="Google Shape;884;p92"/>
            <p:cNvSpPr/>
            <p:nvPr/>
          </p:nvSpPr>
          <p:spPr>
            <a:xfrm flipH="1" rot="10800000">
              <a:off x="0" y="-25"/>
              <a:ext cx="2263500" cy="8421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885" name="Google Shape;885;p92"/>
            <p:cNvSpPr/>
            <p:nvPr/>
          </p:nvSpPr>
          <p:spPr>
            <a:xfrm>
              <a:off x="7669575" y="475545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886" name="Google Shape;886;p92"/>
          <p:cNvGrpSpPr/>
          <p:nvPr/>
        </p:nvGrpSpPr>
        <p:grpSpPr>
          <a:xfrm>
            <a:off x="489563" y="-211525"/>
            <a:ext cx="8425112" cy="6291588"/>
            <a:chOff x="489563" y="-211525"/>
            <a:chExt cx="8425112" cy="6291588"/>
          </a:xfrm>
        </p:grpSpPr>
        <p:grpSp>
          <p:nvGrpSpPr>
            <p:cNvPr id="887" name="Google Shape;887;p92"/>
            <p:cNvGrpSpPr/>
            <p:nvPr/>
          </p:nvGrpSpPr>
          <p:grpSpPr>
            <a:xfrm>
              <a:off x="489563" y="4195813"/>
              <a:ext cx="1885275" cy="1884250"/>
              <a:chOff x="2609275" y="3149350"/>
              <a:chExt cx="1885275" cy="1884250"/>
            </a:xfrm>
          </p:grpSpPr>
          <p:sp>
            <p:nvSpPr>
              <p:cNvPr id="888" name="Google Shape;888;p9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89" name="Google Shape;889;p9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0" name="Google Shape;890;p9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1" name="Google Shape;891;p9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2" name="Google Shape;892;p9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3" name="Google Shape;893;p9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4" name="Google Shape;894;p9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5" name="Google Shape;895;p9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6" name="Google Shape;896;p9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7" name="Google Shape;897;p9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8" name="Google Shape;898;p9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899" name="Google Shape;899;p9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0" name="Google Shape;900;p9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1" name="Google Shape;901;p9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2" name="Google Shape;902;p9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3" name="Google Shape;903;p9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4" name="Google Shape;904;p9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5" name="Google Shape;905;p9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06" name="Google Shape;906;p9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grpSp>
          <p:nvGrpSpPr>
            <p:cNvPr id="907" name="Google Shape;907;p92"/>
            <p:cNvGrpSpPr/>
            <p:nvPr/>
          </p:nvGrpSpPr>
          <p:grpSpPr>
            <a:xfrm>
              <a:off x="7928550" y="-211525"/>
              <a:ext cx="986125" cy="2095500"/>
              <a:chOff x="7631225" y="2241175"/>
              <a:chExt cx="986125" cy="2095500"/>
            </a:xfrm>
          </p:grpSpPr>
          <p:cxnSp>
            <p:nvCxnSpPr>
              <p:cNvPr id="908" name="Google Shape;908;p92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09" name="Google Shape;909;p92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0" name="Google Shape;910;p92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1" name="Google Shape;911;p92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2" name="Google Shape;912;p92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3" name="Google Shape;913;p92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4" name="Google Shape;914;p92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5" name="Google Shape;915;p92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6" name="Google Shape;916;p92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7" name="Google Shape;917;p92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8" name="Google Shape;918;p92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19" name="Google Shape;919;p92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0" name="Google Shape;920;p92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21" name="Google Shape;921;p92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ext">
  <p:cSld name="CUSTOM_4"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9" name="Google Shape;99;p61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0" name="Google Shape;100;p61"/>
          <p:cNvGrpSpPr/>
          <p:nvPr/>
        </p:nvGrpSpPr>
        <p:grpSpPr>
          <a:xfrm>
            <a:off x="0" y="3870800"/>
            <a:ext cx="2263500" cy="1272725"/>
            <a:chOff x="0" y="3870800"/>
            <a:chExt cx="2263500" cy="1272725"/>
          </a:xfrm>
        </p:grpSpPr>
        <p:sp>
          <p:nvSpPr>
            <p:cNvPr id="101" name="Google Shape;101;p61"/>
            <p:cNvSpPr/>
            <p:nvPr/>
          </p:nvSpPr>
          <p:spPr>
            <a:xfrm>
              <a:off x="0" y="3870800"/>
              <a:ext cx="986100" cy="12726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02" name="Google Shape;102;p61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03" name="Google Shape;103;p61"/>
          <p:cNvSpPr/>
          <p:nvPr/>
        </p:nvSpPr>
        <p:spPr>
          <a:xfrm rot="-5400000">
            <a:off x="8241950" y="1557350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04" name="Google Shape;104;p61"/>
          <p:cNvSpPr txBox="1"/>
          <p:nvPr>
            <p:ph type="title"/>
          </p:nvPr>
        </p:nvSpPr>
        <p:spPr>
          <a:xfrm>
            <a:off x="2444050" y="1769288"/>
            <a:ext cx="4255800" cy="1134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72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105" name="Google Shape;105;p61"/>
          <p:cNvSpPr txBox="1"/>
          <p:nvPr>
            <p:ph idx="1" type="subTitle"/>
          </p:nvPr>
        </p:nvSpPr>
        <p:spPr>
          <a:xfrm>
            <a:off x="2444050" y="2695016"/>
            <a:ext cx="4255800" cy="679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06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7" name="Google Shape;107;p62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08" name="Google Shape;108;p62"/>
          <p:cNvGrpSpPr/>
          <p:nvPr/>
        </p:nvGrpSpPr>
        <p:grpSpPr>
          <a:xfrm>
            <a:off x="0" y="0"/>
            <a:ext cx="9513725" cy="5143425"/>
            <a:chOff x="0" y="0"/>
            <a:chExt cx="9513725" cy="5143425"/>
          </a:xfrm>
        </p:grpSpPr>
        <p:sp>
          <p:nvSpPr>
            <p:cNvPr id="109" name="Google Shape;109;p62"/>
            <p:cNvSpPr/>
            <p:nvPr/>
          </p:nvSpPr>
          <p:spPr>
            <a:xfrm>
              <a:off x="8421625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0" name="Google Shape;110;p62"/>
            <p:cNvSpPr/>
            <p:nvPr/>
          </p:nvSpPr>
          <p:spPr>
            <a:xfrm>
              <a:off x="0" y="4014825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1" name="Google Shape;111;p62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12" name="Google Shape;112;p62"/>
            <p:cNvSpPr/>
            <p:nvPr/>
          </p:nvSpPr>
          <p:spPr>
            <a:xfrm>
              <a:off x="7631225" y="326500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113" name="Google Shape;113;p62"/>
          <p:cNvGrpSpPr/>
          <p:nvPr/>
        </p:nvGrpSpPr>
        <p:grpSpPr>
          <a:xfrm>
            <a:off x="-78450" y="-78300"/>
            <a:ext cx="6346163" cy="6476788"/>
            <a:chOff x="-78450" y="-78300"/>
            <a:chExt cx="6346163" cy="6476788"/>
          </a:xfrm>
        </p:grpSpPr>
        <p:sp>
          <p:nvSpPr>
            <p:cNvPr id="114" name="Google Shape;114;p62"/>
            <p:cNvSpPr/>
            <p:nvPr/>
          </p:nvSpPr>
          <p:spPr>
            <a:xfrm flipH="1" rot="10800000">
              <a:off x="-78450" y="-7830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15" name="Google Shape;115;p62"/>
            <p:cNvGrpSpPr/>
            <p:nvPr/>
          </p:nvGrpSpPr>
          <p:grpSpPr>
            <a:xfrm>
              <a:off x="4382438" y="4514238"/>
              <a:ext cx="1885275" cy="1884250"/>
              <a:chOff x="2609275" y="3149350"/>
              <a:chExt cx="1885275" cy="1884250"/>
            </a:xfrm>
          </p:grpSpPr>
          <p:sp>
            <p:nvSpPr>
              <p:cNvPr id="116" name="Google Shape;116;p62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7" name="Google Shape;117;p62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8" name="Google Shape;118;p62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19" name="Google Shape;119;p62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0" name="Google Shape;120;p62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1" name="Google Shape;121;p62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2" name="Google Shape;122;p62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3" name="Google Shape;123;p62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4" name="Google Shape;124;p62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5" name="Google Shape;125;p62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6" name="Google Shape;126;p62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7" name="Google Shape;127;p62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8" name="Google Shape;128;p62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29" name="Google Shape;129;p62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0" name="Google Shape;130;p62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1" name="Google Shape;131;p62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2" name="Google Shape;132;p62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3" name="Google Shape;133;p62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34" name="Google Shape;134;p62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135" name="Google Shape;135;p62"/>
          <p:cNvSpPr txBox="1"/>
          <p:nvPr>
            <p:ph type="title"/>
          </p:nvPr>
        </p:nvSpPr>
        <p:spPr>
          <a:xfrm>
            <a:off x="2364450" y="2361300"/>
            <a:ext cx="4415100" cy="1510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  <p:sp>
        <p:nvSpPr>
          <p:cNvPr id="136" name="Google Shape;136;p62"/>
          <p:cNvSpPr txBox="1"/>
          <p:nvPr>
            <p:ph idx="2" type="title"/>
          </p:nvPr>
        </p:nvSpPr>
        <p:spPr>
          <a:xfrm>
            <a:off x="4027350" y="1272000"/>
            <a:ext cx="1089300" cy="1089300"/>
          </a:xfrm>
          <a:prstGeom prst="rect">
            <a:avLst/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60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title and description">
  <p:cSld name="SECTION_TITLE_AND_DESCRIPTION">
    <p:spTree>
      <p:nvGrpSpPr>
        <p:cNvPr id="137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8" name="Google Shape;138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39" name="Google Shape;139;p63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40" name="Google Shape;140;p63"/>
          <p:cNvGrpSpPr/>
          <p:nvPr/>
        </p:nvGrpSpPr>
        <p:grpSpPr>
          <a:xfrm>
            <a:off x="0" y="0"/>
            <a:ext cx="9362875" cy="5143500"/>
            <a:chOff x="0" y="0"/>
            <a:chExt cx="9362875" cy="5143500"/>
          </a:xfrm>
        </p:grpSpPr>
        <p:sp>
          <p:nvSpPr>
            <p:cNvPr id="141" name="Google Shape;141;p63"/>
            <p:cNvSpPr/>
            <p:nvPr/>
          </p:nvSpPr>
          <p:spPr>
            <a:xfrm>
              <a:off x="7925" y="0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2" name="Google Shape;142;p63"/>
            <p:cNvSpPr/>
            <p:nvPr/>
          </p:nvSpPr>
          <p:spPr>
            <a:xfrm rot="-5400000">
              <a:off x="7825525" y="3832950"/>
              <a:ext cx="1492500" cy="11286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3" name="Google Shape;143;p63"/>
            <p:cNvSpPr/>
            <p:nvPr/>
          </p:nvSpPr>
          <p:spPr>
            <a:xfrm>
              <a:off x="0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44" name="Google Shape;144;p63"/>
            <p:cNvSpPr/>
            <p:nvPr/>
          </p:nvSpPr>
          <p:spPr>
            <a:xfrm>
              <a:off x="7480375" y="4702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45" name="Google Shape;145;p63"/>
          <p:cNvSpPr/>
          <p:nvPr/>
        </p:nvSpPr>
        <p:spPr>
          <a:xfrm rot="5400000">
            <a:off x="3685175" y="4829625"/>
            <a:ext cx="2325825" cy="2325825"/>
          </a:xfrm>
          <a:custGeom>
            <a:rect b="b" l="l" r="r" t="t"/>
            <a:pathLst>
              <a:path extrusionOk="0" h="93033" w="93033">
                <a:moveTo>
                  <a:pt x="89685" y="61054"/>
                </a:moveTo>
                <a:lnTo>
                  <a:pt x="89685" y="63796"/>
                </a:lnTo>
                <a:lnTo>
                  <a:pt x="89927" y="63150"/>
                </a:lnTo>
                <a:lnTo>
                  <a:pt x="89927" y="61054"/>
                </a:lnTo>
                <a:lnTo>
                  <a:pt x="90693" y="61054"/>
                </a:lnTo>
                <a:cubicBezTo>
                  <a:pt x="90733" y="60973"/>
                  <a:pt x="90733" y="60892"/>
                  <a:pt x="90774" y="60812"/>
                </a:cubicBezTo>
                <a:lnTo>
                  <a:pt x="89927" y="60812"/>
                </a:lnTo>
                <a:lnTo>
                  <a:pt x="89927" y="56255"/>
                </a:lnTo>
                <a:lnTo>
                  <a:pt x="91984" y="56255"/>
                </a:lnTo>
                <a:cubicBezTo>
                  <a:pt x="92024" y="56174"/>
                  <a:pt x="92024" y="56093"/>
                  <a:pt x="92064" y="56013"/>
                </a:cubicBezTo>
                <a:lnTo>
                  <a:pt x="89927" y="56013"/>
                </a:lnTo>
                <a:lnTo>
                  <a:pt x="89927" y="51456"/>
                </a:lnTo>
                <a:lnTo>
                  <a:pt x="92750" y="51456"/>
                </a:lnTo>
                <a:cubicBezTo>
                  <a:pt x="92750" y="51375"/>
                  <a:pt x="92790" y="51295"/>
                  <a:pt x="92790" y="51174"/>
                </a:cubicBezTo>
                <a:lnTo>
                  <a:pt x="89927" y="51174"/>
                </a:lnTo>
                <a:lnTo>
                  <a:pt x="89927" y="46617"/>
                </a:lnTo>
                <a:lnTo>
                  <a:pt x="93032" y="46617"/>
                </a:lnTo>
                <a:lnTo>
                  <a:pt x="93032" y="46496"/>
                </a:lnTo>
                <a:lnTo>
                  <a:pt x="93032" y="46375"/>
                </a:lnTo>
                <a:lnTo>
                  <a:pt x="89927" y="46375"/>
                </a:lnTo>
                <a:lnTo>
                  <a:pt x="89927" y="41818"/>
                </a:lnTo>
                <a:lnTo>
                  <a:pt x="92790" y="41818"/>
                </a:lnTo>
                <a:cubicBezTo>
                  <a:pt x="92790" y="41737"/>
                  <a:pt x="92750" y="41657"/>
                  <a:pt x="92750" y="41576"/>
                </a:cubicBezTo>
                <a:lnTo>
                  <a:pt x="89927" y="41576"/>
                </a:lnTo>
                <a:lnTo>
                  <a:pt x="89927" y="36979"/>
                </a:lnTo>
                <a:lnTo>
                  <a:pt x="92064" y="36979"/>
                </a:lnTo>
                <a:cubicBezTo>
                  <a:pt x="92024" y="36898"/>
                  <a:pt x="92024" y="36818"/>
                  <a:pt x="91984" y="36737"/>
                </a:cubicBezTo>
                <a:lnTo>
                  <a:pt x="89927" y="36737"/>
                </a:lnTo>
                <a:lnTo>
                  <a:pt x="89927" y="32180"/>
                </a:lnTo>
                <a:lnTo>
                  <a:pt x="90774" y="32180"/>
                </a:lnTo>
                <a:cubicBezTo>
                  <a:pt x="90733" y="32099"/>
                  <a:pt x="90733" y="32019"/>
                  <a:pt x="90693" y="31938"/>
                </a:cubicBezTo>
                <a:lnTo>
                  <a:pt x="89927" y="31938"/>
                </a:lnTo>
                <a:lnTo>
                  <a:pt x="89927" y="29841"/>
                </a:lnTo>
                <a:lnTo>
                  <a:pt x="89685" y="29196"/>
                </a:lnTo>
                <a:lnTo>
                  <a:pt x="89685" y="31938"/>
                </a:lnTo>
                <a:lnTo>
                  <a:pt x="85128" y="31938"/>
                </a:lnTo>
                <a:lnTo>
                  <a:pt x="85128" y="27381"/>
                </a:lnTo>
                <a:lnTo>
                  <a:pt x="88919" y="27381"/>
                </a:lnTo>
                <a:cubicBezTo>
                  <a:pt x="88879" y="27301"/>
                  <a:pt x="88838" y="27220"/>
                  <a:pt x="88798" y="27139"/>
                </a:cubicBezTo>
                <a:lnTo>
                  <a:pt x="85128" y="27139"/>
                </a:lnTo>
                <a:lnTo>
                  <a:pt x="85128" y="22542"/>
                </a:lnTo>
                <a:lnTo>
                  <a:pt x="86378" y="22542"/>
                </a:lnTo>
                <a:cubicBezTo>
                  <a:pt x="86338" y="22462"/>
                  <a:pt x="86298" y="22381"/>
                  <a:pt x="86257" y="22300"/>
                </a:cubicBezTo>
                <a:lnTo>
                  <a:pt x="85128" y="22300"/>
                </a:lnTo>
                <a:lnTo>
                  <a:pt x="85128" y="20566"/>
                </a:lnTo>
                <a:cubicBezTo>
                  <a:pt x="85048" y="20445"/>
                  <a:pt x="84967" y="20324"/>
                  <a:pt x="84886" y="20203"/>
                </a:cubicBezTo>
                <a:lnTo>
                  <a:pt x="84886" y="22300"/>
                </a:lnTo>
                <a:lnTo>
                  <a:pt x="80329" y="22300"/>
                </a:lnTo>
                <a:lnTo>
                  <a:pt x="80329" y="17743"/>
                </a:lnTo>
                <a:lnTo>
                  <a:pt x="83072" y="17743"/>
                </a:lnTo>
                <a:lnTo>
                  <a:pt x="82870" y="17501"/>
                </a:lnTo>
                <a:lnTo>
                  <a:pt x="80329" y="17501"/>
                </a:lnTo>
                <a:lnTo>
                  <a:pt x="80329" y="14558"/>
                </a:lnTo>
                <a:lnTo>
                  <a:pt x="80087" y="14316"/>
                </a:lnTo>
                <a:lnTo>
                  <a:pt x="80087" y="17501"/>
                </a:lnTo>
                <a:lnTo>
                  <a:pt x="75490" y="17501"/>
                </a:lnTo>
                <a:lnTo>
                  <a:pt x="75490" y="12945"/>
                </a:lnTo>
                <a:lnTo>
                  <a:pt x="78716" y="12945"/>
                </a:lnTo>
                <a:lnTo>
                  <a:pt x="78434" y="12703"/>
                </a:lnTo>
                <a:lnTo>
                  <a:pt x="75490" y="12703"/>
                </a:lnTo>
                <a:lnTo>
                  <a:pt x="75490" y="10122"/>
                </a:lnTo>
                <a:lnTo>
                  <a:pt x="75248" y="9920"/>
                </a:lnTo>
                <a:lnTo>
                  <a:pt x="75248" y="12703"/>
                </a:lnTo>
                <a:lnTo>
                  <a:pt x="70691" y="12703"/>
                </a:lnTo>
                <a:lnTo>
                  <a:pt x="70691" y="8106"/>
                </a:lnTo>
                <a:lnTo>
                  <a:pt x="72788" y="8106"/>
                </a:lnTo>
                <a:cubicBezTo>
                  <a:pt x="72667" y="8025"/>
                  <a:pt x="72546" y="7944"/>
                  <a:pt x="72425" y="7864"/>
                </a:cubicBezTo>
                <a:lnTo>
                  <a:pt x="70691" y="7864"/>
                </a:lnTo>
                <a:lnTo>
                  <a:pt x="70691" y="6775"/>
                </a:lnTo>
                <a:cubicBezTo>
                  <a:pt x="70611" y="6694"/>
                  <a:pt x="70530" y="6654"/>
                  <a:pt x="70450" y="6613"/>
                </a:cubicBezTo>
                <a:lnTo>
                  <a:pt x="70450" y="7864"/>
                </a:lnTo>
                <a:lnTo>
                  <a:pt x="65893" y="7864"/>
                </a:lnTo>
                <a:lnTo>
                  <a:pt x="65893" y="4194"/>
                </a:lnTo>
                <a:cubicBezTo>
                  <a:pt x="65812" y="4154"/>
                  <a:pt x="65731" y="4113"/>
                  <a:pt x="65651" y="4073"/>
                </a:cubicBezTo>
                <a:lnTo>
                  <a:pt x="65651" y="7864"/>
                </a:lnTo>
                <a:lnTo>
                  <a:pt x="61054" y="7864"/>
                </a:lnTo>
                <a:lnTo>
                  <a:pt x="61054" y="3307"/>
                </a:lnTo>
                <a:lnTo>
                  <a:pt x="63796" y="3307"/>
                </a:lnTo>
                <a:lnTo>
                  <a:pt x="63191" y="3065"/>
                </a:lnTo>
                <a:lnTo>
                  <a:pt x="61054" y="3065"/>
                </a:lnTo>
                <a:lnTo>
                  <a:pt x="61054" y="2339"/>
                </a:lnTo>
                <a:cubicBezTo>
                  <a:pt x="60973" y="2299"/>
                  <a:pt x="60892" y="2258"/>
                  <a:pt x="60812" y="2258"/>
                </a:cubicBezTo>
                <a:lnTo>
                  <a:pt x="60812" y="3065"/>
                </a:lnTo>
                <a:lnTo>
                  <a:pt x="56255" y="3065"/>
                </a:lnTo>
                <a:lnTo>
                  <a:pt x="56255" y="1048"/>
                </a:lnTo>
                <a:cubicBezTo>
                  <a:pt x="56174" y="1008"/>
                  <a:pt x="56093" y="1008"/>
                  <a:pt x="56013" y="968"/>
                </a:cubicBezTo>
                <a:lnTo>
                  <a:pt x="56013" y="3065"/>
                </a:lnTo>
                <a:lnTo>
                  <a:pt x="51456" y="3065"/>
                </a:lnTo>
                <a:lnTo>
                  <a:pt x="51456" y="282"/>
                </a:lnTo>
                <a:cubicBezTo>
                  <a:pt x="51375" y="242"/>
                  <a:pt x="51295" y="242"/>
                  <a:pt x="51214" y="242"/>
                </a:cubicBezTo>
                <a:lnTo>
                  <a:pt x="51214" y="3065"/>
                </a:lnTo>
                <a:lnTo>
                  <a:pt x="46617" y="3065"/>
                </a:lnTo>
                <a:lnTo>
                  <a:pt x="46617" y="0"/>
                </a:lnTo>
                <a:lnTo>
                  <a:pt x="46496" y="0"/>
                </a:lnTo>
                <a:lnTo>
                  <a:pt x="46375" y="0"/>
                </a:lnTo>
                <a:lnTo>
                  <a:pt x="46375" y="3065"/>
                </a:lnTo>
                <a:lnTo>
                  <a:pt x="41818" y="3065"/>
                </a:lnTo>
                <a:lnTo>
                  <a:pt x="41818" y="242"/>
                </a:lnTo>
                <a:cubicBezTo>
                  <a:pt x="41737" y="242"/>
                  <a:pt x="41657" y="242"/>
                  <a:pt x="41576" y="242"/>
                </a:cubicBezTo>
                <a:lnTo>
                  <a:pt x="41576" y="3065"/>
                </a:lnTo>
                <a:lnTo>
                  <a:pt x="37019" y="3065"/>
                </a:lnTo>
                <a:lnTo>
                  <a:pt x="37019" y="968"/>
                </a:lnTo>
                <a:cubicBezTo>
                  <a:pt x="36939" y="1008"/>
                  <a:pt x="36858" y="1008"/>
                  <a:pt x="36777" y="1008"/>
                </a:cubicBezTo>
                <a:lnTo>
                  <a:pt x="36777" y="3065"/>
                </a:lnTo>
                <a:lnTo>
                  <a:pt x="32180" y="3065"/>
                </a:lnTo>
                <a:lnTo>
                  <a:pt x="32180" y="2258"/>
                </a:lnTo>
                <a:cubicBezTo>
                  <a:pt x="32099" y="2258"/>
                  <a:pt x="32019" y="2299"/>
                  <a:pt x="31938" y="2339"/>
                </a:cubicBezTo>
                <a:lnTo>
                  <a:pt x="31938" y="3065"/>
                </a:lnTo>
                <a:lnTo>
                  <a:pt x="29841" y="3065"/>
                </a:lnTo>
                <a:lnTo>
                  <a:pt x="29236" y="3307"/>
                </a:lnTo>
                <a:lnTo>
                  <a:pt x="31938" y="3307"/>
                </a:lnTo>
                <a:lnTo>
                  <a:pt x="31938" y="7904"/>
                </a:lnTo>
                <a:lnTo>
                  <a:pt x="27381" y="7904"/>
                </a:lnTo>
                <a:lnTo>
                  <a:pt x="27381" y="4113"/>
                </a:lnTo>
                <a:cubicBezTo>
                  <a:pt x="27301" y="4154"/>
                  <a:pt x="27220" y="4194"/>
                  <a:pt x="27139" y="4234"/>
                </a:cubicBezTo>
                <a:lnTo>
                  <a:pt x="27139" y="7904"/>
                </a:lnTo>
                <a:lnTo>
                  <a:pt x="22542" y="7904"/>
                </a:lnTo>
                <a:lnTo>
                  <a:pt x="22542" y="6613"/>
                </a:lnTo>
                <a:cubicBezTo>
                  <a:pt x="22462" y="6694"/>
                  <a:pt x="22381" y="6734"/>
                  <a:pt x="22300" y="6775"/>
                </a:cubicBezTo>
                <a:lnTo>
                  <a:pt x="22300" y="7904"/>
                </a:lnTo>
                <a:lnTo>
                  <a:pt x="20566" y="7904"/>
                </a:lnTo>
                <a:cubicBezTo>
                  <a:pt x="20445" y="7985"/>
                  <a:pt x="20324" y="8065"/>
                  <a:pt x="20203" y="8146"/>
                </a:cubicBezTo>
                <a:lnTo>
                  <a:pt x="22300" y="8146"/>
                </a:lnTo>
                <a:lnTo>
                  <a:pt x="22300" y="12703"/>
                </a:lnTo>
                <a:lnTo>
                  <a:pt x="17743" y="12703"/>
                </a:lnTo>
                <a:lnTo>
                  <a:pt x="17743" y="9961"/>
                </a:lnTo>
                <a:lnTo>
                  <a:pt x="17501" y="10162"/>
                </a:lnTo>
                <a:lnTo>
                  <a:pt x="17501" y="12703"/>
                </a:lnTo>
                <a:lnTo>
                  <a:pt x="14558" y="12703"/>
                </a:lnTo>
                <a:lnTo>
                  <a:pt x="14316" y="12945"/>
                </a:lnTo>
                <a:lnTo>
                  <a:pt x="17501" y="12945"/>
                </a:lnTo>
                <a:lnTo>
                  <a:pt x="17501" y="17542"/>
                </a:lnTo>
                <a:lnTo>
                  <a:pt x="12945" y="17542"/>
                </a:lnTo>
                <a:lnTo>
                  <a:pt x="12945" y="14316"/>
                </a:lnTo>
                <a:lnTo>
                  <a:pt x="12703" y="14598"/>
                </a:lnTo>
                <a:lnTo>
                  <a:pt x="12703" y="17542"/>
                </a:lnTo>
                <a:lnTo>
                  <a:pt x="10122" y="17542"/>
                </a:lnTo>
                <a:lnTo>
                  <a:pt x="9920" y="17784"/>
                </a:lnTo>
                <a:lnTo>
                  <a:pt x="12703" y="17784"/>
                </a:lnTo>
                <a:lnTo>
                  <a:pt x="12703" y="22341"/>
                </a:lnTo>
                <a:lnTo>
                  <a:pt x="8106" y="22341"/>
                </a:lnTo>
                <a:lnTo>
                  <a:pt x="8106" y="20244"/>
                </a:lnTo>
                <a:cubicBezTo>
                  <a:pt x="8025" y="20365"/>
                  <a:pt x="7944" y="20486"/>
                  <a:pt x="7864" y="20607"/>
                </a:cubicBezTo>
                <a:lnTo>
                  <a:pt x="7864" y="22341"/>
                </a:lnTo>
                <a:lnTo>
                  <a:pt x="6775" y="22341"/>
                </a:lnTo>
                <a:cubicBezTo>
                  <a:pt x="6694" y="22421"/>
                  <a:pt x="6654" y="22502"/>
                  <a:pt x="6613" y="22583"/>
                </a:cubicBezTo>
                <a:lnTo>
                  <a:pt x="7864" y="22583"/>
                </a:lnTo>
                <a:lnTo>
                  <a:pt x="7864" y="27139"/>
                </a:lnTo>
                <a:lnTo>
                  <a:pt x="4194" y="27139"/>
                </a:lnTo>
                <a:cubicBezTo>
                  <a:pt x="4154" y="27220"/>
                  <a:pt x="4113" y="27301"/>
                  <a:pt x="4073" y="27381"/>
                </a:cubicBezTo>
                <a:lnTo>
                  <a:pt x="7864" y="27381"/>
                </a:lnTo>
                <a:lnTo>
                  <a:pt x="7864" y="31978"/>
                </a:lnTo>
                <a:lnTo>
                  <a:pt x="3307" y="31978"/>
                </a:lnTo>
                <a:lnTo>
                  <a:pt x="3307" y="29236"/>
                </a:lnTo>
                <a:lnTo>
                  <a:pt x="3065" y="29841"/>
                </a:lnTo>
                <a:lnTo>
                  <a:pt x="3065" y="31978"/>
                </a:lnTo>
                <a:lnTo>
                  <a:pt x="2299" y="31978"/>
                </a:lnTo>
                <a:cubicBezTo>
                  <a:pt x="2299" y="32059"/>
                  <a:pt x="2258" y="32140"/>
                  <a:pt x="2218" y="32220"/>
                </a:cubicBezTo>
                <a:lnTo>
                  <a:pt x="3065" y="32220"/>
                </a:lnTo>
                <a:lnTo>
                  <a:pt x="3065" y="36777"/>
                </a:lnTo>
                <a:lnTo>
                  <a:pt x="1008" y="36777"/>
                </a:lnTo>
                <a:cubicBezTo>
                  <a:pt x="1008" y="36858"/>
                  <a:pt x="968" y="36939"/>
                  <a:pt x="968" y="37019"/>
                </a:cubicBezTo>
                <a:lnTo>
                  <a:pt x="3065" y="37019"/>
                </a:lnTo>
                <a:lnTo>
                  <a:pt x="3065" y="41576"/>
                </a:lnTo>
                <a:lnTo>
                  <a:pt x="242" y="41576"/>
                </a:lnTo>
                <a:cubicBezTo>
                  <a:pt x="242" y="41657"/>
                  <a:pt x="242" y="41737"/>
                  <a:pt x="242" y="41818"/>
                </a:cubicBezTo>
                <a:lnTo>
                  <a:pt x="3065" y="41818"/>
                </a:lnTo>
                <a:lnTo>
                  <a:pt x="3065" y="46415"/>
                </a:lnTo>
                <a:lnTo>
                  <a:pt x="0" y="46415"/>
                </a:lnTo>
                <a:lnTo>
                  <a:pt x="0" y="46536"/>
                </a:lnTo>
                <a:lnTo>
                  <a:pt x="0" y="46657"/>
                </a:lnTo>
                <a:lnTo>
                  <a:pt x="3065" y="46657"/>
                </a:lnTo>
                <a:lnTo>
                  <a:pt x="3065" y="51214"/>
                </a:lnTo>
                <a:lnTo>
                  <a:pt x="242" y="51214"/>
                </a:lnTo>
                <a:cubicBezTo>
                  <a:pt x="242" y="51295"/>
                  <a:pt x="242" y="51375"/>
                  <a:pt x="242" y="51456"/>
                </a:cubicBezTo>
                <a:lnTo>
                  <a:pt x="3065" y="51456"/>
                </a:lnTo>
                <a:lnTo>
                  <a:pt x="3065" y="56053"/>
                </a:lnTo>
                <a:lnTo>
                  <a:pt x="968" y="56053"/>
                </a:lnTo>
                <a:cubicBezTo>
                  <a:pt x="968" y="56134"/>
                  <a:pt x="1008" y="56174"/>
                  <a:pt x="1008" y="56295"/>
                </a:cubicBezTo>
                <a:lnTo>
                  <a:pt x="3065" y="56295"/>
                </a:lnTo>
                <a:lnTo>
                  <a:pt x="3065" y="60852"/>
                </a:lnTo>
                <a:lnTo>
                  <a:pt x="2218" y="60852"/>
                </a:lnTo>
                <a:cubicBezTo>
                  <a:pt x="2258" y="60933"/>
                  <a:pt x="2299" y="61013"/>
                  <a:pt x="2299" y="61094"/>
                </a:cubicBezTo>
                <a:lnTo>
                  <a:pt x="3065" y="61094"/>
                </a:lnTo>
                <a:lnTo>
                  <a:pt x="3065" y="63191"/>
                </a:lnTo>
                <a:lnTo>
                  <a:pt x="3307" y="63836"/>
                </a:lnTo>
                <a:lnTo>
                  <a:pt x="3307" y="61094"/>
                </a:lnTo>
                <a:lnTo>
                  <a:pt x="7864" y="61094"/>
                </a:lnTo>
                <a:lnTo>
                  <a:pt x="7864" y="65651"/>
                </a:lnTo>
                <a:lnTo>
                  <a:pt x="4073" y="65651"/>
                </a:lnTo>
                <a:cubicBezTo>
                  <a:pt x="4113" y="65731"/>
                  <a:pt x="4154" y="65812"/>
                  <a:pt x="4194" y="65893"/>
                </a:cubicBezTo>
                <a:lnTo>
                  <a:pt x="7864" y="65893"/>
                </a:lnTo>
                <a:lnTo>
                  <a:pt x="7864" y="70490"/>
                </a:lnTo>
                <a:lnTo>
                  <a:pt x="6613" y="70490"/>
                </a:lnTo>
                <a:cubicBezTo>
                  <a:pt x="6654" y="70570"/>
                  <a:pt x="6694" y="70651"/>
                  <a:pt x="6775" y="70732"/>
                </a:cubicBezTo>
                <a:lnTo>
                  <a:pt x="7864" y="70732"/>
                </a:lnTo>
                <a:lnTo>
                  <a:pt x="7864" y="72466"/>
                </a:lnTo>
                <a:cubicBezTo>
                  <a:pt x="7944" y="72587"/>
                  <a:pt x="8025" y="72708"/>
                  <a:pt x="8106" y="72829"/>
                </a:cubicBezTo>
                <a:lnTo>
                  <a:pt x="8106" y="70732"/>
                </a:lnTo>
                <a:lnTo>
                  <a:pt x="12703" y="70732"/>
                </a:lnTo>
                <a:lnTo>
                  <a:pt x="12703" y="75289"/>
                </a:lnTo>
                <a:lnTo>
                  <a:pt x="9920" y="75289"/>
                </a:lnTo>
                <a:lnTo>
                  <a:pt x="10122" y="75531"/>
                </a:lnTo>
                <a:lnTo>
                  <a:pt x="12703" y="75531"/>
                </a:lnTo>
                <a:lnTo>
                  <a:pt x="12703" y="78474"/>
                </a:lnTo>
                <a:lnTo>
                  <a:pt x="12945" y="78716"/>
                </a:lnTo>
                <a:lnTo>
                  <a:pt x="12945" y="75531"/>
                </a:lnTo>
                <a:lnTo>
                  <a:pt x="17501" y="75531"/>
                </a:lnTo>
                <a:lnTo>
                  <a:pt x="17501" y="80087"/>
                </a:lnTo>
                <a:lnTo>
                  <a:pt x="14316" y="80087"/>
                </a:lnTo>
                <a:lnTo>
                  <a:pt x="14558" y="80329"/>
                </a:lnTo>
                <a:lnTo>
                  <a:pt x="17501" y="80329"/>
                </a:lnTo>
                <a:lnTo>
                  <a:pt x="17501" y="82910"/>
                </a:lnTo>
                <a:lnTo>
                  <a:pt x="17743" y="83072"/>
                </a:lnTo>
                <a:lnTo>
                  <a:pt x="17743" y="80329"/>
                </a:lnTo>
                <a:lnTo>
                  <a:pt x="22300" y="80329"/>
                </a:lnTo>
                <a:lnTo>
                  <a:pt x="22300" y="84927"/>
                </a:lnTo>
                <a:lnTo>
                  <a:pt x="20203" y="84927"/>
                </a:lnTo>
                <a:cubicBezTo>
                  <a:pt x="20324" y="85007"/>
                  <a:pt x="20445" y="85088"/>
                  <a:pt x="20566" y="85168"/>
                </a:cubicBezTo>
                <a:lnTo>
                  <a:pt x="22300" y="85168"/>
                </a:lnTo>
                <a:lnTo>
                  <a:pt x="22300" y="86257"/>
                </a:lnTo>
                <a:cubicBezTo>
                  <a:pt x="22381" y="86338"/>
                  <a:pt x="22462" y="86378"/>
                  <a:pt x="22542" y="86419"/>
                </a:cubicBezTo>
                <a:lnTo>
                  <a:pt x="22542" y="85168"/>
                </a:lnTo>
                <a:lnTo>
                  <a:pt x="27139" y="85168"/>
                </a:lnTo>
                <a:lnTo>
                  <a:pt x="27139" y="88838"/>
                </a:lnTo>
                <a:cubicBezTo>
                  <a:pt x="27220" y="88878"/>
                  <a:pt x="27301" y="88919"/>
                  <a:pt x="27381" y="88959"/>
                </a:cubicBezTo>
                <a:lnTo>
                  <a:pt x="27381" y="85168"/>
                </a:lnTo>
                <a:lnTo>
                  <a:pt x="31938" y="85168"/>
                </a:lnTo>
                <a:lnTo>
                  <a:pt x="31938" y="89725"/>
                </a:lnTo>
                <a:lnTo>
                  <a:pt x="29236" y="89725"/>
                </a:lnTo>
                <a:lnTo>
                  <a:pt x="29841" y="89967"/>
                </a:lnTo>
                <a:lnTo>
                  <a:pt x="31938" y="89967"/>
                </a:lnTo>
                <a:lnTo>
                  <a:pt x="31938" y="90733"/>
                </a:lnTo>
                <a:cubicBezTo>
                  <a:pt x="32019" y="90733"/>
                  <a:pt x="32099" y="90774"/>
                  <a:pt x="32180" y="90814"/>
                </a:cubicBezTo>
                <a:lnTo>
                  <a:pt x="32180" y="89967"/>
                </a:lnTo>
                <a:lnTo>
                  <a:pt x="36777" y="89967"/>
                </a:lnTo>
                <a:lnTo>
                  <a:pt x="36777" y="92024"/>
                </a:lnTo>
                <a:cubicBezTo>
                  <a:pt x="36858" y="92024"/>
                  <a:pt x="36939" y="92064"/>
                  <a:pt x="37019" y="92064"/>
                </a:cubicBezTo>
                <a:lnTo>
                  <a:pt x="37019" y="89967"/>
                </a:lnTo>
                <a:lnTo>
                  <a:pt x="41576" y="89967"/>
                </a:lnTo>
                <a:lnTo>
                  <a:pt x="41576" y="92790"/>
                </a:lnTo>
                <a:cubicBezTo>
                  <a:pt x="41657" y="92790"/>
                  <a:pt x="41737" y="92790"/>
                  <a:pt x="41818" y="92790"/>
                </a:cubicBezTo>
                <a:lnTo>
                  <a:pt x="41818" y="89967"/>
                </a:lnTo>
                <a:lnTo>
                  <a:pt x="46375" y="89967"/>
                </a:lnTo>
                <a:lnTo>
                  <a:pt x="46375" y="93032"/>
                </a:lnTo>
                <a:lnTo>
                  <a:pt x="46496" y="93032"/>
                </a:lnTo>
                <a:lnTo>
                  <a:pt x="46617" y="93032"/>
                </a:lnTo>
                <a:lnTo>
                  <a:pt x="46617" y="89967"/>
                </a:lnTo>
                <a:lnTo>
                  <a:pt x="51214" y="89967"/>
                </a:lnTo>
                <a:lnTo>
                  <a:pt x="51214" y="92790"/>
                </a:lnTo>
                <a:cubicBezTo>
                  <a:pt x="51295" y="92790"/>
                  <a:pt x="51375" y="92790"/>
                  <a:pt x="51456" y="92790"/>
                </a:cubicBezTo>
                <a:lnTo>
                  <a:pt x="51456" y="89967"/>
                </a:lnTo>
                <a:lnTo>
                  <a:pt x="56013" y="89967"/>
                </a:lnTo>
                <a:lnTo>
                  <a:pt x="56013" y="92064"/>
                </a:lnTo>
                <a:cubicBezTo>
                  <a:pt x="56093" y="92064"/>
                  <a:pt x="56174" y="92024"/>
                  <a:pt x="56255" y="92024"/>
                </a:cubicBezTo>
                <a:lnTo>
                  <a:pt x="56255" y="89967"/>
                </a:lnTo>
                <a:lnTo>
                  <a:pt x="60812" y="89967"/>
                </a:lnTo>
                <a:lnTo>
                  <a:pt x="60812" y="90814"/>
                </a:lnTo>
                <a:cubicBezTo>
                  <a:pt x="60892" y="90774"/>
                  <a:pt x="60973" y="90733"/>
                  <a:pt x="61054" y="90733"/>
                </a:cubicBezTo>
                <a:lnTo>
                  <a:pt x="61054" y="89967"/>
                </a:lnTo>
                <a:lnTo>
                  <a:pt x="63191" y="89967"/>
                </a:lnTo>
                <a:lnTo>
                  <a:pt x="63796" y="89725"/>
                </a:lnTo>
                <a:lnTo>
                  <a:pt x="61054" y="89725"/>
                </a:lnTo>
                <a:lnTo>
                  <a:pt x="61054" y="85168"/>
                </a:lnTo>
                <a:lnTo>
                  <a:pt x="65651" y="85168"/>
                </a:lnTo>
                <a:lnTo>
                  <a:pt x="65651" y="88959"/>
                </a:lnTo>
                <a:cubicBezTo>
                  <a:pt x="65731" y="88919"/>
                  <a:pt x="65812" y="88878"/>
                  <a:pt x="65893" y="88838"/>
                </a:cubicBezTo>
                <a:lnTo>
                  <a:pt x="65893" y="85168"/>
                </a:lnTo>
                <a:lnTo>
                  <a:pt x="70450" y="85168"/>
                </a:lnTo>
                <a:lnTo>
                  <a:pt x="70450" y="86419"/>
                </a:lnTo>
                <a:cubicBezTo>
                  <a:pt x="70530" y="86378"/>
                  <a:pt x="70611" y="86338"/>
                  <a:pt x="70691" y="86257"/>
                </a:cubicBezTo>
                <a:lnTo>
                  <a:pt x="70691" y="85168"/>
                </a:lnTo>
                <a:lnTo>
                  <a:pt x="72425" y="85168"/>
                </a:lnTo>
                <a:cubicBezTo>
                  <a:pt x="72546" y="85088"/>
                  <a:pt x="72667" y="85007"/>
                  <a:pt x="72788" y="84927"/>
                </a:cubicBezTo>
                <a:lnTo>
                  <a:pt x="70691" y="84927"/>
                </a:lnTo>
                <a:lnTo>
                  <a:pt x="70691" y="80329"/>
                </a:lnTo>
                <a:lnTo>
                  <a:pt x="75248" y="80329"/>
                </a:lnTo>
                <a:lnTo>
                  <a:pt x="75248" y="83072"/>
                </a:lnTo>
                <a:lnTo>
                  <a:pt x="75490" y="82910"/>
                </a:lnTo>
                <a:lnTo>
                  <a:pt x="75490" y="80329"/>
                </a:lnTo>
                <a:lnTo>
                  <a:pt x="78434" y="80329"/>
                </a:lnTo>
                <a:lnTo>
                  <a:pt x="78716" y="80087"/>
                </a:lnTo>
                <a:lnTo>
                  <a:pt x="75490" y="80087"/>
                </a:lnTo>
                <a:lnTo>
                  <a:pt x="75490" y="75531"/>
                </a:lnTo>
                <a:lnTo>
                  <a:pt x="80087" y="75531"/>
                </a:lnTo>
                <a:lnTo>
                  <a:pt x="80087" y="78716"/>
                </a:lnTo>
                <a:lnTo>
                  <a:pt x="80329" y="78474"/>
                </a:lnTo>
                <a:lnTo>
                  <a:pt x="80329" y="75531"/>
                </a:lnTo>
                <a:lnTo>
                  <a:pt x="82870" y="75531"/>
                </a:lnTo>
                <a:lnTo>
                  <a:pt x="83072" y="75289"/>
                </a:lnTo>
                <a:lnTo>
                  <a:pt x="80329" y="75289"/>
                </a:lnTo>
                <a:lnTo>
                  <a:pt x="80329" y="70732"/>
                </a:lnTo>
                <a:lnTo>
                  <a:pt x="84886" y="70732"/>
                </a:lnTo>
                <a:lnTo>
                  <a:pt x="84886" y="72829"/>
                </a:lnTo>
                <a:cubicBezTo>
                  <a:pt x="84967" y="72708"/>
                  <a:pt x="85048" y="72587"/>
                  <a:pt x="85128" y="72466"/>
                </a:cubicBezTo>
                <a:lnTo>
                  <a:pt x="85128" y="70732"/>
                </a:lnTo>
                <a:lnTo>
                  <a:pt x="86257" y="70732"/>
                </a:lnTo>
                <a:cubicBezTo>
                  <a:pt x="86298" y="70651"/>
                  <a:pt x="86338" y="70570"/>
                  <a:pt x="86378" y="70490"/>
                </a:cubicBezTo>
                <a:lnTo>
                  <a:pt x="85128" y="70490"/>
                </a:lnTo>
                <a:lnTo>
                  <a:pt x="85128" y="65893"/>
                </a:lnTo>
                <a:lnTo>
                  <a:pt x="88798" y="65893"/>
                </a:lnTo>
                <a:cubicBezTo>
                  <a:pt x="88838" y="65812"/>
                  <a:pt x="88879" y="65731"/>
                  <a:pt x="88919" y="65651"/>
                </a:cubicBezTo>
                <a:lnTo>
                  <a:pt x="85128" y="65651"/>
                </a:lnTo>
                <a:lnTo>
                  <a:pt x="85128" y="61094"/>
                </a:lnTo>
                <a:lnTo>
                  <a:pt x="89685" y="61094"/>
                </a:lnTo>
                <a:close/>
                <a:moveTo>
                  <a:pt x="85128" y="32180"/>
                </a:moveTo>
                <a:lnTo>
                  <a:pt x="89685" y="32180"/>
                </a:lnTo>
                <a:lnTo>
                  <a:pt x="89685" y="36777"/>
                </a:lnTo>
                <a:lnTo>
                  <a:pt x="85128" y="36777"/>
                </a:lnTo>
                <a:close/>
                <a:moveTo>
                  <a:pt x="85128" y="37019"/>
                </a:moveTo>
                <a:lnTo>
                  <a:pt x="89685" y="37019"/>
                </a:lnTo>
                <a:lnTo>
                  <a:pt x="89685" y="41576"/>
                </a:lnTo>
                <a:lnTo>
                  <a:pt x="85128" y="41576"/>
                </a:lnTo>
                <a:close/>
                <a:moveTo>
                  <a:pt x="85128" y="41818"/>
                </a:moveTo>
                <a:lnTo>
                  <a:pt x="89685" y="41818"/>
                </a:lnTo>
                <a:lnTo>
                  <a:pt x="89685" y="46375"/>
                </a:lnTo>
                <a:lnTo>
                  <a:pt x="85128" y="46375"/>
                </a:lnTo>
                <a:close/>
                <a:moveTo>
                  <a:pt x="85128" y="46617"/>
                </a:moveTo>
                <a:lnTo>
                  <a:pt x="89685" y="46617"/>
                </a:lnTo>
                <a:lnTo>
                  <a:pt x="89685" y="51214"/>
                </a:lnTo>
                <a:lnTo>
                  <a:pt x="85128" y="51214"/>
                </a:lnTo>
                <a:close/>
                <a:moveTo>
                  <a:pt x="85128" y="51456"/>
                </a:moveTo>
                <a:lnTo>
                  <a:pt x="89685" y="51456"/>
                </a:lnTo>
                <a:lnTo>
                  <a:pt x="89685" y="56013"/>
                </a:lnTo>
                <a:lnTo>
                  <a:pt x="85128" y="56013"/>
                </a:lnTo>
                <a:close/>
                <a:moveTo>
                  <a:pt x="85128" y="56255"/>
                </a:moveTo>
                <a:lnTo>
                  <a:pt x="89685" y="56255"/>
                </a:lnTo>
                <a:lnTo>
                  <a:pt x="89685" y="60812"/>
                </a:lnTo>
                <a:lnTo>
                  <a:pt x="85128" y="60812"/>
                </a:lnTo>
                <a:close/>
                <a:moveTo>
                  <a:pt x="7904" y="60812"/>
                </a:moveTo>
                <a:lnTo>
                  <a:pt x="3347" y="60812"/>
                </a:lnTo>
                <a:lnTo>
                  <a:pt x="3347" y="56255"/>
                </a:lnTo>
                <a:lnTo>
                  <a:pt x="7904" y="56255"/>
                </a:lnTo>
                <a:close/>
                <a:moveTo>
                  <a:pt x="7904" y="56013"/>
                </a:moveTo>
                <a:lnTo>
                  <a:pt x="3347" y="56013"/>
                </a:lnTo>
                <a:lnTo>
                  <a:pt x="3347" y="51456"/>
                </a:lnTo>
                <a:lnTo>
                  <a:pt x="7904" y="51456"/>
                </a:lnTo>
                <a:close/>
                <a:moveTo>
                  <a:pt x="7904" y="51214"/>
                </a:moveTo>
                <a:lnTo>
                  <a:pt x="3347" y="51214"/>
                </a:lnTo>
                <a:lnTo>
                  <a:pt x="3347" y="46617"/>
                </a:lnTo>
                <a:lnTo>
                  <a:pt x="7904" y="46617"/>
                </a:lnTo>
                <a:close/>
                <a:moveTo>
                  <a:pt x="7904" y="46375"/>
                </a:moveTo>
                <a:lnTo>
                  <a:pt x="3347" y="46375"/>
                </a:lnTo>
                <a:lnTo>
                  <a:pt x="3347" y="41818"/>
                </a:lnTo>
                <a:lnTo>
                  <a:pt x="7904" y="41818"/>
                </a:lnTo>
                <a:close/>
                <a:moveTo>
                  <a:pt x="7904" y="41576"/>
                </a:moveTo>
                <a:lnTo>
                  <a:pt x="3347" y="41576"/>
                </a:lnTo>
                <a:lnTo>
                  <a:pt x="3347" y="37019"/>
                </a:lnTo>
                <a:lnTo>
                  <a:pt x="7904" y="37019"/>
                </a:lnTo>
                <a:close/>
                <a:moveTo>
                  <a:pt x="7904" y="36777"/>
                </a:moveTo>
                <a:lnTo>
                  <a:pt x="3347" y="36777"/>
                </a:lnTo>
                <a:lnTo>
                  <a:pt x="3347" y="32180"/>
                </a:lnTo>
                <a:lnTo>
                  <a:pt x="7904" y="32180"/>
                </a:lnTo>
                <a:close/>
                <a:moveTo>
                  <a:pt x="12703" y="70449"/>
                </a:moveTo>
                <a:lnTo>
                  <a:pt x="8146" y="70449"/>
                </a:lnTo>
                <a:lnTo>
                  <a:pt x="8146" y="65893"/>
                </a:lnTo>
                <a:lnTo>
                  <a:pt x="12703" y="65893"/>
                </a:lnTo>
                <a:close/>
                <a:moveTo>
                  <a:pt x="12703" y="65610"/>
                </a:moveTo>
                <a:lnTo>
                  <a:pt x="8146" y="65610"/>
                </a:lnTo>
                <a:lnTo>
                  <a:pt x="8146" y="61054"/>
                </a:lnTo>
                <a:lnTo>
                  <a:pt x="12703" y="61054"/>
                </a:lnTo>
                <a:close/>
                <a:moveTo>
                  <a:pt x="12703" y="60812"/>
                </a:moveTo>
                <a:lnTo>
                  <a:pt x="8146" y="60812"/>
                </a:lnTo>
                <a:lnTo>
                  <a:pt x="8146" y="56255"/>
                </a:lnTo>
                <a:lnTo>
                  <a:pt x="12703" y="56255"/>
                </a:lnTo>
                <a:close/>
                <a:moveTo>
                  <a:pt x="12703" y="56013"/>
                </a:moveTo>
                <a:lnTo>
                  <a:pt x="8146" y="56013"/>
                </a:lnTo>
                <a:lnTo>
                  <a:pt x="8146" y="51456"/>
                </a:lnTo>
                <a:lnTo>
                  <a:pt x="12703" y="51456"/>
                </a:lnTo>
                <a:close/>
                <a:moveTo>
                  <a:pt x="12703" y="51174"/>
                </a:moveTo>
                <a:lnTo>
                  <a:pt x="8146" y="51174"/>
                </a:lnTo>
                <a:lnTo>
                  <a:pt x="8146" y="46617"/>
                </a:lnTo>
                <a:lnTo>
                  <a:pt x="12703" y="46617"/>
                </a:lnTo>
                <a:close/>
                <a:moveTo>
                  <a:pt x="12703" y="46375"/>
                </a:moveTo>
                <a:lnTo>
                  <a:pt x="8146" y="46375"/>
                </a:lnTo>
                <a:lnTo>
                  <a:pt x="8146" y="41818"/>
                </a:lnTo>
                <a:lnTo>
                  <a:pt x="12703" y="41818"/>
                </a:lnTo>
                <a:close/>
                <a:moveTo>
                  <a:pt x="12703" y="41576"/>
                </a:moveTo>
                <a:lnTo>
                  <a:pt x="8146" y="41576"/>
                </a:lnTo>
                <a:lnTo>
                  <a:pt x="8146" y="36979"/>
                </a:lnTo>
                <a:lnTo>
                  <a:pt x="12703" y="36979"/>
                </a:lnTo>
                <a:close/>
                <a:moveTo>
                  <a:pt x="12703" y="36737"/>
                </a:moveTo>
                <a:lnTo>
                  <a:pt x="8146" y="36737"/>
                </a:lnTo>
                <a:lnTo>
                  <a:pt x="8146" y="32180"/>
                </a:lnTo>
                <a:lnTo>
                  <a:pt x="12703" y="32180"/>
                </a:lnTo>
                <a:close/>
                <a:moveTo>
                  <a:pt x="12703" y="31938"/>
                </a:moveTo>
                <a:lnTo>
                  <a:pt x="8146" y="31938"/>
                </a:lnTo>
                <a:lnTo>
                  <a:pt x="8146" y="27381"/>
                </a:lnTo>
                <a:lnTo>
                  <a:pt x="12703" y="27381"/>
                </a:lnTo>
                <a:close/>
                <a:moveTo>
                  <a:pt x="12703" y="27139"/>
                </a:moveTo>
                <a:lnTo>
                  <a:pt x="8146" y="27139"/>
                </a:lnTo>
                <a:lnTo>
                  <a:pt x="8146" y="22542"/>
                </a:lnTo>
                <a:lnTo>
                  <a:pt x="12703" y="22542"/>
                </a:lnTo>
                <a:close/>
                <a:moveTo>
                  <a:pt x="17542" y="75248"/>
                </a:moveTo>
                <a:lnTo>
                  <a:pt x="12945" y="75248"/>
                </a:lnTo>
                <a:lnTo>
                  <a:pt x="12945" y="70651"/>
                </a:lnTo>
                <a:lnTo>
                  <a:pt x="17542" y="70651"/>
                </a:lnTo>
                <a:close/>
                <a:moveTo>
                  <a:pt x="17542" y="70449"/>
                </a:moveTo>
                <a:lnTo>
                  <a:pt x="12945" y="70449"/>
                </a:lnTo>
                <a:lnTo>
                  <a:pt x="12945" y="65852"/>
                </a:lnTo>
                <a:lnTo>
                  <a:pt x="17542" y="65852"/>
                </a:lnTo>
                <a:close/>
                <a:moveTo>
                  <a:pt x="17542" y="65610"/>
                </a:moveTo>
                <a:lnTo>
                  <a:pt x="12945" y="65610"/>
                </a:lnTo>
                <a:lnTo>
                  <a:pt x="12945" y="61054"/>
                </a:lnTo>
                <a:lnTo>
                  <a:pt x="17542" y="61054"/>
                </a:lnTo>
                <a:close/>
                <a:moveTo>
                  <a:pt x="17542" y="60812"/>
                </a:moveTo>
                <a:lnTo>
                  <a:pt x="12945" y="60812"/>
                </a:lnTo>
                <a:lnTo>
                  <a:pt x="12945" y="56214"/>
                </a:lnTo>
                <a:lnTo>
                  <a:pt x="17542" y="56214"/>
                </a:lnTo>
                <a:close/>
                <a:moveTo>
                  <a:pt x="17542" y="55972"/>
                </a:moveTo>
                <a:lnTo>
                  <a:pt x="12945" y="55972"/>
                </a:lnTo>
                <a:lnTo>
                  <a:pt x="12945" y="51416"/>
                </a:lnTo>
                <a:lnTo>
                  <a:pt x="17542" y="51416"/>
                </a:lnTo>
                <a:close/>
                <a:moveTo>
                  <a:pt x="17542" y="51174"/>
                </a:moveTo>
                <a:lnTo>
                  <a:pt x="12945" y="51174"/>
                </a:lnTo>
                <a:lnTo>
                  <a:pt x="12945" y="46617"/>
                </a:lnTo>
                <a:lnTo>
                  <a:pt x="17542" y="46617"/>
                </a:lnTo>
                <a:close/>
                <a:moveTo>
                  <a:pt x="17542" y="46375"/>
                </a:moveTo>
                <a:lnTo>
                  <a:pt x="12945" y="46375"/>
                </a:lnTo>
                <a:lnTo>
                  <a:pt x="12945" y="41778"/>
                </a:lnTo>
                <a:lnTo>
                  <a:pt x="17542" y="41778"/>
                </a:lnTo>
                <a:close/>
                <a:moveTo>
                  <a:pt x="17542" y="41536"/>
                </a:moveTo>
                <a:lnTo>
                  <a:pt x="12945" y="41536"/>
                </a:lnTo>
                <a:lnTo>
                  <a:pt x="12945" y="36979"/>
                </a:lnTo>
                <a:lnTo>
                  <a:pt x="17542" y="36979"/>
                </a:lnTo>
                <a:close/>
                <a:moveTo>
                  <a:pt x="17542" y="36737"/>
                </a:moveTo>
                <a:lnTo>
                  <a:pt x="12945" y="36737"/>
                </a:lnTo>
                <a:lnTo>
                  <a:pt x="12945" y="32180"/>
                </a:lnTo>
                <a:lnTo>
                  <a:pt x="17542" y="32180"/>
                </a:lnTo>
                <a:close/>
                <a:moveTo>
                  <a:pt x="17542" y="31938"/>
                </a:moveTo>
                <a:lnTo>
                  <a:pt x="12945" y="31938"/>
                </a:lnTo>
                <a:lnTo>
                  <a:pt x="12945" y="27341"/>
                </a:lnTo>
                <a:lnTo>
                  <a:pt x="17542" y="27341"/>
                </a:lnTo>
                <a:close/>
                <a:moveTo>
                  <a:pt x="17542" y="27099"/>
                </a:moveTo>
                <a:lnTo>
                  <a:pt x="12945" y="27099"/>
                </a:lnTo>
                <a:lnTo>
                  <a:pt x="12945" y="22542"/>
                </a:lnTo>
                <a:lnTo>
                  <a:pt x="17542" y="22542"/>
                </a:lnTo>
                <a:close/>
                <a:moveTo>
                  <a:pt x="17542" y="22300"/>
                </a:moveTo>
                <a:lnTo>
                  <a:pt x="12945" y="22300"/>
                </a:lnTo>
                <a:lnTo>
                  <a:pt x="12945" y="17743"/>
                </a:lnTo>
                <a:lnTo>
                  <a:pt x="17542" y="17743"/>
                </a:lnTo>
                <a:close/>
                <a:moveTo>
                  <a:pt x="22341" y="80047"/>
                </a:moveTo>
                <a:lnTo>
                  <a:pt x="17784" y="80047"/>
                </a:lnTo>
                <a:lnTo>
                  <a:pt x="17784" y="75450"/>
                </a:lnTo>
                <a:lnTo>
                  <a:pt x="22341" y="75450"/>
                </a:lnTo>
                <a:close/>
                <a:moveTo>
                  <a:pt x="22341" y="75208"/>
                </a:moveTo>
                <a:lnTo>
                  <a:pt x="17784" y="75208"/>
                </a:lnTo>
                <a:lnTo>
                  <a:pt x="17784" y="70651"/>
                </a:lnTo>
                <a:lnTo>
                  <a:pt x="22341" y="70651"/>
                </a:lnTo>
                <a:close/>
                <a:moveTo>
                  <a:pt x="22341" y="70409"/>
                </a:moveTo>
                <a:lnTo>
                  <a:pt x="17784" y="70409"/>
                </a:lnTo>
                <a:lnTo>
                  <a:pt x="17784" y="65852"/>
                </a:lnTo>
                <a:lnTo>
                  <a:pt x="22341" y="65852"/>
                </a:lnTo>
                <a:close/>
                <a:moveTo>
                  <a:pt x="22341" y="65610"/>
                </a:moveTo>
                <a:lnTo>
                  <a:pt x="17784" y="65610"/>
                </a:lnTo>
                <a:lnTo>
                  <a:pt x="17784" y="61013"/>
                </a:lnTo>
                <a:lnTo>
                  <a:pt x="22341" y="61013"/>
                </a:lnTo>
                <a:close/>
                <a:moveTo>
                  <a:pt x="22341" y="60771"/>
                </a:moveTo>
                <a:lnTo>
                  <a:pt x="17784" y="60771"/>
                </a:lnTo>
                <a:lnTo>
                  <a:pt x="17784" y="56214"/>
                </a:lnTo>
                <a:lnTo>
                  <a:pt x="22341" y="56214"/>
                </a:lnTo>
                <a:close/>
                <a:moveTo>
                  <a:pt x="22341" y="55972"/>
                </a:moveTo>
                <a:lnTo>
                  <a:pt x="17784" y="55972"/>
                </a:lnTo>
                <a:lnTo>
                  <a:pt x="17784" y="51416"/>
                </a:lnTo>
                <a:lnTo>
                  <a:pt x="22341" y="51416"/>
                </a:lnTo>
                <a:close/>
                <a:moveTo>
                  <a:pt x="22341" y="51174"/>
                </a:moveTo>
                <a:lnTo>
                  <a:pt x="17784" y="51174"/>
                </a:lnTo>
                <a:lnTo>
                  <a:pt x="17784" y="46577"/>
                </a:lnTo>
                <a:lnTo>
                  <a:pt x="22341" y="46577"/>
                </a:lnTo>
                <a:close/>
                <a:moveTo>
                  <a:pt x="22341" y="46335"/>
                </a:moveTo>
                <a:lnTo>
                  <a:pt x="17784" y="46335"/>
                </a:lnTo>
                <a:lnTo>
                  <a:pt x="17784" y="41778"/>
                </a:lnTo>
                <a:lnTo>
                  <a:pt x="22341" y="41778"/>
                </a:lnTo>
                <a:close/>
                <a:moveTo>
                  <a:pt x="22341" y="41536"/>
                </a:moveTo>
                <a:lnTo>
                  <a:pt x="17784" y="41536"/>
                </a:lnTo>
                <a:lnTo>
                  <a:pt x="17784" y="36939"/>
                </a:lnTo>
                <a:lnTo>
                  <a:pt x="22341" y="36939"/>
                </a:lnTo>
                <a:close/>
                <a:moveTo>
                  <a:pt x="22341" y="36737"/>
                </a:moveTo>
                <a:lnTo>
                  <a:pt x="17784" y="36737"/>
                </a:lnTo>
                <a:lnTo>
                  <a:pt x="17784" y="32140"/>
                </a:lnTo>
                <a:lnTo>
                  <a:pt x="22341" y="32140"/>
                </a:lnTo>
                <a:close/>
                <a:moveTo>
                  <a:pt x="22341" y="31898"/>
                </a:moveTo>
                <a:lnTo>
                  <a:pt x="17784" y="31898"/>
                </a:lnTo>
                <a:lnTo>
                  <a:pt x="17784" y="27341"/>
                </a:lnTo>
                <a:lnTo>
                  <a:pt x="22341" y="27341"/>
                </a:lnTo>
                <a:close/>
                <a:moveTo>
                  <a:pt x="22341" y="27099"/>
                </a:moveTo>
                <a:lnTo>
                  <a:pt x="17784" y="27099"/>
                </a:lnTo>
                <a:lnTo>
                  <a:pt x="17784" y="22502"/>
                </a:lnTo>
                <a:lnTo>
                  <a:pt x="22341" y="22502"/>
                </a:lnTo>
                <a:close/>
                <a:moveTo>
                  <a:pt x="22341" y="22260"/>
                </a:moveTo>
                <a:lnTo>
                  <a:pt x="17784" y="22260"/>
                </a:lnTo>
                <a:lnTo>
                  <a:pt x="17784" y="17703"/>
                </a:lnTo>
                <a:lnTo>
                  <a:pt x="22341" y="17703"/>
                </a:lnTo>
                <a:close/>
                <a:moveTo>
                  <a:pt x="22341" y="17461"/>
                </a:moveTo>
                <a:lnTo>
                  <a:pt x="17784" y="17461"/>
                </a:lnTo>
                <a:lnTo>
                  <a:pt x="17784" y="12904"/>
                </a:lnTo>
                <a:lnTo>
                  <a:pt x="22341" y="12904"/>
                </a:lnTo>
                <a:close/>
                <a:moveTo>
                  <a:pt x="27139" y="84846"/>
                </a:moveTo>
                <a:lnTo>
                  <a:pt x="22583" y="84846"/>
                </a:lnTo>
                <a:lnTo>
                  <a:pt x="22583" y="80249"/>
                </a:lnTo>
                <a:lnTo>
                  <a:pt x="27139" y="80249"/>
                </a:lnTo>
                <a:close/>
                <a:moveTo>
                  <a:pt x="27139" y="80007"/>
                </a:moveTo>
                <a:lnTo>
                  <a:pt x="22583" y="80007"/>
                </a:lnTo>
                <a:lnTo>
                  <a:pt x="22583" y="75450"/>
                </a:lnTo>
                <a:lnTo>
                  <a:pt x="27139" y="75450"/>
                </a:lnTo>
                <a:close/>
                <a:moveTo>
                  <a:pt x="27139" y="75208"/>
                </a:moveTo>
                <a:lnTo>
                  <a:pt x="22583" y="75208"/>
                </a:lnTo>
                <a:lnTo>
                  <a:pt x="22583" y="70611"/>
                </a:lnTo>
                <a:lnTo>
                  <a:pt x="27139" y="70611"/>
                </a:lnTo>
                <a:close/>
                <a:moveTo>
                  <a:pt x="27139" y="70369"/>
                </a:moveTo>
                <a:lnTo>
                  <a:pt x="22583" y="70369"/>
                </a:lnTo>
                <a:lnTo>
                  <a:pt x="22583" y="65812"/>
                </a:lnTo>
                <a:lnTo>
                  <a:pt x="27139" y="65812"/>
                </a:lnTo>
                <a:close/>
                <a:moveTo>
                  <a:pt x="27139" y="65570"/>
                </a:moveTo>
                <a:lnTo>
                  <a:pt x="22583" y="65570"/>
                </a:lnTo>
                <a:lnTo>
                  <a:pt x="22583" y="61013"/>
                </a:lnTo>
                <a:lnTo>
                  <a:pt x="27139" y="61013"/>
                </a:lnTo>
                <a:close/>
                <a:moveTo>
                  <a:pt x="27139" y="60771"/>
                </a:moveTo>
                <a:lnTo>
                  <a:pt x="22583" y="60771"/>
                </a:lnTo>
                <a:lnTo>
                  <a:pt x="22583" y="56174"/>
                </a:lnTo>
                <a:lnTo>
                  <a:pt x="27139" y="56174"/>
                </a:lnTo>
                <a:close/>
                <a:moveTo>
                  <a:pt x="27139" y="55932"/>
                </a:moveTo>
                <a:lnTo>
                  <a:pt x="22583" y="55932"/>
                </a:lnTo>
                <a:lnTo>
                  <a:pt x="22583" y="51375"/>
                </a:lnTo>
                <a:lnTo>
                  <a:pt x="27139" y="51375"/>
                </a:lnTo>
                <a:close/>
                <a:moveTo>
                  <a:pt x="27139" y="51133"/>
                </a:moveTo>
                <a:lnTo>
                  <a:pt x="22583" y="51133"/>
                </a:lnTo>
                <a:lnTo>
                  <a:pt x="22583" y="46577"/>
                </a:lnTo>
                <a:lnTo>
                  <a:pt x="27139" y="46577"/>
                </a:lnTo>
                <a:close/>
                <a:moveTo>
                  <a:pt x="27139" y="46335"/>
                </a:moveTo>
                <a:lnTo>
                  <a:pt x="22583" y="46335"/>
                </a:lnTo>
                <a:lnTo>
                  <a:pt x="22583" y="41737"/>
                </a:lnTo>
                <a:lnTo>
                  <a:pt x="27139" y="41737"/>
                </a:lnTo>
                <a:close/>
                <a:moveTo>
                  <a:pt x="27139" y="41495"/>
                </a:moveTo>
                <a:lnTo>
                  <a:pt x="22583" y="41495"/>
                </a:lnTo>
                <a:lnTo>
                  <a:pt x="22583" y="36939"/>
                </a:lnTo>
                <a:lnTo>
                  <a:pt x="27139" y="36939"/>
                </a:lnTo>
                <a:close/>
                <a:moveTo>
                  <a:pt x="27139" y="36697"/>
                </a:moveTo>
                <a:lnTo>
                  <a:pt x="22583" y="36697"/>
                </a:lnTo>
                <a:lnTo>
                  <a:pt x="22583" y="32140"/>
                </a:lnTo>
                <a:lnTo>
                  <a:pt x="27139" y="32140"/>
                </a:lnTo>
                <a:close/>
                <a:moveTo>
                  <a:pt x="27139" y="31898"/>
                </a:moveTo>
                <a:lnTo>
                  <a:pt x="22583" y="31898"/>
                </a:lnTo>
                <a:lnTo>
                  <a:pt x="22583" y="27301"/>
                </a:lnTo>
                <a:lnTo>
                  <a:pt x="27139" y="27301"/>
                </a:lnTo>
                <a:close/>
                <a:moveTo>
                  <a:pt x="27139" y="27059"/>
                </a:moveTo>
                <a:lnTo>
                  <a:pt x="22583" y="27059"/>
                </a:lnTo>
                <a:lnTo>
                  <a:pt x="22583" y="22502"/>
                </a:lnTo>
                <a:lnTo>
                  <a:pt x="27139" y="22502"/>
                </a:lnTo>
                <a:close/>
                <a:moveTo>
                  <a:pt x="27139" y="22260"/>
                </a:moveTo>
                <a:lnTo>
                  <a:pt x="22583" y="22260"/>
                </a:lnTo>
                <a:lnTo>
                  <a:pt x="22583" y="17703"/>
                </a:lnTo>
                <a:lnTo>
                  <a:pt x="27139" y="17703"/>
                </a:lnTo>
                <a:close/>
                <a:moveTo>
                  <a:pt x="27139" y="17461"/>
                </a:moveTo>
                <a:lnTo>
                  <a:pt x="22583" y="17461"/>
                </a:lnTo>
                <a:lnTo>
                  <a:pt x="22583" y="12864"/>
                </a:lnTo>
                <a:lnTo>
                  <a:pt x="27139" y="12864"/>
                </a:lnTo>
                <a:close/>
                <a:moveTo>
                  <a:pt x="27139" y="12622"/>
                </a:moveTo>
                <a:lnTo>
                  <a:pt x="22583" y="12622"/>
                </a:lnTo>
                <a:lnTo>
                  <a:pt x="22583" y="8065"/>
                </a:lnTo>
                <a:lnTo>
                  <a:pt x="27139" y="8065"/>
                </a:lnTo>
                <a:close/>
                <a:moveTo>
                  <a:pt x="31979" y="84806"/>
                </a:moveTo>
                <a:lnTo>
                  <a:pt x="27381" y="84806"/>
                </a:lnTo>
                <a:lnTo>
                  <a:pt x="27381" y="80249"/>
                </a:lnTo>
                <a:lnTo>
                  <a:pt x="31979" y="80249"/>
                </a:lnTo>
                <a:close/>
                <a:moveTo>
                  <a:pt x="31979" y="80007"/>
                </a:moveTo>
                <a:lnTo>
                  <a:pt x="27381" y="80007"/>
                </a:lnTo>
                <a:lnTo>
                  <a:pt x="27381" y="75410"/>
                </a:lnTo>
                <a:lnTo>
                  <a:pt x="31979" y="75410"/>
                </a:lnTo>
                <a:close/>
                <a:moveTo>
                  <a:pt x="31979" y="75168"/>
                </a:moveTo>
                <a:lnTo>
                  <a:pt x="27381" y="75168"/>
                </a:lnTo>
                <a:lnTo>
                  <a:pt x="27381" y="70611"/>
                </a:lnTo>
                <a:lnTo>
                  <a:pt x="31979" y="70611"/>
                </a:lnTo>
                <a:close/>
                <a:moveTo>
                  <a:pt x="31979" y="70369"/>
                </a:moveTo>
                <a:lnTo>
                  <a:pt x="27381" y="70369"/>
                </a:lnTo>
                <a:lnTo>
                  <a:pt x="27381" y="65812"/>
                </a:lnTo>
                <a:lnTo>
                  <a:pt x="31979" y="65812"/>
                </a:lnTo>
                <a:close/>
                <a:moveTo>
                  <a:pt x="31979" y="65570"/>
                </a:moveTo>
                <a:lnTo>
                  <a:pt x="27381" y="65570"/>
                </a:lnTo>
                <a:lnTo>
                  <a:pt x="27381" y="60973"/>
                </a:lnTo>
                <a:lnTo>
                  <a:pt x="31979" y="60973"/>
                </a:lnTo>
                <a:close/>
                <a:moveTo>
                  <a:pt x="31979" y="60731"/>
                </a:moveTo>
                <a:lnTo>
                  <a:pt x="27381" y="60731"/>
                </a:lnTo>
                <a:lnTo>
                  <a:pt x="27381" y="56174"/>
                </a:lnTo>
                <a:lnTo>
                  <a:pt x="31979" y="56174"/>
                </a:lnTo>
                <a:close/>
                <a:moveTo>
                  <a:pt x="31979" y="55932"/>
                </a:moveTo>
                <a:lnTo>
                  <a:pt x="27381" y="55932"/>
                </a:lnTo>
                <a:lnTo>
                  <a:pt x="27381" y="51375"/>
                </a:lnTo>
                <a:lnTo>
                  <a:pt x="31979" y="51375"/>
                </a:lnTo>
                <a:close/>
                <a:moveTo>
                  <a:pt x="31979" y="51133"/>
                </a:moveTo>
                <a:lnTo>
                  <a:pt x="27381" y="51133"/>
                </a:lnTo>
                <a:lnTo>
                  <a:pt x="27381" y="46536"/>
                </a:lnTo>
                <a:lnTo>
                  <a:pt x="31979" y="46536"/>
                </a:lnTo>
                <a:close/>
                <a:moveTo>
                  <a:pt x="31979" y="46294"/>
                </a:moveTo>
                <a:lnTo>
                  <a:pt x="27381" y="46294"/>
                </a:lnTo>
                <a:lnTo>
                  <a:pt x="27381" y="41737"/>
                </a:lnTo>
                <a:lnTo>
                  <a:pt x="31979" y="41737"/>
                </a:lnTo>
                <a:close/>
                <a:moveTo>
                  <a:pt x="31979" y="41495"/>
                </a:moveTo>
                <a:lnTo>
                  <a:pt x="27381" y="41495"/>
                </a:lnTo>
                <a:lnTo>
                  <a:pt x="27381" y="36898"/>
                </a:lnTo>
                <a:lnTo>
                  <a:pt x="31979" y="36898"/>
                </a:lnTo>
                <a:close/>
                <a:moveTo>
                  <a:pt x="31979" y="36656"/>
                </a:moveTo>
                <a:lnTo>
                  <a:pt x="27381" y="36656"/>
                </a:lnTo>
                <a:lnTo>
                  <a:pt x="27381" y="32099"/>
                </a:lnTo>
                <a:lnTo>
                  <a:pt x="31979" y="32099"/>
                </a:lnTo>
                <a:close/>
                <a:moveTo>
                  <a:pt x="31979" y="31858"/>
                </a:moveTo>
                <a:lnTo>
                  <a:pt x="27381" y="31858"/>
                </a:lnTo>
                <a:lnTo>
                  <a:pt x="27381" y="27301"/>
                </a:lnTo>
                <a:lnTo>
                  <a:pt x="31979" y="27301"/>
                </a:lnTo>
                <a:close/>
                <a:moveTo>
                  <a:pt x="31979" y="27059"/>
                </a:moveTo>
                <a:lnTo>
                  <a:pt x="27381" y="27059"/>
                </a:lnTo>
                <a:lnTo>
                  <a:pt x="27381" y="22462"/>
                </a:lnTo>
                <a:lnTo>
                  <a:pt x="31979" y="22462"/>
                </a:lnTo>
                <a:close/>
                <a:moveTo>
                  <a:pt x="31979" y="22220"/>
                </a:moveTo>
                <a:lnTo>
                  <a:pt x="27381" y="22220"/>
                </a:lnTo>
                <a:lnTo>
                  <a:pt x="27381" y="17663"/>
                </a:lnTo>
                <a:lnTo>
                  <a:pt x="31979" y="17663"/>
                </a:lnTo>
                <a:close/>
                <a:moveTo>
                  <a:pt x="31979" y="17421"/>
                </a:moveTo>
                <a:lnTo>
                  <a:pt x="27381" y="17421"/>
                </a:lnTo>
                <a:lnTo>
                  <a:pt x="27381" y="12864"/>
                </a:lnTo>
                <a:lnTo>
                  <a:pt x="31979" y="12864"/>
                </a:lnTo>
                <a:close/>
                <a:moveTo>
                  <a:pt x="31979" y="12622"/>
                </a:moveTo>
                <a:lnTo>
                  <a:pt x="27381" y="12622"/>
                </a:lnTo>
                <a:lnTo>
                  <a:pt x="27381" y="8025"/>
                </a:lnTo>
                <a:lnTo>
                  <a:pt x="31979" y="8025"/>
                </a:lnTo>
                <a:close/>
                <a:moveTo>
                  <a:pt x="36777" y="89604"/>
                </a:moveTo>
                <a:lnTo>
                  <a:pt x="32220" y="89604"/>
                </a:lnTo>
                <a:lnTo>
                  <a:pt x="32220" y="85007"/>
                </a:lnTo>
                <a:lnTo>
                  <a:pt x="36777" y="85007"/>
                </a:lnTo>
                <a:close/>
                <a:moveTo>
                  <a:pt x="36777" y="84765"/>
                </a:moveTo>
                <a:lnTo>
                  <a:pt x="32220" y="84765"/>
                </a:lnTo>
                <a:lnTo>
                  <a:pt x="32220" y="80208"/>
                </a:lnTo>
                <a:lnTo>
                  <a:pt x="36777" y="80208"/>
                </a:lnTo>
                <a:close/>
                <a:moveTo>
                  <a:pt x="36777" y="79966"/>
                </a:moveTo>
                <a:lnTo>
                  <a:pt x="32220" y="79966"/>
                </a:lnTo>
                <a:lnTo>
                  <a:pt x="32220" y="75410"/>
                </a:lnTo>
                <a:lnTo>
                  <a:pt x="36777" y="75410"/>
                </a:lnTo>
                <a:close/>
                <a:moveTo>
                  <a:pt x="36777" y="75168"/>
                </a:moveTo>
                <a:lnTo>
                  <a:pt x="32220" y="75168"/>
                </a:lnTo>
                <a:lnTo>
                  <a:pt x="32220" y="70570"/>
                </a:lnTo>
                <a:lnTo>
                  <a:pt x="36777" y="70570"/>
                </a:lnTo>
                <a:close/>
                <a:moveTo>
                  <a:pt x="36777" y="70329"/>
                </a:moveTo>
                <a:lnTo>
                  <a:pt x="32220" y="70329"/>
                </a:lnTo>
                <a:lnTo>
                  <a:pt x="32220" y="65772"/>
                </a:lnTo>
                <a:lnTo>
                  <a:pt x="36777" y="65772"/>
                </a:lnTo>
                <a:close/>
                <a:moveTo>
                  <a:pt x="36777" y="65530"/>
                </a:moveTo>
                <a:lnTo>
                  <a:pt x="32220" y="65530"/>
                </a:lnTo>
                <a:lnTo>
                  <a:pt x="32220" y="60973"/>
                </a:lnTo>
                <a:lnTo>
                  <a:pt x="36777" y="60973"/>
                </a:lnTo>
                <a:close/>
                <a:moveTo>
                  <a:pt x="36777" y="60731"/>
                </a:moveTo>
                <a:lnTo>
                  <a:pt x="32220" y="60731"/>
                </a:lnTo>
                <a:lnTo>
                  <a:pt x="32220" y="56134"/>
                </a:lnTo>
                <a:lnTo>
                  <a:pt x="36777" y="56134"/>
                </a:lnTo>
                <a:close/>
                <a:moveTo>
                  <a:pt x="36777" y="55892"/>
                </a:moveTo>
                <a:lnTo>
                  <a:pt x="32220" y="55892"/>
                </a:lnTo>
                <a:lnTo>
                  <a:pt x="32220" y="51335"/>
                </a:lnTo>
                <a:lnTo>
                  <a:pt x="36777" y="51335"/>
                </a:lnTo>
                <a:close/>
                <a:moveTo>
                  <a:pt x="36777" y="51093"/>
                </a:moveTo>
                <a:lnTo>
                  <a:pt x="32220" y="51093"/>
                </a:lnTo>
                <a:lnTo>
                  <a:pt x="32220" y="46536"/>
                </a:lnTo>
                <a:lnTo>
                  <a:pt x="36777" y="46536"/>
                </a:lnTo>
                <a:close/>
                <a:moveTo>
                  <a:pt x="36777" y="46294"/>
                </a:moveTo>
                <a:lnTo>
                  <a:pt x="32220" y="46294"/>
                </a:lnTo>
                <a:lnTo>
                  <a:pt x="32220" y="41697"/>
                </a:lnTo>
                <a:lnTo>
                  <a:pt x="36777" y="41697"/>
                </a:lnTo>
                <a:close/>
                <a:moveTo>
                  <a:pt x="36777" y="41455"/>
                </a:moveTo>
                <a:lnTo>
                  <a:pt x="32220" y="41455"/>
                </a:lnTo>
                <a:lnTo>
                  <a:pt x="32220" y="36898"/>
                </a:lnTo>
                <a:lnTo>
                  <a:pt x="36777" y="36898"/>
                </a:lnTo>
                <a:close/>
                <a:moveTo>
                  <a:pt x="36777" y="36656"/>
                </a:moveTo>
                <a:lnTo>
                  <a:pt x="32220" y="36656"/>
                </a:lnTo>
                <a:lnTo>
                  <a:pt x="32220" y="32059"/>
                </a:lnTo>
                <a:lnTo>
                  <a:pt x="36777" y="32059"/>
                </a:lnTo>
                <a:close/>
                <a:moveTo>
                  <a:pt x="36777" y="31817"/>
                </a:moveTo>
                <a:lnTo>
                  <a:pt x="32220" y="31817"/>
                </a:lnTo>
                <a:lnTo>
                  <a:pt x="32220" y="27260"/>
                </a:lnTo>
                <a:lnTo>
                  <a:pt x="36777" y="27260"/>
                </a:lnTo>
                <a:close/>
                <a:moveTo>
                  <a:pt x="36777" y="27018"/>
                </a:moveTo>
                <a:lnTo>
                  <a:pt x="32220" y="27018"/>
                </a:lnTo>
                <a:lnTo>
                  <a:pt x="32220" y="22462"/>
                </a:lnTo>
                <a:lnTo>
                  <a:pt x="36777" y="22462"/>
                </a:lnTo>
                <a:close/>
                <a:moveTo>
                  <a:pt x="36777" y="22220"/>
                </a:moveTo>
                <a:lnTo>
                  <a:pt x="32220" y="22220"/>
                </a:lnTo>
                <a:lnTo>
                  <a:pt x="32220" y="17622"/>
                </a:lnTo>
                <a:lnTo>
                  <a:pt x="36777" y="17622"/>
                </a:lnTo>
                <a:close/>
                <a:moveTo>
                  <a:pt x="36777" y="17380"/>
                </a:moveTo>
                <a:lnTo>
                  <a:pt x="32220" y="17380"/>
                </a:lnTo>
                <a:lnTo>
                  <a:pt x="32220" y="12824"/>
                </a:lnTo>
                <a:lnTo>
                  <a:pt x="36777" y="12824"/>
                </a:lnTo>
                <a:close/>
                <a:moveTo>
                  <a:pt x="36777" y="12582"/>
                </a:moveTo>
                <a:lnTo>
                  <a:pt x="32220" y="12582"/>
                </a:lnTo>
                <a:lnTo>
                  <a:pt x="32220" y="8025"/>
                </a:lnTo>
                <a:lnTo>
                  <a:pt x="36777" y="8025"/>
                </a:lnTo>
                <a:close/>
                <a:moveTo>
                  <a:pt x="36777" y="7783"/>
                </a:moveTo>
                <a:lnTo>
                  <a:pt x="32220" y="7783"/>
                </a:lnTo>
                <a:lnTo>
                  <a:pt x="32220" y="3307"/>
                </a:lnTo>
                <a:lnTo>
                  <a:pt x="36777" y="3307"/>
                </a:lnTo>
                <a:lnTo>
                  <a:pt x="36777" y="7904"/>
                </a:lnTo>
                <a:close/>
                <a:moveTo>
                  <a:pt x="41616" y="89564"/>
                </a:moveTo>
                <a:lnTo>
                  <a:pt x="37019" y="89564"/>
                </a:lnTo>
                <a:lnTo>
                  <a:pt x="37019" y="85007"/>
                </a:lnTo>
                <a:lnTo>
                  <a:pt x="41616" y="85007"/>
                </a:lnTo>
                <a:close/>
                <a:moveTo>
                  <a:pt x="41616" y="84765"/>
                </a:moveTo>
                <a:lnTo>
                  <a:pt x="37019" y="84765"/>
                </a:lnTo>
                <a:lnTo>
                  <a:pt x="37019" y="80168"/>
                </a:lnTo>
                <a:lnTo>
                  <a:pt x="41616" y="80168"/>
                </a:lnTo>
                <a:close/>
                <a:moveTo>
                  <a:pt x="41616" y="79926"/>
                </a:moveTo>
                <a:lnTo>
                  <a:pt x="37019" y="79926"/>
                </a:lnTo>
                <a:lnTo>
                  <a:pt x="37019" y="75369"/>
                </a:lnTo>
                <a:lnTo>
                  <a:pt x="41616" y="75369"/>
                </a:lnTo>
                <a:close/>
                <a:moveTo>
                  <a:pt x="41616" y="75127"/>
                </a:moveTo>
                <a:lnTo>
                  <a:pt x="37019" y="75127"/>
                </a:lnTo>
                <a:lnTo>
                  <a:pt x="37019" y="70570"/>
                </a:lnTo>
                <a:lnTo>
                  <a:pt x="41616" y="70570"/>
                </a:lnTo>
                <a:close/>
                <a:moveTo>
                  <a:pt x="41616" y="70329"/>
                </a:moveTo>
                <a:lnTo>
                  <a:pt x="37019" y="70329"/>
                </a:lnTo>
                <a:lnTo>
                  <a:pt x="37019" y="65731"/>
                </a:lnTo>
                <a:lnTo>
                  <a:pt x="41616" y="65731"/>
                </a:lnTo>
                <a:close/>
                <a:moveTo>
                  <a:pt x="41616" y="65489"/>
                </a:moveTo>
                <a:lnTo>
                  <a:pt x="37019" y="65489"/>
                </a:lnTo>
                <a:lnTo>
                  <a:pt x="37019" y="60933"/>
                </a:lnTo>
                <a:lnTo>
                  <a:pt x="41616" y="60933"/>
                </a:lnTo>
                <a:close/>
                <a:moveTo>
                  <a:pt x="41616" y="60691"/>
                </a:moveTo>
                <a:lnTo>
                  <a:pt x="37019" y="60691"/>
                </a:lnTo>
                <a:lnTo>
                  <a:pt x="37019" y="56134"/>
                </a:lnTo>
                <a:lnTo>
                  <a:pt x="41616" y="56134"/>
                </a:lnTo>
                <a:close/>
                <a:moveTo>
                  <a:pt x="41616" y="55892"/>
                </a:moveTo>
                <a:lnTo>
                  <a:pt x="37019" y="55892"/>
                </a:lnTo>
                <a:lnTo>
                  <a:pt x="37019" y="51295"/>
                </a:lnTo>
                <a:lnTo>
                  <a:pt x="41616" y="51295"/>
                </a:lnTo>
                <a:close/>
                <a:moveTo>
                  <a:pt x="41616" y="51053"/>
                </a:moveTo>
                <a:lnTo>
                  <a:pt x="37019" y="51053"/>
                </a:lnTo>
                <a:lnTo>
                  <a:pt x="37019" y="46496"/>
                </a:lnTo>
                <a:lnTo>
                  <a:pt x="41616" y="46496"/>
                </a:lnTo>
                <a:close/>
                <a:moveTo>
                  <a:pt x="41616" y="46254"/>
                </a:moveTo>
                <a:lnTo>
                  <a:pt x="37019" y="46254"/>
                </a:lnTo>
                <a:lnTo>
                  <a:pt x="37019" y="41697"/>
                </a:lnTo>
                <a:lnTo>
                  <a:pt x="41616" y="41697"/>
                </a:lnTo>
                <a:close/>
                <a:moveTo>
                  <a:pt x="41616" y="41455"/>
                </a:moveTo>
                <a:lnTo>
                  <a:pt x="37019" y="41455"/>
                </a:lnTo>
                <a:lnTo>
                  <a:pt x="37019" y="36858"/>
                </a:lnTo>
                <a:lnTo>
                  <a:pt x="41616" y="36858"/>
                </a:lnTo>
                <a:close/>
                <a:moveTo>
                  <a:pt x="41616" y="36616"/>
                </a:moveTo>
                <a:lnTo>
                  <a:pt x="37019" y="36616"/>
                </a:lnTo>
                <a:lnTo>
                  <a:pt x="37019" y="32059"/>
                </a:lnTo>
                <a:lnTo>
                  <a:pt x="41616" y="32059"/>
                </a:lnTo>
                <a:close/>
                <a:moveTo>
                  <a:pt x="41616" y="31817"/>
                </a:moveTo>
                <a:lnTo>
                  <a:pt x="37019" y="31817"/>
                </a:lnTo>
                <a:lnTo>
                  <a:pt x="37019" y="27220"/>
                </a:lnTo>
                <a:lnTo>
                  <a:pt x="41616" y="27220"/>
                </a:lnTo>
                <a:close/>
                <a:moveTo>
                  <a:pt x="41616" y="26978"/>
                </a:moveTo>
                <a:lnTo>
                  <a:pt x="37019" y="26978"/>
                </a:lnTo>
                <a:lnTo>
                  <a:pt x="37019" y="22421"/>
                </a:lnTo>
                <a:lnTo>
                  <a:pt x="41616" y="22421"/>
                </a:lnTo>
                <a:close/>
                <a:moveTo>
                  <a:pt x="41616" y="22179"/>
                </a:moveTo>
                <a:lnTo>
                  <a:pt x="37019" y="22179"/>
                </a:lnTo>
                <a:lnTo>
                  <a:pt x="37019" y="17622"/>
                </a:lnTo>
                <a:lnTo>
                  <a:pt x="41616" y="17622"/>
                </a:lnTo>
                <a:close/>
                <a:moveTo>
                  <a:pt x="41616" y="17380"/>
                </a:moveTo>
                <a:lnTo>
                  <a:pt x="37019" y="17380"/>
                </a:lnTo>
                <a:lnTo>
                  <a:pt x="37019" y="12783"/>
                </a:lnTo>
                <a:lnTo>
                  <a:pt x="41616" y="12783"/>
                </a:lnTo>
                <a:close/>
                <a:moveTo>
                  <a:pt x="41616" y="12541"/>
                </a:moveTo>
                <a:lnTo>
                  <a:pt x="37019" y="12541"/>
                </a:lnTo>
                <a:lnTo>
                  <a:pt x="37019" y="7985"/>
                </a:lnTo>
                <a:lnTo>
                  <a:pt x="41616" y="7985"/>
                </a:lnTo>
                <a:close/>
                <a:moveTo>
                  <a:pt x="41616" y="7743"/>
                </a:moveTo>
                <a:lnTo>
                  <a:pt x="37019" y="7743"/>
                </a:lnTo>
                <a:lnTo>
                  <a:pt x="37019" y="3307"/>
                </a:lnTo>
                <a:lnTo>
                  <a:pt x="41616" y="3307"/>
                </a:lnTo>
                <a:lnTo>
                  <a:pt x="41616" y="7904"/>
                </a:lnTo>
                <a:close/>
                <a:moveTo>
                  <a:pt x="46415" y="89564"/>
                </a:moveTo>
                <a:lnTo>
                  <a:pt x="41858" y="89564"/>
                </a:lnTo>
                <a:lnTo>
                  <a:pt x="41858" y="84967"/>
                </a:lnTo>
                <a:lnTo>
                  <a:pt x="46415" y="84967"/>
                </a:lnTo>
                <a:close/>
                <a:moveTo>
                  <a:pt x="46415" y="84725"/>
                </a:moveTo>
                <a:lnTo>
                  <a:pt x="41858" y="84725"/>
                </a:lnTo>
                <a:lnTo>
                  <a:pt x="41858" y="80168"/>
                </a:lnTo>
                <a:lnTo>
                  <a:pt x="46415" y="80168"/>
                </a:lnTo>
                <a:close/>
                <a:moveTo>
                  <a:pt x="46415" y="79926"/>
                </a:moveTo>
                <a:lnTo>
                  <a:pt x="41858" y="79926"/>
                </a:lnTo>
                <a:lnTo>
                  <a:pt x="41858" y="75329"/>
                </a:lnTo>
                <a:lnTo>
                  <a:pt x="46415" y="75329"/>
                </a:lnTo>
                <a:close/>
                <a:moveTo>
                  <a:pt x="46415" y="75087"/>
                </a:moveTo>
                <a:lnTo>
                  <a:pt x="41858" y="75087"/>
                </a:lnTo>
                <a:lnTo>
                  <a:pt x="41858" y="70530"/>
                </a:lnTo>
                <a:lnTo>
                  <a:pt x="46415" y="70530"/>
                </a:lnTo>
                <a:close/>
                <a:moveTo>
                  <a:pt x="46415" y="70288"/>
                </a:moveTo>
                <a:lnTo>
                  <a:pt x="41858" y="70288"/>
                </a:lnTo>
                <a:lnTo>
                  <a:pt x="41858" y="65731"/>
                </a:lnTo>
                <a:lnTo>
                  <a:pt x="46415" y="65731"/>
                </a:lnTo>
                <a:close/>
                <a:moveTo>
                  <a:pt x="46415" y="65489"/>
                </a:moveTo>
                <a:lnTo>
                  <a:pt x="41858" y="65489"/>
                </a:lnTo>
                <a:lnTo>
                  <a:pt x="41858" y="60892"/>
                </a:lnTo>
                <a:lnTo>
                  <a:pt x="46415" y="60892"/>
                </a:lnTo>
                <a:close/>
                <a:moveTo>
                  <a:pt x="46415" y="60650"/>
                </a:moveTo>
                <a:lnTo>
                  <a:pt x="41858" y="60650"/>
                </a:lnTo>
                <a:lnTo>
                  <a:pt x="41858" y="56093"/>
                </a:lnTo>
                <a:lnTo>
                  <a:pt x="46415" y="56093"/>
                </a:lnTo>
                <a:close/>
                <a:moveTo>
                  <a:pt x="46415" y="55851"/>
                </a:moveTo>
                <a:lnTo>
                  <a:pt x="41858" y="55851"/>
                </a:lnTo>
                <a:lnTo>
                  <a:pt x="41858" y="51295"/>
                </a:lnTo>
                <a:lnTo>
                  <a:pt x="46415" y="51295"/>
                </a:lnTo>
                <a:close/>
                <a:moveTo>
                  <a:pt x="46415" y="51053"/>
                </a:moveTo>
                <a:lnTo>
                  <a:pt x="41858" y="51053"/>
                </a:lnTo>
                <a:lnTo>
                  <a:pt x="41858" y="46456"/>
                </a:lnTo>
                <a:lnTo>
                  <a:pt x="46415" y="46456"/>
                </a:lnTo>
                <a:close/>
                <a:moveTo>
                  <a:pt x="46415" y="46214"/>
                </a:moveTo>
                <a:lnTo>
                  <a:pt x="41858" y="46214"/>
                </a:lnTo>
                <a:lnTo>
                  <a:pt x="41858" y="41657"/>
                </a:lnTo>
                <a:lnTo>
                  <a:pt x="46415" y="41657"/>
                </a:lnTo>
                <a:close/>
                <a:moveTo>
                  <a:pt x="46415" y="41415"/>
                </a:moveTo>
                <a:lnTo>
                  <a:pt x="41858" y="41415"/>
                </a:lnTo>
                <a:lnTo>
                  <a:pt x="41858" y="36858"/>
                </a:lnTo>
                <a:lnTo>
                  <a:pt x="46415" y="36858"/>
                </a:lnTo>
                <a:close/>
                <a:moveTo>
                  <a:pt x="46415" y="36616"/>
                </a:moveTo>
                <a:lnTo>
                  <a:pt x="41858" y="36616"/>
                </a:lnTo>
                <a:lnTo>
                  <a:pt x="41858" y="32019"/>
                </a:lnTo>
                <a:lnTo>
                  <a:pt x="46415" y="32019"/>
                </a:lnTo>
                <a:close/>
                <a:moveTo>
                  <a:pt x="46415" y="31777"/>
                </a:moveTo>
                <a:lnTo>
                  <a:pt x="41858" y="31777"/>
                </a:lnTo>
                <a:lnTo>
                  <a:pt x="41858" y="27220"/>
                </a:lnTo>
                <a:lnTo>
                  <a:pt x="46415" y="27220"/>
                </a:lnTo>
                <a:close/>
                <a:moveTo>
                  <a:pt x="46415" y="26978"/>
                </a:moveTo>
                <a:lnTo>
                  <a:pt x="41858" y="26978"/>
                </a:lnTo>
                <a:lnTo>
                  <a:pt x="41858" y="22381"/>
                </a:lnTo>
                <a:lnTo>
                  <a:pt x="46415" y="22381"/>
                </a:lnTo>
                <a:close/>
                <a:moveTo>
                  <a:pt x="46415" y="22139"/>
                </a:moveTo>
                <a:lnTo>
                  <a:pt x="41858" y="22139"/>
                </a:lnTo>
                <a:lnTo>
                  <a:pt x="41858" y="17582"/>
                </a:lnTo>
                <a:lnTo>
                  <a:pt x="46415" y="17582"/>
                </a:lnTo>
                <a:close/>
                <a:moveTo>
                  <a:pt x="46415" y="17340"/>
                </a:moveTo>
                <a:lnTo>
                  <a:pt x="41858" y="17340"/>
                </a:lnTo>
                <a:lnTo>
                  <a:pt x="41858" y="12783"/>
                </a:lnTo>
                <a:lnTo>
                  <a:pt x="46415" y="12783"/>
                </a:lnTo>
                <a:close/>
                <a:moveTo>
                  <a:pt x="46415" y="12541"/>
                </a:moveTo>
                <a:lnTo>
                  <a:pt x="41858" y="12541"/>
                </a:lnTo>
                <a:lnTo>
                  <a:pt x="41858" y="7944"/>
                </a:lnTo>
                <a:lnTo>
                  <a:pt x="46415" y="7944"/>
                </a:lnTo>
                <a:close/>
                <a:moveTo>
                  <a:pt x="46415" y="7702"/>
                </a:moveTo>
                <a:lnTo>
                  <a:pt x="41858" y="7702"/>
                </a:lnTo>
                <a:lnTo>
                  <a:pt x="41858" y="3307"/>
                </a:lnTo>
                <a:lnTo>
                  <a:pt x="46415" y="3307"/>
                </a:lnTo>
                <a:lnTo>
                  <a:pt x="46415" y="7904"/>
                </a:lnTo>
                <a:close/>
                <a:moveTo>
                  <a:pt x="51214" y="89524"/>
                </a:moveTo>
                <a:lnTo>
                  <a:pt x="46657" y="89524"/>
                </a:lnTo>
                <a:lnTo>
                  <a:pt x="46657" y="84967"/>
                </a:lnTo>
                <a:lnTo>
                  <a:pt x="51214" y="84967"/>
                </a:lnTo>
                <a:close/>
                <a:moveTo>
                  <a:pt x="51214" y="84685"/>
                </a:moveTo>
                <a:lnTo>
                  <a:pt x="46657" y="84685"/>
                </a:lnTo>
                <a:lnTo>
                  <a:pt x="46657" y="80128"/>
                </a:lnTo>
                <a:lnTo>
                  <a:pt x="51214" y="80128"/>
                </a:lnTo>
                <a:close/>
                <a:moveTo>
                  <a:pt x="51214" y="79886"/>
                </a:moveTo>
                <a:lnTo>
                  <a:pt x="46657" y="79886"/>
                </a:lnTo>
                <a:lnTo>
                  <a:pt x="46657" y="75329"/>
                </a:lnTo>
                <a:lnTo>
                  <a:pt x="51214" y="75329"/>
                </a:lnTo>
                <a:close/>
                <a:moveTo>
                  <a:pt x="51214" y="75087"/>
                </a:moveTo>
                <a:lnTo>
                  <a:pt x="46657" y="75087"/>
                </a:lnTo>
                <a:lnTo>
                  <a:pt x="46657" y="70490"/>
                </a:lnTo>
                <a:lnTo>
                  <a:pt x="51214" y="70490"/>
                </a:lnTo>
                <a:close/>
                <a:moveTo>
                  <a:pt x="51214" y="70248"/>
                </a:moveTo>
                <a:lnTo>
                  <a:pt x="46657" y="70248"/>
                </a:lnTo>
                <a:lnTo>
                  <a:pt x="46657" y="65691"/>
                </a:lnTo>
                <a:lnTo>
                  <a:pt x="51214" y="65691"/>
                </a:lnTo>
                <a:close/>
                <a:moveTo>
                  <a:pt x="51214" y="65449"/>
                </a:moveTo>
                <a:lnTo>
                  <a:pt x="46657" y="65449"/>
                </a:lnTo>
                <a:lnTo>
                  <a:pt x="46657" y="60892"/>
                </a:lnTo>
                <a:lnTo>
                  <a:pt x="51214" y="60892"/>
                </a:lnTo>
                <a:close/>
                <a:moveTo>
                  <a:pt x="51214" y="60650"/>
                </a:moveTo>
                <a:lnTo>
                  <a:pt x="46657" y="60650"/>
                </a:lnTo>
                <a:lnTo>
                  <a:pt x="46657" y="56053"/>
                </a:lnTo>
                <a:lnTo>
                  <a:pt x="51214" y="56053"/>
                </a:lnTo>
                <a:close/>
                <a:moveTo>
                  <a:pt x="51214" y="55811"/>
                </a:moveTo>
                <a:lnTo>
                  <a:pt x="46657" y="55811"/>
                </a:lnTo>
                <a:lnTo>
                  <a:pt x="46657" y="51254"/>
                </a:lnTo>
                <a:lnTo>
                  <a:pt x="51214" y="51254"/>
                </a:lnTo>
                <a:close/>
                <a:moveTo>
                  <a:pt x="51214" y="51012"/>
                </a:moveTo>
                <a:lnTo>
                  <a:pt x="46657" y="51012"/>
                </a:lnTo>
                <a:lnTo>
                  <a:pt x="46657" y="46456"/>
                </a:lnTo>
                <a:lnTo>
                  <a:pt x="51214" y="46456"/>
                </a:lnTo>
                <a:close/>
                <a:moveTo>
                  <a:pt x="51214" y="46214"/>
                </a:moveTo>
                <a:lnTo>
                  <a:pt x="46657" y="46214"/>
                </a:lnTo>
                <a:lnTo>
                  <a:pt x="46657" y="41616"/>
                </a:lnTo>
                <a:lnTo>
                  <a:pt x="51214" y="41616"/>
                </a:lnTo>
                <a:close/>
                <a:moveTo>
                  <a:pt x="51214" y="41374"/>
                </a:moveTo>
                <a:lnTo>
                  <a:pt x="46657" y="41374"/>
                </a:lnTo>
                <a:lnTo>
                  <a:pt x="46657" y="36818"/>
                </a:lnTo>
                <a:lnTo>
                  <a:pt x="51214" y="36818"/>
                </a:lnTo>
                <a:close/>
                <a:moveTo>
                  <a:pt x="51214" y="36576"/>
                </a:moveTo>
                <a:lnTo>
                  <a:pt x="46657" y="36576"/>
                </a:lnTo>
                <a:lnTo>
                  <a:pt x="46657" y="32019"/>
                </a:lnTo>
                <a:lnTo>
                  <a:pt x="51214" y="32019"/>
                </a:lnTo>
                <a:close/>
                <a:moveTo>
                  <a:pt x="51214" y="31777"/>
                </a:moveTo>
                <a:lnTo>
                  <a:pt x="46657" y="31777"/>
                </a:lnTo>
                <a:lnTo>
                  <a:pt x="46657" y="27180"/>
                </a:lnTo>
                <a:lnTo>
                  <a:pt x="51214" y="27180"/>
                </a:lnTo>
                <a:close/>
                <a:moveTo>
                  <a:pt x="51214" y="26938"/>
                </a:moveTo>
                <a:lnTo>
                  <a:pt x="46657" y="26938"/>
                </a:lnTo>
                <a:lnTo>
                  <a:pt x="46657" y="22381"/>
                </a:lnTo>
                <a:lnTo>
                  <a:pt x="51214" y="22381"/>
                </a:lnTo>
                <a:close/>
                <a:moveTo>
                  <a:pt x="51214" y="22139"/>
                </a:moveTo>
                <a:lnTo>
                  <a:pt x="46657" y="22139"/>
                </a:lnTo>
                <a:lnTo>
                  <a:pt x="46657" y="17582"/>
                </a:lnTo>
                <a:lnTo>
                  <a:pt x="51214" y="17582"/>
                </a:lnTo>
                <a:close/>
                <a:moveTo>
                  <a:pt x="51214" y="17340"/>
                </a:moveTo>
                <a:lnTo>
                  <a:pt x="46657" y="17340"/>
                </a:lnTo>
                <a:lnTo>
                  <a:pt x="46657" y="12743"/>
                </a:lnTo>
                <a:lnTo>
                  <a:pt x="51214" y="12743"/>
                </a:lnTo>
                <a:close/>
                <a:moveTo>
                  <a:pt x="51214" y="12501"/>
                </a:moveTo>
                <a:lnTo>
                  <a:pt x="46657" y="12501"/>
                </a:lnTo>
                <a:lnTo>
                  <a:pt x="46657" y="7944"/>
                </a:lnTo>
                <a:lnTo>
                  <a:pt x="51214" y="7944"/>
                </a:lnTo>
                <a:close/>
                <a:moveTo>
                  <a:pt x="51214" y="7702"/>
                </a:moveTo>
                <a:lnTo>
                  <a:pt x="46657" y="7702"/>
                </a:lnTo>
                <a:lnTo>
                  <a:pt x="46657" y="3307"/>
                </a:lnTo>
                <a:lnTo>
                  <a:pt x="51214" y="3307"/>
                </a:lnTo>
                <a:lnTo>
                  <a:pt x="51214" y="7904"/>
                </a:lnTo>
                <a:close/>
                <a:moveTo>
                  <a:pt x="56053" y="89483"/>
                </a:moveTo>
                <a:lnTo>
                  <a:pt x="51456" y="89483"/>
                </a:lnTo>
                <a:lnTo>
                  <a:pt x="51456" y="84927"/>
                </a:lnTo>
                <a:lnTo>
                  <a:pt x="56053" y="84927"/>
                </a:lnTo>
                <a:close/>
                <a:moveTo>
                  <a:pt x="56053" y="84685"/>
                </a:moveTo>
                <a:lnTo>
                  <a:pt x="51456" y="84685"/>
                </a:lnTo>
                <a:lnTo>
                  <a:pt x="51456" y="80087"/>
                </a:lnTo>
                <a:lnTo>
                  <a:pt x="56053" y="80087"/>
                </a:lnTo>
                <a:close/>
                <a:moveTo>
                  <a:pt x="56053" y="79845"/>
                </a:moveTo>
                <a:lnTo>
                  <a:pt x="51456" y="79845"/>
                </a:lnTo>
                <a:lnTo>
                  <a:pt x="51456" y="75289"/>
                </a:lnTo>
                <a:lnTo>
                  <a:pt x="56053" y="75289"/>
                </a:lnTo>
                <a:close/>
                <a:moveTo>
                  <a:pt x="56053" y="75047"/>
                </a:moveTo>
                <a:lnTo>
                  <a:pt x="51456" y="75047"/>
                </a:lnTo>
                <a:lnTo>
                  <a:pt x="51456" y="70490"/>
                </a:lnTo>
                <a:lnTo>
                  <a:pt x="56053" y="70490"/>
                </a:lnTo>
                <a:close/>
                <a:moveTo>
                  <a:pt x="56053" y="70248"/>
                </a:moveTo>
                <a:lnTo>
                  <a:pt x="51456" y="70248"/>
                </a:lnTo>
                <a:lnTo>
                  <a:pt x="51456" y="65651"/>
                </a:lnTo>
                <a:lnTo>
                  <a:pt x="56053" y="65651"/>
                </a:lnTo>
                <a:close/>
                <a:moveTo>
                  <a:pt x="56053" y="65409"/>
                </a:moveTo>
                <a:lnTo>
                  <a:pt x="51456" y="65409"/>
                </a:lnTo>
                <a:lnTo>
                  <a:pt x="51456" y="60852"/>
                </a:lnTo>
                <a:lnTo>
                  <a:pt x="56053" y="60852"/>
                </a:lnTo>
                <a:close/>
                <a:moveTo>
                  <a:pt x="56053" y="60610"/>
                </a:moveTo>
                <a:lnTo>
                  <a:pt x="51456" y="60610"/>
                </a:lnTo>
                <a:lnTo>
                  <a:pt x="51456" y="56053"/>
                </a:lnTo>
                <a:lnTo>
                  <a:pt x="56053" y="56053"/>
                </a:lnTo>
                <a:close/>
                <a:moveTo>
                  <a:pt x="56053" y="55811"/>
                </a:moveTo>
                <a:lnTo>
                  <a:pt x="51456" y="55811"/>
                </a:lnTo>
                <a:lnTo>
                  <a:pt x="51456" y="51214"/>
                </a:lnTo>
                <a:lnTo>
                  <a:pt x="56053" y="51214"/>
                </a:lnTo>
                <a:close/>
                <a:moveTo>
                  <a:pt x="56053" y="50972"/>
                </a:moveTo>
                <a:lnTo>
                  <a:pt x="51456" y="50972"/>
                </a:lnTo>
                <a:lnTo>
                  <a:pt x="51456" y="46415"/>
                </a:lnTo>
                <a:lnTo>
                  <a:pt x="56053" y="46415"/>
                </a:lnTo>
                <a:close/>
                <a:moveTo>
                  <a:pt x="56053" y="46173"/>
                </a:moveTo>
                <a:lnTo>
                  <a:pt x="51456" y="46173"/>
                </a:lnTo>
                <a:lnTo>
                  <a:pt x="51456" y="41616"/>
                </a:lnTo>
                <a:lnTo>
                  <a:pt x="56053" y="41616"/>
                </a:lnTo>
                <a:close/>
                <a:moveTo>
                  <a:pt x="56053" y="41374"/>
                </a:moveTo>
                <a:lnTo>
                  <a:pt x="51456" y="41374"/>
                </a:lnTo>
                <a:lnTo>
                  <a:pt x="51456" y="36777"/>
                </a:lnTo>
                <a:lnTo>
                  <a:pt x="56053" y="36777"/>
                </a:lnTo>
                <a:close/>
                <a:moveTo>
                  <a:pt x="56053" y="36535"/>
                </a:moveTo>
                <a:lnTo>
                  <a:pt x="51456" y="36535"/>
                </a:lnTo>
                <a:lnTo>
                  <a:pt x="51456" y="31978"/>
                </a:lnTo>
                <a:lnTo>
                  <a:pt x="56053" y="31978"/>
                </a:lnTo>
                <a:close/>
                <a:moveTo>
                  <a:pt x="56053" y="31737"/>
                </a:moveTo>
                <a:lnTo>
                  <a:pt x="51456" y="31737"/>
                </a:lnTo>
                <a:lnTo>
                  <a:pt x="51456" y="27180"/>
                </a:lnTo>
                <a:lnTo>
                  <a:pt x="56053" y="27180"/>
                </a:lnTo>
                <a:close/>
                <a:moveTo>
                  <a:pt x="56053" y="26938"/>
                </a:moveTo>
                <a:lnTo>
                  <a:pt x="51456" y="26938"/>
                </a:lnTo>
                <a:lnTo>
                  <a:pt x="51456" y="22341"/>
                </a:lnTo>
                <a:lnTo>
                  <a:pt x="56053" y="22341"/>
                </a:lnTo>
                <a:close/>
                <a:moveTo>
                  <a:pt x="56053" y="22099"/>
                </a:moveTo>
                <a:lnTo>
                  <a:pt x="51456" y="22099"/>
                </a:lnTo>
                <a:lnTo>
                  <a:pt x="51456" y="17542"/>
                </a:lnTo>
                <a:lnTo>
                  <a:pt x="56053" y="17542"/>
                </a:lnTo>
                <a:close/>
                <a:moveTo>
                  <a:pt x="56053" y="17300"/>
                </a:moveTo>
                <a:lnTo>
                  <a:pt x="51456" y="17300"/>
                </a:lnTo>
                <a:lnTo>
                  <a:pt x="51456" y="12743"/>
                </a:lnTo>
                <a:lnTo>
                  <a:pt x="56053" y="12743"/>
                </a:lnTo>
                <a:close/>
                <a:moveTo>
                  <a:pt x="56053" y="12501"/>
                </a:moveTo>
                <a:lnTo>
                  <a:pt x="51456" y="12501"/>
                </a:lnTo>
                <a:lnTo>
                  <a:pt x="51456" y="7904"/>
                </a:lnTo>
                <a:lnTo>
                  <a:pt x="56053" y="7904"/>
                </a:lnTo>
                <a:close/>
                <a:moveTo>
                  <a:pt x="56053" y="7662"/>
                </a:moveTo>
                <a:lnTo>
                  <a:pt x="51456" y="7662"/>
                </a:lnTo>
                <a:lnTo>
                  <a:pt x="51456" y="3307"/>
                </a:lnTo>
                <a:lnTo>
                  <a:pt x="56053" y="3307"/>
                </a:lnTo>
                <a:lnTo>
                  <a:pt x="56053" y="7904"/>
                </a:lnTo>
                <a:close/>
                <a:moveTo>
                  <a:pt x="60852" y="89483"/>
                </a:moveTo>
                <a:lnTo>
                  <a:pt x="56295" y="89483"/>
                </a:lnTo>
                <a:lnTo>
                  <a:pt x="56295" y="84886"/>
                </a:lnTo>
                <a:lnTo>
                  <a:pt x="60852" y="84886"/>
                </a:lnTo>
                <a:close/>
                <a:moveTo>
                  <a:pt x="60852" y="84644"/>
                </a:moveTo>
                <a:lnTo>
                  <a:pt x="56295" y="84644"/>
                </a:lnTo>
                <a:lnTo>
                  <a:pt x="56295" y="80087"/>
                </a:lnTo>
                <a:lnTo>
                  <a:pt x="60852" y="80087"/>
                </a:lnTo>
                <a:close/>
                <a:moveTo>
                  <a:pt x="60852" y="79845"/>
                </a:moveTo>
                <a:lnTo>
                  <a:pt x="56295" y="79845"/>
                </a:lnTo>
                <a:lnTo>
                  <a:pt x="56295" y="75248"/>
                </a:lnTo>
                <a:lnTo>
                  <a:pt x="60852" y="75248"/>
                </a:lnTo>
                <a:close/>
                <a:moveTo>
                  <a:pt x="60852" y="75006"/>
                </a:moveTo>
                <a:lnTo>
                  <a:pt x="56295" y="75006"/>
                </a:lnTo>
                <a:lnTo>
                  <a:pt x="56295" y="70449"/>
                </a:lnTo>
                <a:lnTo>
                  <a:pt x="60852" y="70449"/>
                </a:lnTo>
                <a:close/>
                <a:moveTo>
                  <a:pt x="60852" y="70208"/>
                </a:moveTo>
                <a:lnTo>
                  <a:pt x="56295" y="70208"/>
                </a:lnTo>
                <a:lnTo>
                  <a:pt x="56295" y="65651"/>
                </a:lnTo>
                <a:lnTo>
                  <a:pt x="60852" y="65651"/>
                </a:lnTo>
                <a:close/>
                <a:moveTo>
                  <a:pt x="60852" y="65409"/>
                </a:moveTo>
                <a:lnTo>
                  <a:pt x="56295" y="65409"/>
                </a:lnTo>
                <a:lnTo>
                  <a:pt x="56295" y="60812"/>
                </a:lnTo>
                <a:lnTo>
                  <a:pt x="60852" y="60812"/>
                </a:lnTo>
                <a:close/>
                <a:moveTo>
                  <a:pt x="60852" y="60570"/>
                </a:moveTo>
                <a:lnTo>
                  <a:pt x="56295" y="60570"/>
                </a:lnTo>
                <a:lnTo>
                  <a:pt x="56295" y="56013"/>
                </a:lnTo>
                <a:lnTo>
                  <a:pt x="60852" y="56013"/>
                </a:lnTo>
                <a:close/>
                <a:moveTo>
                  <a:pt x="60852" y="55771"/>
                </a:moveTo>
                <a:lnTo>
                  <a:pt x="56295" y="55771"/>
                </a:lnTo>
                <a:lnTo>
                  <a:pt x="56295" y="51214"/>
                </a:lnTo>
                <a:lnTo>
                  <a:pt x="60852" y="51214"/>
                </a:lnTo>
                <a:close/>
                <a:moveTo>
                  <a:pt x="60852" y="50972"/>
                </a:moveTo>
                <a:lnTo>
                  <a:pt x="56295" y="50972"/>
                </a:lnTo>
                <a:lnTo>
                  <a:pt x="56295" y="46375"/>
                </a:lnTo>
                <a:lnTo>
                  <a:pt x="60852" y="46375"/>
                </a:lnTo>
                <a:close/>
                <a:moveTo>
                  <a:pt x="60852" y="46133"/>
                </a:moveTo>
                <a:lnTo>
                  <a:pt x="56295" y="46133"/>
                </a:lnTo>
                <a:lnTo>
                  <a:pt x="56295" y="41576"/>
                </a:lnTo>
                <a:lnTo>
                  <a:pt x="60852" y="41576"/>
                </a:lnTo>
                <a:close/>
                <a:moveTo>
                  <a:pt x="60852" y="41334"/>
                </a:moveTo>
                <a:lnTo>
                  <a:pt x="56295" y="41334"/>
                </a:lnTo>
                <a:lnTo>
                  <a:pt x="56295" y="36777"/>
                </a:lnTo>
                <a:lnTo>
                  <a:pt x="60852" y="36777"/>
                </a:lnTo>
                <a:close/>
                <a:moveTo>
                  <a:pt x="60852" y="36535"/>
                </a:moveTo>
                <a:lnTo>
                  <a:pt x="56295" y="36535"/>
                </a:lnTo>
                <a:lnTo>
                  <a:pt x="56295" y="31938"/>
                </a:lnTo>
                <a:lnTo>
                  <a:pt x="60852" y="31938"/>
                </a:lnTo>
                <a:close/>
                <a:moveTo>
                  <a:pt x="60852" y="31696"/>
                </a:moveTo>
                <a:lnTo>
                  <a:pt x="56295" y="31696"/>
                </a:lnTo>
                <a:lnTo>
                  <a:pt x="56295" y="27139"/>
                </a:lnTo>
                <a:lnTo>
                  <a:pt x="60852" y="27139"/>
                </a:lnTo>
                <a:close/>
                <a:moveTo>
                  <a:pt x="60852" y="26897"/>
                </a:moveTo>
                <a:lnTo>
                  <a:pt x="56295" y="26897"/>
                </a:lnTo>
                <a:lnTo>
                  <a:pt x="56295" y="22341"/>
                </a:lnTo>
                <a:lnTo>
                  <a:pt x="60852" y="22341"/>
                </a:lnTo>
                <a:close/>
                <a:moveTo>
                  <a:pt x="60852" y="22099"/>
                </a:moveTo>
                <a:lnTo>
                  <a:pt x="56295" y="22099"/>
                </a:lnTo>
                <a:lnTo>
                  <a:pt x="56295" y="17501"/>
                </a:lnTo>
                <a:lnTo>
                  <a:pt x="60852" y="17501"/>
                </a:lnTo>
                <a:close/>
                <a:moveTo>
                  <a:pt x="60852" y="17260"/>
                </a:moveTo>
                <a:lnTo>
                  <a:pt x="56295" y="17260"/>
                </a:lnTo>
                <a:lnTo>
                  <a:pt x="56295" y="12703"/>
                </a:lnTo>
                <a:lnTo>
                  <a:pt x="60852" y="12703"/>
                </a:lnTo>
                <a:close/>
                <a:moveTo>
                  <a:pt x="60852" y="12461"/>
                </a:moveTo>
                <a:lnTo>
                  <a:pt x="56295" y="12461"/>
                </a:lnTo>
                <a:lnTo>
                  <a:pt x="56295" y="7904"/>
                </a:lnTo>
                <a:lnTo>
                  <a:pt x="60852" y="7904"/>
                </a:lnTo>
                <a:close/>
                <a:moveTo>
                  <a:pt x="60852" y="7662"/>
                </a:moveTo>
                <a:lnTo>
                  <a:pt x="56295" y="7662"/>
                </a:lnTo>
                <a:lnTo>
                  <a:pt x="56295" y="3307"/>
                </a:lnTo>
                <a:lnTo>
                  <a:pt x="60852" y="3307"/>
                </a:lnTo>
                <a:lnTo>
                  <a:pt x="60852" y="7904"/>
                </a:lnTo>
                <a:close/>
                <a:moveTo>
                  <a:pt x="65651" y="84644"/>
                </a:moveTo>
                <a:lnTo>
                  <a:pt x="61094" y="84644"/>
                </a:lnTo>
                <a:lnTo>
                  <a:pt x="61094" y="80047"/>
                </a:lnTo>
                <a:lnTo>
                  <a:pt x="65651" y="80047"/>
                </a:lnTo>
                <a:close/>
                <a:moveTo>
                  <a:pt x="65651" y="79805"/>
                </a:moveTo>
                <a:lnTo>
                  <a:pt x="61094" y="79805"/>
                </a:lnTo>
                <a:lnTo>
                  <a:pt x="61094" y="75248"/>
                </a:lnTo>
                <a:lnTo>
                  <a:pt x="65651" y="75248"/>
                </a:lnTo>
                <a:close/>
                <a:moveTo>
                  <a:pt x="65651" y="75006"/>
                </a:moveTo>
                <a:lnTo>
                  <a:pt x="61094" y="75006"/>
                </a:lnTo>
                <a:lnTo>
                  <a:pt x="61094" y="70449"/>
                </a:lnTo>
                <a:lnTo>
                  <a:pt x="65651" y="70449"/>
                </a:lnTo>
                <a:close/>
                <a:moveTo>
                  <a:pt x="65651" y="70208"/>
                </a:moveTo>
                <a:lnTo>
                  <a:pt x="61094" y="70208"/>
                </a:lnTo>
                <a:lnTo>
                  <a:pt x="61094" y="65610"/>
                </a:lnTo>
                <a:lnTo>
                  <a:pt x="65651" y="65610"/>
                </a:lnTo>
                <a:close/>
                <a:moveTo>
                  <a:pt x="65651" y="65368"/>
                </a:moveTo>
                <a:lnTo>
                  <a:pt x="61094" y="65368"/>
                </a:lnTo>
                <a:lnTo>
                  <a:pt x="61094" y="60812"/>
                </a:lnTo>
                <a:lnTo>
                  <a:pt x="65651" y="60812"/>
                </a:lnTo>
                <a:close/>
                <a:moveTo>
                  <a:pt x="65651" y="60570"/>
                </a:moveTo>
                <a:lnTo>
                  <a:pt x="61094" y="60570"/>
                </a:lnTo>
                <a:lnTo>
                  <a:pt x="61094" y="56013"/>
                </a:lnTo>
                <a:lnTo>
                  <a:pt x="65651" y="56013"/>
                </a:lnTo>
                <a:close/>
                <a:moveTo>
                  <a:pt x="65651" y="55771"/>
                </a:moveTo>
                <a:lnTo>
                  <a:pt x="61094" y="55771"/>
                </a:lnTo>
                <a:lnTo>
                  <a:pt x="61094" y="51174"/>
                </a:lnTo>
                <a:lnTo>
                  <a:pt x="65651" y="51174"/>
                </a:lnTo>
                <a:close/>
                <a:moveTo>
                  <a:pt x="65651" y="50932"/>
                </a:moveTo>
                <a:lnTo>
                  <a:pt x="61094" y="50932"/>
                </a:lnTo>
                <a:lnTo>
                  <a:pt x="61094" y="46375"/>
                </a:lnTo>
                <a:lnTo>
                  <a:pt x="65651" y="46375"/>
                </a:lnTo>
                <a:close/>
                <a:moveTo>
                  <a:pt x="65651" y="46133"/>
                </a:moveTo>
                <a:lnTo>
                  <a:pt x="61094" y="46133"/>
                </a:lnTo>
                <a:lnTo>
                  <a:pt x="61094" y="41536"/>
                </a:lnTo>
                <a:lnTo>
                  <a:pt x="65651" y="41536"/>
                </a:lnTo>
                <a:close/>
                <a:moveTo>
                  <a:pt x="65651" y="41294"/>
                </a:moveTo>
                <a:lnTo>
                  <a:pt x="61094" y="41294"/>
                </a:lnTo>
                <a:lnTo>
                  <a:pt x="61094" y="36737"/>
                </a:lnTo>
                <a:lnTo>
                  <a:pt x="65651" y="36737"/>
                </a:lnTo>
                <a:close/>
                <a:moveTo>
                  <a:pt x="65651" y="36495"/>
                </a:moveTo>
                <a:lnTo>
                  <a:pt x="61094" y="36495"/>
                </a:lnTo>
                <a:lnTo>
                  <a:pt x="61094" y="31938"/>
                </a:lnTo>
                <a:lnTo>
                  <a:pt x="65651" y="31938"/>
                </a:lnTo>
                <a:close/>
                <a:moveTo>
                  <a:pt x="65651" y="31696"/>
                </a:moveTo>
                <a:lnTo>
                  <a:pt x="61094" y="31696"/>
                </a:lnTo>
                <a:lnTo>
                  <a:pt x="61094" y="27099"/>
                </a:lnTo>
                <a:lnTo>
                  <a:pt x="65651" y="27099"/>
                </a:lnTo>
                <a:close/>
                <a:moveTo>
                  <a:pt x="65651" y="26857"/>
                </a:moveTo>
                <a:lnTo>
                  <a:pt x="61094" y="26857"/>
                </a:lnTo>
                <a:lnTo>
                  <a:pt x="61094" y="22300"/>
                </a:lnTo>
                <a:lnTo>
                  <a:pt x="65651" y="22300"/>
                </a:lnTo>
                <a:close/>
                <a:moveTo>
                  <a:pt x="65651" y="22058"/>
                </a:moveTo>
                <a:lnTo>
                  <a:pt x="61094" y="22058"/>
                </a:lnTo>
                <a:lnTo>
                  <a:pt x="61094" y="17501"/>
                </a:lnTo>
                <a:lnTo>
                  <a:pt x="65651" y="17501"/>
                </a:lnTo>
                <a:close/>
                <a:moveTo>
                  <a:pt x="65651" y="17260"/>
                </a:moveTo>
                <a:lnTo>
                  <a:pt x="61094" y="17260"/>
                </a:lnTo>
                <a:lnTo>
                  <a:pt x="61094" y="12662"/>
                </a:lnTo>
                <a:lnTo>
                  <a:pt x="65651" y="12662"/>
                </a:lnTo>
                <a:close/>
                <a:moveTo>
                  <a:pt x="65651" y="12420"/>
                </a:moveTo>
                <a:lnTo>
                  <a:pt x="61094" y="12420"/>
                </a:lnTo>
                <a:lnTo>
                  <a:pt x="61094" y="7864"/>
                </a:lnTo>
                <a:lnTo>
                  <a:pt x="65651" y="7864"/>
                </a:lnTo>
                <a:close/>
                <a:moveTo>
                  <a:pt x="70490" y="84604"/>
                </a:moveTo>
                <a:lnTo>
                  <a:pt x="65893" y="84604"/>
                </a:lnTo>
                <a:lnTo>
                  <a:pt x="65893" y="80047"/>
                </a:lnTo>
                <a:lnTo>
                  <a:pt x="70490" y="80047"/>
                </a:lnTo>
                <a:close/>
                <a:moveTo>
                  <a:pt x="70490" y="79805"/>
                </a:moveTo>
                <a:lnTo>
                  <a:pt x="65893" y="79805"/>
                </a:lnTo>
                <a:lnTo>
                  <a:pt x="65893" y="75208"/>
                </a:lnTo>
                <a:lnTo>
                  <a:pt x="70490" y="75208"/>
                </a:lnTo>
                <a:close/>
                <a:moveTo>
                  <a:pt x="70490" y="74966"/>
                </a:moveTo>
                <a:lnTo>
                  <a:pt x="65893" y="74966"/>
                </a:lnTo>
                <a:lnTo>
                  <a:pt x="65893" y="70409"/>
                </a:lnTo>
                <a:lnTo>
                  <a:pt x="70490" y="70409"/>
                </a:lnTo>
                <a:close/>
                <a:moveTo>
                  <a:pt x="70490" y="70167"/>
                </a:moveTo>
                <a:lnTo>
                  <a:pt x="65893" y="70167"/>
                </a:lnTo>
                <a:lnTo>
                  <a:pt x="65893" y="65610"/>
                </a:lnTo>
                <a:lnTo>
                  <a:pt x="70490" y="65610"/>
                </a:lnTo>
                <a:close/>
                <a:moveTo>
                  <a:pt x="70490" y="65368"/>
                </a:moveTo>
                <a:lnTo>
                  <a:pt x="65893" y="65368"/>
                </a:lnTo>
                <a:lnTo>
                  <a:pt x="65893" y="60771"/>
                </a:lnTo>
                <a:lnTo>
                  <a:pt x="70490" y="60771"/>
                </a:lnTo>
                <a:close/>
                <a:moveTo>
                  <a:pt x="70490" y="60529"/>
                </a:moveTo>
                <a:lnTo>
                  <a:pt x="65893" y="60529"/>
                </a:lnTo>
                <a:lnTo>
                  <a:pt x="65893" y="55972"/>
                </a:lnTo>
                <a:lnTo>
                  <a:pt x="70490" y="55972"/>
                </a:lnTo>
                <a:close/>
                <a:moveTo>
                  <a:pt x="70490" y="55730"/>
                </a:moveTo>
                <a:lnTo>
                  <a:pt x="65893" y="55730"/>
                </a:lnTo>
                <a:lnTo>
                  <a:pt x="65893" y="51174"/>
                </a:lnTo>
                <a:lnTo>
                  <a:pt x="70490" y="51174"/>
                </a:lnTo>
                <a:close/>
                <a:moveTo>
                  <a:pt x="70490" y="50932"/>
                </a:moveTo>
                <a:lnTo>
                  <a:pt x="65893" y="50932"/>
                </a:lnTo>
                <a:lnTo>
                  <a:pt x="65893" y="46335"/>
                </a:lnTo>
                <a:lnTo>
                  <a:pt x="70490" y="46335"/>
                </a:lnTo>
                <a:close/>
                <a:moveTo>
                  <a:pt x="70490" y="46093"/>
                </a:moveTo>
                <a:lnTo>
                  <a:pt x="65893" y="46093"/>
                </a:lnTo>
                <a:lnTo>
                  <a:pt x="65893" y="41536"/>
                </a:lnTo>
                <a:lnTo>
                  <a:pt x="70490" y="41536"/>
                </a:lnTo>
                <a:close/>
                <a:moveTo>
                  <a:pt x="70490" y="41294"/>
                </a:moveTo>
                <a:lnTo>
                  <a:pt x="65893" y="41294"/>
                </a:lnTo>
                <a:lnTo>
                  <a:pt x="65893" y="36737"/>
                </a:lnTo>
                <a:lnTo>
                  <a:pt x="70490" y="36737"/>
                </a:lnTo>
                <a:close/>
                <a:moveTo>
                  <a:pt x="70490" y="36495"/>
                </a:moveTo>
                <a:lnTo>
                  <a:pt x="65893" y="36495"/>
                </a:lnTo>
                <a:lnTo>
                  <a:pt x="65893" y="31898"/>
                </a:lnTo>
                <a:lnTo>
                  <a:pt x="70490" y="31898"/>
                </a:lnTo>
                <a:close/>
                <a:moveTo>
                  <a:pt x="70490" y="31656"/>
                </a:moveTo>
                <a:lnTo>
                  <a:pt x="65893" y="31656"/>
                </a:lnTo>
                <a:lnTo>
                  <a:pt x="65893" y="27099"/>
                </a:lnTo>
                <a:lnTo>
                  <a:pt x="70490" y="27099"/>
                </a:lnTo>
                <a:close/>
                <a:moveTo>
                  <a:pt x="70490" y="26857"/>
                </a:moveTo>
                <a:lnTo>
                  <a:pt x="65893" y="26857"/>
                </a:lnTo>
                <a:lnTo>
                  <a:pt x="65893" y="22260"/>
                </a:lnTo>
                <a:lnTo>
                  <a:pt x="70490" y="22260"/>
                </a:lnTo>
                <a:close/>
                <a:moveTo>
                  <a:pt x="70490" y="22018"/>
                </a:moveTo>
                <a:lnTo>
                  <a:pt x="65893" y="22018"/>
                </a:lnTo>
                <a:lnTo>
                  <a:pt x="65893" y="17461"/>
                </a:lnTo>
                <a:lnTo>
                  <a:pt x="70490" y="17461"/>
                </a:lnTo>
                <a:close/>
                <a:moveTo>
                  <a:pt x="70490" y="17219"/>
                </a:moveTo>
                <a:lnTo>
                  <a:pt x="65893" y="17219"/>
                </a:lnTo>
                <a:lnTo>
                  <a:pt x="65893" y="12662"/>
                </a:lnTo>
                <a:lnTo>
                  <a:pt x="70490" y="12662"/>
                </a:lnTo>
                <a:close/>
                <a:moveTo>
                  <a:pt x="70490" y="12420"/>
                </a:moveTo>
                <a:lnTo>
                  <a:pt x="65893" y="12420"/>
                </a:lnTo>
                <a:lnTo>
                  <a:pt x="65893" y="7823"/>
                </a:lnTo>
                <a:lnTo>
                  <a:pt x="70490" y="7823"/>
                </a:lnTo>
                <a:close/>
                <a:moveTo>
                  <a:pt x="75289" y="79765"/>
                </a:moveTo>
                <a:lnTo>
                  <a:pt x="70732" y="79765"/>
                </a:lnTo>
                <a:lnTo>
                  <a:pt x="70732" y="75208"/>
                </a:lnTo>
                <a:lnTo>
                  <a:pt x="75289" y="75208"/>
                </a:lnTo>
                <a:close/>
                <a:moveTo>
                  <a:pt x="75289" y="74966"/>
                </a:moveTo>
                <a:lnTo>
                  <a:pt x="70732" y="74966"/>
                </a:lnTo>
                <a:lnTo>
                  <a:pt x="70732" y="70409"/>
                </a:lnTo>
                <a:lnTo>
                  <a:pt x="75289" y="70409"/>
                </a:lnTo>
                <a:close/>
                <a:moveTo>
                  <a:pt x="75289" y="70167"/>
                </a:moveTo>
                <a:lnTo>
                  <a:pt x="70732" y="70167"/>
                </a:lnTo>
                <a:lnTo>
                  <a:pt x="70732" y="65570"/>
                </a:lnTo>
                <a:lnTo>
                  <a:pt x="75289" y="65570"/>
                </a:lnTo>
                <a:close/>
                <a:moveTo>
                  <a:pt x="75289" y="65328"/>
                </a:moveTo>
                <a:lnTo>
                  <a:pt x="70732" y="65328"/>
                </a:lnTo>
                <a:lnTo>
                  <a:pt x="70732" y="60771"/>
                </a:lnTo>
                <a:lnTo>
                  <a:pt x="75289" y="60771"/>
                </a:lnTo>
                <a:close/>
                <a:moveTo>
                  <a:pt x="75289" y="60529"/>
                </a:moveTo>
                <a:lnTo>
                  <a:pt x="70732" y="60529"/>
                </a:lnTo>
                <a:lnTo>
                  <a:pt x="70732" y="55972"/>
                </a:lnTo>
                <a:lnTo>
                  <a:pt x="75289" y="55972"/>
                </a:lnTo>
                <a:close/>
                <a:moveTo>
                  <a:pt x="75289" y="55730"/>
                </a:moveTo>
                <a:lnTo>
                  <a:pt x="70732" y="55730"/>
                </a:lnTo>
                <a:lnTo>
                  <a:pt x="70732" y="51133"/>
                </a:lnTo>
                <a:lnTo>
                  <a:pt x="75289" y="51133"/>
                </a:lnTo>
                <a:close/>
                <a:moveTo>
                  <a:pt x="75289" y="50891"/>
                </a:moveTo>
                <a:lnTo>
                  <a:pt x="70732" y="50891"/>
                </a:lnTo>
                <a:lnTo>
                  <a:pt x="70732" y="46335"/>
                </a:lnTo>
                <a:lnTo>
                  <a:pt x="75289" y="46335"/>
                </a:lnTo>
                <a:close/>
                <a:moveTo>
                  <a:pt x="75289" y="46093"/>
                </a:moveTo>
                <a:lnTo>
                  <a:pt x="70732" y="46093"/>
                </a:lnTo>
                <a:lnTo>
                  <a:pt x="70732" y="41495"/>
                </a:lnTo>
                <a:lnTo>
                  <a:pt x="75289" y="41495"/>
                </a:lnTo>
                <a:close/>
                <a:moveTo>
                  <a:pt x="75289" y="41253"/>
                </a:moveTo>
                <a:lnTo>
                  <a:pt x="70732" y="41253"/>
                </a:lnTo>
                <a:lnTo>
                  <a:pt x="70732" y="36697"/>
                </a:lnTo>
                <a:lnTo>
                  <a:pt x="75289" y="36697"/>
                </a:lnTo>
                <a:close/>
                <a:moveTo>
                  <a:pt x="75289" y="36455"/>
                </a:moveTo>
                <a:lnTo>
                  <a:pt x="70732" y="36455"/>
                </a:lnTo>
                <a:lnTo>
                  <a:pt x="70732" y="31898"/>
                </a:lnTo>
                <a:lnTo>
                  <a:pt x="75289" y="31898"/>
                </a:lnTo>
                <a:close/>
                <a:moveTo>
                  <a:pt x="75289" y="31656"/>
                </a:moveTo>
                <a:lnTo>
                  <a:pt x="70732" y="31656"/>
                </a:lnTo>
                <a:lnTo>
                  <a:pt x="70732" y="27059"/>
                </a:lnTo>
                <a:lnTo>
                  <a:pt x="75289" y="27059"/>
                </a:lnTo>
                <a:close/>
                <a:moveTo>
                  <a:pt x="75289" y="26817"/>
                </a:moveTo>
                <a:lnTo>
                  <a:pt x="70732" y="26817"/>
                </a:lnTo>
                <a:lnTo>
                  <a:pt x="70732" y="22260"/>
                </a:lnTo>
                <a:lnTo>
                  <a:pt x="75289" y="22260"/>
                </a:lnTo>
                <a:close/>
                <a:moveTo>
                  <a:pt x="75289" y="22018"/>
                </a:moveTo>
                <a:lnTo>
                  <a:pt x="70732" y="22018"/>
                </a:lnTo>
                <a:lnTo>
                  <a:pt x="70732" y="17461"/>
                </a:lnTo>
                <a:lnTo>
                  <a:pt x="75289" y="17461"/>
                </a:lnTo>
                <a:close/>
                <a:moveTo>
                  <a:pt x="75289" y="17219"/>
                </a:moveTo>
                <a:lnTo>
                  <a:pt x="70732" y="17219"/>
                </a:lnTo>
                <a:lnTo>
                  <a:pt x="70732" y="12622"/>
                </a:lnTo>
                <a:lnTo>
                  <a:pt x="75289" y="12622"/>
                </a:lnTo>
                <a:close/>
                <a:moveTo>
                  <a:pt x="80087" y="74926"/>
                </a:moveTo>
                <a:lnTo>
                  <a:pt x="75531" y="74926"/>
                </a:lnTo>
                <a:lnTo>
                  <a:pt x="75531" y="70369"/>
                </a:lnTo>
                <a:lnTo>
                  <a:pt x="80087" y="70369"/>
                </a:lnTo>
                <a:close/>
                <a:moveTo>
                  <a:pt x="80087" y="70127"/>
                </a:moveTo>
                <a:lnTo>
                  <a:pt x="75531" y="70127"/>
                </a:lnTo>
                <a:lnTo>
                  <a:pt x="75531" y="65570"/>
                </a:lnTo>
                <a:lnTo>
                  <a:pt x="80087" y="65570"/>
                </a:lnTo>
                <a:close/>
                <a:moveTo>
                  <a:pt x="80087" y="65328"/>
                </a:moveTo>
                <a:lnTo>
                  <a:pt x="75531" y="65328"/>
                </a:lnTo>
                <a:lnTo>
                  <a:pt x="75531" y="60731"/>
                </a:lnTo>
                <a:lnTo>
                  <a:pt x="80087" y="60731"/>
                </a:lnTo>
                <a:close/>
                <a:moveTo>
                  <a:pt x="80087" y="60489"/>
                </a:moveTo>
                <a:lnTo>
                  <a:pt x="75531" y="60489"/>
                </a:lnTo>
                <a:lnTo>
                  <a:pt x="75531" y="55932"/>
                </a:lnTo>
                <a:lnTo>
                  <a:pt x="80087" y="55932"/>
                </a:lnTo>
                <a:close/>
                <a:moveTo>
                  <a:pt x="80087" y="55690"/>
                </a:moveTo>
                <a:lnTo>
                  <a:pt x="75531" y="55690"/>
                </a:lnTo>
                <a:lnTo>
                  <a:pt x="75531" y="51133"/>
                </a:lnTo>
                <a:lnTo>
                  <a:pt x="80087" y="51133"/>
                </a:lnTo>
                <a:close/>
                <a:moveTo>
                  <a:pt x="80087" y="50891"/>
                </a:moveTo>
                <a:lnTo>
                  <a:pt x="75531" y="50891"/>
                </a:lnTo>
                <a:lnTo>
                  <a:pt x="75531" y="46294"/>
                </a:lnTo>
                <a:lnTo>
                  <a:pt x="80087" y="46294"/>
                </a:lnTo>
                <a:close/>
                <a:moveTo>
                  <a:pt x="80087" y="46052"/>
                </a:moveTo>
                <a:lnTo>
                  <a:pt x="75531" y="46052"/>
                </a:lnTo>
                <a:lnTo>
                  <a:pt x="75531" y="41495"/>
                </a:lnTo>
                <a:lnTo>
                  <a:pt x="80087" y="41495"/>
                </a:lnTo>
                <a:close/>
                <a:moveTo>
                  <a:pt x="80087" y="41253"/>
                </a:moveTo>
                <a:lnTo>
                  <a:pt x="75531" y="41253"/>
                </a:lnTo>
                <a:lnTo>
                  <a:pt x="75531" y="36697"/>
                </a:lnTo>
                <a:lnTo>
                  <a:pt x="80087" y="36697"/>
                </a:lnTo>
                <a:close/>
                <a:moveTo>
                  <a:pt x="80087" y="36455"/>
                </a:moveTo>
                <a:lnTo>
                  <a:pt x="75531" y="36455"/>
                </a:lnTo>
                <a:lnTo>
                  <a:pt x="75531" y="31858"/>
                </a:lnTo>
                <a:lnTo>
                  <a:pt x="80087" y="31858"/>
                </a:lnTo>
                <a:close/>
                <a:moveTo>
                  <a:pt x="80087" y="31616"/>
                </a:moveTo>
                <a:lnTo>
                  <a:pt x="75531" y="31616"/>
                </a:lnTo>
                <a:lnTo>
                  <a:pt x="75531" y="27059"/>
                </a:lnTo>
                <a:lnTo>
                  <a:pt x="80087" y="27059"/>
                </a:lnTo>
                <a:close/>
                <a:moveTo>
                  <a:pt x="80087" y="26817"/>
                </a:moveTo>
                <a:lnTo>
                  <a:pt x="75531" y="26817"/>
                </a:lnTo>
                <a:lnTo>
                  <a:pt x="75531" y="22260"/>
                </a:lnTo>
                <a:lnTo>
                  <a:pt x="80087" y="22260"/>
                </a:lnTo>
                <a:close/>
                <a:moveTo>
                  <a:pt x="80087" y="22018"/>
                </a:moveTo>
                <a:lnTo>
                  <a:pt x="75531" y="22018"/>
                </a:lnTo>
                <a:lnTo>
                  <a:pt x="75531" y="17421"/>
                </a:lnTo>
                <a:lnTo>
                  <a:pt x="80087" y="17421"/>
                </a:lnTo>
                <a:close/>
                <a:moveTo>
                  <a:pt x="84886" y="70127"/>
                </a:moveTo>
                <a:lnTo>
                  <a:pt x="80329" y="70127"/>
                </a:lnTo>
                <a:lnTo>
                  <a:pt x="80329" y="65530"/>
                </a:lnTo>
                <a:lnTo>
                  <a:pt x="84886" y="65530"/>
                </a:lnTo>
                <a:close/>
                <a:moveTo>
                  <a:pt x="84886" y="65288"/>
                </a:moveTo>
                <a:lnTo>
                  <a:pt x="80329" y="65288"/>
                </a:lnTo>
                <a:lnTo>
                  <a:pt x="80329" y="60731"/>
                </a:lnTo>
                <a:lnTo>
                  <a:pt x="84886" y="60731"/>
                </a:lnTo>
                <a:close/>
                <a:moveTo>
                  <a:pt x="84886" y="60489"/>
                </a:moveTo>
                <a:lnTo>
                  <a:pt x="80329" y="60489"/>
                </a:lnTo>
                <a:lnTo>
                  <a:pt x="80329" y="55932"/>
                </a:lnTo>
                <a:lnTo>
                  <a:pt x="84886" y="55932"/>
                </a:lnTo>
                <a:close/>
                <a:moveTo>
                  <a:pt x="84886" y="55690"/>
                </a:moveTo>
                <a:lnTo>
                  <a:pt x="80329" y="55690"/>
                </a:lnTo>
                <a:lnTo>
                  <a:pt x="80329" y="51093"/>
                </a:lnTo>
                <a:lnTo>
                  <a:pt x="84886" y="51093"/>
                </a:lnTo>
                <a:close/>
                <a:moveTo>
                  <a:pt x="84886" y="50851"/>
                </a:moveTo>
                <a:lnTo>
                  <a:pt x="80329" y="50851"/>
                </a:lnTo>
                <a:lnTo>
                  <a:pt x="80329" y="46294"/>
                </a:lnTo>
                <a:lnTo>
                  <a:pt x="84886" y="46294"/>
                </a:lnTo>
                <a:close/>
                <a:moveTo>
                  <a:pt x="84886" y="46052"/>
                </a:moveTo>
                <a:lnTo>
                  <a:pt x="80329" y="46052"/>
                </a:lnTo>
                <a:lnTo>
                  <a:pt x="80329" y="41495"/>
                </a:lnTo>
                <a:lnTo>
                  <a:pt x="84886" y="41495"/>
                </a:lnTo>
                <a:close/>
                <a:moveTo>
                  <a:pt x="84886" y="41253"/>
                </a:moveTo>
                <a:lnTo>
                  <a:pt x="80329" y="41253"/>
                </a:lnTo>
                <a:lnTo>
                  <a:pt x="80329" y="36656"/>
                </a:lnTo>
                <a:lnTo>
                  <a:pt x="84886" y="36656"/>
                </a:lnTo>
                <a:close/>
                <a:moveTo>
                  <a:pt x="84886" y="36414"/>
                </a:moveTo>
                <a:lnTo>
                  <a:pt x="80329" y="36414"/>
                </a:lnTo>
                <a:lnTo>
                  <a:pt x="80329" y="31858"/>
                </a:lnTo>
                <a:lnTo>
                  <a:pt x="84886" y="31858"/>
                </a:lnTo>
                <a:close/>
                <a:moveTo>
                  <a:pt x="84886" y="31616"/>
                </a:moveTo>
                <a:lnTo>
                  <a:pt x="80329" y="31616"/>
                </a:lnTo>
                <a:lnTo>
                  <a:pt x="80329" y="27018"/>
                </a:lnTo>
                <a:lnTo>
                  <a:pt x="84886" y="27018"/>
                </a:lnTo>
                <a:close/>
                <a:moveTo>
                  <a:pt x="84886" y="26776"/>
                </a:moveTo>
                <a:lnTo>
                  <a:pt x="80329" y="26776"/>
                </a:lnTo>
                <a:lnTo>
                  <a:pt x="80329" y="22220"/>
                </a:lnTo>
                <a:lnTo>
                  <a:pt x="84886" y="2222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146" name="Google Shape;146;p63"/>
          <p:cNvSpPr txBox="1"/>
          <p:nvPr>
            <p:ph type="title"/>
          </p:nvPr>
        </p:nvSpPr>
        <p:spPr>
          <a:xfrm>
            <a:off x="2330700" y="1718288"/>
            <a:ext cx="4482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/>
        </p:txBody>
      </p:sp>
      <p:sp>
        <p:nvSpPr>
          <p:cNvPr id="147" name="Google Shape;147;p63"/>
          <p:cNvSpPr txBox="1"/>
          <p:nvPr>
            <p:ph idx="1" type="subTitle"/>
          </p:nvPr>
        </p:nvSpPr>
        <p:spPr>
          <a:xfrm>
            <a:off x="2330700" y="2336514"/>
            <a:ext cx="4482600" cy="1088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5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 sz="1800"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" type="twoColTx">
  <p:cSld name="TITLE_AND_TWO_COLUMNS"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49" name="Google Shape;149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pic>
        <p:nvPicPr>
          <p:cNvPr id="150" name="Google Shape;150;p64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1" name="Google Shape;151;p64"/>
          <p:cNvGrpSpPr/>
          <p:nvPr/>
        </p:nvGrpSpPr>
        <p:grpSpPr>
          <a:xfrm>
            <a:off x="-202950" y="-1524237"/>
            <a:ext cx="9908950" cy="5849937"/>
            <a:chOff x="-202950" y="-1524237"/>
            <a:chExt cx="9908950" cy="5849937"/>
          </a:xfrm>
        </p:grpSpPr>
        <p:sp>
          <p:nvSpPr>
            <p:cNvPr id="152" name="Google Shape;152;p64"/>
            <p:cNvSpPr/>
            <p:nvPr/>
          </p:nvSpPr>
          <p:spPr>
            <a:xfrm flipH="1" rot="10800000">
              <a:off x="-202950" y="-430750"/>
              <a:ext cx="3429000" cy="8514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153" name="Google Shape;153;p64"/>
            <p:cNvGrpSpPr/>
            <p:nvPr/>
          </p:nvGrpSpPr>
          <p:grpSpPr>
            <a:xfrm>
              <a:off x="8719875" y="2230200"/>
              <a:ext cx="986125" cy="2095500"/>
              <a:chOff x="7631225" y="2241175"/>
              <a:chExt cx="986125" cy="2095500"/>
            </a:xfrm>
          </p:grpSpPr>
          <p:cxnSp>
            <p:nvCxnSpPr>
              <p:cNvPr id="154" name="Google Shape;154;p64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5" name="Google Shape;155;p64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6" name="Google Shape;156;p64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7" name="Google Shape;157;p64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8" name="Google Shape;158;p64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59" name="Google Shape;159;p64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0" name="Google Shape;160;p64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1" name="Google Shape;161;p64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2" name="Google Shape;162;p64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3" name="Google Shape;163;p64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4" name="Google Shape;164;p64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5" name="Google Shape;165;p64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6" name="Google Shape;166;p64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167" name="Google Shape;167;p64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168" name="Google Shape;168;p64"/>
            <p:cNvGrpSpPr/>
            <p:nvPr/>
          </p:nvGrpSpPr>
          <p:grpSpPr>
            <a:xfrm>
              <a:off x="4865588" y="-1524237"/>
              <a:ext cx="1885275" cy="1884250"/>
              <a:chOff x="2609275" y="3149350"/>
              <a:chExt cx="1885275" cy="1884250"/>
            </a:xfrm>
          </p:grpSpPr>
          <p:sp>
            <p:nvSpPr>
              <p:cNvPr id="169" name="Google Shape;169;p64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0" name="Google Shape;170;p64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1" name="Google Shape;171;p64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2" name="Google Shape;172;p64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3" name="Google Shape;173;p64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4" name="Google Shape;174;p64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5" name="Google Shape;175;p64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6" name="Google Shape;176;p64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7" name="Google Shape;177;p64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8" name="Google Shape;178;p64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79" name="Google Shape;179;p64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0" name="Google Shape;180;p64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1" name="Google Shape;181;p64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2" name="Google Shape;182;p64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3" name="Google Shape;183;p64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4" name="Google Shape;184;p64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5" name="Google Shape;185;p64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6" name="Google Shape;186;p64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187" name="Google Shape;187;p64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188" name="Google Shape;188;p64"/>
          <p:cNvGrpSpPr/>
          <p:nvPr/>
        </p:nvGrpSpPr>
        <p:grpSpPr>
          <a:xfrm>
            <a:off x="-5879" y="147025"/>
            <a:ext cx="9561029" cy="4996475"/>
            <a:chOff x="-5879" y="147025"/>
            <a:chExt cx="9561029" cy="4996475"/>
          </a:xfrm>
        </p:grpSpPr>
        <p:sp>
          <p:nvSpPr>
            <p:cNvPr id="189" name="Google Shape;189;p64"/>
            <p:cNvSpPr/>
            <p:nvPr/>
          </p:nvSpPr>
          <p:spPr>
            <a:xfrm>
              <a:off x="0" y="4570725"/>
              <a:ext cx="3023100" cy="5727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0" name="Google Shape;190;p64"/>
            <p:cNvSpPr/>
            <p:nvPr/>
          </p:nvSpPr>
          <p:spPr>
            <a:xfrm>
              <a:off x="7672650" y="14702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1" name="Google Shape;191;p64"/>
            <p:cNvSpPr/>
            <p:nvPr/>
          </p:nvSpPr>
          <p:spPr>
            <a:xfrm flipH="1">
              <a:off x="6920275" y="4829625"/>
              <a:ext cx="22158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192" name="Google Shape;192;p64"/>
            <p:cNvSpPr/>
            <p:nvPr/>
          </p:nvSpPr>
          <p:spPr>
            <a:xfrm>
              <a:off x="-5879" y="3272100"/>
              <a:ext cx="530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sp>
        <p:nvSpPr>
          <p:cNvPr id="193" name="Google Shape;193;p64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194" name="Google Shape;194;p64"/>
          <p:cNvSpPr txBox="1"/>
          <p:nvPr>
            <p:ph idx="1" type="subTitle"/>
          </p:nvPr>
        </p:nvSpPr>
        <p:spPr>
          <a:xfrm>
            <a:off x="826450" y="2085250"/>
            <a:ext cx="35166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195" name="Google Shape;195;p64"/>
          <p:cNvSpPr txBox="1"/>
          <p:nvPr>
            <p:ph idx="2" type="subTitle"/>
          </p:nvPr>
        </p:nvSpPr>
        <p:spPr>
          <a:xfrm>
            <a:off x="4800925" y="2085250"/>
            <a:ext cx="3516600" cy="1769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One column text">
  <p:cSld name="ONE_COLUMN_TEXT">
    <p:spTree>
      <p:nvGrpSpPr>
        <p:cNvPr id="196" name="Shape 1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7" name="Google Shape;197;p65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 flipH="1" rot="10800000"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8" name="Google Shape;198;p65"/>
          <p:cNvGrpSpPr/>
          <p:nvPr/>
        </p:nvGrpSpPr>
        <p:grpSpPr>
          <a:xfrm>
            <a:off x="0" y="0"/>
            <a:ext cx="2263500" cy="1871400"/>
            <a:chOff x="0" y="0"/>
            <a:chExt cx="2263500" cy="1871400"/>
          </a:xfrm>
        </p:grpSpPr>
        <p:sp>
          <p:nvSpPr>
            <p:cNvPr id="199" name="Google Shape;199;p65"/>
            <p:cNvSpPr/>
            <p:nvPr/>
          </p:nvSpPr>
          <p:spPr>
            <a:xfrm>
              <a:off x="0" y="0"/>
              <a:ext cx="5556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00" name="Google Shape;200;p65"/>
            <p:cNvSpPr/>
            <p:nvPr/>
          </p:nvSpPr>
          <p:spPr>
            <a:xfrm flipH="1" rot="10800000">
              <a:off x="0" y="0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01" name="Google Shape;201;p65"/>
          <p:cNvGrpSpPr/>
          <p:nvPr/>
        </p:nvGrpSpPr>
        <p:grpSpPr>
          <a:xfrm>
            <a:off x="-1404987" y="-1786325"/>
            <a:ext cx="11178725" cy="6927275"/>
            <a:chOff x="-1404987" y="-1786325"/>
            <a:chExt cx="11178725" cy="6927275"/>
          </a:xfrm>
        </p:grpSpPr>
        <p:sp>
          <p:nvSpPr>
            <p:cNvPr id="202" name="Google Shape;202;p65"/>
            <p:cNvSpPr/>
            <p:nvPr/>
          </p:nvSpPr>
          <p:spPr>
            <a:xfrm>
              <a:off x="-78450" y="4529850"/>
              <a:ext cx="3162000" cy="6111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03" name="Google Shape;203;p65"/>
            <p:cNvGrpSpPr/>
            <p:nvPr/>
          </p:nvGrpSpPr>
          <p:grpSpPr>
            <a:xfrm>
              <a:off x="-1404987" y="2387838"/>
              <a:ext cx="1885275" cy="1884250"/>
              <a:chOff x="2609275" y="3149350"/>
              <a:chExt cx="1885275" cy="1884250"/>
            </a:xfrm>
          </p:grpSpPr>
          <p:sp>
            <p:nvSpPr>
              <p:cNvPr id="204" name="Google Shape;204;p65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5" name="Google Shape;205;p65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6" name="Google Shape;206;p65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7" name="Google Shape;207;p65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8" name="Google Shape;208;p65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09" name="Google Shape;209;p65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0" name="Google Shape;210;p65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1" name="Google Shape;211;p65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2" name="Google Shape;212;p65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3" name="Google Shape;213;p65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4" name="Google Shape;214;p65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5" name="Google Shape;215;p65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6" name="Google Shape;216;p65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7" name="Google Shape;217;p65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8" name="Google Shape;218;p65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19" name="Google Shape;219;p65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0" name="Google Shape;220;p65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1" name="Google Shape;221;p65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22" name="Google Shape;222;p65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  <p:sp>
          <p:nvSpPr>
            <p:cNvPr id="223" name="Google Shape;223;p65"/>
            <p:cNvSpPr/>
            <p:nvPr/>
          </p:nvSpPr>
          <p:spPr>
            <a:xfrm rot="-5400000">
              <a:off x="7447913" y="-1786325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224" name="Google Shape;224;p65"/>
          <p:cNvSpPr txBox="1"/>
          <p:nvPr>
            <p:ph type="title"/>
          </p:nvPr>
        </p:nvSpPr>
        <p:spPr>
          <a:xfrm>
            <a:off x="722375" y="539500"/>
            <a:ext cx="7699200" cy="576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/>
        </p:txBody>
      </p:sp>
      <p:sp>
        <p:nvSpPr>
          <p:cNvPr id="225" name="Google Shape;225;p65"/>
          <p:cNvSpPr txBox="1"/>
          <p:nvPr>
            <p:ph idx="1" type="body"/>
          </p:nvPr>
        </p:nvSpPr>
        <p:spPr>
          <a:xfrm>
            <a:off x="722400" y="2086725"/>
            <a:ext cx="4136700" cy="18465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1pPr>
            <a:lvl2pPr indent="-304800" lvl="1" marL="914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2pPr>
            <a:lvl3pPr indent="-304800" lvl="2" marL="1371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3pPr>
            <a:lvl4pPr indent="-304800" lvl="3" marL="1828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4pPr>
            <a:lvl5pPr indent="-304800" lvl="4" marL="22860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5pPr>
            <a:lvl6pPr indent="-304800" lvl="5" marL="27432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6pPr>
            <a:lvl7pPr indent="-304800" lvl="6" marL="32004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●"/>
              <a:defRPr/>
            </a:lvl7pPr>
            <a:lvl8pPr indent="-304800" lvl="7" marL="36576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○"/>
              <a:defRPr/>
            </a:lvl8pPr>
            <a:lvl9pPr indent="-304800" lvl="8" marL="411480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two columns 1">
  <p:cSld name="CUSTOM_6">
    <p:spTree>
      <p:nvGrpSpPr>
        <p:cNvPr id="226" name="Shape 2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7" name="Google Shape;227;p66"/>
          <p:cNvPicPr preferRelativeResize="0"/>
          <p:nvPr/>
        </p:nvPicPr>
        <p:blipFill rotWithShape="1">
          <a:blip r:embed="rId2">
            <a:alphaModFix/>
          </a:blip>
          <a:srcRect b="0" l="0" r="0" t="0"/>
          <a:stretch/>
        </p:blipFill>
        <p:spPr>
          <a:xfrm>
            <a:off x="7924" y="0"/>
            <a:ext cx="9128151" cy="514349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28" name="Google Shape;228;p66"/>
          <p:cNvGrpSpPr/>
          <p:nvPr/>
        </p:nvGrpSpPr>
        <p:grpSpPr>
          <a:xfrm>
            <a:off x="0" y="-8724"/>
            <a:ext cx="9143975" cy="5152249"/>
            <a:chOff x="0" y="-8724"/>
            <a:chExt cx="9143975" cy="5152249"/>
          </a:xfrm>
        </p:grpSpPr>
        <p:sp>
          <p:nvSpPr>
            <p:cNvPr id="229" name="Google Shape;229;p66"/>
            <p:cNvSpPr/>
            <p:nvPr/>
          </p:nvSpPr>
          <p:spPr>
            <a:xfrm>
              <a:off x="8421575" y="3272125"/>
              <a:ext cx="722400" cy="1871400"/>
            </a:xfrm>
            <a:prstGeom prst="rect">
              <a:avLst/>
            </a:prstGeom>
            <a:solidFill>
              <a:srgbClr val="63DBF5">
                <a:alpha val="68627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30" name="Google Shape;230;p66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392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231" name="Google Shape;231;p66"/>
            <p:cNvSpPr/>
            <p:nvPr/>
          </p:nvSpPr>
          <p:spPr>
            <a:xfrm rot="5400000">
              <a:off x="870900" y="-879624"/>
              <a:ext cx="433500" cy="2175300"/>
            </a:xfrm>
            <a:prstGeom prst="round1Rect">
              <a:avLst>
                <a:gd fmla="val 50000" name="adj"/>
              </a:avLst>
            </a:prstGeom>
            <a:solidFill>
              <a:schemeClr val="dk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</p:grpSp>
      <p:grpSp>
        <p:nvGrpSpPr>
          <p:cNvPr id="232" name="Google Shape;232;p66"/>
          <p:cNvGrpSpPr/>
          <p:nvPr/>
        </p:nvGrpSpPr>
        <p:grpSpPr>
          <a:xfrm>
            <a:off x="-394025" y="-169100"/>
            <a:ext cx="10831138" cy="3165538"/>
            <a:chOff x="-394025" y="-169100"/>
            <a:chExt cx="10831138" cy="3165538"/>
          </a:xfrm>
        </p:grpSpPr>
        <p:sp>
          <p:nvSpPr>
            <p:cNvPr id="233" name="Google Shape;233;p66"/>
            <p:cNvSpPr/>
            <p:nvPr/>
          </p:nvSpPr>
          <p:spPr>
            <a:xfrm rot="10800000">
              <a:off x="6344350" y="-169100"/>
              <a:ext cx="2936100" cy="708600"/>
            </a:xfrm>
            <a:prstGeom prst="round1Rect">
              <a:avLst>
                <a:gd fmla="val 16667" name="adj"/>
              </a:avLst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234" name="Google Shape;234;p66"/>
            <p:cNvGrpSpPr/>
            <p:nvPr/>
          </p:nvGrpSpPr>
          <p:grpSpPr>
            <a:xfrm>
              <a:off x="-394025" y="172575"/>
              <a:ext cx="986125" cy="2095500"/>
              <a:chOff x="7631225" y="2241175"/>
              <a:chExt cx="986125" cy="2095500"/>
            </a:xfrm>
          </p:grpSpPr>
          <p:cxnSp>
            <p:nvCxnSpPr>
              <p:cNvPr id="235" name="Google Shape;235;p66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6" name="Google Shape;236;p66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7" name="Google Shape;237;p66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8" name="Google Shape;238;p66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39" name="Google Shape;239;p66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0" name="Google Shape;240;p66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1" name="Google Shape;241;p66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2" name="Google Shape;242;p66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3" name="Google Shape;243;p66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4" name="Google Shape;244;p66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5" name="Google Shape;245;p66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6" name="Google Shape;246;p66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7" name="Google Shape;247;p66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248" name="Google Shape;248;p66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  <p:grpSp>
          <p:nvGrpSpPr>
            <p:cNvPr id="249" name="Google Shape;249;p66"/>
            <p:cNvGrpSpPr/>
            <p:nvPr/>
          </p:nvGrpSpPr>
          <p:grpSpPr>
            <a:xfrm>
              <a:off x="8551838" y="1112188"/>
              <a:ext cx="1885275" cy="1884250"/>
              <a:chOff x="2609275" y="3149350"/>
              <a:chExt cx="1885275" cy="1884250"/>
            </a:xfrm>
          </p:grpSpPr>
          <p:sp>
            <p:nvSpPr>
              <p:cNvPr id="250" name="Google Shape;250;p66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1" name="Google Shape;251;p66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2" name="Google Shape;252;p66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3" name="Google Shape;253;p66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4" name="Google Shape;254;p66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5" name="Google Shape;255;p66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6" name="Google Shape;256;p66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7" name="Google Shape;257;p66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8" name="Google Shape;258;p66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59" name="Google Shape;259;p66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0" name="Google Shape;260;p66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1" name="Google Shape;261;p66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2" name="Google Shape;262;p66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3" name="Google Shape;263;p66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4" name="Google Shape;264;p66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5" name="Google Shape;265;p66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6" name="Google Shape;266;p66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7" name="Google Shape;267;p66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268" name="Google Shape;268;p66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sp>
        <p:nvSpPr>
          <p:cNvPr id="269" name="Google Shape;269;p66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/>
        </p:txBody>
      </p:sp>
      <p:sp>
        <p:nvSpPr>
          <p:cNvPr id="270" name="Google Shape;270;p66"/>
          <p:cNvSpPr txBox="1"/>
          <p:nvPr>
            <p:ph idx="1" type="subTitle"/>
          </p:nvPr>
        </p:nvSpPr>
        <p:spPr>
          <a:xfrm>
            <a:off x="991525" y="2867950"/>
            <a:ext cx="3189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1" name="Google Shape;271;p66"/>
          <p:cNvSpPr txBox="1"/>
          <p:nvPr>
            <p:ph idx="2" type="subTitle"/>
          </p:nvPr>
        </p:nvSpPr>
        <p:spPr>
          <a:xfrm>
            <a:off x="4963503" y="2867950"/>
            <a:ext cx="3189000" cy="1242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  <a:defRPr/>
            </a:lvl9pPr>
          </a:lstStyle>
          <a:p/>
        </p:txBody>
      </p:sp>
      <p:sp>
        <p:nvSpPr>
          <p:cNvPr id="272" name="Google Shape;272;p66"/>
          <p:cNvSpPr txBox="1"/>
          <p:nvPr>
            <p:ph idx="3" type="subTitle"/>
          </p:nvPr>
        </p:nvSpPr>
        <p:spPr>
          <a:xfrm>
            <a:off x="991525" y="2567475"/>
            <a:ext cx="3189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273" name="Google Shape;273;p66"/>
          <p:cNvSpPr txBox="1"/>
          <p:nvPr>
            <p:ph idx="4" type="subTitle"/>
          </p:nvPr>
        </p:nvSpPr>
        <p:spPr>
          <a:xfrm>
            <a:off x="4963514" y="2567475"/>
            <a:ext cx="3189000" cy="4029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>
            <a:lvl1pPr lv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 sz="2000">
                <a:solidFill>
                  <a:schemeClr val="lt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Montserrat"/>
              <a:buNone/>
              <a:defRPr b="1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20" Type="http://schemas.openxmlformats.org/officeDocument/2006/relationships/slideLayout" Target="../slideLayouts/slideLayout20.xml"/><Relationship Id="rId22" Type="http://schemas.openxmlformats.org/officeDocument/2006/relationships/slideLayout" Target="../slideLayouts/slideLayout22.xml"/><Relationship Id="rId21" Type="http://schemas.openxmlformats.org/officeDocument/2006/relationships/slideLayout" Target="../slideLayouts/slideLayout21.xml"/><Relationship Id="rId24" Type="http://schemas.openxmlformats.org/officeDocument/2006/relationships/slideLayout" Target="../slideLayouts/slideLayout24.xml"/><Relationship Id="rId23" Type="http://schemas.openxmlformats.org/officeDocument/2006/relationships/slideLayout" Target="../slideLayouts/slideLayout23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26" Type="http://schemas.openxmlformats.org/officeDocument/2006/relationships/slideLayout" Target="../slideLayouts/slideLayout26.xml"/><Relationship Id="rId25" Type="http://schemas.openxmlformats.org/officeDocument/2006/relationships/slideLayout" Target="../slideLayouts/slideLayout25.xml"/><Relationship Id="rId28" Type="http://schemas.openxmlformats.org/officeDocument/2006/relationships/slideLayout" Target="../slideLayouts/slideLayout28.xml"/><Relationship Id="rId27" Type="http://schemas.openxmlformats.org/officeDocument/2006/relationships/slideLayout" Target="../slideLayouts/slideLayout27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29" Type="http://schemas.openxmlformats.org/officeDocument/2006/relationships/slideLayout" Target="../slideLayouts/slideLayout29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31" Type="http://schemas.openxmlformats.org/officeDocument/2006/relationships/slideLayout" Target="../slideLayouts/slideLayout31.xml"/><Relationship Id="rId30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11.xml"/><Relationship Id="rId33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32" Type="http://schemas.openxmlformats.org/officeDocument/2006/relationships/slideLayout" Target="../slideLayouts/slideLayout32.xml"/><Relationship Id="rId13" Type="http://schemas.openxmlformats.org/officeDocument/2006/relationships/slideLayout" Target="../slideLayouts/slideLayout13.xml"/><Relationship Id="rId12" Type="http://schemas.openxmlformats.org/officeDocument/2006/relationships/slideLayout" Target="../slideLayouts/slideLayout12.xml"/><Relationship Id="rId15" Type="http://schemas.openxmlformats.org/officeDocument/2006/relationships/slideLayout" Target="../slideLayouts/slideLayout15.xml"/><Relationship Id="rId14" Type="http://schemas.openxmlformats.org/officeDocument/2006/relationships/slideLayout" Target="../slideLayouts/slideLayout14.xml"/><Relationship Id="rId17" Type="http://schemas.openxmlformats.org/officeDocument/2006/relationships/slideLayout" Target="../slideLayouts/slideLayout17.xml"/><Relationship Id="rId16" Type="http://schemas.openxmlformats.org/officeDocument/2006/relationships/slideLayout" Target="../slideLayouts/slideLayout16.xml"/><Relationship Id="rId19" Type="http://schemas.openxmlformats.org/officeDocument/2006/relationships/slideLayout" Target="../slideLayouts/slideLayout19.xml"/><Relationship Id="rId18" Type="http://schemas.openxmlformats.org/officeDocument/2006/relationships/slideLayout" Target="../slideLayouts/slideLayout1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 name="simple-light-2">
    <p:bg>
      <p:bgPr>
        <a:solidFill>
          <a:schemeClr val="dk2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5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lvl="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Montserrat"/>
              <a:buNone/>
              <a:defRPr b="1" i="0" sz="2800" u="none" cap="none" strike="noStrike">
                <a:solidFill>
                  <a:schemeClr val="dk1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57"/>
          <p:cNvSpPr txBox="1"/>
          <p:nvPr>
            <p:ph idx="1" type="body"/>
          </p:nvPr>
        </p:nvSpPr>
        <p:spPr>
          <a:xfrm>
            <a:off x="722375" y="1187600"/>
            <a:ext cx="7699200" cy="34164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304800" lvl="0" marL="457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indent="-304800" lvl="1" marL="914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indent="-304800" lvl="2" marL="1371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indent="-304800" lvl="3" marL="1828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indent="-304800" lvl="4" marL="22860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indent="-304800" lvl="5" marL="27432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indent="-304800" lvl="6" marL="32004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●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indent="-304800" lvl="7" marL="36576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○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indent="-304800" lvl="8" marL="4114800" marR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200"/>
              <a:buFont typeface="Maven Pro"/>
              <a:buChar char="■"/>
              <a:defRPr b="0" i="0" sz="1200" u="none" cap="none" strike="noStrike">
                <a:solidFill>
                  <a:schemeClr val="dk1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  <p:sldLayoutId id="2147483661" r:id="rId13"/>
    <p:sldLayoutId id="2147483662" r:id="rId14"/>
    <p:sldLayoutId id="2147483663" r:id="rId15"/>
    <p:sldLayoutId id="2147483664" r:id="rId16"/>
    <p:sldLayoutId id="2147483665" r:id="rId17"/>
    <p:sldLayoutId id="2147483666" r:id="rId18"/>
    <p:sldLayoutId id="2147483667" r:id="rId19"/>
    <p:sldLayoutId id="2147483668" r:id="rId20"/>
    <p:sldLayoutId id="2147483669" r:id="rId21"/>
    <p:sldLayoutId id="2147483670" r:id="rId22"/>
    <p:sldLayoutId id="2147483671" r:id="rId23"/>
    <p:sldLayoutId id="2147483672" r:id="rId24"/>
    <p:sldLayoutId id="2147483673" r:id="rId25"/>
    <p:sldLayoutId id="2147483674" r:id="rId26"/>
    <p:sldLayoutId id="2147483675" r:id="rId27"/>
    <p:sldLayoutId id="2147483676" r:id="rId28"/>
    <p:sldLayoutId id="2147483677" r:id="rId29"/>
    <p:sldLayoutId id="2147483678" r:id="rId30"/>
    <p:sldLayoutId id="2147483679" r:id="rId31"/>
    <p:sldLayoutId id="2147483680" r:id="rId32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9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3.xml"/><Relationship Id="rId2" Type="http://schemas.openxmlformats.org/officeDocument/2006/relationships/notesSlide" Target="../notesSlides/notesSlide6.xml"/><Relationship Id="rId3" Type="http://schemas.openxmlformats.org/officeDocument/2006/relationships/image" Target="../media/image3.png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Relationship Id="rId3" Type="http://schemas.openxmlformats.org/officeDocument/2006/relationships/hyperlink" Target="http://node.js" TargetMode="Externa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5" name="Shape 9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6" name="Google Shape;926;g3947520ca99_0_0"/>
          <p:cNvGrpSpPr/>
          <p:nvPr/>
        </p:nvGrpSpPr>
        <p:grpSpPr>
          <a:xfrm>
            <a:off x="5524420" y="2241175"/>
            <a:ext cx="3619432" cy="2902210"/>
            <a:chOff x="5524420" y="2241175"/>
            <a:chExt cx="3619432" cy="2902210"/>
          </a:xfrm>
        </p:grpSpPr>
        <p:grpSp>
          <p:nvGrpSpPr>
            <p:cNvPr id="927" name="Google Shape;927;g3947520ca99_0_0"/>
            <p:cNvGrpSpPr/>
            <p:nvPr/>
          </p:nvGrpSpPr>
          <p:grpSpPr>
            <a:xfrm>
              <a:off x="5524420" y="4160761"/>
              <a:ext cx="3619432" cy="982624"/>
              <a:chOff x="4986600" y="4014825"/>
              <a:chExt cx="4157400" cy="1128675"/>
            </a:xfrm>
          </p:grpSpPr>
          <p:sp>
            <p:nvSpPr>
              <p:cNvPr id="928" name="Google Shape;928;g3947520ca99_0_0"/>
              <p:cNvSpPr/>
              <p:nvPr/>
            </p:nvSpPr>
            <p:spPr>
              <a:xfrm flipH="1">
                <a:off x="5715000" y="4014825"/>
                <a:ext cx="3429000" cy="1128600"/>
              </a:xfrm>
              <a:prstGeom prst="round1Rect">
                <a:avLst>
                  <a:gd fmla="val 50000" name="adj"/>
                </a:avLst>
              </a:prstGeom>
              <a:solidFill>
                <a:schemeClr val="dk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  <p:sp>
            <p:nvSpPr>
              <p:cNvPr id="929" name="Google Shape;929;g3947520ca99_0_0"/>
              <p:cNvSpPr/>
              <p:nvPr/>
            </p:nvSpPr>
            <p:spPr>
              <a:xfrm flipH="1">
                <a:off x="4986600" y="4527300"/>
                <a:ext cx="4157400" cy="616200"/>
              </a:xfrm>
              <a:prstGeom prst="round1Rect">
                <a:avLst>
                  <a:gd fmla="val 50000" name="adj"/>
                </a:avLst>
              </a:prstGeom>
              <a:solidFill>
                <a:srgbClr val="63DBF5">
                  <a:alpha val="68240"/>
                </a:srgbClr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ctr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Maven Pro"/>
                  <a:ea typeface="Maven Pro"/>
                  <a:cs typeface="Maven Pro"/>
                  <a:sym typeface="Maven Pro"/>
                </a:endParaRPr>
              </a:p>
            </p:txBody>
          </p:sp>
        </p:grpSp>
        <p:grpSp>
          <p:nvGrpSpPr>
            <p:cNvPr id="930" name="Google Shape;930;g3947520ca99_0_0"/>
            <p:cNvGrpSpPr/>
            <p:nvPr/>
          </p:nvGrpSpPr>
          <p:grpSpPr>
            <a:xfrm>
              <a:off x="7631225" y="2241175"/>
              <a:ext cx="986125" cy="2095500"/>
              <a:chOff x="7631225" y="2241175"/>
              <a:chExt cx="986125" cy="2095500"/>
            </a:xfrm>
          </p:grpSpPr>
          <p:cxnSp>
            <p:nvCxnSpPr>
              <p:cNvPr id="931" name="Google Shape;931;g3947520ca99_0_0"/>
              <p:cNvCxnSpPr/>
              <p:nvPr/>
            </p:nvCxnSpPr>
            <p:spPr>
              <a:xfrm>
                <a:off x="763122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2" name="Google Shape;932;g3947520ca99_0_0"/>
              <p:cNvCxnSpPr/>
              <p:nvPr/>
            </p:nvCxnSpPr>
            <p:spPr>
              <a:xfrm>
                <a:off x="770708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3" name="Google Shape;933;g3947520ca99_0_0"/>
              <p:cNvCxnSpPr/>
              <p:nvPr/>
            </p:nvCxnSpPr>
            <p:spPr>
              <a:xfrm>
                <a:off x="778293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4" name="Google Shape;934;g3947520ca99_0_0"/>
              <p:cNvCxnSpPr/>
              <p:nvPr/>
            </p:nvCxnSpPr>
            <p:spPr>
              <a:xfrm>
                <a:off x="7858792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5" name="Google Shape;935;g3947520ca99_0_0"/>
              <p:cNvCxnSpPr/>
              <p:nvPr/>
            </p:nvCxnSpPr>
            <p:spPr>
              <a:xfrm>
                <a:off x="801050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6" name="Google Shape;936;g3947520ca99_0_0"/>
              <p:cNvCxnSpPr/>
              <p:nvPr/>
            </p:nvCxnSpPr>
            <p:spPr>
              <a:xfrm>
                <a:off x="8162215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7" name="Google Shape;937;g3947520ca99_0_0"/>
              <p:cNvCxnSpPr/>
              <p:nvPr/>
            </p:nvCxnSpPr>
            <p:spPr>
              <a:xfrm>
                <a:off x="8313927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8" name="Google Shape;938;g3947520ca99_0_0"/>
              <p:cNvCxnSpPr/>
              <p:nvPr/>
            </p:nvCxnSpPr>
            <p:spPr>
              <a:xfrm>
                <a:off x="793464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39" name="Google Shape;939;g3947520ca99_0_0"/>
              <p:cNvCxnSpPr/>
              <p:nvPr/>
            </p:nvCxnSpPr>
            <p:spPr>
              <a:xfrm>
                <a:off x="808636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0" name="Google Shape;940;g3947520ca99_0_0"/>
              <p:cNvCxnSpPr/>
              <p:nvPr/>
            </p:nvCxnSpPr>
            <p:spPr>
              <a:xfrm>
                <a:off x="8238071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1" name="Google Shape;941;g3947520ca99_0_0"/>
              <p:cNvCxnSpPr/>
              <p:nvPr/>
            </p:nvCxnSpPr>
            <p:spPr>
              <a:xfrm>
                <a:off x="8389783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2" name="Google Shape;942;g3947520ca99_0_0"/>
              <p:cNvCxnSpPr/>
              <p:nvPr/>
            </p:nvCxnSpPr>
            <p:spPr>
              <a:xfrm>
                <a:off x="8465638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3" name="Google Shape;943;g3947520ca99_0_0"/>
              <p:cNvCxnSpPr/>
              <p:nvPr/>
            </p:nvCxnSpPr>
            <p:spPr>
              <a:xfrm>
                <a:off x="8541494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  <p:cxnSp>
            <p:nvCxnSpPr>
              <p:cNvPr id="944" name="Google Shape;944;g3947520ca99_0_0"/>
              <p:cNvCxnSpPr/>
              <p:nvPr/>
            </p:nvCxnSpPr>
            <p:spPr>
              <a:xfrm>
                <a:off x="8617350" y="2241175"/>
                <a:ext cx="0" cy="2095500"/>
              </a:xfrm>
              <a:prstGeom prst="straightConnector1">
                <a:avLst/>
              </a:prstGeom>
              <a:noFill/>
              <a:ln cap="flat" cmpd="sng" w="9525">
                <a:solidFill>
                  <a:schemeClr val="lt2"/>
                </a:solidFill>
                <a:prstDash val="solid"/>
                <a:round/>
                <a:headEnd len="sm" w="sm" type="none"/>
                <a:tailEnd len="sm" w="sm" type="none"/>
              </a:ln>
            </p:spPr>
          </p:cxnSp>
        </p:grpSp>
      </p:grpSp>
      <p:sp>
        <p:nvSpPr>
          <p:cNvPr id="945" name="Google Shape;945;g3947520ca99_0_0"/>
          <p:cNvSpPr txBox="1"/>
          <p:nvPr>
            <p:ph type="ctrTitle"/>
          </p:nvPr>
        </p:nvSpPr>
        <p:spPr>
          <a:xfrm>
            <a:off x="776876" y="675551"/>
            <a:ext cx="8114700" cy="21210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5200"/>
              <a:buNone/>
            </a:pPr>
            <a:r>
              <a:rPr lang="en" sz="4800"/>
              <a:t>Sistema </a:t>
            </a:r>
            <a:r>
              <a:rPr lang="en" sz="4800"/>
              <a:t>de Gestión de Viajes Corporativos</a:t>
            </a:r>
            <a:endParaRPr b="0" sz="3200"/>
          </a:p>
        </p:txBody>
      </p:sp>
      <p:grpSp>
        <p:nvGrpSpPr>
          <p:cNvPr id="946" name="Google Shape;946;g3947520ca99_0_0"/>
          <p:cNvGrpSpPr/>
          <p:nvPr/>
        </p:nvGrpSpPr>
        <p:grpSpPr>
          <a:xfrm>
            <a:off x="-630087" y="1859288"/>
            <a:ext cx="2893587" cy="3284237"/>
            <a:chOff x="-630087" y="1859288"/>
            <a:chExt cx="2893587" cy="3284237"/>
          </a:xfrm>
        </p:grpSpPr>
        <p:sp>
          <p:nvSpPr>
            <p:cNvPr id="947" name="Google Shape;947;g3947520ca99_0_0"/>
            <p:cNvSpPr/>
            <p:nvPr/>
          </p:nvSpPr>
          <p:spPr>
            <a:xfrm>
              <a:off x="0" y="3272100"/>
              <a:ext cx="1255200" cy="1871400"/>
            </a:xfrm>
            <a:prstGeom prst="rect">
              <a:avLst/>
            </a:prstGeom>
            <a:solidFill>
              <a:srgbClr val="63DBF5">
                <a:alpha val="6824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48" name="Google Shape;948;g3947520ca99_0_0"/>
            <p:cNvSpPr/>
            <p:nvPr/>
          </p:nvSpPr>
          <p:spPr>
            <a:xfrm>
              <a:off x="0" y="4829725"/>
              <a:ext cx="2263500" cy="313800"/>
            </a:xfrm>
            <a:prstGeom prst="round1Rect">
              <a:avLst>
                <a:gd fmla="val 50000" name="adj"/>
              </a:avLst>
            </a:prstGeom>
            <a:solidFill>
              <a:srgbClr val="006DF5">
                <a:alpha val="4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grpSp>
          <p:nvGrpSpPr>
            <p:cNvPr id="949" name="Google Shape;949;g3947520ca99_0_0"/>
            <p:cNvGrpSpPr/>
            <p:nvPr/>
          </p:nvGrpSpPr>
          <p:grpSpPr>
            <a:xfrm>
              <a:off x="-630087" y="1859288"/>
              <a:ext cx="1885275" cy="1884250"/>
              <a:chOff x="2609275" y="3149350"/>
              <a:chExt cx="1885275" cy="1884250"/>
            </a:xfrm>
          </p:grpSpPr>
          <p:sp>
            <p:nvSpPr>
              <p:cNvPr id="950" name="Google Shape;950;g3947520ca99_0_0"/>
              <p:cNvSpPr/>
              <p:nvPr/>
            </p:nvSpPr>
            <p:spPr>
              <a:xfrm>
                <a:off x="3923900" y="3224950"/>
                <a:ext cx="494025" cy="495025"/>
              </a:xfrm>
              <a:custGeom>
                <a:rect b="b" l="l" r="r" t="t"/>
                <a:pathLst>
                  <a:path extrusionOk="0" h="19801" w="19761">
                    <a:moveTo>
                      <a:pt x="485" y="202"/>
                    </a:moveTo>
                    <a:cubicBezTo>
                      <a:pt x="323" y="162"/>
                      <a:pt x="162" y="81"/>
                      <a:pt x="1" y="1"/>
                    </a:cubicBezTo>
                    <a:lnTo>
                      <a:pt x="19761" y="19801"/>
                    </a:lnTo>
                    <a:cubicBezTo>
                      <a:pt x="19720" y="19640"/>
                      <a:pt x="19640" y="19478"/>
                      <a:pt x="19559" y="19317"/>
                    </a:cubicBezTo>
                    <a:lnTo>
                      <a:pt x="485" y="202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1" name="Google Shape;951;g3947520ca99_0_0"/>
              <p:cNvSpPr/>
              <p:nvPr/>
            </p:nvSpPr>
            <p:spPr>
              <a:xfrm>
                <a:off x="3725300" y="3164475"/>
                <a:ext cx="753125" cy="753100"/>
              </a:xfrm>
              <a:custGeom>
                <a:rect b="b" l="l" r="r" t="t"/>
                <a:pathLst>
                  <a:path extrusionOk="0" h="30124" w="30125">
                    <a:moveTo>
                      <a:pt x="323" y="81"/>
                    </a:moveTo>
                    <a:cubicBezTo>
                      <a:pt x="202" y="41"/>
                      <a:pt x="122" y="41"/>
                      <a:pt x="1" y="0"/>
                    </a:cubicBezTo>
                    <a:lnTo>
                      <a:pt x="30124" y="30124"/>
                    </a:lnTo>
                    <a:cubicBezTo>
                      <a:pt x="30084" y="30043"/>
                      <a:pt x="30084" y="29922"/>
                      <a:pt x="30043" y="29801"/>
                    </a:cubicBezTo>
                    <a:lnTo>
                      <a:pt x="323" y="8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2" name="Google Shape;952;g3947520ca99_0_0"/>
              <p:cNvSpPr/>
              <p:nvPr/>
            </p:nvSpPr>
            <p:spPr>
              <a:xfrm>
                <a:off x="3572075" y="3149350"/>
                <a:ext cx="922475" cy="922475"/>
              </a:xfrm>
              <a:custGeom>
                <a:rect b="b" l="l" r="r" t="t"/>
                <a:pathLst>
                  <a:path extrusionOk="0" h="36899" w="36899">
                    <a:moveTo>
                      <a:pt x="282" y="0"/>
                    </a:moveTo>
                    <a:cubicBezTo>
                      <a:pt x="161" y="0"/>
                      <a:pt x="81" y="0"/>
                      <a:pt x="0" y="0"/>
                    </a:cubicBezTo>
                    <a:lnTo>
                      <a:pt x="36898" y="36899"/>
                    </a:lnTo>
                    <a:cubicBezTo>
                      <a:pt x="36898" y="36778"/>
                      <a:pt x="36898" y="36697"/>
                      <a:pt x="36858" y="36616"/>
                    </a:cubicBezTo>
                    <a:lnTo>
                      <a:pt x="282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3" name="Google Shape;953;g3947520ca99_0_0"/>
              <p:cNvSpPr/>
              <p:nvPr/>
            </p:nvSpPr>
            <p:spPr>
              <a:xfrm>
                <a:off x="3440000" y="315440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242" y="0"/>
                    </a:moveTo>
                    <a:cubicBezTo>
                      <a:pt x="162" y="40"/>
                      <a:pt x="81" y="40"/>
                      <a:pt x="0" y="40"/>
                    </a:cubicBezTo>
                    <a:lnTo>
                      <a:pt x="41899" y="41939"/>
                    </a:lnTo>
                    <a:cubicBezTo>
                      <a:pt x="41899" y="41858"/>
                      <a:pt x="41939" y="41778"/>
                      <a:pt x="41939" y="41697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4" name="Google Shape;954;g3947520ca99_0_0"/>
              <p:cNvSpPr/>
              <p:nvPr/>
            </p:nvSpPr>
            <p:spPr>
              <a:xfrm>
                <a:off x="3323050" y="3175550"/>
                <a:ext cx="1145275" cy="1144275"/>
              </a:xfrm>
              <a:custGeom>
                <a:rect b="b" l="l" r="r" t="t"/>
                <a:pathLst>
                  <a:path extrusionOk="0" h="45771" w="45811">
                    <a:moveTo>
                      <a:pt x="243" y="1"/>
                    </a:moveTo>
                    <a:cubicBezTo>
                      <a:pt x="162" y="1"/>
                      <a:pt x="81" y="41"/>
                      <a:pt x="1" y="41"/>
                    </a:cubicBezTo>
                    <a:lnTo>
                      <a:pt x="45730" y="45771"/>
                    </a:lnTo>
                    <a:cubicBezTo>
                      <a:pt x="45771" y="45690"/>
                      <a:pt x="45771" y="45610"/>
                      <a:pt x="45811" y="45569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5" name="Google Shape;955;g3947520ca99_0_0"/>
              <p:cNvSpPr/>
              <p:nvPr/>
            </p:nvSpPr>
            <p:spPr>
              <a:xfrm>
                <a:off x="3218200" y="320782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202" y="0"/>
                    </a:moveTo>
                    <a:cubicBezTo>
                      <a:pt x="122" y="0"/>
                      <a:pt x="81" y="41"/>
                      <a:pt x="1" y="81"/>
                    </a:cubicBezTo>
                    <a:lnTo>
                      <a:pt x="48593" y="48674"/>
                    </a:lnTo>
                    <a:cubicBezTo>
                      <a:pt x="48634" y="48633"/>
                      <a:pt x="48674" y="48553"/>
                      <a:pt x="48674" y="4847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6" name="Google Shape;956;g3947520ca99_0_0"/>
              <p:cNvSpPr/>
              <p:nvPr/>
            </p:nvSpPr>
            <p:spPr>
              <a:xfrm>
                <a:off x="3122425" y="324915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202" y="1"/>
                    </a:moveTo>
                    <a:cubicBezTo>
                      <a:pt x="122" y="41"/>
                      <a:pt x="81" y="81"/>
                      <a:pt x="1" y="122"/>
                    </a:cubicBezTo>
                    <a:lnTo>
                      <a:pt x="50771" y="50852"/>
                    </a:lnTo>
                    <a:cubicBezTo>
                      <a:pt x="50771" y="50811"/>
                      <a:pt x="50811" y="50731"/>
                      <a:pt x="50852" y="5069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7" name="Google Shape;957;g3947520ca99_0_0"/>
              <p:cNvSpPr/>
              <p:nvPr/>
            </p:nvSpPr>
            <p:spPr>
              <a:xfrm>
                <a:off x="3035725" y="3299550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162" y="1"/>
                    </a:moveTo>
                    <a:cubicBezTo>
                      <a:pt x="81" y="41"/>
                      <a:pt x="41" y="82"/>
                      <a:pt x="1" y="122"/>
                    </a:cubicBezTo>
                    <a:lnTo>
                      <a:pt x="52182" y="52344"/>
                    </a:lnTo>
                    <a:cubicBezTo>
                      <a:pt x="52223" y="52263"/>
                      <a:pt x="52263" y="52223"/>
                      <a:pt x="52303" y="5218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8" name="Google Shape;958;g3947520ca99_0_0"/>
              <p:cNvSpPr/>
              <p:nvPr/>
            </p:nvSpPr>
            <p:spPr>
              <a:xfrm>
                <a:off x="2956075" y="3358025"/>
                <a:ext cx="1328775" cy="1329775"/>
              </a:xfrm>
              <a:custGeom>
                <a:rect b="b" l="l" r="r" t="t"/>
                <a:pathLst>
                  <a:path extrusionOk="0" h="53191" w="53151">
                    <a:moveTo>
                      <a:pt x="122" y="1"/>
                    </a:moveTo>
                    <a:cubicBezTo>
                      <a:pt x="82" y="41"/>
                      <a:pt x="41" y="82"/>
                      <a:pt x="1" y="122"/>
                    </a:cubicBezTo>
                    <a:lnTo>
                      <a:pt x="53030" y="53191"/>
                    </a:lnTo>
                    <a:cubicBezTo>
                      <a:pt x="53070" y="53110"/>
                      <a:pt x="53110" y="53070"/>
                      <a:pt x="53151" y="53030"/>
                    </a:cubicBezTo>
                    <a:lnTo>
                      <a:pt x="122" y="1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59" name="Google Shape;959;g3947520ca99_0_0"/>
              <p:cNvSpPr/>
              <p:nvPr/>
            </p:nvSpPr>
            <p:spPr>
              <a:xfrm>
                <a:off x="2883500" y="3422550"/>
                <a:ext cx="1336825" cy="1336825"/>
              </a:xfrm>
              <a:custGeom>
                <a:rect b="b" l="l" r="r" t="t"/>
                <a:pathLst>
                  <a:path extrusionOk="0" h="53473" w="53473">
                    <a:moveTo>
                      <a:pt x="121" y="1"/>
                    </a:moveTo>
                    <a:cubicBezTo>
                      <a:pt x="121" y="1"/>
                      <a:pt x="81" y="81"/>
                      <a:pt x="81" y="81"/>
                    </a:cubicBezTo>
                    <a:cubicBezTo>
                      <a:pt x="41" y="122"/>
                      <a:pt x="0" y="122"/>
                      <a:pt x="0" y="162"/>
                    </a:cubicBezTo>
                    <a:lnTo>
                      <a:pt x="53311" y="53473"/>
                    </a:lnTo>
                    <a:cubicBezTo>
                      <a:pt x="53311" y="53473"/>
                      <a:pt x="53392" y="53433"/>
                      <a:pt x="53392" y="53433"/>
                    </a:cubicBezTo>
                    <a:cubicBezTo>
                      <a:pt x="53432" y="53392"/>
                      <a:pt x="53432" y="53392"/>
                      <a:pt x="53473" y="53352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0" name="Google Shape;960;g3947520ca99_0_0"/>
              <p:cNvSpPr/>
              <p:nvPr/>
            </p:nvSpPr>
            <p:spPr>
              <a:xfrm>
                <a:off x="2817975" y="3495150"/>
                <a:ext cx="1329775" cy="1329775"/>
              </a:xfrm>
              <a:custGeom>
                <a:rect b="b" l="l" r="r" t="t"/>
                <a:pathLst>
                  <a:path extrusionOk="0" h="53191" w="53191">
                    <a:moveTo>
                      <a:pt x="121" y="0"/>
                    </a:moveTo>
                    <a:cubicBezTo>
                      <a:pt x="81" y="41"/>
                      <a:pt x="41" y="121"/>
                      <a:pt x="0" y="161"/>
                    </a:cubicBezTo>
                    <a:lnTo>
                      <a:pt x="53029" y="53190"/>
                    </a:lnTo>
                    <a:cubicBezTo>
                      <a:pt x="53110" y="53150"/>
                      <a:pt x="53150" y="53109"/>
                      <a:pt x="53190" y="53069"/>
                    </a:cubicBezTo>
                    <a:lnTo>
                      <a:pt x="12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1" name="Google Shape;961;g3947520ca99_0_0"/>
              <p:cNvSpPr/>
              <p:nvPr/>
            </p:nvSpPr>
            <p:spPr>
              <a:xfrm>
                <a:off x="2760500" y="3574775"/>
                <a:ext cx="1307600" cy="1308625"/>
              </a:xfrm>
              <a:custGeom>
                <a:rect b="b" l="l" r="r" t="t"/>
                <a:pathLst>
                  <a:path extrusionOk="0" h="52345" w="52304">
                    <a:moveTo>
                      <a:pt x="81" y="1"/>
                    </a:moveTo>
                    <a:cubicBezTo>
                      <a:pt x="41" y="82"/>
                      <a:pt x="41" y="122"/>
                      <a:pt x="1" y="162"/>
                    </a:cubicBezTo>
                    <a:lnTo>
                      <a:pt x="52142" y="52344"/>
                    </a:lnTo>
                    <a:cubicBezTo>
                      <a:pt x="52182" y="52304"/>
                      <a:pt x="52263" y="52263"/>
                      <a:pt x="52303" y="5222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2" name="Google Shape;962;g3947520ca99_0_0"/>
              <p:cNvSpPr/>
              <p:nvPr/>
            </p:nvSpPr>
            <p:spPr>
              <a:xfrm>
                <a:off x="2710100" y="3662500"/>
                <a:ext cx="1271300" cy="1271300"/>
              </a:xfrm>
              <a:custGeom>
                <a:rect b="b" l="l" r="r" t="t"/>
                <a:pathLst>
                  <a:path extrusionOk="0" h="50852" w="50852">
                    <a:moveTo>
                      <a:pt x="81" y="0"/>
                    </a:moveTo>
                    <a:cubicBezTo>
                      <a:pt x="41" y="41"/>
                      <a:pt x="41" y="121"/>
                      <a:pt x="0" y="162"/>
                    </a:cubicBezTo>
                    <a:lnTo>
                      <a:pt x="50650" y="50851"/>
                    </a:lnTo>
                    <a:cubicBezTo>
                      <a:pt x="50690" y="50811"/>
                      <a:pt x="50771" y="50771"/>
                      <a:pt x="50851" y="50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3" name="Google Shape;963;g3947520ca99_0_0"/>
              <p:cNvSpPr/>
              <p:nvPr/>
            </p:nvSpPr>
            <p:spPr>
              <a:xfrm>
                <a:off x="2667750" y="3758275"/>
                <a:ext cx="1216875" cy="1216850"/>
              </a:xfrm>
              <a:custGeom>
                <a:rect b="b" l="l" r="r" t="t"/>
                <a:pathLst>
                  <a:path extrusionOk="0" h="48674" w="48675">
                    <a:moveTo>
                      <a:pt x="81" y="0"/>
                    </a:moveTo>
                    <a:cubicBezTo>
                      <a:pt x="41" y="41"/>
                      <a:pt x="41" y="121"/>
                      <a:pt x="1" y="202"/>
                    </a:cubicBezTo>
                    <a:lnTo>
                      <a:pt x="48513" y="48674"/>
                    </a:lnTo>
                    <a:cubicBezTo>
                      <a:pt x="48553" y="48633"/>
                      <a:pt x="48634" y="48633"/>
                      <a:pt x="48674" y="48593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4" name="Google Shape;964;g3947520ca99_0_0"/>
              <p:cNvSpPr/>
              <p:nvPr/>
            </p:nvSpPr>
            <p:spPr>
              <a:xfrm>
                <a:off x="2635500" y="3863125"/>
                <a:ext cx="1144275" cy="1144275"/>
              </a:xfrm>
              <a:custGeom>
                <a:rect b="b" l="l" r="r" t="t"/>
                <a:pathLst>
                  <a:path extrusionOk="0" h="45771" w="45771">
                    <a:moveTo>
                      <a:pt x="41" y="0"/>
                    </a:moveTo>
                    <a:cubicBezTo>
                      <a:pt x="41" y="81"/>
                      <a:pt x="0" y="121"/>
                      <a:pt x="0" y="202"/>
                    </a:cubicBezTo>
                    <a:lnTo>
                      <a:pt x="45569" y="45770"/>
                    </a:lnTo>
                    <a:cubicBezTo>
                      <a:pt x="45649" y="45770"/>
                      <a:pt x="45730" y="45730"/>
                      <a:pt x="45770" y="4573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5" name="Google Shape;965;g3947520ca99_0_0"/>
              <p:cNvSpPr/>
              <p:nvPr/>
            </p:nvSpPr>
            <p:spPr>
              <a:xfrm>
                <a:off x="2615325" y="3980050"/>
                <a:ext cx="1048500" cy="1048500"/>
              </a:xfrm>
              <a:custGeom>
                <a:rect b="b" l="l" r="r" t="t"/>
                <a:pathLst>
                  <a:path extrusionOk="0" h="41940" w="41940">
                    <a:moveTo>
                      <a:pt x="1" y="1"/>
                    </a:moveTo>
                    <a:cubicBezTo>
                      <a:pt x="1" y="82"/>
                      <a:pt x="1" y="162"/>
                      <a:pt x="1" y="243"/>
                    </a:cubicBezTo>
                    <a:lnTo>
                      <a:pt x="41657" y="41940"/>
                    </a:lnTo>
                    <a:cubicBezTo>
                      <a:pt x="41738" y="41900"/>
                      <a:pt x="41859" y="41900"/>
                      <a:pt x="41940" y="41900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6" name="Google Shape;966;g3947520ca99_0_0"/>
              <p:cNvSpPr/>
              <p:nvPr/>
            </p:nvSpPr>
            <p:spPr>
              <a:xfrm>
                <a:off x="2609275" y="4111125"/>
                <a:ext cx="922500" cy="922475"/>
              </a:xfrm>
              <a:custGeom>
                <a:rect b="b" l="l" r="r" t="t"/>
                <a:pathLst>
                  <a:path extrusionOk="0" h="36899" w="36900">
                    <a:moveTo>
                      <a:pt x="1" y="0"/>
                    </a:moveTo>
                    <a:cubicBezTo>
                      <a:pt x="1" y="81"/>
                      <a:pt x="1" y="202"/>
                      <a:pt x="1" y="283"/>
                    </a:cubicBezTo>
                    <a:lnTo>
                      <a:pt x="36617" y="36899"/>
                    </a:lnTo>
                    <a:cubicBezTo>
                      <a:pt x="36697" y="36899"/>
                      <a:pt x="36818" y="36899"/>
                      <a:pt x="36899" y="36899"/>
                    </a:cubicBezTo>
                    <a:lnTo>
                      <a:pt x="1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7" name="Google Shape;967;g3947520ca99_0_0"/>
              <p:cNvSpPr/>
              <p:nvPr/>
            </p:nvSpPr>
            <p:spPr>
              <a:xfrm>
                <a:off x="2625400" y="4264350"/>
                <a:ext cx="753125" cy="754125"/>
              </a:xfrm>
              <a:custGeom>
                <a:rect b="b" l="l" r="r" t="t"/>
                <a:pathLst>
                  <a:path extrusionOk="0" h="30165" w="30125">
                    <a:moveTo>
                      <a:pt x="1" y="1"/>
                    </a:moveTo>
                    <a:cubicBezTo>
                      <a:pt x="1" y="122"/>
                      <a:pt x="41" y="243"/>
                      <a:pt x="41" y="364"/>
                    </a:cubicBezTo>
                    <a:lnTo>
                      <a:pt x="29762" y="30084"/>
                    </a:lnTo>
                    <a:cubicBezTo>
                      <a:pt x="29883" y="30124"/>
                      <a:pt x="30004" y="30124"/>
                      <a:pt x="30124" y="30165"/>
                    </a:cubicBez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  <p:sp>
            <p:nvSpPr>
              <p:cNvPr id="968" name="Google Shape;968;g3947520ca99_0_0"/>
              <p:cNvSpPr/>
              <p:nvPr/>
            </p:nvSpPr>
            <p:spPr>
              <a:xfrm>
                <a:off x="2684900" y="4462975"/>
                <a:ext cx="495025" cy="495025"/>
              </a:xfrm>
              <a:custGeom>
                <a:rect b="b" l="l" r="r" t="t"/>
                <a:pathLst>
                  <a:path extrusionOk="0" h="19801" w="19801">
                    <a:moveTo>
                      <a:pt x="0" y="0"/>
                    </a:moveTo>
                    <a:cubicBezTo>
                      <a:pt x="81" y="161"/>
                      <a:pt x="161" y="323"/>
                      <a:pt x="242" y="484"/>
                    </a:cubicBezTo>
                    <a:lnTo>
                      <a:pt x="19316" y="19599"/>
                    </a:lnTo>
                    <a:cubicBezTo>
                      <a:pt x="19478" y="19639"/>
                      <a:pt x="19639" y="19720"/>
                      <a:pt x="19800" y="19800"/>
                    </a:cubicBezTo>
                    <a:lnTo>
                      <a:pt x="0" y="0"/>
                    </a:lnTo>
                    <a:close/>
                  </a:path>
                </a:pathLst>
              </a:custGeom>
              <a:solidFill>
                <a:schemeClr val="accent1"/>
              </a:solidFill>
              <a:ln>
                <a:noFill/>
              </a:ln>
            </p:spPr>
            <p:txBody>
              <a:bodyPr anchorCtr="0" anchor="ctr" bIns="91425" lIns="91425" spcFirstLastPara="1" rIns="91425" wrap="square" tIns="91425">
                <a:noAutofit/>
              </a:bodyPr>
              <a:lstStyle/>
              <a:p>
                <a:pPr indent="0" lvl="0" marL="0" marR="0" rtl="0" algn="l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>
                    <a:srgbClr val="000000"/>
                  </a:buClr>
                  <a:buSzPts val="1400"/>
                  <a:buFont typeface="Arial"/>
                  <a:buNone/>
                </a:pPr>
                <a:r>
                  <a:t/>
                </a:r>
                <a:endParaRPr b="0" i="0" sz="1400" u="none" cap="none" strike="noStrike">
                  <a:solidFill>
                    <a:srgbClr val="000000"/>
                  </a:solidFill>
                  <a:latin typeface="Arial"/>
                  <a:ea typeface="Arial"/>
                  <a:cs typeface="Arial"/>
                  <a:sym typeface="Arial"/>
                </a:endParaRPr>
              </a:p>
            </p:txBody>
          </p:sp>
        </p:grpSp>
      </p:grpSp>
      <p:grpSp>
        <p:nvGrpSpPr>
          <p:cNvPr id="969" name="Google Shape;969;g3947520ca99_0_0"/>
          <p:cNvGrpSpPr/>
          <p:nvPr/>
        </p:nvGrpSpPr>
        <p:grpSpPr>
          <a:xfrm>
            <a:off x="5969750" y="-1678600"/>
            <a:ext cx="3756875" cy="2788075"/>
            <a:chOff x="5969750" y="-1678600"/>
            <a:chExt cx="3756875" cy="2788075"/>
          </a:xfrm>
        </p:grpSpPr>
        <p:sp>
          <p:nvSpPr>
            <p:cNvPr id="970" name="Google Shape;970;g3947520ca99_0_0"/>
            <p:cNvSpPr/>
            <p:nvPr/>
          </p:nvSpPr>
          <p:spPr>
            <a:xfrm>
              <a:off x="7844125" y="896475"/>
              <a:ext cx="1882500" cy="213000"/>
            </a:xfrm>
            <a:prstGeom prst="roundRect">
              <a:avLst>
                <a:gd fmla="val 50000" name="adj"/>
              </a:avLst>
            </a:prstGeom>
            <a:solidFill>
              <a:srgbClr val="516CEE">
                <a:alpha val="60000"/>
              </a:srgbClr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ctr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Maven Pro"/>
                <a:ea typeface="Maven Pro"/>
                <a:cs typeface="Maven Pro"/>
                <a:sym typeface="Maven Pro"/>
              </a:endParaRPr>
            </a:p>
          </p:txBody>
        </p:sp>
        <p:sp>
          <p:nvSpPr>
            <p:cNvPr id="971" name="Google Shape;971;g3947520ca99_0_0"/>
            <p:cNvSpPr/>
            <p:nvPr/>
          </p:nvSpPr>
          <p:spPr>
            <a:xfrm rot="-5400000">
              <a:off x="5969750" y="-1678600"/>
              <a:ext cx="2325825" cy="2325825"/>
            </a:xfrm>
            <a:custGeom>
              <a:rect b="b" l="l" r="r" t="t"/>
              <a:pathLst>
                <a:path extrusionOk="0" h="93033" w="93033">
                  <a:moveTo>
                    <a:pt x="89685" y="61054"/>
                  </a:moveTo>
                  <a:lnTo>
                    <a:pt x="89685" y="63796"/>
                  </a:lnTo>
                  <a:lnTo>
                    <a:pt x="89927" y="63150"/>
                  </a:lnTo>
                  <a:lnTo>
                    <a:pt x="89927" y="61054"/>
                  </a:lnTo>
                  <a:lnTo>
                    <a:pt x="90693" y="61054"/>
                  </a:lnTo>
                  <a:cubicBezTo>
                    <a:pt x="90733" y="60973"/>
                    <a:pt x="90733" y="60892"/>
                    <a:pt x="90774" y="60812"/>
                  </a:cubicBezTo>
                  <a:lnTo>
                    <a:pt x="89927" y="60812"/>
                  </a:lnTo>
                  <a:lnTo>
                    <a:pt x="89927" y="56255"/>
                  </a:lnTo>
                  <a:lnTo>
                    <a:pt x="91984" y="56255"/>
                  </a:lnTo>
                  <a:cubicBezTo>
                    <a:pt x="92024" y="56174"/>
                    <a:pt x="92024" y="56093"/>
                    <a:pt x="92064" y="56013"/>
                  </a:cubicBezTo>
                  <a:lnTo>
                    <a:pt x="89927" y="56013"/>
                  </a:lnTo>
                  <a:lnTo>
                    <a:pt x="89927" y="51456"/>
                  </a:lnTo>
                  <a:lnTo>
                    <a:pt x="92750" y="51456"/>
                  </a:lnTo>
                  <a:cubicBezTo>
                    <a:pt x="92750" y="51375"/>
                    <a:pt x="92790" y="51295"/>
                    <a:pt x="92790" y="51174"/>
                  </a:cubicBezTo>
                  <a:lnTo>
                    <a:pt x="89927" y="51174"/>
                  </a:lnTo>
                  <a:lnTo>
                    <a:pt x="89927" y="46617"/>
                  </a:lnTo>
                  <a:lnTo>
                    <a:pt x="93032" y="46617"/>
                  </a:lnTo>
                  <a:lnTo>
                    <a:pt x="93032" y="46496"/>
                  </a:lnTo>
                  <a:lnTo>
                    <a:pt x="93032" y="46375"/>
                  </a:lnTo>
                  <a:lnTo>
                    <a:pt x="89927" y="46375"/>
                  </a:lnTo>
                  <a:lnTo>
                    <a:pt x="89927" y="41818"/>
                  </a:lnTo>
                  <a:lnTo>
                    <a:pt x="92790" y="41818"/>
                  </a:lnTo>
                  <a:cubicBezTo>
                    <a:pt x="92790" y="41737"/>
                    <a:pt x="92750" y="41657"/>
                    <a:pt x="92750" y="41576"/>
                  </a:cubicBezTo>
                  <a:lnTo>
                    <a:pt x="89927" y="41576"/>
                  </a:lnTo>
                  <a:lnTo>
                    <a:pt x="89927" y="36979"/>
                  </a:lnTo>
                  <a:lnTo>
                    <a:pt x="92064" y="36979"/>
                  </a:lnTo>
                  <a:cubicBezTo>
                    <a:pt x="92024" y="36898"/>
                    <a:pt x="92024" y="36818"/>
                    <a:pt x="91984" y="36737"/>
                  </a:cubicBezTo>
                  <a:lnTo>
                    <a:pt x="89927" y="36737"/>
                  </a:lnTo>
                  <a:lnTo>
                    <a:pt x="89927" y="32180"/>
                  </a:lnTo>
                  <a:lnTo>
                    <a:pt x="90774" y="32180"/>
                  </a:lnTo>
                  <a:cubicBezTo>
                    <a:pt x="90733" y="32099"/>
                    <a:pt x="90733" y="32019"/>
                    <a:pt x="90693" y="31938"/>
                  </a:cubicBezTo>
                  <a:lnTo>
                    <a:pt x="89927" y="31938"/>
                  </a:lnTo>
                  <a:lnTo>
                    <a:pt x="89927" y="29841"/>
                  </a:lnTo>
                  <a:lnTo>
                    <a:pt x="89685" y="29196"/>
                  </a:lnTo>
                  <a:lnTo>
                    <a:pt x="89685" y="31938"/>
                  </a:lnTo>
                  <a:lnTo>
                    <a:pt x="85128" y="31938"/>
                  </a:lnTo>
                  <a:lnTo>
                    <a:pt x="85128" y="27381"/>
                  </a:lnTo>
                  <a:lnTo>
                    <a:pt x="88919" y="27381"/>
                  </a:lnTo>
                  <a:cubicBezTo>
                    <a:pt x="88879" y="27301"/>
                    <a:pt x="88838" y="27220"/>
                    <a:pt x="88798" y="27139"/>
                  </a:cubicBezTo>
                  <a:lnTo>
                    <a:pt x="85128" y="27139"/>
                  </a:lnTo>
                  <a:lnTo>
                    <a:pt x="85128" y="22542"/>
                  </a:lnTo>
                  <a:lnTo>
                    <a:pt x="86378" y="22542"/>
                  </a:lnTo>
                  <a:cubicBezTo>
                    <a:pt x="86338" y="22462"/>
                    <a:pt x="86298" y="22381"/>
                    <a:pt x="86257" y="22300"/>
                  </a:cubicBezTo>
                  <a:lnTo>
                    <a:pt x="85128" y="22300"/>
                  </a:lnTo>
                  <a:lnTo>
                    <a:pt x="85128" y="20566"/>
                  </a:lnTo>
                  <a:cubicBezTo>
                    <a:pt x="85048" y="20445"/>
                    <a:pt x="84967" y="20324"/>
                    <a:pt x="84886" y="20203"/>
                  </a:cubicBezTo>
                  <a:lnTo>
                    <a:pt x="84886" y="22300"/>
                  </a:lnTo>
                  <a:lnTo>
                    <a:pt x="80329" y="22300"/>
                  </a:lnTo>
                  <a:lnTo>
                    <a:pt x="80329" y="17743"/>
                  </a:lnTo>
                  <a:lnTo>
                    <a:pt x="83072" y="17743"/>
                  </a:lnTo>
                  <a:lnTo>
                    <a:pt x="82870" y="17501"/>
                  </a:lnTo>
                  <a:lnTo>
                    <a:pt x="80329" y="17501"/>
                  </a:lnTo>
                  <a:lnTo>
                    <a:pt x="80329" y="14558"/>
                  </a:lnTo>
                  <a:lnTo>
                    <a:pt x="80087" y="14316"/>
                  </a:lnTo>
                  <a:lnTo>
                    <a:pt x="80087" y="17501"/>
                  </a:lnTo>
                  <a:lnTo>
                    <a:pt x="75490" y="17501"/>
                  </a:lnTo>
                  <a:lnTo>
                    <a:pt x="75490" y="12945"/>
                  </a:lnTo>
                  <a:lnTo>
                    <a:pt x="78716" y="12945"/>
                  </a:lnTo>
                  <a:lnTo>
                    <a:pt x="78434" y="12703"/>
                  </a:lnTo>
                  <a:lnTo>
                    <a:pt x="75490" y="12703"/>
                  </a:lnTo>
                  <a:lnTo>
                    <a:pt x="75490" y="10122"/>
                  </a:lnTo>
                  <a:lnTo>
                    <a:pt x="75248" y="9920"/>
                  </a:lnTo>
                  <a:lnTo>
                    <a:pt x="75248" y="12703"/>
                  </a:lnTo>
                  <a:lnTo>
                    <a:pt x="70691" y="12703"/>
                  </a:lnTo>
                  <a:lnTo>
                    <a:pt x="70691" y="8106"/>
                  </a:lnTo>
                  <a:lnTo>
                    <a:pt x="72788" y="8106"/>
                  </a:lnTo>
                  <a:cubicBezTo>
                    <a:pt x="72667" y="8025"/>
                    <a:pt x="72546" y="7944"/>
                    <a:pt x="72425" y="7864"/>
                  </a:cubicBezTo>
                  <a:lnTo>
                    <a:pt x="70691" y="7864"/>
                  </a:lnTo>
                  <a:lnTo>
                    <a:pt x="70691" y="6775"/>
                  </a:lnTo>
                  <a:cubicBezTo>
                    <a:pt x="70611" y="6694"/>
                    <a:pt x="70530" y="6654"/>
                    <a:pt x="70450" y="6613"/>
                  </a:cubicBezTo>
                  <a:lnTo>
                    <a:pt x="70450" y="7864"/>
                  </a:lnTo>
                  <a:lnTo>
                    <a:pt x="65893" y="7864"/>
                  </a:lnTo>
                  <a:lnTo>
                    <a:pt x="65893" y="4194"/>
                  </a:lnTo>
                  <a:cubicBezTo>
                    <a:pt x="65812" y="4154"/>
                    <a:pt x="65731" y="4113"/>
                    <a:pt x="65651" y="4073"/>
                  </a:cubicBezTo>
                  <a:lnTo>
                    <a:pt x="65651" y="7864"/>
                  </a:lnTo>
                  <a:lnTo>
                    <a:pt x="61054" y="7864"/>
                  </a:lnTo>
                  <a:lnTo>
                    <a:pt x="61054" y="3307"/>
                  </a:lnTo>
                  <a:lnTo>
                    <a:pt x="63796" y="3307"/>
                  </a:lnTo>
                  <a:lnTo>
                    <a:pt x="63191" y="3065"/>
                  </a:lnTo>
                  <a:lnTo>
                    <a:pt x="61054" y="3065"/>
                  </a:lnTo>
                  <a:lnTo>
                    <a:pt x="61054" y="2339"/>
                  </a:lnTo>
                  <a:cubicBezTo>
                    <a:pt x="60973" y="2299"/>
                    <a:pt x="60892" y="2258"/>
                    <a:pt x="60812" y="2258"/>
                  </a:cubicBezTo>
                  <a:lnTo>
                    <a:pt x="60812" y="3065"/>
                  </a:lnTo>
                  <a:lnTo>
                    <a:pt x="56255" y="3065"/>
                  </a:lnTo>
                  <a:lnTo>
                    <a:pt x="56255" y="1048"/>
                  </a:lnTo>
                  <a:cubicBezTo>
                    <a:pt x="56174" y="1008"/>
                    <a:pt x="56093" y="1008"/>
                    <a:pt x="56013" y="968"/>
                  </a:cubicBezTo>
                  <a:lnTo>
                    <a:pt x="56013" y="3065"/>
                  </a:lnTo>
                  <a:lnTo>
                    <a:pt x="51456" y="3065"/>
                  </a:lnTo>
                  <a:lnTo>
                    <a:pt x="51456" y="282"/>
                  </a:lnTo>
                  <a:cubicBezTo>
                    <a:pt x="51375" y="242"/>
                    <a:pt x="51295" y="242"/>
                    <a:pt x="51214" y="242"/>
                  </a:cubicBezTo>
                  <a:lnTo>
                    <a:pt x="51214" y="3065"/>
                  </a:lnTo>
                  <a:lnTo>
                    <a:pt x="46617" y="3065"/>
                  </a:lnTo>
                  <a:lnTo>
                    <a:pt x="46617" y="0"/>
                  </a:lnTo>
                  <a:lnTo>
                    <a:pt x="46496" y="0"/>
                  </a:lnTo>
                  <a:lnTo>
                    <a:pt x="46375" y="0"/>
                  </a:lnTo>
                  <a:lnTo>
                    <a:pt x="46375" y="3065"/>
                  </a:lnTo>
                  <a:lnTo>
                    <a:pt x="41818" y="3065"/>
                  </a:lnTo>
                  <a:lnTo>
                    <a:pt x="41818" y="242"/>
                  </a:lnTo>
                  <a:cubicBezTo>
                    <a:pt x="41737" y="242"/>
                    <a:pt x="41657" y="242"/>
                    <a:pt x="41576" y="242"/>
                  </a:cubicBezTo>
                  <a:lnTo>
                    <a:pt x="41576" y="3065"/>
                  </a:lnTo>
                  <a:lnTo>
                    <a:pt x="37019" y="3065"/>
                  </a:lnTo>
                  <a:lnTo>
                    <a:pt x="37019" y="968"/>
                  </a:lnTo>
                  <a:cubicBezTo>
                    <a:pt x="36939" y="1008"/>
                    <a:pt x="36858" y="1008"/>
                    <a:pt x="36777" y="1008"/>
                  </a:cubicBezTo>
                  <a:lnTo>
                    <a:pt x="36777" y="3065"/>
                  </a:lnTo>
                  <a:lnTo>
                    <a:pt x="32180" y="3065"/>
                  </a:lnTo>
                  <a:lnTo>
                    <a:pt x="32180" y="2258"/>
                  </a:lnTo>
                  <a:cubicBezTo>
                    <a:pt x="32099" y="2258"/>
                    <a:pt x="32019" y="2299"/>
                    <a:pt x="31938" y="2339"/>
                  </a:cubicBezTo>
                  <a:lnTo>
                    <a:pt x="31938" y="3065"/>
                  </a:lnTo>
                  <a:lnTo>
                    <a:pt x="29841" y="3065"/>
                  </a:lnTo>
                  <a:lnTo>
                    <a:pt x="29236" y="3307"/>
                  </a:lnTo>
                  <a:lnTo>
                    <a:pt x="31938" y="3307"/>
                  </a:lnTo>
                  <a:lnTo>
                    <a:pt x="31938" y="7904"/>
                  </a:lnTo>
                  <a:lnTo>
                    <a:pt x="27381" y="7904"/>
                  </a:lnTo>
                  <a:lnTo>
                    <a:pt x="27381" y="4113"/>
                  </a:lnTo>
                  <a:cubicBezTo>
                    <a:pt x="27301" y="4154"/>
                    <a:pt x="27220" y="4194"/>
                    <a:pt x="27139" y="4234"/>
                  </a:cubicBezTo>
                  <a:lnTo>
                    <a:pt x="27139" y="7904"/>
                  </a:lnTo>
                  <a:lnTo>
                    <a:pt x="22542" y="7904"/>
                  </a:lnTo>
                  <a:lnTo>
                    <a:pt x="22542" y="6613"/>
                  </a:lnTo>
                  <a:cubicBezTo>
                    <a:pt x="22462" y="6694"/>
                    <a:pt x="22381" y="6734"/>
                    <a:pt x="22300" y="6775"/>
                  </a:cubicBezTo>
                  <a:lnTo>
                    <a:pt x="22300" y="7904"/>
                  </a:lnTo>
                  <a:lnTo>
                    <a:pt x="20566" y="7904"/>
                  </a:lnTo>
                  <a:cubicBezTo>
                    <a:pt x="20445" y="7985"/>
                    <a:pt x="20324" y="8065"/>
                    <a:pt x="20203" y="8146"/>
                  </a:cubicBezTo>
                  <a:lnTo>
                    <a:pt x="22300" y="8146"/>
                  </a:lnTo>
                  <a:lnTo>
                    <a:pt x="22300" y="12703"/>
                  </a:lnTo>
                  <a:lnTo>
                    <a:pt x="17743" y="12703"/>
                  </a:lnTo>
                  <a:lnTo>
                    <a:pt x="17743" y="9961"/>
                  </a:lnTo>
                  <a:lnTo>
                    <a:pt x="17501" y="10162"/>
                  </a:lnTo>
                  <a:lnTo>
                    <a:pt x="17501" y="12703"/>
                  </a:lnTo>
                  <a:lnTo>
                    <a:pt x="14558" y="12703"/>
                  </a:lnTo>
                  <a:lnTo>
                    <a:pt x="14316" y="12945"/>
                  </a:lnTo>
                  <a:lnTo>
                    <a:pt x="17501" y="12945"/>
                  </a:lnTo>
                  <a:lnTo>
                    <a:pt x="17501" y="17542"/>
                  </a:lnTo>
                  <a:lnTo>
                    <a:pt x="12945" y="17542"/>
                  </a:lnTo>
                  <a:lnTo>
                    <a:pt x="12945" y="14316"/>
                  </a:lnTo>
                  <a:lnTo>
                    <a:pt x="12703" y="14598"/>
                  </a:lnTo>
                  <a:lnTo>
                    <a:pt x="12703" y="17542"/>
                  </a:lnTo>
                  <a:lnTo>
                    <a:pt x="10122" y="17542"/>
                  </a:lnTo>
                  <a:lnTo>
                    <a:pt x="9920" y="17784"/>
                  </a:lnTo>
                  <a:lnTo>
                    <a:pt x="12703" y="17784"/>
                  </a:lnTo>
                  <a:lnTo>
                    <a:pt x="12703" y="22341"/>
                  </a:lnTo>
                  <a:lnTo>
                    <a:pt x="8106" y="22341"/>
                  </a:lnTo>
                  <a:lnTo>
                    <a:pt x="8106" y="20244"/>
                  </a:lnTo>
                  <a:cubicBezTo>
                    <a:pt x="8025" y="20365"/>
                    <a:pt x="7944" y="20486"/>
                    <a:pt x="7864" y="20607"/>
                  </a:cubicBezTo>
                  <a:lnTo>
                    <a:pt x="7864" y="22341"/>
                  </a:lnTo>
                  <a:lnTo>
                    <a:pt x="6775" y="22341"/>
                  </a:lnTo>
                  <a:cubicBezTo>
                    <a:pt x="6694" y="22421"/>
                    <a:pt x="6654" y="22502"/>
                    <a:pt x="6613" y="22583"/>
                  </a:cubicBezTo>
                  <a:lnTo>
                    <a:pt x="7864" y="22583"/>
                  </a:lnTo>
                  <a:lnTo>
                    <a:pt x="7864" y="27139"/>
                  </a:lnTo>
                  <a:lnTo>
                    <a:pt x="4194" y="27139"/>
                  </a:lnTo>
                  <a:cubicBezTo>
                    <a:pt x="4154" y="27220"/>
                    <a:pt x="4113" y="27301"/>
                    <a:pt x="4073" y="27381"/>
                  </a:cubicBezTo>
                  <a:lnTo>
                    <a:pt x="7864" y="27381"/>
                  </a:lnTo>
                  <a:lnTo>
                    <a:pt x="7864" y="31978"/>
                  </a:lnTo>
                  <a:lnTo>
                    <a:pt x="3307" y="31978"/>
                  </a:lnTo>
                  <a:lnTo>
                    <a:pt x="3307" y="29236"/>
                  </a:lnTo>
                  <a:lnTo>
                    <a:pt x="3065" y="29841"/>
                  </a:lnTo>
                  <a:lnTo>
                    <a:pt x="3065" y="31978"/>
                  </a:lnTo>
                  <a:lnTo>
                    <a:pt x="2299" y="31978"/>
                  </a:lnTo>
                  <a:cubicBezTo>
                    <a:pt x="2299" y="32059"/>
                    <a:pt x="2258" y="32140"/>
                    <a:pt x="2218" y="32220"/>
                  </a:cubicBezTo>
                  <a:lnTo>
                    <a:pt x="3065" y="32220"/>
                  </a:lnTo>
                  <a:lnTo>
                    <a:pt x="3065" y="36777"/>
                  </a:lnTo>
                  <a:lnTo>
                    <a:pt x="1008" y="36777"/>
                  </a:lnTo>
                  <a:cubicBezTo>
                    <a:pt x="1008" y="36858"/>
                    <a:pt x="968" y="36939"/>
                    <a:pt x="968" y="37019"/>
                  </a:cubicBezTo>
                  <a:lnTo>
                    <a:pt x="3065" y="37019"/>
                  </a:lnTo>
                  <a:lnTo>
                    <a:pt x="3065" y="41576"/>
                  </a:lnTo>
                  <a:lnTo>
                    <a:pt x="242" y="41576"/>
                  </a:lnTo>
                  <a:cubicBezTo>
                    <a:pt x="242" y="41657"/>
                    <a:pt x="242" y="41737"/>
                    <a:pt x="242" y="41818"/>
                  </a:cubicBezTo>
                  <a:lnTo>
                    <a:pt x="3065" y="41818"/>
                  </a:lnTo>
                  <a:lnTo>
                    <a:pt x="3065" y="46415"/>
                  </a:lnTo>
                  <a:lnTo>
                    <a:pt x="0" y="46415"/>
                  </a:lnTo>
                  <a:lnTo>
                    <a:pt x="0" y="46536"/>
                  </a:lnTo>
                  <a:lnTo>
                    <a:pt x="0" y="46657"/>
                  </a:lnTo>
                  <a:lnTo>
                    <a:pt x="3065" y="46657"/>
                  </a:lnTo>
                  <a:lnTo>
                    <a:pt x="3065" y="51214"/>
                  </a:lnTo>
                  <a:lnTo>
                    <a:pt x="242" y="51214"/>
                  </a:lnTo>
                  <a:cubicBezTo>
                    <a:pt x="242" y="51295"/>
                    <a:pt x="242" y="51375"/>
                    <a:pt x="242" y="51456"/>
                  </a:cubicBezTo>
                  <a:lnTo>
                    <a:pt x="3065" y="51456"/>
                  </a:lnTo>
                  <a:lnTo>
                    <a:pt x="3065" y="56053"/>
                  </a:lnTo>
                  <a:lnTo>
                    <a:pt x="968" y="56053"/>
                  </a:lnTo>
                  <a:cubicBezTo>
                    <a:pt x="968" y="56134"/>
                    <a:pt x="1008" y="56174"/>
                    <a:pt x="1008" y="56295"/>
                  </a:cubicBezTo>
                  <a:lnTo>
                    <a:pt x="3065" y="56295"/>
                  </a:lnTo>
                  <a:lnTo>
                    <a:pt x="3065" y="60852"/>
                  </a:lnTo>
                  <a:lnTo>
                    <a:pt x="2218" y="60852"/>
                  </a:lnTo>
                  <a:cubicBezTo>
                    <a:pt x="2258" y="60933"/>
                    <a:pt x="2299" y="61013"/>
                    <a:pt x="2299" y="61094"/>
                  </a:cubicBezTo>
                  <a:lnTo>
                    <a:pt x="3065" y="61094"/>
                  </a:lnTo>
                  <a:lnTo>
                    <a:pt x="3065" y="63191"/>
                  </a:lnTo>
                  <a:lnTo>
                    <a:pt x="3307" y="63836"/>
                  </a:lnTo>
                  <a:lnTo>
                    <a:pt x="3307" y="61094"/>
                  </a:lnTo>
                  <a:lnTo>
                    <a:pt x="7864" y="61094"/>
                  </a:lnTo>
                  <a:lnTo>
                    <a:pt x="7864" y="65651"/>
                  </a:lnTo>
                  <a:lnTo>
                    <a:pt x="4073" y="65651"/>
                  </a:lnTo>
                  <a:cubicBezTo>
                    <a:pt x="4113" y="65731"/>
                    <a:pt x="4154" y="65812"/>
                    <a:pt x="4194" y="65893"/>
                  </a:cubicBezTo>
                  <a:lnTo>
                    <a:pt x="7864" y="65893"/>
                  </a:lnTo>
                  <a:lnTo>
                    <a:pt x="7864" y="70490"/>
                  </a:lnTo>
                  <a:lnTo>
                    <a:pt x="6613" y="70490"/>
                  </a:lnTo>
                  <a:cubicBezTo>
                    <a:pt x="6654" y="70570"/>
                    <a:pt x="6694" y="70651"/>
                    <a:pt x="6775" y="70732"/>
                  </a:cubicBezTo>
                  <a:lnTo>
                    <a:pt x="7864" y="70732"/>
                  </a:lnTo>
                  <a:lnTo>
                    <a:pt x="7864" y="72466"/>
                  </a:lnTo>
                  <a:cubicBezTo>
                    <a:pt x="7944" y="72587"/>
                    <a:pt x="8025" y="72708"/>
                    <a:pt x="8106" y="72829"/>
                  </a:cubicBezTo>
                  <a:lnTo>
                    <a:pt x="8106" y="70732"/>
                  </a:lnTo>
                  <a:lnTo>
                    <a:pt x="12703" y="70732"/>
                  </a:lnTo>
                  <a:lnTo>
                    <a:pt x="12703" y="75289"/>
                  </a:lnTo>
                  <a:lnTo>
                    <a:pt x="9920" y="75289"/>
                  </a:lnTo>
                  <a:lnTo>
                    <a:pt x="10122" y="75531"/>
                  </a:lnTo>
                  <a:lnTo>
                    <a:pt x="12703" y="75531"/>
                  </a:lnTo>
                  <a:lnTo>
                    <a:pt x="12703" y="78474"/>
                  </a:lnTo>
                  <a:lnTo>
                    <a:pt x="12945" y="78716"/>
                  </a:lnTo>
                  <a:lnTo>
                    <a:pt x="12945" y="75531"/>
                  </a:lnTo>
                  <a:lnTo>
                    <a:pt x="17501" y="75531"/>
                  </a:lnTo>
                  <a:lnTo>
                    <a:pt x="17501" y="80087"/>
                  </a:lnTo>
                  <a:lnTo>
                    <a:pt x="14316" y="80087"/>
                  </a:lnTo>
                  <a:lnTo>
                    <a:pt x="14558" y="80329"/>
                  </a:lnTo>
                  <a:lnTo>
                    <a:pt x="17501" y="80329"/>
                  </a:lnTo>
                  <a:lnTo>
                    <a:pt x="17501" y="82910"/>
                  </a:lnTo>
                  <a:lnTo>
                    <a:pt x="17743" y="83072"/>
                  </a:lnTo>
                  <a:lnTo>
                    <a:pt x="17743" y="80329"/>
                  </a:lnTo>
                  <a:lnTo>
                    <a:pt x="22300" y="80329"/>
                  </a:lnTo>
                  <a:lnTo>
                    <a:pt x="22300" y="84927"/>
                  </a:lnTo>
                  <a:lnTo>
                    <a:pt x="20203" y="84927"/>
                  </a:lnTo>
                  <a:cubicBezTo>
                    <a:pt x="20324" y="85007"/>
                    <a:pt x="20445" y="85088"/>
                    <a:pt x="20566" y="85168"/>
                  </a:cubicBezTo>
                  <a:lnTo>
                    <a:pt x="22300" y="85168"/>
                  </a:lnTo>
                  <a:lnTo>
                    <a:pt x="22300" y="86257"/>
                  </a:lnTo>
                  <a:cubicBezTo>
                    <a:pt x="22381" y="86338"/>
                    <a:pt x="22462" y="86378"/>
                    <a:pt x="22542" y="86419"/>
                  </a:cubicBezTo>
                  <a:lnTo>
                    <a:pt x="22542" y="85168"/>
                  </a:lnTo>
                  <a:lnTo>
                    <a:pt x="27139" y="85168"/>
                  </a:lnTo>
                  <a:lnTo>
                    <a:pt x="27139" y="88838"/>
                  </a:lnTo>
                  <a:cubicBezTo>
                    <a:pt x="27220" y="88878"/>
                    <a:pt x="27301" y="88919"/>
                    <a:pt x="27381" y="88959"/>
                  </a:cubicBezTo>
                  <a:lnTo>
                    <a:pt x="27381" y="85168"/>
                  </a:lnTo>
                  <a:lnTo>
                    <a:pt x="31938" y="85168"/>
                  </a:lnTo>
                  <a:lnTo>
                    <a:pt x="31938" y="89725"/>
                  </a:lnTo>
                  <a:lnTo>
                    <a:pt x="29236" y="89725"/>
                  </a:lnTo>
                  <a:lnTo>
                    <a:pt x="29841" y="89967"/>
                  </a:lnTo>
                  <a:lnTo>
                    <a:pt x="31938" y="89967"/>
                  </a:lnTo>
                  <a:lnTo>
                    <a:pt x="31938" y="90733"/>
                  </a:lnTo>
                  <a:cubicBezTo>
                    <a:pt x="32019" y="90733"/>
                    <a:pt x="32099" y="90774"/>
                    <a:pt x="32180" y="90814"/>
                  </a:cubicBezTo>
                  <a:lnTo>
                    <a:pt x="32180" y="89967"/>
                  </a:lnTo>
                  <a:lnTo>
                    <a:pt x="36777" y="89967"/>
                  </a:lnTo>
                  <a:lnTo>
                    <a:pt x="36777" y="92024"/>
                  </a:lnTo>
                  <a:cubicBezTo>
                    <a:pt x="36858" y="92024"/>
                    <a:pt x="36939" y="92064"/>
                    <a:pt x="37019" y="92064"/>
                  </a:cubicBezTo>
                  <a:lnTo>
                    <a:pt x="37019" y="89967"/>
                  </a:lnTo>
                  <a:lnTo>
                    <a:pt x="41576" y="89967"/>
                  </a:lnTo>
                  <a:lnTo>
                    <a:pt x="41576" y="92790"/>
                  </a:lnTo>
                  <a:cubicBezTo>
                    <a:pt x="41657" y="92790"/>
                    <a:pt x="41737" y="92790"/>
                    <a:pt x="41818" y="92790"/>
                  </a:cubicBezTo>
                  <a:lnTo>
                    <a:pt x="41818" y="89967"/>
                  </a:lnTo>
                  <a:lnTo>
                    <a:pt x="46375" y="89967"/>
                  </a:lnTo>
                  <a:lnTo>
                    <a:pt x="46375" y="93032"/>
                  </a:lnTo>
                  <a:lnTo>
                    <a:pt x="46496" y="93032"/>
                  </a:lnTo>
                  <a:lnTo>
                    <a:pt x="46617" y="93032"/>
                  </a:lnTo>
                  <a:lnTo>
                    <a:pt x="46617" y="89967"/>
                  </a:lnTo>
                  <a:lnTo>
                    <a:pt x="51214" y="89967"/>
                  </a:lnTo>
                  <a:lnTo>
                    <a:pt x="51214" y="92790"/>
                  </a:lnTo>
                  <a:cubicBezTo>
                    <a:pt x="51295" y="92790"/>
                    <a:pt x="51375" y="92790"/>
                    <a:pt x="51456" y="92790"/>
                  </a:cubicBezTo>
                  <a:lnTo>
                    <a:pt x="51456" y="89967"/>
                  </a:lnTo>
                  <a:lnTo>
                    <a:pt x="56013" y="89967"/>
                  </a:lnTo>
                  <a:lnTo>
                    <a:pt x="56013" y="92064"/>
                  </a:lnTo>
                  <a:cubicBezTo>
                    <a:pt x="56093" y="92064"/>
                    <a:pt x="56174" y="92024"/>
                    <a:pt x="56255" y="92024"/>
                  </a:cubicBezTo>
                  <a:lnTo>
                    <a:pt x="56255" y="89967"/>
                  </a:lnTo>
                  <a:lnTo>
                    <a:pt x="60812" y="89967"/>
                  </a:lnTo>
                  <a:lnTo>
                    <a:pt x="60812" y="90814"/>
                  </a:lnTo>
                  <a:cubicBezTo>
                    <a:pt x="60892" y="90774"/>
                    <a:pt x="60973" y="90733"/>
                    <a:pt x="61054" y="90733"/>
                  </a:cubicBezTo>
                  <a:lnTo>
                    <a:pt x="61054" y="89967"/>
                  </a:lnTo>
                  <a:lnTo>
                    <a:pt x="63191" y="89967"/>
                  </a:lnTo>
                  <a:lnTo>
                    <a:pt x="63796" y="89725"/>
                  </a:lnTo>
                  <a:lnTo>
                    <a:pt x="61054" y="89725"/>
                  </a:lnTo>
                  <a:lnTo>
                    <a:pt x="61054" y="85168"/>
                  </a:lnTo>
                  <a:lnTo>
                    <a:pt x="65651" y="85168"/>
                  </a:lnTo>
                  <a:lnTo>
                    <a:pt x="65651" y="88959"/>
                  </a:lnTo>
                  <a:cubicBezTo>
                    <a:pt x="65731" y="88919"/>
                    <a:pt x="65812" y="88878"/>
                    <a:pt x="65893" y="88838"/>
                  </a:cubicBezTo>
                  <a:lnTo>
                    <a:pt x="65893" y="85168"/>
                  </a:lnTo>
                  <a:lnTo>
                    <a:pt x="70450" y="85168"/>
                  </a:lnTo>
                  <a:lnTo>
                    <a:pt x="70450" y="86419"/>
                  </a:lnTo>
                  <a:cubicBezTo>
                    <a:pt x="70530" y="86378"/>
                    <a:pt x="70611" y="86338"/>
                    <a:pt x="70691" y="86257"/>
                  </a:cubicBezTo>
                  <a:lnTo>
                    <a:pt x="70691" y="85168"/>
                  </a:lnTo>
                  <a:lnTo>
                    <a:pt x="72425" y="85168"/>
                  </a:lnTo>
                  <a:cubicBezTo>
                    <a:pt x="72546" y="85088"/>
                    <a:pt x="72667" y="85007"/>
                    <a:pt x="72788" y="84927"/>
                  </a:cubicBezTo>
                  <a:lnTo>
                    <a:pt x="70691" y="84927"/>
                  </a:lnTo>
                  <a:lnTo>
                    <a:pt x="70691" y="80329"/>
                  </a:lnTo>
                  <a:lnTo>
                    <a:pt x="75248" y="80329"/>
                  </a:lnTo>
                  <a:lnTo>
                    <a:pt x="75248" y="83072"/>
                  </a:lnTo>
                  <a:lnTo>
                    <a:pt x="75490" y="82910"/>
                  </a:lnTo>
                  <a:lnTo>
                    <a:pt x="75490" y="80329"/>
                  </a:lnTo>
                  <a:lnTo>
                    <a:pt x="78434" y="80329"/>
                  </a:lnTo>
                  <a:lnTo>
                    <a:pt x="78716" y="80087"/>
                  </a:lnTo>
                  <a:lnTo>
                    <a:pt x="75490" y="80087"/>
                  </a:lnTo>
                  <a:lnTo>
                    <a:pt x="75490" y="75531"/>
                  </a:lnTo>
                  <a:lnTo>
                    <a:pt x="80087" y="75531"/>
                  </a:lnTo>
                  <a:lnTo>
                    <a:pt x="80087" y="78716"/>
                  </a:lnTo>
                  <a:lnTo>
                    <a:pt x="80329" y="78474"/>
                  </a:lnTo>
                  <a:lnTo>
                    <a:pt x="80329" y="75531"/>
                  </a:lnTo>
                  <a:lnTo>
                    <a:pt x="82870" y="75531"/>
                  </a:lnTo>
                  <a:lnTo>
                    <a:pt x="83072" y="75289"/>
                  </a:lnTo>
                  <a:lnTo>
                    <a:pt x="80329" y="75289"/>
                  </a:lnTo>
                  <a:lnTo>
                    <a:pt x="80329" y="70732"/>
                  </a:lnTo>
                  <a:lnTo>
                    <a:pt x="84886" y="70732"/>
                  </a:lnTo>
                  <a:lnTo>
                    <a:pt x="84886" y="72829"/>
                  </a:lnTo>
                  <a:cubicBezTo>
                    <a:pt x="84967" y="72708"/>
                    <a:pt x="85048" y="72587"/>
                    <a:pt x="85128" y="72466"/>
                  </a:cubicBezTo>
                  <a:lnTo>
                    <a:pt x="85128" y="70732"/>
                  </a:lnTo>
                  <a:lnTo>
                    <a:pt x="86257" y="70732"/>
                  </a:lnTo>
                  <a:cubicBezTo>
                    <a:pt x="86298" y="70651"/>
                    <a:pt x="86338" y="70570"/>
                    <a:pt x="86378" y="70490"/>
                  </a:cubicBezTo>
                  <a:lnTo>
                    <a:pt x="85128" y="70490"/>
                  </a:lnTo>
                  <a:lnTo>
                    <a:pt x="85128" y="65893"/>
                  </a:lnTo>
                  <a:lnTo>
                    <a:pt x="88798" y="65893"/>
                  </a:lnTo>
                  <a:cubicBezTo>
                    <a:pt x="88838" y="65812"/>
                    <a:pt x="88879" y="65731"/>
                    <a:pt x="88919" y="65651"/>
                  </a:cubicBezTo>
                  <a:lnTo>
                    <a:pt x="85128" y="65651"/>
                  </a:lnTo>
                  <a:lnTo>
                    <a:pt x="85128" y="61094"/>
                  </a:lnTo>
                  <a:lnTo>
                    <a:pt x="89685" y="61094"/>
                  </a:lnTo>
                  <a:close/>
                  <a:moveTo>
                    <a:pt x="85128" y="32180"/>
                  </a:moveTo>
                  <a:lnTo>
                    <a:pt x="89685" y="32180"/>
                  </a:lnTo>
                  <a:lnTo>
                    <a:pt x="89685" y="36777"/>
                  </a:lnTo>
                  <a:lnTo>
                    <a:pt x="85128" y="36777"/>
                  </a:lnTo>
                  <a:close/>
                  <a:moveTo>
                    <a:pt x="85128" y="37019"/>
                  </a:moveTo>
                  <a:lnTo>
                    <a:pt x="89685" y="37019"/>
                  </a:lnTo>
                  <a:lnTo>
                    <a:pt x="89685" y="41576"/>
                  </a:lnTo>
                  <a:lnTo>
                    <a:pt x="85128" y="41576"/>
                  </a:lnTo>
                  <a:close/>
                  <a:moveTo>
                    <a:pt x="85128" y="41818"/>
                  </a:moveTo>
                  <a:lnTo>
                    <a:pt x="89685" y="41818"/>
                  </a:lnTo>
                  <a:lnTo>
                    <a:pt x="89685" y="46375"/>
                  </a:lnTo>
                  <a:lnTo>
                    <a:pt x="85128" y="46375"/>
                  </a:lnTo>
                  <a:close/>
                  <a:moveTo>
                    <a:pt x="85128" y="46617"/>
                  </a:moveTo>
                  <a:lnTo>
                    <a:pt x="89685" y="46617"/>
                  </a:lnTo>
                  <a:lnTo>
                    <a:pt x="89685" y="51214"/>
                  </a:lnTo>
                  <a:lnTo>
                    <a:pt x="85128" y="51214"/>
                  </a:lnTo>
                  <a:close/>
                  <a:moveTo>
                    <a:pt x="85128" y="51456"/>
                  </a:moveTo>
                  <a:lnTo>
                    <a:pt x="89685" y="51456"/>
                  </a:lnTo>
                  <a:lnTo>
                    <a:pt x="89685" y="56013"/>
                  </a:lnTo>
                  <a:lnTo>
                    <a:pt x="85128" y="56013"/>
                  </a:lnTo>
                  <a:close/>
                  <a:moveTo>
                    <a:pt x="85128" y="56255"/>
                  </a:moveTo>
                  <a:lnTo>
                    <a:pt x="89685" y="56255"/>
                  </a:lnTo>
                  <a:lnTo>
                    <a:pt x="89685" y="60812"/>
                  </a:lnTo>
                  <a:lnTo>
                    <a:pt x="85128" y="60812"/>
                  </a:lnTo>
                  <a:close/>
                  <a:moveTo>
                    <a:pt x="7904" y="60812"/>
                  </a:moveTo>
                  <a:lnTo>
                    <a:pt x="3347" y="60812"/>
                  </a:lnTo>
                  <a:lnTo>
                    <a:pt x="3347" y="56255"/>
                  </a:lnTo>
                  <a:lnTo>
                    <a:pt x="7904" y="56255"/>
                  </a:lnTo>
                  <a:close/>
                  <a:moveTo>
                    <a:pt x="7904" y="56013"/>
                  </a:moveTo>
                  <a:lnTo>
                    <a:pt x="3347" y="56013"/>
                  </a:lnTo>
                  <a:lnTo>
                    <a:pt x="3347" y="51456"/>
                  </a:lnTo>
                  <a:lnTo>
                    <a:pt x="7904" y="51456"/>
                  </a:lnTo>
                  <a:close/>
                  <a:moveTo>
                    <a:pt x="7904" y="51214"/>
                  </a:moveTo>
                  <a:lnTo>
                    <a:pt x="3347" y="51214"/>
                  </a:lnTo>
                  <a:lnTo>
                    <a:pt x="3347" y="46617"/>
                  </a:lnTo>
                  <a:lnTo>
                    <a:pt x="7904" y="46617"/>
                  </a:lnTo>
                  <a:close/>
                  <a:moveTo>
                    <a:pt x="7904" y="46375"/>
                  </a:moveTo>
                  <a:lnTo>
                    <a:pt x="3347" y="46375"/>
                  </a:lnTo>
                  <a:lnTo>
                    <a:pt x="3347" y="41818"/>
                  </a:lnTo>
                  <a:lnTo>
                    <a:pt x="7904" y="41818"/>
                  </a:lnTo>
                  <a:close/>
                  <a:moveTo>
                    <a:pt x="7904" y="41576"/>
                  </a:moveTo>
                  <a:lnTo>
                    <a:pt x="3347" y="41576"/>
                  </a:lnTo>
                  <a:lnTo>
                    <a:pt x="3347" y="37019"/>
                  </a:lnTo>
                  <a:lnTo>
                    <a:pt x="7904" y="37019"/>
                  </a:lnTo>
                  <a:close/>
                  <a:moveTo>
                    <a:pt x="7904" y="36777"/>
                  </a:moveTo>
                  <a:lnTo>
                    <a:pt x="3347" y="36777"/>
                  </a:lnTo>
                  <a:lnTo>
                    <a:pt x="3347" y="32180"/>
                  </a:lnTo>
                  <a:lnTo>
                    <a:pt x="7904" y="32180"/>
                  </a:lnTo>
                  <a:close/>
                  <a:moveTo>
                    <a:pt x="12703" y="70449"/>
                  </a:moveTo>
                  <a:lnTo>
                    <a:pt x="8146" y="70449"/>
                  </a:lnTo>
                  <a:lnTo>
                    <a:pt x="8146" y="65893"/>
                  </a:lnTo>
                  <a:lnTo>
                    <a:pt x="12703" y="65893"/>
                  </a:lnTo>
                  <a:close/>
                  <a:moveTo>
                    <a:pt x="12703" y="65610"/>
                  </a:moveTo>
                  <a:lnTo>
                    <a:pt x="8146" y="65610"/>
                  </a:lnTo>
                  <a:lnTo>
                    <a:pt x="8146" y="61054"/>
                  </a:lnTo>
                  <a:lnTo>
                    <a:pt x="12703" y="61054"/>
                  </a:lnTo>
                  <a:close/>
                  <a:moveTo>
                    <a:pt x="12703" y="60812"/>
                  </a:moveTo>
                  <a:lnTo>
                    <a:pt x="8146" y="60812"/>
                  </a:lnTo>
                  <a:lnTo>
                    <a:pt x="8146" y="56255"/>
                  </a:lnTo>
                  <a:lnTo>
                    <a:pt x="12703" y="56255"/>
                  </a:lnTo>
                  <a:close/>
                  <a:moveTo>
                    <a:pt x="12703" y="56013"/>
                  </a:moveTo>
                  <a:lnTo>
                    <a:pt x="8146" y="56013"/>
                  </a:lnTo>
                  <a:lnTo>
                    <a:pt x="8146" y="51456"/>
                  </a:lnTo>
                  <a:lnTo>
                    <a:pt x="12703" y="51456"/>
                  </a:lnTo>
                  <a:close/>
                  <a:moveTo>
                    <a:pt x="12703" y="51174"/>
                  </a:moveTo>
                  <a:lnTo>
                    <a:pt x="8146" y="51174"/>
                  </a:lnTo>
                  <a:lnTo>
                    <a:pt x="8146" y="46617"/>
                  </a:lnTo>
                  <a:lnTo>
                    <a:pt x="12703" y="46617"/>
                  </a:lnTo>
                  <a:close/>
                  <a:moveTo>
                    <a:pt x="12703" y="46375"/>
                  </a:moveTo>
                  <a:lnTo>
                    <a:pt x="8146" y="46375"/>
                  </a:lnTo>
                  <a:lnTo>
                    <a:pt x="8146" y="41818"/>
                  </a:lnTo>
                  <a:lnTo>
                    <a:pt x="12703" y="41818"/>
                  </a:lnTo>
                  <a:close/>
                  <a:moveTo>
                    <a:pt x="12703" y="41576"/>
                  </a:moveTo>
                  <a:lnTo>
                    <a:pt x="8146" y="41576"/>
                  </a:lnTo>
                  <a:lnTo>
                    <a:pt x="8146" y="36979"/>
                  </a:lnTo>
                  <a:lnTo>
                    <a:pt x="12703" y="36979"/>
                  </a:lnTo>
                  <a:close/>
                  <a:moveTo>
                    <a:pt x="12703" y="36737"/>
                  </a:moveTo>
                  <a:lnTo>
                    <a:pt x="8146" y="36737"/>
                  </a:lnTo>
                  <a:lnTo>
                    <a:pt x="8146" y="32180"/>
                  </a:lnTo>
                  <a:lnTo>
                    <a:pt x="12703" y="32180"/>
                  </a:lnTo>
                  <a:close/>
                  <a:moveTo>
                    <a:pt x="12703" y="31938"/>
                  </a:moveTo>
                  <a:lnTo>
                    <a:pt x="8146" y="31938"/>
                  </a:lnTo>
                  <a:lnTo>
                    <a:pt x="8146" y="27381"/>
                  </a:lnTo>
                  <a:lnTo>
                    <a:pt x="12703" y="27381"/>
                  </a:lnTo>
                  <a:close/>
                  <a:moveTo>
                    <a:pt x="12703" y="27139"/>
                  </a:moveTo>
                  <a:lnTo>
                    <a:pt x="8146" y="27139"/>
                  </a:lnTo>
                  <a:lnTo>
                    <a:pt x="8146" y="22542"/>
                  </a:lnTo>
                  <a:lnTo>
                    <a:pt x="12703" y="22542"/>
                  </a:lnTo>
                  <a:close/>
                  <a:moveTo>
                    <a:pt x="17542" y="75248"/>
                  </a:moveTo>
                  <a:lnTo>
                    <a:pt x="12945" y="75248"/>
                  </a:lnTo>
                  <a:lnTo>
                    <a:pt x="12945" y="70651"/>
                  </a:lnTo>
                  <a:lnTo>
                    <a:pt x="17542" y="70651"/>
                  </a:lnTo>
                  <a:close/>
                  <a:moveTo>
                    <a:pt x="17542" y="70449"/>
                  </a:moveTo>
                  <a:lnTo>
                    <a:pt x="12945" y="70449"/>
                  </a:lnTo>
                  <a:lnTo>
                    <a:pt x="12945" y="65852"/>
                  </a:lnTo>
                  <a:lnTo>
                    <a:pt x="17542" y="65852"/>
                  </a:lnTo>
                  <a:close/>
                  <a:moveTo>
                    <a:pt x="17542" y="65610"/>
                  </a:moveTo>
                  <a:lnTo>
                    <a:pt x="12945" y="65610"/>
                  </a:lnTo>
                  <a:lnTo>
                    <a:pt x="12945" y="61054"/>
                  </a:lnTo>
                  <a:lnTo>
                    <a:pt x="17542" y="61054"/>
                  </a:lnTo>
                  <a:close/>
                  <a:moveTo>
                    <a:pt x="17542" y="60812"/>
                  </a:moveTo>
                  <a:lnTo>
                    <a:pt x="12945" y="60812"/>
                  </a:lnTo>
                  <a:lnTo>
                    <a:pt x="12945" y="56214"/>
                  </a:lnTo>
                  <a:lnTo>
                    <a:pt x="17542" y="56214"/>
                  </a:lnTo>
                  <a:close/>
                  <a:moveTo>
                    <a:pt x="17542" y="55972"/>
                  </a:moveTo>
                  <a:lnTo>
                    <a:pt x="12945" y="55972"/>
                  </a:lnTo>
                  <a:lnTo>
                    <a:pt x="12945" y="51416"/>
                  </a:lnTo>
                  <a:lnTo>
                    <a:pt x="17542" y="51416"/>
                  </a:lnTo>
                  <a:close/>
                  <a:moveTo>
                    <a:pt x="17542" y="51174"/>
                  </a:moveTo>
                  <a:lnTo>
                    <a:pt x="12945" y="51174"/>
                  </a:lnTo>
                  <a:lnTo>
                    <a:pt x="12945" y="46617"/>
                  </a:lnTo>
                  <a:lnTo>
                    <a:pt x="17542" y="46617"/>
                  </a:lnTo>
                  <a:close/>
                  <a:moveTo>
                    <a:pt x="17542" y="46375"/>
                  </a:moveTo>
                  <a:lnTo>
                    <a:pt x="12945" y="46375"/>
                  </a:lnTo>
                  <a:lnTo>
                    <a:pt x="12945" y="41778"/>
                  </a:lnTo>
                  <a:lnTo>
                    <a:pt x="17542" y="41778"/>
                  </a:lnTo>
                  <a:close/>
                  <a:moveTo>
                    <a:pt x="17542" y="41536"/>
                  </a:moveTo>
                  <a:lnTo>
                    <a:pt x="12945" y="41536"/>
                  </a:lnTo>
                  <a:lnTo>
                    <a:pt x="12945" y="36979"/>
                  </a:lnTo>
                  <a:lnTo>
                    <a:pt x="17542" y="36979"/>
                  </a:lnTo>
                  <a:close/>
                  <a:moveTo>
                    <a:pt x="17542" y="36737"/>
                  </a:moveTo>
                  <a:lnTo>
                    <a:pt x="12945" y="36737"/>
                  </a:lnTo>
                  <a:lnTo>
                    <a:pt x="12945" y="32180"/>
                  </a:lnTo>
                  <a:lnTo>
                    <a:pt x="17542" y="32180"/>
                  </a:lnTo>
                  <a:close/>
                  <a:moveTo>
                    <a:pt x="17542" y="31938"/>
                  </a:moveTo>
                  <a:lnTo>
                    <a:pt x="12945" y="31938"/>
                  </a:lnTo>
                  <a:lnTo>
                    <a:pt x="12945" y="27341"/>
                  </a:lnTo>
                  <a:lnTo>
                    <a:pt x="17542" y="27341"/>
                  </a:lnTo>
                  <a:close/>
                  <a:moveTo>
                    <a:pt x="17542" y="27099"/>
                  </a:moveTo>
                  <a:lnTo>
                    <a:pt x="12945" y="27099"/>
                  </a:lnTo>
                  <a:lnTo>
                    <a:pt x="12945" y="22542"/>
                  </a:lnTo>
                  <a:lnTo>
                    <a:pt x="17542" y="22542"/>
                  </a:lnTo>
                  <a:close/>
                  <a:moveTo>
                    <a:pt x="17542" y="22300"/>
                  </a:moveTo>
                  <a:lnTo>
                    <a:pt x="12945" y="22300"/>
                  </a:lnTo>
                  <a:lnTo>
                    <a:pt x="12945" y="17743"/>
                  </a:lnTo>
                  <a:lnTo>
                    <a:pt x="17542" y="17743"/>
                  </a:lnTo>
                  <a:close/>
                  <a:moveTo>
                    <a:pt x="22341" y="80047"/>
                  </a:moveTo>
                  <a:lnTo>
                    <a:pt x="17784" y="80047"/>
                  </a:lnTo>
                  <a:lnTo>
                    <a:pt x="17784" y="75450"/>
                  </a:lnTo>
                  <a:lnTo>
                    <a:pt x="22341" y="75450"/>
                  </a:lnTo>
                  <a:close/>
                  <a:moveTo>
                    <a:pt x="22341" y="75208"/>
                  </a:moveTo>
                  <a:lnTo>
                    <a:pt x="17784" y="75208"/>
                  </a:lnTo>
                  <a:lnTo>
                    <a:pt x="17784" y="70651"/>
                  </a:lnTo>
                  <a:lnTo>
                    <a:pt x="22341" y="70651"/>
                  </a:lnTo>
                  <a:close/>
                  <a:moveTo>
                    <a:pt x="22341" y="70409"/>
                  </a:moveTo>
                  <a:lnTo>
                    <a:pt x="17784" y="70409"/>
                  </a:lnTo>
                  <a:lnTo>
                    <a:pt x="17784" y="65852"/>
                  </a:lnTo>
                  <a:lnTo>
                    <a:pt x="22341" y="65852"/>
                  </a:lnTo>
                  <a:close/>
                  <a:moveTo>
                    <a:pt x="22341" y="65610"/>
                  </a:moveTo>
                  <a:lnTo>
                    <a:pt x="17784" y="65610"/>
                  </a:lnTo>
                  <a:lnTo>
                    <a:pt x="17784" y="61013"/>
                  </a:lnTo>
                  <a:lnTo>
                    <a:pt x="22341" y="61013"/>
                  </a:lnTo>
                  <a:close/>
                  <a:moveTo>
                    <a:pt x="22341" y="60771"/>
                  </a:moveTo>
                  <a:lnTo>
                    <a:pt x="17784" y="60771"/>
                  </a:lnTo>
                  <a:lnTo>
                    <a:pt x="17784" y="56214"/>
                  </a:lnTo>
                  <a:lnTo>
                    <a:pt x="22341" y="56214"/>
                  </a:lnTo>
                  <a:close/>
                  <a:moveTo>
                    <a:pt x="22341" y="55972"/>
                  </a:moveTo>
                  <a:lnTo>
                    <a:pt x="17784" y="55972"/>
                  </a:lnTo>
                  <a:lnTo>
                    <a:pt x="17784" y="51416"/>
                  </a:lnTo>
                  <a:lnTo>
                    <a:pt x="22341" y="51416"/>
                  </a:lnTo>
                  <a:close/>
                  <a:moveTo>
                    <a:pt x="22341" y="51174"/>
                  </a:moveTo>
                  <a:lnTo>
                    <a:pt x="17784" y="51174"/>
                  </a:lnTo>
                  <a:lnTo>
                    <a:pt x="17784" y="46577"/>
                  </a:lnTo>
                  <a:lnTo>
                    <a:pt x="22341" y="46577"/>
                  </a:lnTo>
                  <a:close/>
                  <a:moveTo>
                    <a:pt x="22341" y="46335"/>
                  </a:moveTo>
                  <a:lnTo>
                    <a:pt x="17784" y="46335"/>
                  </a:lnTo>
                  <a:lnTo>
                    <a:pt x="17784" y="41778"/>
                  </a:lnTo>
                  <a:lnTo>
                    <a:pt x="22341" y="41778"/>
                  </a:lnTo>
                  <a:close/>
                  <a:moveTo>
                    <a:pt x="22341" y="41536"/>
                  </a:moveTo>
                  <a:lnTo>
                    <a:pt x="17784" y="41536"/>
                  </a:lnTo>
                  <a:lnTo>
                    <a:pt x="17784" y="36939"/>
                  </a:lnTo>
                  <a:lnTo>
                    <a:pt x="22341" y="36939"/>
                  </a:lnTo>
                  <a:close/>
                  <a:moveTo>
                    <a:pt x="22341" y="36737"/>
                  </a:moveTo>
                  <a:lnTo>
                    <a:pt x="17784" y="36737"/>
                  </a:lnTo>
                  <a:lnTo>
                    <a:pt x="17784" y="32140"/>
                  </a:lnTo>
                  <a:lnTo>
                    <a:pt x="22341" y="32140"/>
                  </a:lnTo>
                  <a:close/>
                  <a:moveTo>
                    <a:pt x="22341" y="31898"/>
                  </a:moveTo>
                  <a:lnTo>
                    <a:pt x="17784" y="31898"/>
                  </a:lnTo>
                  <a:lnTo>
                    <a:pt x="17784" y="27341"/>
                  </a:lnTo>
                  <a:lnTo>
                    <a:pt x="22341" y="27341"/>
                  </a:lnTo>
                  <a:close/>
                  <a:moveTo>
                    <a:pt x="22341" y="27099"/>
                  </a:moveTo>
                  <a:lnTo>
                    <a:pt x="17784" y="27099"/>
                  </a:lnTo>
                  <a:lnTo>
                    <a:pt x="17784" y="22502"/>
                  </a:lnTo>
                  <a:lnTo>
                    <a:pt x="22341" y="22502"/>
                  </a:lnTo>
                  <a:close/>
                  <a:moveTo>
                    <a:pt x="22341" y="22260"/>
                  </a:moveTo>
                  <a:lnTo>
                    <a:pt x="17784" y="22260"/>
                  </a:lnTo>
                  <a:lnTo>
                    <a:pt x="17784" y="17703"/>
                  </a:lnTo>
                  <a:lnTo>
                    <a:pt x="22341" y="17703"/>
                  </a:lnTo>
                  <a:close/>
                  <a:moveTo>
                    <a:pt x="22341" y="17461"/>
                  </a:moveTo>
                  <a:lnTo>
                    <a:pt x="17784" y="17461"/>
                  </a:lnTo>
                  <a:lnTo>
                    <a:pt x="17784" y="12904"/>
                  </a:lnTo>
                  <a:lnTo>
                    <a:pt x="22341" y="12904"/>
                  </a:lnTo>
                  <a:close/>
                  <a:moveTo>
                    <a:pt x="27139" y="84846"/>
                  </a:moveTo>
                  <a:lnTo>
                    <a:pt x="22583" y="84846"/>
                  </a:lnTo>
                  <a:lnTo>
                    <a:pt x="22583" y="80249"/>
                  </a:lnTo>
                  <a:lnTo>
                    <a:pt x="27139" y="80249"/>
                  </a:lnTo>
                  <a:close/>
                  <a:moveTo>
                    <a:pt x="27139" y="80007"/>
                  </a:moveTo>
                  <a:lnTo>
                    <a:pt x="22583" y="80007"/>
                  </a:lnTo>
                  <a:lnTo>
                    <a:pt x="22583" y="75450"/>
                  </a:lnTo>
                  <a:lnTo>
                    <a:pt x="27139" y="75450"/>
                  </a:lnTo>
                  <a:close/>
                  <a:moveTo>
                    <a:pt x="27139" y="75208"/>
                  </a:moveTo>
                  <a:lnTo>
                    <a:pt x="22583" y="75208"/>
                  </a:lnTo>
                  <a:lnTo>
                    <a:pt x="22583" y="70611"/>
                  </a:lnTo>
                  <a:lnTo>
                    <a:pt x="27139" y="70611"/>
                  </a:lnTo>
                  <a:close/>
                  <a:moveTo>
                    <a:pt x="27139" y="70369"/>
                  </a:moveTo>
                  <a:lnTo>
                    <a:pt x="22583" y="70369"/>
                  </a:lnTo>
                  <a:lnTo>
                    <a:pt x="22583" y="65812"/>
                  </a:lnTo>
                  <a:lnTo>
                    <a:pt x="27139" y="65812"/>
                  </a:lnTo>
                  <a:close/>
                  <a:moveTo>
                    <a:pt x="27139" y="65570"/>
                  </a:moveTo>
                  <a:lnTo>
                    <a:pt x="22583" y="65570"/>
                  </a:lnTo>
                  <a:lnTo>
                    <a:pt x="22583" y="61013"/>
                  </a:lnTo>
                  <a:lnTo>
                    <a:pt x="27139" y="61013"/>
                  </a:lnTo>
                  <a:close/>
                  <a:moveTo>
                    <a:pt x="27139" y="60771"/>
                  </a:moveTo>
                  <a:lnTo>
                    <a:pt x="22583" y="60771"/>
                  </a:lnTo>
                  <a:lnTo>
                    <a:pt x="22583" y="56174"/>
                  </a:lnTo>
                  <a:lnTo>
                    <a:pt x="27139" y="56174"/>
                  </a:lnTo>
                  <a:close/>
                  <a:moveTo>
                    <a:pt x="27139" y="55932"/>
                  </a:moveTo>
                  <a:lnTo>
                    <a:pt x="22583" y="55932"/>
                  </a:lnTo>
                  <a:lnTo>
                    <a:pt x="22583" y="51375"/>
                  </a:lnTo>
                  <a:lnTo>
                    <a:pt x="27139" y="51375"/>
                  </a:lnTo>
                  <a:close/>
                  <a:moveTo>
                    <a:pt x="27139" y="51133"/>
                  </a:moveTo>
                  <a:lnTo>
                    <a:pt x="22583" y="51133"/>
                  </a:lnTo>
                  <a:lnTo>
                    <a:pt x="22583" y="46577"/>
                  </a:lnTo>
                  <a:lnTo>
                    <a:pt x="27139" y="46577"/>
                  </a:lnTo>
                  <a:close/>
                  <a:moveTo>
                    <a:pt x="27139" y="46335"/>
                  </a:moveTo>
                  <a:lnTo>
                    <a:pt x="22583" y="46335"/>
                  </a:lnTo>
                  <a:lnTo>
                    <a:pt x="22583" y="41737"/>
                  </a:lnTo>
                  <a:lnTo>
                    <a:pt x="27139" y="41737"/>
                  </a:lnTo>
                  <a:close/>
                  <a:moveTo>
                    <a:pt x="27139" y="41495"/>
                  </a:moveTo>
                  <a:lnTo>
                    <a:pt x="22583" y="41495"/>
                  </a:lnTo>
                  <a:lnTo>
                    <a:pt x="22583" y="36939"/>
                  </a:lnTo>
                  <a:lnTo>
                    <a:pt x="27139" y="36939"/>
                  </a:lnTo>
                  <a:close/>
                  <a:moveTo>
                    <a:pt x="27139" y="36697"/>
                  </a:moveTo>
                  <a:lnTo>
                    <a:pt x="22583" y="36697"/>
                  </a:lnTo>
                  <a:lnTo>
                    <a:pt x="22583" y="32140"/>
                  </a:lnTo>
                  <a:lnTo>
                    <a:pt x="27139" y="32140"/>
                  </a:lnTo>
                  <a:close/>
                  <a:moveTo>
                    <a:pt x="27139" y="31898"/>
                  </a:moveTo>
                  <a:lnTo>
                    <a:pt x="22583" y="31898"/>
                  </a:lnTo>
                  <a:lnTo>
                    <a:pt x="22583" y="27301"/>
                  </a:lnTo>
                  <a:lnTo>
                    <a:pt x="27139" y="27301"/>
                  </a:lnTo>
                  <a:close/>
                  <a:moveTo>
                    <a:pt x="27139" y="27059"/>
                  </a:moveTo>
                  <a:lnTo>
                    <a:pt x="22583" y="27059"/>
                  </a:lnTo>
                  <a:lnTo>
                    <a:pt x="22583" y="22502"/>
                  </a:lnTo>
                  <a:lnTo>
                    <a:pt x="27139" y="22502"/>
                  </a:lnTo>
                  <a:close/>
                  <a:moveTo>
                    <a:pt x="27139" y="22260"/>
                  </a:moveTo>
                  <a:lnTo>
                    <a:pt x="22583" y="22260"/>
                  </a:lnTo>
                  <a:lnTo>
                    <a:pt x="22583" y="17703"/>
                  </a:lnTo>
                  <a:lnTo>
                    <a:pt x="27139" y="17703"/>
                  </a:lnTo>
                  <a:close/>
                  <a:moveTo>
                    <a:pt x="27139" y="17461"/>
                  </a:moveTo>
                  <a:lnTo>
                    <a:pt x="22583" y="17461"/>
                  </a:lnTo>
                  <a:lnTo>
                    <a:pt x="22583" y="12864"/>
                  </a:lnTo>
                  <a:lnTo>
                    <a:pt x="27139" y="12864"/>
                  </a:lnTo>
                  <a:close/>
                  <a:moveTo>
                    <a:pt x="27139" y="12622"/>
                  </a:moveTo>
                  <a:lnTo>
                    <a:pt x="22583" y="12622"/>
                  </a:lnTo>
                  <a:lnTo>
                    <a:pt x="22583" y="8065"/>
                  </a:lnTo>
                  <a:lnTo>
                    <a:pt x="27139" y="8065"/>
                  </a:lnTo>
                  <a:close/>
                  <a:moveTo>
                    <a:pt x="31979" y="84806"/>
                  </a:moveTo>
                  <a:lnTo>
                    <a:pt x="27381" y="84806"/>
                  </a:lnTo>
                  <a:lnTo>
                    <a:pt x="27381" y="80249"/>
                  </a:lnTo>
                  <a:lnTo>
                    <a:pt x="31979" y="80249"/>
                  </a:lnTo>
                  <a:close/>
                  <a:moveTo>
                    <a:pt x="31979" y="80007"/>
                  </a:moveTo>
                  <a:lnTo>
                    <a:pt x="27381" y="80007"/>
                  </a:lnTo>
                  <a:lnTo>
                    <a:pt x="27381" y="75410"/>
                  </a:lnTo>
                  <a:lnTo>
                    <a:pt x="31979" y="75410"/>
                  </a:lnTo>
                  <a:close/>
                  <a:moveTo>
                    <a:pt x="31979" y="75168"/>
                  </a:moveTo>
                  <a:lnTo>
                    <a:pt x="27381" y="75168"/>
                  </a:lnTo>
                  <a:lnTo>
                    <a:pt x="27381" y="70611"/>
                  </a:lnTo>
                  <a:lnTo>
                    <a:pt x="31979" y="70611"/>
                  </a:lnTo>
                  <a:close/>
                  <a:moveTo>
                    <a:pt x="31979" y="70369"/>
                  </a:moveTo>
                  <a:lnTo>
                    <a:pt x="27381" y="70369"/>
                  </a:lnTo>
                  <a:lnTo>
                    <a:pt x="27381" y="65812"/>
                  </a:lnTo>
                  <a:lnTo>
                    <a:pt x="31979" y="65812"/>
                  </a:lnTo>
                  <a:close/>
                  <a:moveTo>
                    <a:pt x="31979" y="65570"/>
                  </a:moveTo>
                  <a:lnTo>
                    <a:pt x="27381" y="65570"/>
                  </a:lnTo>
                  <a:lnTo>
                    <a:pt x="27381" y="60973"/>
                  </a:lnTo>
                  <a:lnTo>
                    <a:pt x="31979" y="60973"/>
                  </a:lnTo>
                  <a:close/>
                  <a:moveTo>
                    <a:pt x="31979" y="60731"/>
                  </a:moveTo>
                  <a:lnTo>
                    <a:pt x="27381" y="60731"/>
                  </a:lnTo>
                  <a:lnTo>
                    <a:pt x="27381" y="56174"/>
                  </a:lnTo>
                  <a:lnTo>
                    <a:pt x="31979" y="56174"/>
                  </a:lnTo>
                  <a:close/>
                  <a:moveTo>
                    <a:pt x="31979" y="55932"/>
                  </a:moveTo>
                  <a:lnTo>
                    <a:pt x="27381" y="55932"/>
                  </a:lnTo>
                  <a:lnTo>
                    <a:pt x="27381" y="51375"/>
                  </a:lnTo>
                  <a:lnTo>
                    <a:pt x="31979" y="51375"/>
                  </a:lnTo>
                  <a:close/>
                  <a:moveTo>
                    <a:pt x="31979" y="51133"/>
                  </a:moveTo>
                  <a:lnTo>
                    <a:pt x="27381" y="51133"/>
                  </a:lnTo>
                  <a:lnTo>
                    <a:pt x="27381" y="46536"/>
                  </a:lnTo>
                  <a:lnTo>
                    <a:pt x="31979" y="46536"/>
                  </a:lnTo>
                  <a:close/>
                  <a:moveTo>
                    <a:pt x="31979" y="46294"/>
                  </a:moveTo>
                  <a:lnTo>
                    <a:pt x="27381" y="46294"/>
                  </a:lnTo>
                  <a:lnTo>
                    <a:pt x="27381" y="41737"/>
                  </a:lnTo>
                  <a:lnTo>
                    <a:pt x="31979" y="41737"/>
                  </a:lnTo>
                  <a:close/>
                  <a:moveTo>
                    <a:pt x="31979" y="41495"/>
                  </a:moveTo>
                  <a:lnTo>
                    <a:pt x="27381" y="41495"/>
                  </a:lnTo>
                  <a:lnTo>
                    <a:pt x="27381" y="36898"/>
                  </a:lnTo>
                  <a:lnTo>
                    <a:pt x="31979" y="36898"/>
                  </a:lnTo>
                  <a:close/>
                  <a:moveTo>
                    <a:pt x="31979" y="36656"/>
                  </a:moveTo>
                  <a:lnTo>
                    <a:pt x="27381" y="36656"/>
                  </a:lnTo>
                  <a:lnTo>
                    <a:pt x="27381" y="32099"/>
                  </a:lnTo>
                  <a:lnTo>
                    <a:pt x="31979" y="32099"/>
                  </a:lnTo>
                  <a:close/>
                  <a:moveTo>
                    <a:pt x="31979" y="31858"/>
                  </a:moveTo>
                  <a:lnTo>
                    <a:pt x="27381" y="31858"/>
                  </a:lnTo>
                  <a:lnTo>
                    <a:pt x="27381" y="27301"/>
                  </a:lnTo>
                  <a:lnTo>
                    <a:pt x="31979" y="27301"/>
                  </a:lnTo>
                  <a:close/>
                  <a:moveTo>
                    <a:pt x="31979" y="27059"/>
                  </a:moveTo>
                  <a:lnTo>
                    <a:pt x="27381" y="27059"/>
                  </a:lnTo>
                  <a:lnTo>
                    <a:pt x="27381" y="22462"/>
                  </a:lnTo>
                  <a:lnTo>
                    <a:pt x="31979" y="22462"/>
                  </a:lnTo>
                  <a:close/>
                  <a:moveTo>
                    <a:pt x="31979" y="22220"/>
                  </a:moveTo>
                  <a:lnTo>
                    <a:pt x="27381" y="22220"/>
                  </a:lnTo>
                  <a:lnTo>
                    <a:pt x="27381" y="17663"/>
                  </a:lnTo>
                  <a:lnTo>
                    <a:pt x="31979" y="17663"/>
                  </a:lnTo>
                  <a:close/>
                  <a:moveTo>
                    <a:pt x="31979" y="17421"/>
                  </a:moveTo>
                  <a:lnTo>
                    <a:pt x="27381" y="17421"/>
                  </a:lnTo>
                  <a:lnTo>
                    <a:pt x="27381" y="12864"/>
                  </a:lnTo>
                  <a:lnTo>
                    <a:pt x="31979" y="12864"/>
                  </a:lnTo>
                  <a:close/>
                  <a:moveTo>
                    <a:pt x="31979" y="12622"/>
                  </a:moveTo>
                  <a:lnTo>
                    <a:pt x="27381" y="12622"/>
                  </a:lnTo>
                  <a:lnTo>
                    <a:pt x="27381" y="8025"/>
                  </a:lnTo>
                  <a:lnTo>
                    <a:pt x="31979" y="8025"/>
                  </a:lnTo>
                  <a:close/>
                  <a:moveTo>
                    <a:pt x="36777" y="89604"/>
                  </a:moveTo>
                  <a:lnTo>
                    <a:pt x="32220" y="89604"/>
                  </a:lnTo>
                  <a:lnTo>
                    <a:pt x="32220" y="85007"/>
                  </a:lnTo>
                  <a:lnTo>
                    <a:pt x="36777" y="85007"/>
                  </a:lnTo>
                  <a:close/>
                  <a:moveTo>
                    <a:pt x="36777" y="84765"/>
                  </a:moveTo>
                  <a:lnTo>
                    <a:pt x="32220" y="84765"/>
                  </a:lnTo>
                  <a:lnTo>
                    <a:pt x="32220" y="80208"/>
                  </a:lnTo>
                  <a:lnTo>
                    <a:pt x="36777" y="80208"/>
                  </a:lnTo>
                  <a:close/>
                  <a:moveTo>
                    <a:pt x="36777" y="79966"/>
                  </a:moveTo>
                  <a:lnTo>
                    <a:pt x="32220" y="79966"/>
                  </a:lnTo>
                  <a:lnTo>
                    <a:pt x="32220" y="75410"/>
                  </a:lnTo>
                  <a:lnTo>
                    <a:pt x="36777" y="75410"/>
                  </a:lnTo>
                  <a:close/>
                  <a:moveTo>
                    <a:pt x="36777" y="75168"/>
                  </a:moveTo>
                  <a:lnTo>
                    <a:pt x="32220" y="75168"/>
                  </a:lnTo>
                  <a:lnTo>
                    <a:pt x="32220" y="70570"/>
                  </a:lnTo>
                  <a:lnTo>
                    <a:pt x="36777" y="70570"/>
                  </a:lnTo>
                  <a:close/>
                  <a:moveTo>
                    <a:pt x="36777" y="70329"/>
                  </a:moveTo>
                  <a:lnTo>
                    <a:pt x="32220" y="70329"/>
                  </a:lnTo>
                  <a:lnTo>
                    <a:pt x="32220" y="65772"/>
                  </a:lnTo>
                  <a:lnTo>
                    <a:pt x="36777" y="65772"/>
                  </a:lnTo>
                  <a:close/>
                  <a:moveTo>
                    <a:pt x="36777" y="65530"/>
                  </a:moveTo>
                  <a:lnTo>
                    <a:pt x="32220" y="65530"/>
                  </a:lnTo>
                  <a:lnTo>
                    <a:pt x="32220" y="60973"/>
                  </a:lnTo>
                  <a:lnTo>
                    <a:pt x="36777" y="60973"/>
                  </a:lnTo>
                  <a:close/>
                  <a:moveTo>
                    <a:pt x="36777" y="60731"/>
                  </a:moveTo>
                  <a:lnTo>
                    <a:pt x="32220" y="60731"/>
                  </a:lnTo>
                  <a:lnTo>
                    <a:pt x="32220" y="56134"/>
                  </a:lnTo>
                  <a:lnTo>
                    <a:pt x="36777" y="56134"/>
                  </a:lnTo>
                  <a:close/>
                  <a:moveTo>
                    <a:pt x="36777" y="55892"/>
                  </a:moveTo>
                  <a:lnTo>
                    <a:pt x="32220" y="55892"/>
                  </a:lnTo>
                  <a:lnTo>
                    <a:pt x="32220" y="51335"/>
                  </a:lnTo>
                  <a:lnTo>
                    <a:pt x="36777" y="51335"/>
                  </a:lnTo>
                  <a:close/>
                  <a:moveTo>
                    <a:pt x="36777" y="51093"/>
                  </a:moveTo>
                  <a:lnTo>
                    <a:pt x="32220" y="51093"/>
                  </a:lnTo>
                  <a:lnTo>
                    <a:pt x="32220" y="46536"/>
                  </a:lnTo>
                  <a:lnTo>
                    <a:pt x="36777" y="46536"/>
                  </a:lnTo>
                  <a:close/>
                  <a:moveTo>
                    <a:pt x="36777" y="46294"/>
                  </a:moveTo>
                  <a:lnTo>
                    <a:pt x="32220" y="46294"/>
                  </a:lnTo>
                  <a:lnTo>
                    <a:pt x="32220" y="41697"/>
                  </a:lnTo>
                  <a:lnTo>
                    <a:pt x="36777" y="41697"/>
                  </a:lnTo>
                  <a:close/>
                  <a:moveTo>
                    <a:pt x="36777" y="41455"/>
                  </a:moveTo>
                  <a:lnTo>
                    <a:pt x="32220" y="41455"/>
                  </a:lnTo>
                  <a:lnTo>
                    <a:pt x="32220" y="36898"/>
                  </a:lnTo>
                  <a:lnTo>
                    <a:pt x="36777" y="36898"/>
                  </a:lnTo>
                  <a:close/>
                  <a:moveTo>
                    <a:pt x="36777" y="36656"/>
                  </a:moveTo>
                  <a:lnTo>
                    <a:pt x="32220" y="36656"/>
                  </a:lnTo>
                  <a:lnTo>
                    <a:pt x="32220" y="32059"/>
                  </a:lnTo>
                  <a:lnTo>
                    <a:pt x="36777" y="32059"/>
                  </a:lnTo>
                  <a:close/>
                  <a:moveTo>
                    <a:pt x="36777" y="31817"/>
                  </a:moveTo>
                  <a:lnTo>
                    <a:pt x="32220" y="31817"/>
                  </a:lnTo>
                  <a:lnTo>
                    <a:pt x="32220" y="27260"/>
                  </a:lnTo>
                  <a:lnTo>
                    <a:pt x="36777" y="27260"/>
                  </a:lnTo>
                  <a:close/>
                  <a:moveTo>
                    <a:pt x="36777" y="27018"/>
                  </a:moveTo>
                  <a:lnTo>
                    <a:pt x="32220" y="27018"/>
                  </a:lnTo>
                  <a:lnTo>
                    <a:pt x="32220" y="22462"/>
                  </a:lnTo>
                  <a:lnTo>
                    <a:pt x="36777" y="22462"/>
                  </a:lnTo>
                  <a:close/>
                  <a:moveTo>
                    <a:pt x="36777" y="22220"/>
                  </a:moveTo>
                  <a:lnTo>
                    <a:pt x="32220" y="22220"/>
                  </a:lnTo>
                  <a:lnTo>
                    <a:pt x="32220" y="17622"/>
                  </a:lnTo>
                  <a:lnTo>
                    <a:pt x="36777" y="17622"/>
                  </a:lnTo>
                  <a:close/>
                  <a:moveTo>
                    <a:pt x="36777" y="17380"/>
                  </a:moveTo>
                  <a:lnTo>
                    <a:pt x="32220" y="17380"/>
                  </a:lnTo>
                  <a:lnTo>
                    <a:pt x="32220" y="12824"/>
                  </a:lnTo>
                  <a:lnTo>
                    <a:pt x="36777" y="12824"/>
                  </a:lnTo>
                  <a:close/>
                  <a:moveTo>
                    <a:pt x="36777" y="12582"/>
                  </a:moveTo>
                  <a:lnTo>
                    <a:pt x="32220" y="12582"/>
                  </a:lnTo>
                  <a:lnTo>
                    <a:pt x="32220" y="8025"/>
                  </a:lnTo>
                  <a:lnTo>
                    <a:pt x="36777" y="8025"/>
                  </a:lnTo>
                  <a:close/>
                  <a:moveTo>
                    <a:pt x="36777" y="7783"/>
                  </a:moveTo>
                  <a:lnTo>
                    <a:pt x="32220" y="7783"/>
                  </a:lnTo>
                  <a:lnTo>
                    <a:pt x="32220" y="3307"/>
                  </a:lnTo>
                  <a:lnTo>
                    <a:pt x="36777" y="3307"/>
                  </a:lnTo>
                  <a:lnTo>
                    <a:pt x="36777" y="7904"/>
                  </a:lnTo>
                  <a:close/>
                  <a:moveTo>
                    <a:pt x="41616" y="89564"/>
                  </a:moveTo>
                  <a:lnTo>
                    <a:pt x="37019" y="89564"/>
                  </a:lnTo>
                  <a:lnTo>
                    <a:pt x="37019" y="85007"/>
                  </a:lnTo>
                  <a:lnTo>
                    <a:pt x="41616" y="85007"/>
                  </a:lnTo>
                  <a:close/>
                  <a:moveTo>
                    <a:pt x="41616" y="84765"/>
                  </a:moveTo>
                  <a:lnTo>
                    <a:pt x="37019" y="84765"/>
                  </a:lnTo>
                  <a:lnTo>
                    <a:pt x="37019" y="80168"/>
                  </a:lnTo>
                  <a:lnTo>
                    <a:pt x="41616" y="80168"/>
                  </a:lnTo>
                  <a:close/>
                  <a:moveTo>
                    <a:pt x="41616" y="79926"/>
                  </a:moveTo>
                  <a:lnTo>
                    <a:pt x="37019" y="79926"/>
                  </a:lnTo>
                  <a:lnTo>
                    <a:pt x="37019" y="75369"/>
                  </a:lnTo>
                  <a:lnTo>
                    <a:pt x="41616" y="75369"/>
                  </a:lnTo>
                  <a:close/>
                  <a:moveTo>
                    <a:pt x="41616" y="75127"/>
                  </a:moveTo>
                  <a:lnTo>
                    <a:pt x="37019" y="75127"/>
                  </a:lnTo>
                  <a:lnTo>
                    <a:pt x="37019" y="70570"/>
                  </a:lnTo>
                  <a:lnTo>
                    <a:pt x="41616" y="70570"/>
                  </a:lnTo>
                  <a:close/>
                  <a:moveTo>
                    <a:pt x="41616" y="70329"/>
                  </a:moveTo>
                  <a:lnTo>
                    <a:pt x="37019" y="70329"/>
                  </a:lnTo>
                  <a:lnTo>
                    <a:pt x="37019" y="65731"/>
                  </a:lnTo>
                  <a:lnTo>
                    <a:pt x="41616" y="65731"/>
                  </a:lnTo>
                  <a:close/>
                  <a:moveTo>
                    <a:pt x="41616" y="65489"/>
                  </a:moveTo>
                  <a:lnTo>
                    <a:pt x="37019" y="65489"/>
                  </a:lnTo>
                  <a:lnTo>
                    <a:pt x="37019" y="60933"/>
                  </a:lnTo>
                  <a:lnTo>
                    <a:pt x="41616" y="60933"/>
                  </a:lnTo>
                  <a:close/>
                  <a:moveTo>
                    <a:pt x="41616" y="60691"/>
                  </a:moveTo>
                  <a:lnTo>
                    <a:pt x="37019" y="60691"/>
                  </a:lnTo>
                  <a:lnTo>
                    <a:pt x="37019" y="56134"/>
                  </a:lnTo>
                  <a:lnTo>
                    <a:pt x="41616" y="56134"/>
                  </a:lnTo>
                  <a:close/>
                  <a:moveTo>
                    <a:pt x="41616" y="55892"/>
                  </a:moveTo>
                  <a:lnTo>
                    <a:pt x="37019" y="55892"/>
                  </a:lnTo>
                  <a:lnTo>
                    <a:pt x="37019" y="51295"/>
                  </a:lnTo>
                  <a:lnTo>
                    <a:pt x="41616" y="51295"/>
                  </a:lnTo>
                  <a:close/>
                  <a:moveTo>
                    <a:pt x="41616" y="51053"/>
                  </a:moveTo>
                  <a:lnTo>
                    <a:pt x="37019" y="51053"/>
                  </a:lnTo>
                  <a:lnTo>
                    <a:pt x="37019" y="46496"/>
                  </a:lnTo>
                  <a:lnTo>
                    <a:pt x="41616" y="46496"/>
                  </a:lnTo>
                  <a:close/>
                  <a:moveTo>
                    <a:pt x="41616" y="46254"/>
                  </a:moveTo>
                  <a:lnTo>
                    <a:pt x="37019" y="46254"/>
                  </a:lnTo>
                  <a:lnTo>
                    <a:pt x="37019" y="41697"/>
                  </a:lnTo>
                  <a:lnTo>
                    <a:pt x="41616" y="41697"/>
                  </a:lnTo>
                  <a:close/>
                  <a:moveTo>
                    <a:pt x="41616" y="41455"/>
                  </a:moveTo>
                  <a:lnTo>
                    <a:pt x="37019" y="41455"/>
                  </a:lnTo>
                  <a:lnTo>
                    <a:pt x="37019" y="36858"/>
                  </a:lnTo>
                  <a:lnTo>
                    <a:pt x="41616" y="36858"/>
                  </a:lnTo>
                  <a:close/>
                  <a:moveTo>
                    <a:pt x="41616" y="36616"/>
                  </a:moveTo>
                  <a:lnTo>
                    <a:pt x="37019" y="36616"/>
                  </a:lnTo>
                  <a:lnTo>
                    <a:pt x="37019" y="32059"/>
                  </a:lnTo>
                  <a:lnTo>
                    <a:pt x="41616" y="32059"/>
                  </a:lnTo>
                  <a:close/>
                  <a:moveTo>
                    <a:pt x="41616" y="31817"/>
                  </a:moveTo>
                  <a:lnTo>
                    <a:pt x="37019" y="31817"/>
                  </a:lnTo>
                  <a:lnTo>
                    <a:pt x="37019" y="27220"/>
                  </a:lnTo>
                  <a:lnTo>
                    <a:pt x="41616" y="27220"/>
                  </a:lnTo>
                  <a:close/>
                  <a:moveTo>
                    <a:pt x="41616" y="26978"/>
                  </a:moveTo>
                  <a:lnTo>
                    <a:pt x="37019" y="26978"/>
                  </a:lnTo>
                  <a:lnTo>
                    <a:pt x="37019" y="22421"/>
                  </a:lnTo>
                  <a:lnTo>
                    <a:pt x="41616" y="22421"/>
                  </a:lnTo>
                  <a:close/>
                  <a:moveTo>
                    <a:pt x="41616" y="22179"/>
                  </a:moveTo>
                  <a:lnTo>
                    <a:pt x="37019" y="22179"/>
                  </a:lnTo>
                  <a:lnTo>
                    <a:pt x="37019" y="17622"/>
                  </a:lnTo>
                  <a:lnTo>
                    <a:pt x="41616" y="17622"/>
                  </a:lnTo>
                  <a:close/>
                  <a:moveTo>
                    <a:pt x="41616" y="17380"/>
                  </a:moveTo>
                  <a:lnTo>
                    <a:pt x="37019" y="17380"/>
                  </a:lnTo>
                  <a:lnTo>
                    <a:pt x="37019" y="12783"/>
                  </a:lnTo>
                  <a:lnTo>
                    <a:pt x="41616" y="12783"/>
                  </a:lnTo>
                  <a:close/>
                  <a:moveTo>
                    <a:pt x="41616" y="12541"/>
                  </a:moveTo>
                  <a:lnTo>
                    <a:pt x="37019" y="12541"/>
                  </a:lnTo>
                  <a:lnTo>
                    <a:pt x="37019" y="7985"/>
                  </a:lnTo>
                  <a:lnTo>
                    <a:pt x="41616" y="7985"/>
                  </a:lnTo>
                  <a:close/>
                  <a:moveTo>
                    <a:pt x="41616" y="7743"/>
                  </a:moveTo>
                  <a:lnTo>
                    <a:pt x="37019" y="7743"/>
                  </a:lnTo>
                  <a:lnTo>
                    <a:pt x="37019" y="3307"/>
                  </a:lnTo>
                  <a:lnTo>
                    <a:pt x="41616" y="3307"/>
                  </a:lnTo>
                  <a:lnTo>
                    <a:pt x="41616" y="7904"/>
                  </a:lnTo>
                  <a:close/>
                  <a:moveTo>
                    <a:pt x="46415" y="89564"/>
                  </a:moveTo>
                  <a:lnTo>
                    <a:pt x="41858" y="89564"/>
                  </a:lnTo>
                  <a:lnTo>
                    <a:pt x="41858" y="84967"/>
                  </a:lnTo>
                  <a:lnTo>
                    <a:pt x="46415" y="84967"/>
                  </a:lnTo>
                  <a:close/>
                  <a:moveTo>
                    <a:pt x="46415" y="84725"/>
                  </a:moveTo>
                  <a:lnTo>
                    <a:pt x="41858" y="84725"/>
                  </a:lnTo>
                  <a:lnTo>
                    <a:pt x="41858" y="80168"/>
                  </a:lnTo>
                  <a:lnTo>
                    <a:pt x="46415" y="80168"/>
                  </a:lnTo>
                  <a:close/>
                  <a:moveTo>
                    <a:pt x="46415" y="79926"/>
                  </a:moveTo>
                  <a:lnTo>
                    <a:pt x="41858" y="79926"/>
                  </a:lnTo>
                  <a:lnTo>
                    <a:pt x="41858" y="75329"/>
                  </a:lnTo>
                  <a:lnTo>
                    <a:pt x="46415" y="75329"/>
                  </a:lnTo>
                  <a:close/>
                  <a:moveTo>
                    <a:pt x="46415" y="75087"/>
                  </a:moveTo>
                  <a:lnTo>
                    <a:pt x="41858" y="75087"/>
                  </a:lnTo>
                  <a:lnTo>
                    <a:pt x="41858" y="70530"/>
                  </a:lnTo>
                  <a:lnTo>
                    <a:pt x="46415" y="70530"/>
                  </a:lnTo>
                  <a:close/>
                  <a:moveTo>
                    <a:pt x="46415" y="70288"/>
                  </a:moveTo>
                  <a:lnTo>
                    <a:pt x="41858" y="70288"/>
                  </a:lnTo>
                  <a:lnTo>
                    <a:pt x="41858" y="65731"/>
                  </a:lnTo>
                  <a:lnTo>
                    <a:pt x="46415" y="65731"/>
                  </a:lnTo>
                  <a:close/>
                  <a:moveTo>
                    <a:pt x="46415" y="65489"/>
                  </a:moveTo>
                  <a:lnTo>
                    <a:pt x="41858" y="65489"/>
                  </a:lnTo>
                  <a:lnTo>
                    <a:pt x="41858" y="60892"/>
                  </a:lnTo>
                  <a:lnTo>
                    <a:pt x="46415" y="60892"/>
                  </a:lnTo>
                  <a:close/>
                  <a:moveTo>
                    <a:pt x="46415" y="60650"/>
                  </a:moveTo>
                  <a:lnTo>
                    <a:pt x="41858" y="60650"/>
                  </a:lnTo>
                  <a:lnTo>
                    <a:pt x="41858" y="56093"/>
                  </a:lnTo>
                  <a:lnTo>
                    <a:pt x="46415" y="56093"/>
                  </a:lnTo>
                  <a:close/>
                  <a:moveTo>
                    <a:pt x="46415" y="55851"/>
                  </a:moveTo>
                  <a:lnTo>
                    <a:pt x="41858" y="55851"/>
                  </a:lnTo>
                  <a:lnTo>
                    <a:pt x="41858" y="51295"/>
                  </a:lnTo>
                  <a:lnTo>
                    <a:pt x="46415" y="51295"/>
                  </a:lnTo>
                  <a:close/>
                  <a:moveTo>
                    <a:pt x="46415" y="51053"/>
                  </a:moveTo>
                  <a:lnTo>
                    <a:pt x="41858" y="51053"/>
                  </a:lnTo>
                  <a:lnTo>
                    <a:pt x="41858" y="46456"/>
                  </a:lnTo>
                  <a:lnTo>
                    <a:pt x="46415" y="46456"/>
                  </a:lnTo>
                  <a:close/>
                  <a:moveTo>
                    <a:pt x="46415" y="46214"/>
                  </a:moveTo>
                  <a:lnTo>
                    <a:pt x="41858" y="46214"/>
                  </a:lnTo>
                  <a:lnTo>
                    <a:pt x="41858" y="41657"/>
                  </a:lnTo>
                  <a:lnTo>
                    <a:pt x="46415" y="41657"/>
                  </a:lnTo>
                  <a:close/>
                  <a:moveTo>
                    <a:pt x="46415" y="41415"/>
                  </a:moveTo>
                  <a:lnTo>
                    <a:pt x="41858" y="41415"/>
                  </a:lnTo>
                  <a:lnTo>
                    <a:pt x="41858" y="36858"/>
                  </a:lnTo>
                  <a:lnTo>
                    <a:pt x="46415" y="36858"/>
                  </a:lnTo>
                  <a:close/>
                  <a:moveTo>
                    <a:pt x="46415" y="36616"/>
                  </a:moveTo>
                  <a:lnTo>
                    <a:pt x="41858" y="36616"/>
                  </a:lnTo>
                  <a:lnTo>
                    <a:pt x="41858" y="32019"/>
                  </a:lnTo>
                  <a:lnTo>
                    <a:pt x="46415" y="32019"/>
                  </a:lnTo>
                  <a:close/>
                  <a:moveTo>
                    <a:pt x="46415" y="31777"/>
                  </a:moveTo>
                  <a:lnTo>
                    <a:pt x="41858" y="31777"/>
                  </a:lnTo>
                  <a:lnTo>
                    <a:pt x="41858" y="27220"/>
                  </a:lnTo>
                  <a:lnTo>
                    <a:pt x="46415" y="27220"/>
                  </a:lnTo>
                  <a:close/>
                  <a:moveTo>
                    <a:pt x="46415" y="26978"/>
                  </a:moveTo>
                  <a:lnTo>
                    <a:pt x="41858" y="26978"/>
                  </a:lnTo>
                  <a:lnTo>
                    <a:pt x="41858" y="22381"/>
                  </a:lnTo>
                  <a:lnTo>
                    <a:pt x="46415" y="22381"/>
                  </a:lnTo>
                  <a:close/>
                  <a:moveTo>
                    <a:pt x="46415" y="22139"/>
                  </a:moveTo>
                  <a:lnTo>
                    <a:pt x="41858" y="22139"/>
                  </a:lnTo>
                  <a:lnTo>
                    <a:pt x="41858" y="17582"/>
                  </a:lnTo>
                  <a:lnTo>
                    <a:pt x="46415" y="17582"/>
                  </a:lnTo>
                  <a:close/>
                  <a:moveTo>
                    <a:pt x="46415" y="17340"/>
                  </a:moveTo>
                  <a:lnTo>
                    <a:pt x="41858" y="17340"/>
                  </a:lnTo>
                  <a:lnTo>
                    <a:pt x="41858" y="12783"/>
                  </a:lnTo>
                  <a:lnTo>
                    <a:pt x="46415" y="12783"/>
                  </a:lnTo>
                  <a:close/>
                  <a:moveTo>
                    <a:pt x="46415" y="12541"/>
                  </a:moveTo>
                  <a:lnTo>
                    <a:pt x="41858" y="12541"/>
                  </a:lnTo>
                  <a:lnTo>
                    <a:pt x="41858" y="7944"/>
                  </a:lnTo>
                  <a:lnTo>
                    <a:pt x="46415" y="7944"/>
                  </a:lnTo>
                  <a:close/>
                  <a:moveTo>
                    <a:pt x="46415" y="7702"/>
                  </a:moveTo>
                  <a:lnTo>
                    <a:pt x="41858" y="7702"/>
                  </a:lnTo>
                  <a:lnTo>
                    <a:pt x="41858" y="3307"/>
                  </a:lnTo>
                  <a:lnTo>
                    <a:pt x="46415" y="3307"/>
                  </a:lnTo>
                  <a:lnTo>
                    <a:pt x="46415" y="7904"/>
                  </a:lnTo>
                  <a:close/>
                  <a:moveTo>
                    <a:pt x="51214" y="89524"/>
                  </a:moveTo>
                  <a:lnTo>
                    <a:pt x="46657" y="89524"/>
                  </a:lnTo>
                  <a:lnTo>
                    <a:pt x="46657" y="84967"/>
                  </a:lnTo>
                  <a:lnTo>
                    <a:pt x="51214" y="84967"/>
                  </a:lnTo>
                  <a:close/>
                  <a:moveTo>
                    <a:pt x="51214" y="84685"/>
                  </a:moveTo>
                  <a:lnTo>
                    <a:pt x="46657" y="84685"/>
                  </a:lnTo>
                  <a:lnTo>
                    <a:pt x="46657" y="80128"/>
                  </a:lnTo>
                  <a:lnTo>
                    <a:pt x="51214" y="80128"/>
                  </a:lnTo>
                  <a:close/>
                  <a:moveTo>
                    <a:pt x="51214" y="79886"/>
                  </a:moveTo>
                  <a:lnTo>
                    <a:pt x="46657" y="79886"/>
                  </a:lnTo>
                  <a:lnTo>
                    <a:pt x="46657" y="75329"/>
                  </a:lnTo>
                  <a:lnTo>
                    <a:pt x="51214" y="75329"/>
                  </a:lnTo>
                  <a:close/>
                  <a:moveTo>
                    <a:pt x="51214" y="75087"/>
                  </a:moveTo>
                  <a:lnTo>
                    <a:pt x="46657" y="75087"/>
                  </a:lnTo>
                  <a:lnTo>
                    <a:pt x="46657" y="70490"/>
                  </a:lnTo>
                  <a:lnTo>
                    <a:pt x="51214" y="70490"/>
                  </a:lnTo>
                  <a:close/>
                  <a:moveTo>
                    <a:pt x="51214" y="70248"/>
                  </a:moveTo>
                  <a:lnTo>
                    <a:pt x="46657" y="70248"/>
                  </a:lnTo>
                  <a:lnTo>
                    <a:pt x="46657" y="65691"/>
                  </a:lnTo>
                  <a:lnTo>
                    <a:pt x="51214" y="65691"/>
                  </a:lnTo>
                  <a:close/>
                  <a:moveTo>
                    <a:pt x="51214" y="65449"/>
                  </a:moveTo>
                  <a:lnTo>
                    <a:pt x="46657" y="65449"/>
                  </a:lnTo>
                  <a:lnTo>
                    <a:pt x="46657" y="60892"/>
                  </a:lnTo>
                  <a:lnTo>
                    <a:pt x="51214" y="60892"/>
                  </a:lnTo>
                  <a:close/>
                  <a:moveTo>
                    <a:pt x="51214" y="60650"/>
                  </a:moveTo>
                  <a:lnTo>
                    <a:pt x="46657" y="60650"/>
                  </a:lnTo>
                  <a:lnTo>
                    <a:pt x="46657" y="56053"/>
                  </a:lnTo>
                  <a:lnTo>
                    <a:pt x="51214" y="56053"/>
                  </a:lnTo>
                  <a:close/>
                  <a:moveTo>
                    <a:pt x="51214" y="55811"/>
                  </a:moveTo>
                  <a:lnTo>
                    <a:pt x="46657" y="55811"/>
                  </a:lnTo>
                  <a:lnTo>
                    <a:pt x="46657" y="51254"/>
                  </a:lnTo>
                  <a:lnTo>
                    <a:pt x="51214" y="51254"/>
                  </a:lnTo>
                  <a:close/>
                  <a:moveTo>
                    <a:pt x="51214" y="51012"/>
                  </a:moveTo>
                  <a:lnTo>
                    <a:pt x="46657" y="51012"/>
                  </a:lnTo>
                  <a:lnTo>
                    <a:pt x="46657" y="46456"/>
                  </a:lnTo>
                  <a:lnTo>
                    <a:pt x="51214" y="46456"/>
                  </a:lnTo>
                  <a:close/>
                  <a:moveTo>
                    <a:pt x="51214" y="46214"/>
                  </a:moveTo>
                  <a:lnTo>
                    <a:pt x="46657" y="46214"/>
                  </a:lnTo>
                  <a:lnTo>
                    <a:pt x="46657" y="41616"/>
                  </a:lnTo>
                  <a:lnTo>
                    <a:pt x="51214" y="41616"/>
                  </a:lnTo>
                  <a:close/>
                  <a:moveTo>
                    <a:pt x="51214" y="41374"/>
                  </a:moveTo>
                  <a:lnTo>
                    <a:pt x="46657" y="41374"/>
                  </a:lnTo>
                  <a:lnTo>
                    <a:pt x="46657" y="36818"/>
                  </a:lnTo>
                  <a:lnTo>
                    <a:pt x="51214" y="36818"/>
                  </a:lnTo>
                  <a:close/>
                  <a:moveTo>
                    <a:pt x="51214" y="36576"/>
                  </a:moveTo>
                  <a:lnTo>
                    <a:pt x="46657" y="36576"/>
                  </a:lnTo>
                  <a:lnTo>
                    <a:pt x="46657" y="32019"/>
                  </a:lnTo>
                  <a:lnTo>
                    <a:pt x="51214" y="32019"/>
                  </a:lnTo>
                  <a:close/>
                  <a:moveTo>
                    <a:pt x="51214" y="31777"/>
                  </a:moveTo>
                  <a:lnTo>
                    <a:pt x="46657" y="31777"/>
                  </a:lnTo>
                  <a:lnTo>
                    <a:pt x="46657" y="27180"/>
                  </a:lnTo>
                  <a:lnTo>
                    <a:pt x="51214" y="27180"/>
                  </a:lnTo>
                  <a:close/>
                  <a:moveTo>
                    <a:pt x="51214" y="26938"/>
                  </a:moveTo>
                  <a:lnTo>
                    <a:pt x="46657" y="26938"/>
                  </a:lnTo>
                  <a:lnTo>
                    <a:pt x="46657" y="22381"/>
                  </a:lnTo>
                  <a:lnTo>
                    <a:pt x="51214" y="22381"/>
                  </a:lnTo>
                  <a:close/>
                  <a:moveTo>
                    <a:pt x="51214" y="22139"/>
                  </a:moveTo>
                  <a:lnTo>
                    <a:pt x="46657" y="22139"/>
                  </a:lnTo>
                  <a:lnTo>
                    <a:pt x="46657" y="17582"/>
                  </a:lnTo>
                  <a:lnTo>
                    <a:pt x="51214" y="17582"/>
                  </a:lnTo>
                  <a:close/>
                  <a:moveTo>
                    <a:pt x="51214" y="17340"/>
                  </a:moveTo>
                  <a:lnTo>
                    <a:pt x="46657" y="17340"/>
                  </a:lnTo>
                  <a:lnTo>
                    <a:pt x="46657" y="12743"/>
                  </a:lnTo>
                  <a:lnTo>
                    <a:pt x="51214" y="12743"/>
                  </a:lnTo>
                  <a:close/>
                  <a:moveTo>
                    <a:pt x="51214" y="12501"/>
                  </a:moveTo>
                  <a:lnTo>
                    <a:pt x="46657" y="12501"/>
                  </a:lnTo>
                  <a:lnTo>
                    <a:pt x="46657" y="7944"/>
                  </a:lnTo>
                  <a:lnTo>
                    <a:pt x="51214" y="7944"/>
                  </a:lnTo>
                  <a:close/>
                  <a:moveTo>
                    <a:pt x="51214" y="7702"/>
                  </a:moveTo>
                  <a:lnTo>
                    <a:pt x="46657" y="7702"/>
                  </a:lnTo>
                  <a:lnTo>
                    <a:pt x="46657" y="3307"/>
                  </a:lnTo>
                  <a:lnTo>
                    <a:pt x="51214" y="3307"/>
                  </a:lnTo>
                  <a:lnTo>
                    <a:pt x="51214" y="7904"/>
                  </a:lnTo>
                  <a:close/>
                  <a:moveTo>
                    <a:pt x="56053" y="89483"/>
                  </a:moveTo>
                  <a:lnTo>
                    <a:pt x="51456" y="89483"/>
                  </a:lnTo>
                  <a:lnTo>
                    <a:pt x="51456" y="84927"/>
                  </a:lnTo>
                  <a:lnTo>
                    <a:pt x="56053" y="84927"/>
                  </a:lnTo>
                  <a:close/>
                  <a:moveTo>
                    <a:pt x="56053" y="84685"/>
                  </a:moveTo>
                  <a:lnTo>
                    <a:pt x="51456" y="84685"/>
                  </a:lnTo>
                  <a:lnTo>
                    <a:pt x="51456" y="80087"/>
                  </a:lnTo>
                  <a:lnTo>
                    <a:pt x="56053" y="80087"/>
                  </a:lnTo>
                  <a:close/>
                  <a:moveTo>
                    <a:pt x="56053" y="79845"/>
                  </a:moveTo>
                  <a:lnTo>
                    <a:pt x="51456" y="79845"/>
                  </a:lnTo>
                  <a:lnTo>
                    <a:pt x="51456" y="75289"/>
                  </a:lnTo>
                  <a:lnTo>
                    <a:pt x="56053" y="75289"/>
                  </a:lnTo>
                  <a:close/>
                  <a:moveTo>
                    <a:pt x="56053" y="75047"/>
                  </a:moveTo>
                  <a:lnTo>
                    <a:pt x="51456" y="75047"/>
                  </a:lnTo>
                  <a:lnTo>
                    <a:pt x="51456" y="70490"/>
                  </a:lnTo>
                  <a:lnTo>
                    <a:pt x="56053" y="70490"/>
                  </a:lnTo>
                  <a:close/>
                  <a:moveTo>
                    <a:pt x="56053" y="70248"/>
                  </a:moveTo>
                  <a:lnTo>
                    <a:pt x="51456" y="70248"/>
                  </a:lnTo>
                  <a:lnTo>
                    <a:pt x="51456" y="65651"/>
                  </a:lnTo>
                  <a:lnTo>
                    <a:pt x="56053" y="65651"/>
                  </a:lnTo>
                  <a:close/>
                  <a:moveTo>
                    <a:pt x="56053" y="65409"/>
                  </a:moveTo>
                  <a:lnTo>
                    <a:pt x="51456" y="65409"/>
                  </a:lnTo>
                  <a:lnTo>
                    <a:pt x="51456" y="60852"/>
                  </a:lnTo>
                  <a:lnTo>
                    <a:pt x="56053" y="60852"/>
                  </a:lnTo>
                  <a:close/>
                  <a:moveTo>
                    <a:pt x="56053" y="60610"/>
                  </a:moveTo>
                  <a:lnTo>
                    <a:pt x="51456" y="60610"/>
                  </a:lnTo>
                  <a:lnTo>
                    <a:pt x="51456" y="56053"/>
                  </a:lnTo>
                  <a:lnTo>
                    <a:pt x="56053" y="56053"/>
                  </a:lnTo>
                  <a:close/>
                  <a:moveTo>
                    <a:pt x="56053" y="55811"/>
                  </a:moveTo>
                  <a:lnTo>
                    <a:pt x="51456" y="55811"/>
                  </a:lnTo>
                  <a:lnTo>
                    <a:pt x="51456" y="51214"/>
                  </a:lnTo>
                  <a:lnTo>
                    <a:pt x="56053" y="51214"/>
                  </a:lnTo>
                  <a:close/>
                  <a:moveTo>
                    <a:pt x="56053" y="50972"/>
                  </a:moveTo>
                  <a:lnTo>
                    <a:pt x="51456" y="50972"/>
                  </a:lnTo>
                  <a:lnTo>
                    <a:pt x="51456" y="46415"/>
                  </a:lnTo>
                  <a:lnTo>
                    <a:pt x="56053" y="46415"/>
                  </a:lnTo>
                  <a:close/>
                  <a:moveTo>
                    <a:pt x="56053" y="46173"/>
                  </a:moveTo>
                  <a:lnTo>
                    <a:pt x="51456" y="46173"/>
                  </a:lnTo>
                  <a:lnTo>
                    <a:pt x="51456" y="41616"/>
                  </a:lnTo>
                  <a:lnTo>
                    <a:pt x="56053" y="41616"/>
                  </a:lnTo>
                  <a:close/>
                  <a:moveTo>
                    <a:pt x="56053" y="41374"/>
                  </a:moveTo>
                  <a:lnTo>
                    <a:pt x="51456" y="41374"/>
                  </a:lnTo>
                  <a:lnTo>
                    <a:pt x="51456" y="36777"/>
                  </a:lnTo>
                  <a:lnTo>
                    <a:pt x="56053" y="36777"/>
                  </a:lnTo>
                  <a:close/>
                  <a:moveTo>
                    <a:pt x="56053" y="36535"/>
                  </a:moveTo>
                  <a:lnTo>
                    <a:pt x="51456" y="36535"/>
                  </a:lnTo>
                  <a:lnTo>
                    <a:pt x="51456" y="31978"/>
                  </a:lnTo>
                  <a:lnTo>
                    <a:pt x="56053" y="31978"/>
                  </a:lnTo>
                  <a:close/>
                  <a:moveTo>
                    <a:pt x="56053" y="31737"/>
                  </a:moveTo>
                  <a:lnTo>
                    <a:pt x="51456" y="31737"/>
                  </a:lnTo>
                  <a:lnTo>
                    <a:pt x="51456" y="27180"/>
                  </a:lnTo>
                  <a:lnTo>
                    <a:pt x="56053" y="27180"/>
                  </a:lnTo>
                  <a:close/>
                  <a:moveTo>
                    <a:pt x="56053" y="26938"/>
                  </a:moveTo>
                  <a:lnTo>
                    <a:pt x="51456" y="26938"/>
                  </a:lnTo>
                  <a:lnTo>
                    <a:pt x="51456" y="22341"/>
                  </a:lnTo>
                  <a:lnTo>
                    <a:pt x="56053" y="22341"/>
                  </a:lnTo>
                  <a:close/>
                  <a:moveTo>
                    <a:pt x="56053" y="22099"/>
                  </a:moveTo>
                  <a:lnTo>
                    <a:pt x="51456" y="22099"/>
                  </a:lnTo>
                  <a:lnTo>
                    <a:pt x="51456" y="17542"/>
                  </a:lnTo>
                  <a:lnTo>
                    <a:pt x="56053" y="17542"/>
                  </a:lnTo>
                  <a:close/>
                  <a:moveTo>
                    <a:pt x="56053" y="17300"/>
                  </a:moveTo>
                  <a:lnTo>
                    <a:pt x="51456" y="17300"/>
                  </a:lnTo>
                  <a:lnTo>
                    <a:pt x="51456" y="12743"/>
                  </a:lnTo>
                  <a:lnTo>
                    <a:pt x="56053" y="12743"/>
                  </a:lnTo>
                  <a:close/>
                  <a:moveTo>
                    <a:pt x="56053" y="12501"/>
                  </a:moveTo>
                  <a:lnTo>
                    <a:pt x="51456" y="12501"/>
                  </a:lnTo>
                  <a:lnTo>
                    <a:pt x="51456" y="7904"/>
                  </a:lnTo>
                  <a:lnTo>
                    <a:pt x="56053" y="7904"/>
                  </a:lnTo>
                  <a:close/>
                  <a:moveTo>
                    <a:pt x="56053" y="7662"/>
                  </a:moveTo>
                  <a:lnTo>
                    <a:pt x="51456" y="7662"/>
                  </a:lnTo>
                  <a:lnTo>
                    <a:pt x="51456" y="3307"/>
                  </a:lnTo>
                  <a:lnTo>
                    <a:pt x="56053" y="3307"/>
                  </a:lnTo>
                  <a:lnTo>
                    <a:pt x="56053" y="7904"/>
                  </a:lnTo>
                  <a:close/>
                  <a:moveTo>
                    <a:pt x="60852" y="89483"/>
                  </a:moveTo>
                  <a:lnTo>
                    <a:pt x="56295" y="89483"/>
                  </a:lnTo>
                  <a:lnTo>
                    <a:pt x="56295" y="84886"/>
                  </a:lnTo>
                  <a:lnTo>
                    <a:pt x="60852" y="84886"/>
                  </a:lnTo>
                  <a:close/>
                  <a:moveTo>
                    <a:pt x="60852" y="84644"/>
                  </a:moveTo>
                  <a:lnTo>
                    <a:pt x="56295" y="84644"/>
                  </a:lnTo>
                  <a:lnTo>
                    <a:pt x="56295" y="80087"/>
                  </a:lnTo>
                  <a:lnTo>
                    <a:pt x="60852" y="80087"/>
                  </a:lnTo>
                  <a:close/>
                  <a:moveTo>
                    <a:pt x="60852" y="79845"/>
                  </a:moveTo>
                  <a:lnTo>
                    <a:pt x="56295" y="79845"/>
                  </a:lnTo>
                  <a:lnTo>
                    <a:pt x="56295" y="75248"/>
                  </a:lnTo>
                  <a:lnTo>
                    <a:pt x="60852" y="75248"/>
                  </a:lnTo>
                  <a:close/>
                  <a:moveTo>
                    <a:pt x="60852" y="75006"/>
                  </a:moveTo>
                  <a:lnTo>
                    <a:pt x="56295" y="75006"/>
                  </a:lnTo>
                  <a:lnTo>
                    <a:pt x="56295" y="70449"/>
                  </a:lnTo>
                  <a:lnTo>
                    <a:pt x="60852" y="70449"/>
                  </a:lnTo>
                  <a:close/>
                  <a:moveTo>
                    <a:pt x="60852" y="70208"/>
                  </a:moveTo>
                  <a:lnTo>
                    <a:pt x="56295" y="70208"/>
                  </a:lnTo>
                  <a:lnTo>
                    <a:pt x="56295" y="65651"/>
                  </a:lnTo>
                  <a:lnTo>
                    <a:pt x="60852" y="65651"/>
                  </a:lnTo>
                  <a:close/>
                  <a:moveTo>
                    <a:pt x="60852" y="65409"/>
                  </a:moveTo>
                  <a:lnTo>
                    <a:pt x="56295" y="65409"/>
                  </a:lnTo>
                  <a:lnTo>
                    <a:pt x="56295" y="60812"/>
                  </a:lnTo>
                  <a:lnTo>
                    <a:pt x="60852" y="60812"/>
                  </a:lnTo>
                  <a:close/>
                  <a:moveTo>
                    <a:pt x="60852" y="60570"/>
                  </a:moveTo>
                  <a:lnTo>
                    <a:pt x="56295" y="60570"/>
                  </a:lnTo>
                  <a:lnTo>
                    <a:pt x="56295" y="56013"/>
                  </a:lnTo>
                  <a:lnTo>
                    <a:pt x="60852" y="56013"/>
                  </a:lnTo>
                  <a:close/>
                  <a:moveTo>
                    <a:pt x="60852" y="55771"/>
                  </a:moveTo>
                  <a:lnTo>
                    <a:pt x="56295" y="55771"/>
                  </a:lnTo>
                  <a:lnTo>
                    <a:pt x="56295" y="51214"/>
                  </a:lnTo>
                  <a:lnTo>
                    <a:pt x="60852" y="51214"/>
                  </a:lnTo>
                  <a:close/>
                  <a:moveTo>
                    <a:pt x="60852" y="50972"/>
                  </a:moveTo>
                  <a:lnTo>
                    <a:pt x="56295" y="50972"/>
                  </a:lnTo>
                  <a:lnTo>
                    <a:pt x="56295" y="46375"/>
                  </a:lnTo>
                  <a:lnTo>
                    <a:pt x="60852" y="46375"/>
                  </a:lnTo>
                  <a:close/>
                  <a:moveTo>
                    <a:pt x="60852" y="46133"/>
                  </a:moveTo>
                  <a:lnTo>
                    <a:pt x="56295" y="46133"/>
                  </a:lnTo>
                  <a:lnTo>
                    <a:pt x="56295" y="41576"/>
                  </a:lnTo>
                  <a:lnTo>
                    <a:pt x="60852" y="41576"/>
                  </a:lnTo>
                  <a:close/>
                  <a:moveTo>
                    <a:pt x="60852" y="41334"/>
                  </a:moveTo>
                  <a:lnTo>
                    <a:pt x="56295" y="41334"/>
                  </a:lnTo>
                  <a:lnTo>
                    <a:pt x="56295" y="36777"/>
                  </a:lnTo>
                  <a:lnTo>
                    <a:pt x="60852" y="36777"/>
                  </a:lnTo>
                  <a:close/>
                  <a:moveTo>
                    <a:pt x="60852" y="36535"/>
                  </a:moveTo>
                  <a:lnTo>
                    <a:pt x="56295" y="36535"/>
                  </a:lnTo>
                  <a:lnTo>
                    <a:pt x="56295" y="31938"/>
                  </a:lnTo>
                  <a:lnTo>
                    <a:pt x="60852" y="31938"/>
                  </a:lnTo>
                  <a:close/>
                  <a:moveTo>
                    <a:pt x="60852" y="31696"/>
                  </a:moveTo>
                  <a:lnTo>
                    <a:pt x="56295" y="31696"/>
                  </a:lnTo>
                  <a:lnTo>
                    <a:pt x="56295" y="27139"/>
                  </a:lnTo>
                  <a:lnTo>
                    <a:pt x="60852" y="27139"/>
                  </a:lnTo>
                  <a:close/>
                  <a:moveTo>
                    <a:pt x="60852" y="26897"/>
                  </a:moveTo>
                  <a:lnTo>
                    <a:pt x="56295" y="26897"/>
                  </a:lnTo>
                  <a:lnTo>
                    <a:pt x="56295" y="22341"/>
                  </a:lnTo>
                  <a:lnTo>
                    <a:pt x="60852" y="22341"/>
                  </a:lnTo>
                  <a:close/>
                  <a:moveTo>
                    <a:pt x="60852" y="22099"/>
                  </a:moveTo>
                  <a:lnTo>
                    <a:pt x="56295" y="22099"/>
                  </a:lnTo>
                  <a:lnTo>
                    <a:pt x="56295" y="17501"/>
                  </a:lnTo>
                  <a:lnTo>
                    <a:pt x="60852" y="17501"/>
                  </a:lnTo>
                  <a:close/>
                  <a:moveTo>
                    <a:pt x="60852" y="17260"/>
                  </a:moveTo>
                  <a:lnTo>
                    <a:pt x="56295" y="17260"/>
                  </a:lnTo>
                  <a:lnTo>
                    <a:pt x="56295" y="12703"/>
                  </a:lnTo>
                  <a:lnTo>
                    <a:pt x="60852" y="12703"/>
                  </a:lnTo>
                  <a:close/>
                  <a:moveTo>
                    <a:pt x="60852" y="12461"/>
                  </a:moveTo>
                  <a:lnTo>
                    <a:pt x="56295" y="12461"/>
                  </a:lnTo>
                  <a:lnTo>
                    <a:pt x="56295" y="7904"/>
                  </a:lnTo>
                  <a:lnTo>
                    <a:pt x="60852" y="7904"/>
                  </a:lnTo>
                  <a:close/>
                  <a:moveTo>
                    <a:pt x="60852" y="7662"/>
                  </a:moveTo>
                  <a:lnTo>
                    <a:pt x="56295" y="7662"/>
                  </a:lnTo>
                  <a:lnTo>
                    <a:pt x="56295" y="3307"/>
                  </a:lnTo>
                  <a:lnTo>
                    <a:pt x="60852" y="3307"/>
                  </a:lnTo>
                  <a:lnTo>
                    <a:pt x="60852" y="7904"/>
                  </a:lnTo>
                  <a:close/>
                  <a:moveTo>
                    <a:pt x="65651" y="84644"/>
                  </a:moveTo>
                  <a:lnTo>
                    <a:pt x="61094" y="84644"/>
                  </a:lnTo>
                  <a:lnTo>
                    <a:pt x="61094" y="80047"/>
                  </a:lnTo>
                  <a:lnTo>
                    <a:pt x="65651" y="80047"/>
                  </a:lnTo>
                  <a:close/>
                  <a:moveTo>
                    <a:pt x="65651" y="79805"/>
                  </a:moveTo>
                  <a:lnTo>
                    <a:pt x="61094" y="79805"/>
                  </a:lnTo>
                  <a:lnTo>
                    <a:pt x="61094" y="75248"/>
                  </a:lnTo>
                  <a:lnTo>
                    <a:pt x="65651" y="75248"/>
                  </a:lnTo>
                  <a:close/>
                  <a:moveTo>
                    <a:pt x="65651" y="75006"/>
                  </a:moveTo>
                  <a:lnTo>
                    <a:pt x="61094" y="75006"/>
                  </a:lnTo>
                  <a:lnTo>
                    <a:pt x="61094" y="70449"/>
                  </a:lnTo>
                  <a:lnTo>
                    <a:pt x="65651" y="70449"/>
                  </a:lnTo>
                  <a:close/>
                  <a:moveTo>
                    <a:pt x="65651" y="70208"/>
                  </a:moveTo>
                  <a:lnTo>
                    <a:pt x="61094" y="70208"/>
                  </a:lnTo>
                  <a:lnTo>
                    <a:pt x="61094" y="65610"/>
                  </a:lnTo>
                  <a:lnTo>
                    <a:pt x="65651" y="65610"/>
                  </a:lnTo>
                  <a:close/>
                  <a:moveTo>
                    <a:pt x="65651" y="65368"/>
                  </a:moveTo>
                  <a:lnTo>
                    <a:pt x="61094" y="65368"/>
                  </a:lnTo>
                  <a:lnTo>
                    <a:pt x="61094" y="60812"/>
                  </a:lnTo>
                  <a:lnTo>
                    <a:pt x="65651" y="60812"/>
                  </a:lnTo>
                  <a:close/>
                  <a:moveTo>
                    <a:pt x="65651" y="60570"/>
                  </a:moveTo>
                  <a:lnTo>
                    <a:pt x="61094" y="60570"/>
                  </a:lnTo>
                  <a:lnTo>
                    <a:pt x="61094" y="56013"/>
                  </a:lnTo>
                  <a:lnTo>
                    <a:pt x="65651" y="56013"/>
                  </a:lnTo>
                  <a:close/>
                  <a:moveTo>
                    <a:pt x="65651" y="55771"/>
                  </a:moveTo>
                  <a:lnTo>
                    <a:pt x="61094" y="55771"/>
                  </a:lnTo>
                  <a:lnTo>
                    <a:pt x="61094" y="51174"/>
                  </a:lnTo>
                  <a:lnTo>
                    <a:pt x="65651" y="51174"/>
                  </a:lnTo>
                  <a:close/>
                  <a:moveTo>
                    <a:pt x="65651" y="50932"/>
                  </a:moveTo>
                  <a:lnTo>
                    <a:pt x="61094" y="50932"/>
                  </a:lnTo>
                  <a:lnTo>
                    <a:pt x="61094" y="46375"/>
                  </a:lnTo>
                  <a:lnTo>
                    <a:pt x="65651" y="46375"/>
                  </a:lnTo>
                  <a:close/>
                  <a:moveTo>
                    <a:pt x="65651" y="46133"/>
                  </a:moveTo>
                  <a:lnTo>
                    <a:pt x="61094" y="46133"/>
                  </a:lnTo>
                  <a:lnTo>
                    <a:pt x="61094" y="41536"/>
                  </a:lnTo>
                  <a:lnTo>
                    <a:pt x="65651" y="41536"/>
                  </a:lnTo>
                  <a:close/>
                  <a:moveTo>
                    <a:pt x="65651" y="41294"/>
                  </a:moveTo>
                  <a:lnTo>
                    <a:pt x="61094" y="41294"/>
                  </a:lnTo>
                  <a:lnTo>
                    <a:pt x="61094" y="36737"/>
                  </a:lnTo>
                  <a:lnTo>
                    <a:pt x="65651" y="36737"/>
                  </a:lnTo>
                  <a:close/>
                  <a:moveTo>
                    <a:pt x="65651" y="36495"/>
                  </a:moveTo>
                  <a:lnTo>
                    <a:pt x="61094" y="36495"/>
                  </a:lnTo>
                  <a:lnTo>
                    <a:pt x="61094" y="31938"/>
                  </a:lnTo>
                  <a:lnTo>
                    <a:pt x="65651" y="31938"/>
                  </a:lnTo>
                  <a:close/>
                  <a:moveTo>
                    <a:pt x="65651" y="31696"/>
                  </a:moveTo>
                  <a:lnTo>
                    <a:pt x="61094" y="31696"/>
                  </a:lnTo>
                  <a:lnTo>
                    <a:pt x="61094" y="27099"/>
                  </a:lnTo>
                  <a:lnTo>
                    <a:pt x="65651" y="27099"/>
                  </a:lnTo>
                  <a:close/>
                  <a:moveTo>
                    <a:pt x="65651" y="26857"/>
                  </a:moveTo>
                  <a:lnTo>
                    <a:pt x="61094" y="26857"/>
                  </a:lnTo>
                  <a:lnTo>
                    <a:pt x="61094" y="22300"/>
                  </a:lnTo>
                  <a:lnTo>
                    <a:pt x="65651" y="22300"/>
                  </a:lnTo>
                  <a:close/>
                  <a:moveTo>
                    <a:pt x="65651" y="22058"/>
                  </a:moveTo>
                  <a:lnTo>
                    <a:pt x="61094" y="22058"/>
                  </a:lnTo>
                  <a:lnTo>
                    <a:pt x="61094" y="17501"/>
                  </a:lnTo>
                  <a:lnTo>
                    <a:pt x="65651" y="17501"/>
                  </a:lnTo>
                  <a:close/>
                  <a:moveTo>
                    <a:pt x="65651" y="17260"/>
                  </a:moveTo>
                  <a:lnTo>
                    <a:pt x="61094" y="17260"/>
                  </a:lnTo>
                  <a:lnTo>
                    <a:pt x="61094" y="12662"/>
                  </a:lnTo>
                  <a:lnTo>
                    <a:pt x="65651" y="12662"/>
                  </a:lnTo>
                  <a:close/>
                  <a:moveTo>
                    <a:pt x="65651" y="12420"/>
                  </a:moveTo>
                  <a:lnTo>
                    <a:pt x="61094" y="12420"/>
                  </a:lnTo>
                  <a:lnTo>
                    <a:pt x="61094" y="7864"/>
                  </a:lnTo>
                  <a:lnTo>
                    <a:pt x="65651" y="7864"/>
                  </a:lnTo>
                  <a:close/>
                  <a:moveTo>
                    <a:pt x="70490" y="84604"/>
                  </a:moveTo>
                  <a:lnTo>
                    <a:pt x="65893" y="84604"/>
                  </a:lnTo>
                  <a:lnTo>
                    <a:pt x="65893" y="80047"/>
                  </a:lnTo>
                  <a:lnTo>
                    <a:pt x="70490" y="80047"/>
                  </a:lnTo>
                  <a:close/>
                  <a:moveTo>
                    <a:pt x="70490" y="79805"/>
                  </a:moveTo>
                  <a:lnTo>
                    <a:pt x="65893" y="79805"/>
                  </a:lnTo>
                  <a:lnTo>
                    <a:pt x="65893" y="75208"/>
                  </a:lnTo>
                  <a:lnTo>
                    <a:pt x="70490" y="75208"/>
                  </a:lnTo>
                  <a:close/>
                  <a:moveTo>
                    <a:pt x="70490" y="74966"/>
                  </a:moveTo>
                  <a:lnTo>
                    <a:pt x="65893" y="74966"/>
                  </a:lnTo>
                  <a:lnTo>
                    <a:pt x="65893" y="70409"/>
                  </a:lnTo>
                  <a:lnTo>
                    <a:pt x="70490" y="70409"/>
                  </a:lnTo>
                  <a:close/>
                  <a:moveTo>
                    <a:pt x="70490" y="70167"/>
                  </a:moveTo>
                  <a:lnTo>
                    <a:pt x="65893" y="70167"/>
                  </a:lnTo>
                  <a:lnTo>
                    <a:pt x="65893" y="65610"/>
                  </a:lnTo>
                  <a:lnTo>
                    <a:pt x="70490" y="65610"/>
                  </a:lnTo>
                  <a:close/>
                  <a:moveTo>
                    <a:pt x="70490" y="65368"/>
                  </a:moveTo>
                  <a:lnTo>
                    <a:pt x="65893" y="65368"/>
                  </a:lnTo>
                  <a:lnTo>
                    <a:pt x="65893" y="60771"/>
                  </a:lnTo>
                  <a:lnTo>
                    <a:pt x="70490" y="60771"/>
                  </a:lnTo>
                  <a:close/>
                  <a:moveTo>
                    <a:pt x="70490" y="60529"/>
                  </a:moveTo>
                  <a:lnTo>
                    <a:pt x="65893" y="60529"/>
                  </a:lnTo>
                  <a:lnTo>
                    <a:pt x="65893" y="55972"/>
                  </a:lnTo>
                  <a:lnTo>
                    <a:pt x="70490" y="55972"/>
                  </a:lnTo>
                  <a:close/>
                  <a:moveTo>
                    <a:pt x="70490" y="55730"/>
                  </a:moveTo>
                  <a:lnTo>
                    <a:pt x="65893" y="55730"/>
                  </a:lnTo>
                  <a:lnTo>
                    <a:pt x="65893" y="51174"/>
                  </a:lnTo>
                  <a:lnTo>
                    <a:pt x="70490" y="51174"/>
                  </a:lnTo>
                  <a:close/>
                  <a:moveTo>
                    <a:pt x="70490" y="50932"/>
                  </a:moveTo>
                  <a:lnTo>
                    <a:pt x="65893" y="50932"/>
                  </a:lnTo>
                  <a:lnTo>
                    <a:pt x="65893" y="46335"/>
                  </a:lnTo>
                  <a:lnTo>
                    <a:pt x="70490" y="46335"/>
                  </a:lnTo>
                  <a:close/>
                  <a:moveTo>
                    <a:pt x="70490" y="46093"/>
                  </a:moveTo>
                  <a:lnTo>
                    <a:pt x="65893" y="46093"/>
                  </a:lnTo>
                  <a:lnTo>
                    <a:pt x="65893" y="41536"/>
                  </a:lnTo>
                  <a:lnTo>
                    <a:pt x="70490" y="41536"/>
                  </a:lnTo>
                  <a:close/>
                  <a:moveTo>
                    <a:pt x="70490" y="41294"/>
                  </a:moveTo>
                  <a:lnTo>
                    <a:pt x="65893" y="41294"/>
                  </a:lnTo>
                  <a:lnTo>
                    <a:pt x="65893" y="36737"/>
                  </a:lnTo>
                  <a:lnTo>
                    <a:pt x="70490" y="36737"/>
                  </a:lnTo>
                  <a:close/>
                  <a:moveTo>
                    <a:pt x="70490" y="36495"/>
                  </a:moveTo>
                  <a:lnTo>
                    <a:pt x="65893" y="36495"/>
                  </a:lnTo>
                  <a:lnTo>
                    <a:pt x="65893" y="31898"/>
                  </a:lnTo>
                  <a:lnTo>
                    <a:pt x="70490" y="31898"/>
                  </a:lnTo>
                  <a:close/>
                  <a:moveTo>
                    <a:pt x="70490" y="31656"/>
                  </a:moveTo>
                  <a:lnTo>
                    <a:pt x="65893" y="31656"/>
                  </a:lnTo>
                  <a:lnTo>
                    <a:pt x="65893" y="27099"/>
                  </a:lnTo>
                  <a:lnTo>
                    <a:pt x="70490" y="27099"/>
                  </a:lnTo>
                  <a:close/>
                  <a:moveTo>
                    <a:pt x="70490" y="26857"/>
                  </a:moveTo>
                  <a:lnTo>
                    <a:pt x="65893" y="26857"/>
                  </a:lnTo>
                  <a:lnTo>
                    <a:pt x="65893" y="22260"/>
                  </a:lnTo>
                  <a:lnTo>
                    <a:pt x="70490" y="22260"/>
                  </a:lnTo>
                  <a:close/>
                  <a:moveTo>
                    <a:pt x="70490" y="22018"/>
                  </a:moveTo>
                  <a:lnTo>
                    <a:pt x="65893" y="22018"/>
                  </a:lnTo>
                  <a:lnTo>
                    <a:pt x="65893" y="17461"/>
                  </a:lnTo>
                  <a:lnTo>
                    <a:pt x="70490" y="17461"/>
                  </a:lnTo>
                  <a:close/>
                  <a:moveTo>
                    <a:pt x="70490" y="17219"/>
                  </a:moveTo>
                  <a:lnTo>
                    <a:pt x="65893" y="17219"/>
                  </a:lnTo>
                  <a:lnTo>
                    <a:pt x="65893" y="12662"/>
                  </a:lnTo>
                  <a:lnTo>
                    <a:pt x="70490" y="12662"/>
                  </a:lnTo>
                  <a:close/>
                  <a:moveTo>
                    <a:pt x="70490" y="12420"/>
                  </a:moveTo>
                  <a:lnTo>
                    <a:pt x="65893" y="12420"/>
                  </a:lnTo>
                  <a:lnTo>
                    <a:pt x="65893" y="7823"/>
                  </a:lnTo>
                  <a:lnTo>
                    <a:pt x="70490" y="7823"/>
                  </a:lnTo>
                  <a:close/>
                  <a:moveTo>
                    <a:pt x="75289" y="79765"/>
                  </a:moveTo>
                  <a:lnTo>
                    <a:pt x="70732" y="79765"/>
                  </a:lnTo>
                  <a:lnTo>
                    <a:pt x="70732" y="75208"/>
                  </a:lnTo>
                  <a:lnTo>
                    <a:pt x="75289" y="75208"/>
                  </a:lnTo>
                  <a:close/>
                  <a:moveTo>
                    <a:pt x="75289" y="74966"/>
                  </a:moveTo>
                  <a:lnTo>
                    <a:pt x="70732" y="74966"/>
                  </a:lnTo>
                  <a:lnTo>
                    <a:pt x="70732" y="70409"/>
                  </a:lnTo>
                  <a:lnTo>
                    <a:pt x="75289" y="70409"/>
                  </a:lnTo>
                  <a:close/>
                  <a:moveTo>
                    <a:pt x="75289" y="70167"/>
                  </a:moveTo>
                  <a:lnTo>
                    <a:pt x="70732" y="70167"/>
                  </a:lnTo>
                  <a:lnTo>
                    <a:pt x="70732" y="65570"/>
                  </a:lnTo>
                  <a:lnTo>
                    <a:pt x="75289" y="65570"/>
                  </a:lnTo>
                  <a:close/>
                  <a:moveTo>
                    <a:pt x="75289" y="65328"/>
                  </a:moveTo>
                  <a:lnTo>
                    <a:pt x="70732" y="65328"/>
                  </a:lnTo>
                  <a:lnTo>
                    <a:pt x="70732" y="60771"/>
                  </a:lnTo>
                  <a:lnTo>
                    <a:pt x="75289" y="60771"/>
                  </a:lnTo>
                  <a:close/>
                  <a:moveTo>
                    <a:pt x="75289" y="60529"/>
                  </a:moveTo>
                  <a:lnTo>
                    <a:pt x="70732" y="60529"/>
                  </a:lnTo>
                  <a:lnTo>
                    <a:pt x="70732" y="55972"/>
                  </a:lnTo>
                  <a:lnTo>
                    <a:pt x="75289" y="55972"/>
                  </a:lnTo>
                  <a:close/>
                  <a:moveTo>
                    <a:pt x="75289" y="55730"/>
                  </a:moveTo>
                  <a:lnTo>
                    <a:pt x="70732" y="55730"/>
                  </a:lnTo>
                  <a:lnTo>
                    <a:pt x="70732" y="51133"/>
                  </a:lnTo>
                  <a:lnTo>
                    <a:pt x="75289" y="51133"/>
                  </a:lnTo>
                  <a:close/>
                  <a:moveTo>
                    <a:pt x="75289" y="50891"/>
                  </a:moveTo>
                  <a:lnTo>
                    <a:pt x="70732" y="50891"/>
                  </a:lnTo>
                  <a:lnTo>
                    <a:pt x="70732" y="46335"/>
                  </a:lnTo>
                  <a:lnTo>
                    <a:pt x="75289" y="46335"/>
                  </a:lnTo>
                  <a:close/>
                  <a:moveTo>
                    <a:pt x="75289" y="46093"/>
                  </a:moveTo>
                  <a:lnTo>
                    <a:pt x="70732" y="46093"/>
                  </a:lnTo>
                  <a:lnTo>
                    <a:pt x="70732" y="41495"/>
                  </a:lnTo>
                  <a:lnTo>
                    <a:pt x="75289" y="41495"/>
                  </a:lnTo>
                  <a:close/>
                  <a:moveTo>
                    <a:pt x="75289" y="41253"/>
                  </a:moveTo>
                  <a:lnTo>
                    <a:pt x="70732" y="41253"/>
                  </a:lnTo>
                  <a:lnTo>
                    <a:pt x="70732" y="36697"/>
                  </a:lnTo>
                  <a:lnTo>
                    <a:pt x="75289" y="36697"/>
                  </a:lnTo>
                  <a:close/>
                  <a:moveTo>
                    <a:pt x="75289" y="36455"/>
                  </a:moveTo>
                  <a:lnTo>
                    <a:pt x="70732" y="36455"/>
                  </a:lnTo>
                  <a:lnTo>
                    <a:pt x="70732" y="31898"/>
                  </a:lnTo>
                  <a:lnTo>
                    <a:pt x="75289" y="31898"/>
                  </a:lnTo>
                  <a:close/>
                  <a:moveTo>
                    <a:pt x="75289" y="31656"/>
                  </a:moveTo>
                  <a:lnTo>
                    <a:pt x="70732" y="31656"/>
                  </a:lnTo>
                  <a:lnTo>
                    <a:pt x="70732" y="27059"/>
                  </a:lnTo>
                  <a:lnTo>
                    <a:pt x="75289" y="27059"/>
                  </a:lnTo>
                  <a:close/>
                  <a:moveTo>
                    <a:pt x="75289" y="26817"/>
                  </a:moveTo>
                  <a:lnTo>
                    <a:pt x="70732" y="26817"/>
                  </a:lnTo>
                  <a:lnTo>
                    <a:pt x="70732" y="22260"/>
                  </a:lnTo>
                  <a:lnTo>
                    <a:pt x="75289" y="22260"/>
                  </a:lnTo>
                  <a:close/>
                  <a:moveTo>
                    <a:pt x="75289" y="22018"/>
                  </a:moveTo>
                  <a:lnTo>
                    <a:pt x="70732" y="22018"/>
                  </a:lnTo>
                  <a:lnTo>
                    <a:pt x="70732" y="17461"/>
                  </a:lnTo>
                  <a:lnTo>
                    <a:pt x="75289" y="17461"/>
                  </a:lnTo>
                  <a:close/>
                  <a:moveTo>
                    <a:pt x="75289" y="17219"/>
                  </a:moveTo>
                  <a:lnTo>
                    <a:pt x="70732" y="17219"/>
                  </a:lnTo>
                  <a:lnTo>
                    <a:pt x="70732" y="12622"/>
                  </a:lnTo>
                  <a:lnTo>
                    <a:pt x="75289" y="12622"/>
                  </a:lnTo>
                  <a:close/>
                  <a:moveTo>
                    <a:pt x="80087" y="74926"/>
                  </a:moveTo>
                  <a:lnTo>
                    <a:pt x="75531" y="74926"/>
                  </a:lnTo>
                  <a:lnTo>
                    <a:pt x="75531" y="70369"/>
                  </a:lnTo>
                  <a:lnTo>
                    <a:pt x="80087" y="70369"/>
                  </a:lnTo>
                  <a:close/>
                  <a:moveTo>
                    <a:pt x="80087" y="70127"/>
                  </a:moveTo>
                  <a:lnTo>
                    <a:pt x="75531" y="70127"/>
                  </a:lnTo>
                  <a:lnTo>
                    <a:pt x="75531" y="65570"/>
                  </a:lnTo>
                  <a:lnTo>
                    <a:pt x="80087" y="65570"/>
                  </a:lnTo>
                  <a:close/>
                  <a:moveTo>
                    <a:pt x="80087" y="65328"/>
                  </a:moveTo>
                  <a:lnTo>
                    <a:pt x="75531" y="65328"/>
                  </a:lnTo>
                  <a:lnTo>
                    <a:pt x="75531" y="60731"/>
                  </a:lnTo>
                  <a:lnTo>
                    <a:pt x="80087" y="60731"/>
                  </a:lnTo>
                  <a:close/>
                  <a:moveTo>
                    <a:pt x="80087" y="60489"/>
                  </a:moveTo>
                  <a:lnTo>
                    <a:pt x="75531" y="60489"/>
                  </a:lnTo>
                  <a:lnTo>
                    <a:pt x="75531" y="55932"/>
                  </a:lnTo>
                  <a:lnTo>
                    <a:pt x="80087" y="55932"/>
                  </a:lnTo>
                  <a:close/>
                  <a:moveTo>
                    <a:pt x="80087" y="55690"/>
                  </a:moveTo>
                  <a:lnTo>
                    <a:pt x="75531" y="55690"/>
                  </a:lnTo>
                  <a:lnTo>
                    <a:pt x="75531" y="51133"/>
                  </a:lnTo>
                  <a:lnTo>
                    <a:pt x="80087" y="51133"/>
                  </a:lnTo>
                  <a:close/>
                  <a:moveTo>
                    <a:pt x="80087" y="50891"/>
                  </a:moveTo>
                  <a:lnTo>
                    <a:pt x="75531" y="50891"/>
                  </a:lnTo>
                  <a:lnTo>
                    <a:pt x="75531" y="46294"/>
                  </a:lnTo>
                  <a:lnTo>
                    <a:pt x="80087" y="46294"/>
                  </a:lnTo>
                  <a:close/>
                  <a:moveTo>
                    <a:pt x="80087" y="46052"/>
                  </a:moveTo>
                  <a:lnTo>
                    <a:pt x="75531" y="46052"/>
                  </a:lnTo>
                  <a:lnTo>
                    <a:pt x="75531" y="41495"/>
                  </a:lnTo>
                  <a:lnTo>
                    <a:pt x="80087" y="41495"/>
                  </a:lnTo>
                  <a:close/>
                  <a:moveTo>
                    <a:pt x="80087" y="41253"/>
                  </a:moveTo>
                  <a:lnTo>
                    <a:pt x="75531" y="41253"/>
                  </a:lnTo>
                  <a:lnTo>
                    <a:pt x="75531" y="36697"/>
                  </a:lnTo>
                  <a:lnTo>
                    <a:pt x="80087" y="36697"/>
                  </a:lnTo>
                  <a:close/>
                  <a:moveTo>
                    <a:pt x="80087" y="36455"/>
                  </a:moveTo>
                  <a:lnTo>
                    <a:pt x="75531" y="36455"/>
                  </a:lnTo>
                  <a:lnTo>
                    <a:pt x="75531" y="31858"/>
                  </a:lnTo>
                  <a:lnTo>
                    <a:pt x="80087" y="31858"/>
                  </a:lnTo>
                  <a:close/>
                  <a:moveTo>
                    <a:pt x="80087" y="31616"/>
                  </a:moveTo>
                  <a:lnTo>
                    <a:pt x="75531" y="31616"/>
                  </a:lnTo>
                  <a:lnTo>
                    <a:pt x="75531" y="27059"/>
                  </a:lnTo>
                  <a:lnTo>
                    <a:pt x="80087" y="27059"/>
                  </a:lnTo>
                  <a:close/>
                  <a:moveTo>
                    <a:pt x="80087" y="26817"/>
                  </a:moveTo>
                  <a:lnTo>
                    <a:pt x="75531" y="26817"/>
                  </a:lnTo>
                  <a:lnTo>
                    <a:pt x="75531" y="22260"/>
                  </a:lnTo>
                  <a:lnTo>
                    <a:pt x="80087" y="22260"/>
                  </a:lnTo>
                  <a:close/>
                  <a:moveTo>
                    <a:pt x="80087" y="22018"/>
                  </a:moveTo>
                  <a:lnTo>
                    <a:pt x="75531" y="22018"/>
                  </a:lnTo>
                  <a:lnTo>
                    <a:pt x="75531" y="17421"/>
                  </a:lnTo>
                  <a:lnTo>
                    <a:pt x="80087" y="17421"/>
                  </a:lnTo>
                  <a:close/>
                  <a:moveTo>
                    <a:pt x="84886" y="70127"/>
                  </a:moveTo>
                  <a:lnTo>
                    <a:pt x="80329" y="70127"/>
                  </a:lnTo>
                  <a:lnTo>
                    <a:pt x="80329" y="65530"/>
                  </a:lnTo>
                  <a:lnTo>
                    <a:pt x="84886" y="65530"/>
                  </a:lnTo>
                  <a:close/>
                  <a:moveTo>
                    <a:pt x="84886" y="65288"/>
                  </a:moveTo>
                  <a:lnTo>
                    <a:pt x="80329" y="65288"/>
                  </a:lnTo>
                  <a:lnTo>
                    <a:pt x="80329" y="60731"/>
                  </a:lnTo>
                  <a:lnTo>
                    <a:pt x="84886" y="60731"/>
                  </a:lnTo>
                  <a:close/>
                  <a:moveTo>
                    <a:pt x="84886" y="60489"/>
                  </a:moveTo>
                  <a:lnTo>
                    <a:pt x="80329" y="60489"/>
                  </a:lnTo>
                  <a:lnTo>
                    <a:pt x="80329" y="55932"/>
                  </a:lnTo>
                  <a:lnTo>
                    <a:pt x="84886" y="55932"/>
                  </a:lnTo>
                  <a:close/>
                  <a:moveTo>
                    <a:pt x="84886" y="55690"/>
                  </a:moveTo>
                  <a:lnTo>
                    <a:pt x="80329" y="55690"/>
                  </a:lnTo>
                  <a:lnTo>
                    <a:pt x="80329" y="51093"/>
                  </a:lnTo>
                  <a:lnTo>
                    <a:pt x="84886" y="51093"/>
                  </a:lnTo>
                  <a:close/>
                  <a:moveTo>
                    <a:pt x="84886" y="50851"/>
                  </a:moveTo>
                  <a:lnTo>
                    <a:pt x="80329" y="50851"/>
                  </a:lnTo>
                  <a:lnTo>
                    <a:pt x="80329" y="46294"/>
                  </a:lnTo>
                  <a:lnTo>
                    <a:pt x="84886" y="46294"/>
                  </a:lnTo>
                  <a:close/>
                  <a:moveTo>
                    <a:pt x="84886" y="46052"/>
                  </a:moveTo>
                  <a:lnTo>
                    <a:pt x="80329" y="46052"/>
                  </a:lnTo>
                  <a:lnTo>
                    <a:pt x="80329" y="41495"/>
                  </a:lnTo>
                  <a:lnTo>
                    <a:pt x="84886" y="41495"/>
                  </a:lnTo>
                  <a:close/>
                  <a:moveTo>
                    <a:pt x="84886" y="41253"/>
                  </a:moveTo>
                  <a:lnTo>
                    <a:pt x="80329" y="41253"/>
                  </a:lnTo>
                  <a:lnTo>
                    <a:pt x="80329" y="36656"/>
                  </a:lnTo>
                  <a:lnTo>
                    <a:pt x="84886" y="36656"/>
                  </a:lnTo>
                  <a:close/>
                  <a:moveTo>
                    <a:pt x="84886" y="36414"/>
                  </a:moveTo>
                  <a:lnTo>
                    <a:pt x="80329" y="36414"/>
                  </a:lnTo>
                  <a:lnTo>
                    <a:pt x="80329" y="31858"/>
                  </a:lnTo>
                  <a:lnTo>
                    <a:pt x="84886" y="31858"/>
                  </a:lnTo>
                  <a:close/>
                  <a:moveTo>
                    <a:pt x="84886" y="31616"/>
                  </a:moveTo>
                  <a:lnTo>
                    <a:pt x="80329" y="31616"/>
                  </a:lnTo>
                  <a:lnTo>
                    <a:pt x="80329" y="27018"/>
                  </a:lnTo>
                  <a:lnTo>
                    <a:pt x="84886" y="27018"/>
                  </a:lnTo>
                  <a:close/>
                  <a:moveTo>
                    <a:pt x="84886" y="26776"/>
                  </a:moveTo>
                  <a:lnTo>
                    <a:pt x="80329" y="26776"/>
                  </a:lnTo>
                  <a:lnTo>
                    <a:pt x="80329" y="22220"/>
                  </a:lnTo>
                  <a:lnTo>
                    <a:pt x="84886" y="2222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972" name="Google Shape;972;g3947520ca99_0_0"/>
          <p:cNvSpPr txBox="1"/>
          <p:nvPr>
            <p:ph idx="1" type="subTitle"/>
          </p:nvPr>
        </p:nvSpPr>
        <p:spPr>
          <a:xfrm>
            <a:off x="103945" y="3554108"/>
            <a:ext cx="4527300" cy="1555200"/>
          </a:xfrm>
          <a:prstGeom prst="rect">
            <a:avLst/>
          </a:prstGeom>
          <a:solidFill>
            <a:schemeClr val="accent3"/>
          </a:solidFill>
          <a:ln cap="flat" cmpd="sng" w="38100">
            <a:solidFill>
              <a:schemeClr val="lt1"/>
            </a:solidFill>
            <a:prstDash val="solid"/>
            <a:round/>
            <a:headEnd len="sm" w="sm" type="none"/>
            <a:tailEnd len="sm" w="sm" type="none"/>
          </a:ln>
          <a:effectLst>
            <a:outerShdw blurRad="40000" rotWithShape="0" dir="5400000" dist="20000">
              <a:srgbClr val="000000">
                <a:alpha val="37250"/>
              </a:srgbClr>
            </a:outerShdw>
          </a:effectLst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Integrantes: Vicente Arriagada, Christian Riquelme, </a:t>
            </a: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Catalina Saldías.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Docente: Daniel Montero.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Asignatura: PTY4614_007D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Carrera: Ingeniería en Informática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>
                <a:solidFill>
                  <a:schemeClr val="lt1"/>
                </a:solidFill>
                <a:latin typeface="Arial"/>
                <a:ea typeface="Arial"/>
                <a:cs typeface="Arial"/>
                <a:sym typeface="Arial"/>
              </a:rPr>
              <a:t>Sede: Maipú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76" name="Shape 9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7" name="Google Shape;977;g3947520ca99_0_871"/>
          <p:cNvSpPr txBox="1"/>
          <p:nvPr>
            <p:ph idx="1" type="subTitle"/>
          </p:nvPr>
        </p:nvSpPr>
        <p:spPr>
          <a:xfrm>
            <a:off x="1624125" y="1371401"/>
            <a:ext cx="5895600" cy="2986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La Gestión de Viajes Corporativos es un proceso clave en muchas empresas medianas y grandes, ya que implica la organización de traslados, aprobaciones, y control de gastos de colaboradores.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Sin embargo, la mayoría de las organizaciones enfrentan dificultades para llevar este proceso de manera eficiente y centralizada.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</a:pPr>
            <a:r>
              <a:rPr lang="en"/>
              <a:t>Nuestro proyecto, busca dar solución a esta necesidad, mediante el </a:t>
            </a:r>
            <a:r>
              <a:rPr lang="en"/>
              <a:t>desarrollo</a:t>
            </a:r>
            <a:r>
              <a:rPr lang="en"/>
              <a:t> de una plataforma web innovadora, que facilite la trazabilidad, reduzca costos, y mejore la </a:t>
            </a:r>
            <a:r>
              <a:rPr lang="en"/>
              <a:t>experiencia</a:t>
            </a:r>
            <a:r>
              <a:rPr lang="en"/>
              <a:t> tanto de colaboradores como de áreas administrativas.</a:t>
            </a:r>
            <a:endParaRPr/>
          </a:p>
        </p:txBody>
      </p:sp>
      <p:grpSp>
        <p:nvGrpSpPr>
          <p:cNvPr id="978" name="Google Shape;978;g3947520ca99_0_871"/>
          <p:cNvGrpSpPr/>
          <p:nvPr/>
        </p:nvGrpSpPr>
        <p:grpSpPr>
          <a:xfrm>
            <a:off x="638000" y="2864458"/>
            <a:ext cx="986125" cy="2095500"/>
            <a:chOff x="7631225" y="2241175"/>
            <a:chExt cx="986125" cy="2095500"/>
          </a:xfrm>
        </p:grpSpPr>
        <p:cxnSp>
          <p:nvCxnSpPr>
            <p:cNvPr id="979" name="Google Shape;979;g3947520ca99_0_871"/>
            <p:cNvCxnSpPr/>
            <p:nvPr/>
          </p:nvCxnSpPr>
          <p:spPr>
            <a:xfrm>
              <a:off x="763122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0" name="Google Shape;980;g3947520ca99_0_871"/>
            <p:cNvCxnSpPr/>
            <p:nvPr/>
          </p:nvCxnSpPr>
          <p:spPr>
            <a:xfrm>
              <a:off x="770708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1" name="Google Shape;981;g3947520ca99_0_871"/>
            <p:cNvCxnSpPr/>
            <p:nvPr/>
          </p:nvCxnSpPr>
          <p:spPr>
            <a:xfrm>
              <a:off x="778293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2" name="Google Shape;982;g3947520ca99_0_871"/>
            <p:cNvCxnSpPr/>
            <p:nvPr/>
          </p:nvCxnSpPr>
          <p:spPr>
            <a:xfrm>
              <a:off x="7858792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3" name="Google Shape;983;g3947520ca99_0_871"/>
            <p:cNvCxnSpPr/>
            <p:nvPr/>
          </p:nvCxnSpPr>
          <p:spPr>
            <a:xfrm>
              <a:off x="801050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4" name="Google Shape;984;g3947520ca99_0_871"/>
            <p:cNvCxnSpPr/>
            <p:nvPr/>
          </p:nvCxnSpPr>
          <p:spPr>
            <a:xfrm>
              <a:off x="8162215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5" name="Google Shape;985;g3947520ca99_0_871"/>
            <p:cNvCxnSpPr/>
            <p:nvPr/>
          </p:nvCxnSpPr>
          <p:spPr>
            <a:xfrm>
              <a:off x="8313927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6" name="Google Shape;986;g3947520ca99_0_871"/>
            <p:cNvCxnSpPr/>
            <p:nvPr/>
          </p:nvCxnSpPr>
          <p:spPr>
            <a:xfrm>
              <a:off x="793464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7" name="Google Shape;987;g3947520ca99_0_871"/>
            <p:cNvCxnSpPr/>
            <p:nvPr/>
          </p:nvCxnSpPr>
          <p:spPr>
            <a:xfrm>
              <a:off x="808636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8" name="Google Shape;988;g3947520ca99_0_871"/>
            <p:cNvCxnSpPr/>
            <p:nvPr/>
          </p:nvCxnSpPr>
          <p:spPr>
            <a:xfrm>
              <a:off x="8238071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89" name="Google Shape;989;g3947520ca99_0_871"/>
            <p:cNvCxnSpPr/>
            <p:nvPr/>
          </p:nvCxnSpPr>
          <p:spPr>
            <a:xfrm>
              <a:off x="8389783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0" name="Google Shape;990;g3947520ca99_0_871"/>
            <p:cNvCxnSpPr/>
            <p:nvPr/>
          </p:nvCxnSpPr>
          <p:spPr>
            <a:xfrm>
              <a:off x="8465638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1" name="Google Shape;991;g3947520ca99_0_871"/>
            <p:cNvCxnSpPr/>
            <p:nvPr/>
          </p:nvCxnSpPr>
          <p:spPr>
            <a:xfrm>
              <a:off x="8541494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  <p:cxnSp>
          <p:nvCxnSpPr>
            <p:cNvPr id="992" name="Google Shape;992;g3947520ca99_0_871"/>
            <p:cNvCxnSpPr/>
            <p:nvPr/>
          </p:nvCxnSpPr>
          <p:spPr>
            <a:xfrm>
              <a:off x="8617350" y="2241175"/>
              <a:ext cx="0" cy="2095500"/>
            </a:xfrm>
            <a:prstGeom prst="straightConnector1">
              <a:avLst/>
            </a:prstGeom>
            <a:noFill/>
            <a:ln cap="flat" cmpd="sng" w="9525">
              <a:solidFill>
                <a:schemeClr val="lt2"/>
              </a:solidFill>
              <a:prstDash val="solid"/>
              <a:round/>
              <a:headEnd len="sm" w="sm" type="none"/>
              <a:tailEnd len="sm" w="sm" type="none"/>
            </a:ln>
          </p:spPr>
        </p:cxnSp>
      </p:grpSp>
      <p:grpSp>
        <p:nvGrpSpPr>
          <p:cNvPr id="993" name="Google Shape;993;g3947520ca99_0_871"/>
          <p:cNvGrpSpPr/>
          <p:nvPr/>
        </p:nvGrpSpPr>
        <p:grpSpPr>
          <a:xfrm>
            <a:off x="2035713" y="-744737"/>
            <a:ext cx="1885275" cy="1884250"/>
            <a:chOff x="2609275" y="3149350"/>
            <a:chExt cx="1885275" cy="1884250"/>
          </a:xfrm>
        </p:grpSpPr>
        <p:sp>
          <p:nvSpPr>
            <p:cNvPr id="994" name="Google Shape;994;g3947520ca99_0_871"/>
            <p:cNvSpPr/>
            <p:nvPr/>
          </p:nvSpPr>
          <p:spPr>
            <a:xfrm>
              <a:off x="3923900" y="3224950"/>
              <a:ext cx="494025" cy="495025"/>
            </a:xfrm>
            <a:custGeom>
              <a:rect b="b" l="l" r="r" t="t"/>
              <a:pathLst>
                <a:path extrusionOk="0" h="19801" w="19761">
                  <a:moveTo>
                    <a:pt x="485" y="202"/>
                  </a:moveTo>
                  <a:cubicBezTo>
                    <a:pt x="323" y="162"/>
                    <a:pt x="162" y="81"/>
                    <a:pt x="1" y="1"/>
                  </a:cubicBezTo>
                  <a:lnTo>
                    <a:pt x="19761" y="19801"/>
                  </a:lnTo>
                  <a:cubicBezTo>
                    <a:pt x="19720" y="19640"/>
                    <a:pt x="19640" y="19478"/>
                    <a:pt x="19559" y="19317"/>
                  </a:cubicBezTo>
                  <a:lnTo>
                    <a:pt x="485" y="20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5" name="Google Shape;995;g3947520ca99_0_871"/>
            <p:cNvSpPr/>
            <p:nvPr/>
          </p:nvSpPr>
          <p:spPr>
            <a:xfrm>
              <a:off x="3725300" y="3164475"/>
              <a:ext cx="753125" cy="753100"/>
            </a:xfrm>
            <a:custGeom>
              <a:rect b="b" l="l" r="r" t="t"/>
              <a:pathLst>
                <a:path extrusionOk="0" h="30124" w="30125">
                  <a:moveTo>
                    <a:pt x="323" y="81"/>
                  </a:moveTo>
                  <a:cubicBezTo>
                    <a:pt x="202" y="41"/>
                    <a:pt x="122" y="41"/>
                    <a:pt x="1" y="0"/>
                  </a:cubicBezTo>
                  <a:lnTo>
                    <a:pt x="30124" y="30124"/>
                  </a:lnTo>
                  <a:cubicBezTo>
                    <a:pt x="30084" y="30043"/>
                    <a:pt x="30084" y="29922"/>
                    <a:pt x="30043" y="29801"/>
                  </a:cubicBezTo>
                  <a:lnTo>
                    <a:pt x="323" y="8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6" name="Google Shape;996;g3947520ca99_0_871"/>
            <p:cNvSpPr/>
            <p:nvPr/>
          </p:nvSpPr>
          <p:spPr>
            <a:xfrm>
              <a:off x="3572075" y="3149350"/>
              <a:ext cx="922475" cy="922475"/>
            </a:xfrm>
            <a:custGeom>
              <a:rect b="b" l="l" r="r" t="t"/>
              <a:pathLst>
                <a:path extrusionOk="0" h="36899" w="36899">
                  <a:moveTo>
                    <a:pt x="282" y="0"/>
                  </a:moveTo>
                  <a:cubicBezTo>
                    <a:pt x="161" y="0"/>
                    <a:pt x="81" y="0"/>
                    <a:pt x="0" y="0"/>
                  </a:cubicBezTo>
                  <a:lnTo>
                    <a:pt x="36898" y="36899"/>
                  </a:lnTo>
                  <a:cubicBezTo>
                    <a:pt x="36898" y="36778"/>
                    <a:pt x="36898" y="36697"/>
                    <a:pt x="36858" y="36616"/>
                  </a:cubicBezTo>
                  <a:lnTo>
                    <a:pt x="282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7" name="Google Shape;997;g3947520ca99_0_871"/>
            <p:cNvSpPr/>
            <p:nvPr/>
          </p:nvSpPr>
          <p:spPr>
            <a:xfrm>
              <a:off x="3440000" y="315440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242" y="0"/>
                  </a:moveTo>
                  <a:cubicBezTo>
                    <a:pt x="162" y="40"/>
                    <a:pt x="81" y="40"/>
                    <a:pt x="0" y="40"/>
                  </a:cubicBezTo>
                  <a:lnTo>
                    <a:pt x="41899" y="41939"/>
                  </a:lnTo>
                  <a:cubicBezTo>
                    <a:pt x="41899" y="41858"/>
                    <a:pt x="41939" y="41778"/>
                    <a:pt x="41939" y="41697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8" name="Google Shape;998;g3947520ca99_0_871"/>
            <p:cNvSpPr/>
            <p:nvPr/>
          </p:nvSpPr>
          <p:spPr>
            <a:xfrm>
              <a:off x="3323050" y="3175550"/>
              <a:ext cx="1145275" cy="1144275"/>
            </a:xfrm>
            <a:custGeom>
              <a:rect b="b" l="l" r="r" t="t"/>
              <a:pathLst>
                <a:path extrusionOk="0" h="45771" w="45811">
                  <a:moveTo>
                    <a:pt x="243" y="1"/>
                  </a:moveTo>
                  <a:cubicBezTo>
                    <a:pt x="162" y="1"/>
                    <a:pt x="81" y="41"/>
                    <a:pt x="1" y="41"/>
                  </a:cubicBezTo>
                  <a:lnTo>
                    <a:pt x="45730" y="45771"/>
                  </a:lnTo>
                  <a:cubicBezTo>
                    <a:pt x="45771" y="45690"/>
                    <a:pt x="45771" y="45610"/>
                    <a:pt x="45811" y="45569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999" name="Google Shape;999;g3947520ca99_0_871"/>
            <p:cNvSpPr/>
            <p:nvPr/>
          </p:nvSpPr>
          <p:spPr>
            <a:xfrm>
              <a:off x="3218200" y="320782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202" y="0"/>
                  </a:moveTo>
                  <a:cubicBezTo>
                    <a:pt x="122" y="0"/>
                    <a:pt x="81" y="41"/>
                    <a:pt x="1" y="81"/>
                  </a:cubicBezTo>
                  <a:lnTo>
                    <a:pt x="48593" y="48674"/>
                  </a:lnTo>
                  <a:cubicBezTo>
                    <a:pt x="48634" y="48633"/>
                    <a:pt x="48674" y="48553"/>
                    <a:pt x="48674" y="4847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0" name="Google Shape;1000;g3947520ca99_0_871"/>
            <p:cNvSpPr/>
            <p:nvPr/>
          </p:nvSpPr>
          <p:spPr>
            <a:xfrm>
              <a:off x="3122425" y="324915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202" y="1"/>
                  </a:moveTo>
                  <a:cubicBezTo>
                    <a:pt x="122" y="41"/>
                    <a:pt x="81" y="81"/>
                    <a:pt x="1" y="122"/>
                  </a:cubicBezTo>
                  <a:lnTo>
                    <a:pt x="50771" y="50852"/>
                  </a:lnTo>
                  <a:cubicBezTo>
                    <a:pt x="50771" y="50811"/>
                    <a:pt x="50811" y="50731"/>
                    <a:pt x="50852" y="5069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1" name="Google Shape;1001;g3947520ca99_0_871"/>
            <p:cNvSpPr/>
            <p:nvPr/>
          </p:nvSpPr>
          <p:spPr>
            <a:xfrm>
              <a:off x="3035725" y="3299550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162" y="1"/>
                  </a:moveTo>
                  <a:cubicBezTo>
                    <a:pt x="81" y="41"/>
                    <a:pt x="41" y="82"/>
                    <a:pt x="1" y="122"/>
                  </a:cubicBezTo>
                  <a:lnTo>
                    <a:pt x="52182" y="52344"/>
                  </a:lnTo>
                  <a:cubicBezTo>
                    <a:pt x="52223" y="52263"/>
                    <a:pt x="52263" y="52223"/>
                    <a:pt x="52303" y="5218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2" name="Google Shape;1002;g3947520ca99_0_871"/>
            <p:cNvSpPr/>
            <p:nvPr/>
          </p:nvSpPr>
          <p:spPr>
            <a:xfrm>
              <a:off x="2956075" y="3358025"/>
              <a:ext cx="1328775" cy="1329775"/>
            </a:xfrm>
            <a:custGeom>
              <a:rect b="b" l="l" r="r" t="t"/>
              <a:pathLst>
                <a:path extrusionOk="0" h="53191" w="53151">
                  <a:moveTo>
                    <a:pt x="122" y="1"/>
                  </a:moveTo>
                  <a:cubicBezTo>
                    <a:pt x="82" y="41"/>
                    <a:pt x="41" y="82"/>
                    <a:pt x="1" y="122"/>
                  </a:cubicBezTo>
                  <a:lnTo>
                    <a:pt x="53030" y="53191"/>
                  </a:lnTo>
                  <a:cubicBezTo>
                    <a:pt x="53070" y="53110"/>
                    <a:pt x="53110" y="53070"/>
                    <a:pt x="53151" y="53030"/>
                  </a:cubicBezTo>
                  <a:lnTo>
                    <a:pt x="122" y="1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3" name="Google Shape;1003;g3947520ca99_0_871"/>
            <p:cNvSpPr/>
            <p:nvPr/>
          </p:nvSpPr>
          <p:spPr>
            <a:xfrm>
              <a:off x="2883500" y="3422550"/>
              <a:ext cx="1336825" cy="1336825"/>
            </a:xfrm>
            <a:custGeom>
              <a:rect b="b" l="l" r="r" t="t"/>
              <a:pathLst>
                <a:path extrusionOk="0" h="53473" w="53473">
                  <a:moveTo>
                    <a:pt x="121" y="1"/>
                  </a:moveTo>
                  <a:cubicBezTo>
                    <a:pt x="121" y="1"/>
                    <a:pt x="81" y="81"/>
                    <a:pt x="81" y="81"/>
                  </a:cubicBezTo>
                  <a:cubicBezTo>
                    <a:pt x="41" y="122"/>
                    <a:pt x="0" y="122"/>
                    <a:pt x="0" y="162"/>
                  </a:cubicBezTo>
                  <a:lnTo>
                    <a:pt x="53311" y="53473"/>
                  </a:lnTo>
                  <a:cubicBezTo>
                    <a:pt x="53311" y="53473"/>
                    <a:pt x="53392" y="53433"/>
                    <a:pt x="53392" y="53433"/>
                  </a:cubicBezTo>
                  <a:cubicBezTo>
                    <a:pt x="53432" y="53392"/>
                    <a:pt x="53432" y="53392"/>
                    <a:pt x="53473" y="53352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4" name="Google Shape;1004;g3947520ca99_0_871"/>
            <p:cNvSpPr/>
            <p:nvPr/>
          </p:nvSpPr>
          <p:spPr>
            <a:xfrm>
              <a:off x="2817975" y="3495150"/>
              <a:ext cx="1329775" cy="1329775"/>
            </a:xfrm>
            <a:custGeom>
              <a:rect b="b" l="l" r="r" t="t"/>
              <a:pathLst>
                <a:path extrusionOk="0" h="53191" w="53191">
                  <a:moveTo>
                    <a:pt x="121" y="0"/>
                  </a:moveTo>
                  <a:cubicBezTo>
                    <a:pt x="81" y="41"/>
                    <a:pt x="41" y="121"/>
                    <a:pt x="0" y="161"/>
                  </a:cubicBezTo>
                  <a:lnTo>
                    <a:pt x="53029" y="53190"/>
                  </a:lnTo>
                  <a:cubicBezTo>
                    <a:pt x="53110" y="53150"/>
                    <a:pt x="53150" y="53109"/>
                    <a:pt x="53190" y="53069"/>
                  </a:cubicBezTo>
                  <a:lnTo>
                    <a:pt x="12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5" name="Google Shape;1005;g3947520ca99_0_871"/>
            <p:cNvSpPr/>
            <p:nvPr/>
          </p:nvSpPr>
          <p:spPr>
            <a:xfrm>
              <a:off x="2760500" y="3574775"/>
              <a:ext cx="1307600" cy="1308625"/>
            </a:xfrm>
            <a:custGeom>
              <a:rect b="b" l="l" r="r" t="t"/>
              <a:pathLst>
                <a:path extrusionOk="0" h="52345" w="52304">
                  <a:moveTo>
                    <a:pt x="81" y="1"/>
                  </a:moveTo>
                  <a:cubicBezTo>
                    <a:pt x="41" y="82"/>
                    <a:pt x="41" y="122"/>
                    <a:pt x="1" y="162"/>
                  </a:cubicBezTo>
                  <a:lnTo>
                    <a:pt x="52142" y="52344"/>
                  </a:lnTo>
                  <a:cubicBezTo>
                    <a:pt x="52182" y="52304"/>
                    <a:pt x="52263" y="52263"/>
                    <a:pt x="52303" y="5222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6" name="Google Shape;1006;g3947520ca99_0_871"/>
            <p:cNvSpPr/>
            <p:nvPr/>
          </p:nvSpPr>
          <p:spPr>
            <a:xfrm>
              <a:off x="2710100" y="3662500"/>
              <a:ext cx="1271300" cy="1271300"/>
            </a:xfrm>
            <a:custGeom>
              <a:rect b="b" l="l" r="r" t="t"/>
              <a:pathLst>
                <a:path extrusionOk="0" h="50852" w="50852">
                  <a:moveTo>
                    <a:pt x="81" y="0"/>
                  </a:moveTo>
                  <a:cubicBezTo>
                    <a:pt x="41" y="41"/>
                    <a:pt x="41" y="121"/>
                    <a:pt x="0" y="162"/>
                  </a:cubicBezTo>
                  <a:lnTo>
                    <a:pt x="50650" y="50851"/>
                  </a:lnTo>
                  <a:cubicBezTo>
                    <a:pt x="50690" y="50811"/>
                    <a:pt x="50771" y="50771"/>
                    <a:pt x="50851" y="50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7" name="Google Shape;1007;g3947520ca99_0_871"/>
            <p:cNvSpPr/>
            <p:nvPr/>
          </p:nvSpPr>
          <p:spPr>
            <a:xfrm>
              <a:off x="2667750" y="3758275"/>
              <a:ext cx="1216875" cy="1216850"/>
            </a:xfrm>
            <a:custGeom>
              <a:rect b="b" l="l" r="r" t="t"/>
              <a:pathLst>
                <a:path extrusionOk="0" h="48674" w="48675">
                  <a:moveTo>
                    <a:pt x="81" y="0"/>
                  </a:moveTo>
                  <a:cubicBezTo>
                    <a:pt x="41" y="41"/>
                    <a:pt x="41" y="121"/>
                    <a:pt x="1" y="202"/>
                  </a:cubicBezTo>
                  <a:lnTo>
                    <a:pt x="48513" y="48674"/>
                  </a:lnTo>
                  <a:cubicBezTo>
                    <a:pt x="48553" y="48633"/>
                    <a:pt x="48634" y="48633"/>
                    <a:pt x="48674" y="48593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8" name="Google Shape;1008;g3947520ca99_0_871"/>
            <p:cNvSpPr/>
            <p:nvPr/>
          </p:nvSpPr>
          <p:spPr>
            <a:xfrm>
              <a:off x="2635500" y="3863125"/>
              <a:ext cx="1144275" cy="1144275"/>
            </a:xfrm>
            <a:custGeom>
              <a:rect b="b" l="l" r="r" t="t"/>
              <a:pathLst>
                <a:path extrusionOk="0" h="45771" w="45771">
                  <a:moveTo>
                    <a:pt x="41" y="0"/>
                  </a:moveTo>
                  <a:cubicBezTo>
                    <a:pt x="41" y="81"/>
                    <a:pt x="0" y="121"/>
                    <a:pt x="0" y="202"/>
                  </a:cubicBezTo>
                  <a:lnTo>
                    <a:pt x="45569" y="45770"/>
                  </a:lnTo>
                  <a:cubicBezTo>
                    <a:pt x="45649" y="45770"/>
                    <a:pt x="45730" y="45730"/>
                    <a:pt x="45770" y="4573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09" name="Google Shape;1009;g3947520ca99_0_871"/>
            <p:cNvSpPr/>
            <p:nvPr/>
          </p:nvSpPr>
          <p:spPr>
            <a:xfrm>
              <a:off x="2615325" y="3980050"/>
              <a:ext cx="1048500" cy="1048500"/>
            </a:xfrm>
            <a:custGeom>
              <a:rect b="b" l="l" r="r" t="t"/>
              <a:pathLst>
                <a:path extrusionOk="0" h="41940" w="41940">
                  <a:moveTo>
                    <a:pt x="1" y="1"/>
                  </a:moveTo>
                  <a:cubicBezTo>
                    <a:pt x="1" y="82"/>
                    <a:pt x="1" y="162"/>
                    <a:pt x="1" y="243"/>
                  </a:cubicBezTo>
                  <a:lnTo>
                    <a:pt x="41657" y="41940"/>
                  </a:lnTo>
                  <a:cubicBezTo>
                    <a:pt x="41738" y="41900"/>
                    <a:pt x="41859" y="41900"/>
                    <a:pt x="41940" y="41900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0" name="Google Shape;1010;g3947520ca99_0_871"/>
            <p:cNvSpPr/>
            <p:nvPr/>
          </p:nvSpPr>
          <p:spPr>
            <a:xfrm>
              <a:off x="2609275" y="4111125"/>
              <a:ext cx="922500" cy="922475"/>
            </a:xfrm>
            <a:custGeom>
              <a:rect b="b" l="l" r="r" t="t"/>
              <a:pathLst>
                <a:path extrusionOk="0" h="36899" w="36900">
                  <a:moveTo>
                    <a:pt x="1" y="0"/>
                  </a:moveTo>
                  <a:cubicBezTo>
                    <a:pt x="1" y="81"/>
                    <a:pt x="1" y="202"/>
                    <a:pt x="1" y="283"/>
                  </a:cubicBezTo>
                  <a:lnTo>
                    <a:pt x="36617" y="36899"/>
                  </a:lnTo>
                  <a:cubicBezTo>
                    <a:pt x="36697" y="36899"/>
                    <a:pt x="36818" y="36899"/>
                    <a:pt x="36899" y="36899"/>
                  </a:cubicBezTo>
                  <a:lnTo>
                    <a:pt x="1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1" name="Google Shape;1011;g3947520ca99_0_871"/>
            <p:cNvSpPr/>
            <p:nvPr/>
          </p:nvSpPr>
          <p:spPr>
            <a:xfrm>
              <a:off x="2625400" y="4264350"/>
              <a:ext cx="753125" cy="754125"/>
            </a:xfrm>
            <a:custGeom>
              <a:rect b="b" l="l" r="r" t="t"/>
              <a:pathLst>
                <a:path extrusionOk="0" h="30165" w="30125">
                  <a:moveTo>
                    <a:pt x="1" y="1"/>
                  </a:moveTo>
                  <a:cubicBezTo>
                    <a:pt x="1" y="122"/>
                    <a:pt x="41" y="243"/>
                    <a:pt x="41" y="364"/>
                  </a:cubicBezTo>
                  <a:lnTo>
                    <a:pt x="29762" y="30084"/>
                  </a:lnTo>
                  <a:cubicBezTo>
                    <a:pt x="29883" y="30124"/>
                    <a:pt x="30004" y="30124"/>
                    <a:pt x="30124" y="30165"/>
                  </a:cubicBez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  <p:sp>
          <p:nvSpPr>
            <p:cNvPr id="1012" name="Google Shape;1012;g3947520ca99_0_871"/>
            <p:cNvSpPr/>
            <p:nvPr/>
          </p:nvSpPr>
          <p:spPr>
            <a:xfrm>
              <a:off x="2684900" y="4462975"/>
              <a:ext cx="495025" cy="495025"/>
            </a:xfrm>
            <a:custGeom>
              <a:rect b="b" l="l" r="r" t="t"/>
              <a:pathLst>
                <a:path extrusionOk="0" h="19801" w="19801">
                  <a:moveTo>
                    <a:pt x="0" y="0"/>
                  </a:moveTo>
                  <a:cubicBezTo>
                    <a:pt x="81" y="161"/>
                    <a:pt x="161" y="323"/>
                    <a:pt x="242" y="484"/>
                  </a:cubicBezTo>
                  <a:lnTo>
                    <a:pt x="19316" y="19599"/>
                  </a:lnTo>
                  <a:cubicBezTo>
                    <a:pt x="19478" y="19639"/>
                    <a:pt x="19639" y="19720"/>
                    <a:pt x="19800" y="1980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marR="0" rtl="0" algn="l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Pts val="1400"/>
                <a:buFont typeface="Arial"/>
                <a:buNone/>
              </a:pPr>
              <a:r>
                <a:t/>
              </a:r>
              <a:endParaRPr b="0" i="0" sz="1400" u="none" cap="none" strike="noStrik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endParaRPr>
            </a:p>
          </p:txBody>
        </p:sp>
      </p:grpSp>
      <p:sp>
        <p:nvSpPr>
          <p:cNvPr id="1013" name="Google Shape;1013;g3947520ca99_0_871"/>
          <p:cNvSpPr/>
          <p:nvPr/>
        </p:nvSpPr>
        <p:spPr>
          <a:xfrm rot="10800000">
            <a:off x="5857425" y="-78300"/>
            <a:ext cx="3429000" cy="851400"/>
          </a:xfrm>
          <a:prstGeom prst="round1Rect">
            <a:avLst>
              <a:gd fmla="val 16667" name="adj"/>
            </a:avLst>
          </a:prstGeom>
          <a:noFill/>
          <a:ln cap="flat" cmpd="sng" w="9525">
            <a:solidFill>
              <a:schemeClr val="lt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marR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400"/>
              <a:buFont typeface="Arial"/>
              <a:buNone/>
            </a:pPr>
            <a:r>
              <a:t/>
            </a:r>
            <a:endParaRPr b="0" i="0" sz="1400" u="none" cap="none" strike="noStrike">
              <a:solidFill>
                <a:srgbClr val="000000"/>
              </a:solidFill>
              <a:latin typeface="Maven Pro"/>
              <a:ea typeface="Maven Pro"/>
              <a:cs typeface="Maven Pro"/>
              <a:sym typeface="Maven Pro"/>
            </a:endParaRPr>
          </a:p>
        </p:txBody>
      </p:sp>
      <p:sp>
        <p:nvSpPr>
          <p:cNvPr id="1014" name="Google Shape;1014;g3947520ca99_0_871"/>
          <p:cNvSpPr txBox="1"/>
          <p:nvPr>
            <p:ph type="title"/>
          </p:nvPr>
        </p:nvSpPr>
        <p:spPr>
          <a:xfrm>
            <a:off x="2330700" y="101126"/>
            <a:ext cx="4482600" cy="7365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4200"/>
              <a:buNone/>
            </a:pPr>
            <a:r>
              <a:rPr lang="en"/>
              <a:t>Introducción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8" name="Shape 10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19" name="Google Shape;1019;g3947520ca99_0_173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Problemática actual</a:t>
            </a:r>
            <a:endParaRPr/>
          </a:p>
        </p:txBody>
      </p:sp>
      <p:sp>
        <p:nvSpPr>
          <p:cNvPr id="1020" name="Google Shape;1020;g3947520ca99_0_1733"/>
          <p:cNvSpPr txBox="1"/>
          <p:nvPr>
            <p:ph idx="1" type="subTitle"/>
          </p:nvPr>
        </p:nvSpPr>
        <p:spPr>
          <a:xfrm>
            <a:off x="826450" y="1216479"/>
            <a:ext cx="7794900" cy="26382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Actualmente, las compañías que gestionan viajes corporativos enfrentan diversos problemas: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Falta de trazabilidad</a:t>
            </a:r>
            <a:r>
              <a:rPr lang="en"/>
              <a:t>: Los procesos de solicitud y aprobación suelen ser dispersos, dificultando el seguimiento.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Altos costos</a:t>
            </a:r>
            <a:r>
              <a:rPr lang="en"/>
              <a:t>: La ausencia de control centralizado genera gastos innecesarios y pérdidas de eficiencia.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Procesos dispersos</a:t>
            </a:r>
            <a:r>
              <a:rPr lang="en"/>
              <a:t>: La información se maneja en </a:t>
            </a:r>
            <a:r>
              <a:rPr lang="en"/>
              <a:t>múltiples</a:t>
            </a:r>
            <a:r>
              <a:rPr lang="en"/>
              <a:t> canales (correos, planillas, sistemas aislados).</a:t>
            </a:r>
            <a:endParaRPr/>
          </a:p>
          <a:p>
            <a:pPr indent="-171450" lvl="0" marL="17145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Dificultad en el control de gastos</a:t>
            </a:r>
            <a:r>
              <a:rPr lang="en"/>
              <a:t>: Las rendiciones son poco transparentes y carecen de una evaluación adecuada.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Estos problemas </a:t>
            </a:r>
            <a:r>
              <a:rPr b="1" lang="en"/>
              <a:t>generan ineficiencia administrativa</a:t>
            </a:r>
            <a:r>
              <a:rPr lang="en"/>
              <a:t>, pérdida de recursos y una mala experiencia para los colaboradores y jefatura.</a:t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24" name="Shape 102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5" name="Google Shape;1025;g3947520ca99_0_2559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Descripción del proyecto</a:t>
            </a:r>
            <a:endParaRPr/>
          </a:p>
        </p:txBody>
      </p:sp>
      <p:sp>
        <p:nvSpPr>
          <p:cNvPr id="1026" name="Google Shape;1026;g3947520ca99_0_2559"/>
          <p:cNvSpPr txBox="1"/>
          <p:nvPr>
            <p:ph idx="1" type="subTitle"/>
          </p:nvPr>
        </p:nvSpPr>
        <p:spPr>
          <a:xfrm>
            <a:off x="948855" y="1306285"/>
            <a:ext cx="7246200" cy="34290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Nuestro proyecto consiste en el diseño y desarrollo de una </a:t>
            </a:r>
            <a:r>
              <a:rPr b="1" lang="en"/>
              <a:t>plataforma web para la gestión de viajes corporativos</a:t>
            </a:r>
            <a:r>
              <a:rPr lang="en"/>
              <a:t>, cuyo objetivo es centralizar y optimizar todo el proceso de: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Solicitud y aprobación </a:t>
            </a:r>
            <a:r>
              <a:rPr lang="en"/>
              <a:t>de viajes laborales.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Reserva y control </a:t>
            </a:r>
            <a:r>
              <a:rPr lang="en"/>
              <a:t>de presupuestos.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Registro y rendición </a:t>
            </a:r>
            <a:r>
              <a:rPr lang="en"/>
              <a:t>de gastos.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Generación de reportes con </a:t>
            </a:r>
            <a:r>
              <a:rPr b="1" lang="en"/>
              <a:t>trazabilidad y transparencia.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La solución estará compuesta por módulos de usuarios, solicitudes, control financiero y reportes, permitiendo: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lang="en"/>
              <a:t>Mayor </a:t>
            </a:r>
            <a:r>
              <a:rPr b="1" lang="en"/>
              <a:t>eficiencia en la administración de recursos.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Trazabilidad completa</a:t>
            </a:r>
            <a:r>
              <a:rPr lang="en"/>
              <a:t> en cada viaje.</a:t>
            </a:r>
            <a:endParaRPr/>
          </a:p>
          <a:p>
            <a:pPr indent="-171450" lvl="0" marL="17145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Reducción de costos </a:t>
            </a:r>
            <a:r>
              <a:rPr lang="en"/>
              <a:t>al evitar procesos duplicados o poco claros. </a:t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0" lvl="0" marL="0" rtl="0" algn="just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Se desarrollará bajo una arquitectura web moderna, aplicando metodologías ágiles, diseño centrado en el usuario y buenas prácticas del desarrollo de software.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0" name="Shape 1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1" name="Google Shape;1031;g3947520ca99_0_3385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Metodología y Enfoque del Proyecto</a:t>
            </a:r>
            <a:endParaRPr sz="3000">
              <a:solidFill>
                <a:srgbClr val="000000"/>
              </a:solidFill>
              <a:latin typeface="Raleway"/>
              <a:ea typeface="Raleway"/>
              <a:cs typeface="Raleway"/>
              <a:sym typeface="Raleway"/>
            </a:endParaRPr>
          </a:p>
        </p:txBody>
      </p:sp>
      <p:sp>
        <p:nvSpPr>
          <p:cNvPr id="1032" name="Google Shape;1032;g3947520ca99_0_3385"/>
          <p:cNvSpPr txBox="1"/>
          <p:nvPr>
            <p:ph idx="1" type="subTitle"/>
          </p:nvPr>
        </p:nvSpPr>
        <p:spPr>
          <a:xfrm>
            <a:off x="722375" y="1711100"/>
            <a:ext cx="7699200" cy="30483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rPr lang="en"/>
              <a:t>El </a:t>
            </a:r>
            <a:r>
              <a:rPr lang="en"/>
              <a:t>proyec</a:t>
            </a:r>
            <a:r>
              <a:rPr lang="en"/>
              <a:t>to se abordará con una </a:t>
            </a:r>
            <a:r>
              <a:rPr b="1" lang="en"/>
              <a:t>metodología ágil de tipo Kanban</a:t>
            </a:r>
            <a:r>
              <a:rPr lang="en"/>
              <a:t>, ya que permite: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Visualizar y priorizar tareas en un tablero.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Adaptarse a cambios y gestionar avances de manera flexible.</a:t>
            </a:r>
            <a:endParaRPr/>
          </a:p>
          <a:p>
            <a:pPr indent="-304800" lvl="0" marL="45720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Font typeface="Arial"/>
              <a:buChar char="•"/>
            </a:pPr>
            <a:r>
              <a:rPr b="1" lang="en"/>
              <a:t>Mantener un flujo de trabajo claro.</a:t>
            </a:r>
            <a:endParaRPr b="1"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Enfoque técnico</a:t>
            </a:r>
            <a:r>
              <a:rPr lang="en"/>
              <a:t>: Desarrollo iterativo, priorizando MVP con escalabilidad posterior.</a:t>
            </a:r>
            <a:endParaRPr/>
          </a:p>
          <a:p>
            <a:pPr indent="0" lvl="0" marL="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None/>
            </a:pPr>
            <a:r>
              <a:rPr b="1" lang="en"/>
              <a:t>Fases</a:t>
            </a:r>
            <a:r>
              <a:rPr lang="en"/>
              <a:t>:</a:t>
            </a:r>
            <a:endParaRPr/>
          </a:p>
          <a:p>
            <a:pPr indent="-298450" lvl="0" marL="457200" rtl="0" algn="l">
              <a:lnSpc>
                <a:spcPct val="115000"/>
              </a:lnSpc>
              <a:spcBef>
                <a:spcPts val="120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/>
              <a:t>Definición de requerimientos y roles.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/>
              <a:t>Diseño de arquitectura modular.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/>
              <a:t>Implementación (Frontend, Backend, BD).</a:t>
            </a:r>
            <a:endParaRPr b="1"/>
          </a:p>
          <a:p>
            <a:pPr indent="-298450" lvl="0" marL="457200" rtl="0" algn="l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AutoNum type="arabicPeriod"/>
            </a:pPr>
            <a:r>
              <a:rPr b="1" lang="en"/>
              <a:t>Pruebas y despliegue. </a:t>
            </a:r>
            <a:endParaRPr b="1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36" name="Shape 10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7" name="Google Shape;1037;p3"/>
          <p:cNvSpPr txBox="1"/>
          <p:nvPr>
            <p:ph type="title"/>
          </p:nvPr>
        </p:nvSpPr>
        <p:spPr>
          <a:xfrm>
            <a:off x="2372600" y="539500"/>
            <a:ext cx="37347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Diagrama de flujo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t/>
            </a:r>
            <a:endParaRPr/>
          </a:p>
        </p:txBody>
      </p:sp>
      <p:pic>
        <p:nvPicPr>
          <p:cNvPr id="1038" name="Google Shape;1038;p3" title="Diagrama de flujo.png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2095438" y="1112200"/>
            <a:ext cx="4953124" cy="3726498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2" name="Shape 10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3" name="Google Shape;1043;p2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Tecnologías</a:t>
            </a:r>
            <a:r>
              <a:rPr lang="en"/>
              <a:t> usadas</a:t>
            </a:r>
            <a:endParaRPr/>
          </a:p>
        </p:txBody>
      </p:sp>
      <p:graphicFrame>
        <p:nvGraphicFramePr>
          <p:cNvPr id="1044" name="Google Shape;1044;p2"/>
          <p:cNvGraphicFramePr/>
          <p:nvPr/>
        </p:nvGraphicFramePr>
        <p:xfrm>
          <a:off x="666000" y="13483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{A75E9A55-6FE7-4C73-B779-F7677F4B0861}</a:tableStyleId>
              </a:tblPr>
              <a:tblGrid>
                <a:gridCol w="2565550"/>
                <a:gridCol w="5192450"/>
              </a:tblGrid>
              <a:tr h="4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FrontEnd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React, Tailwind css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Backend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Next.js, </a:t>
                      </a:r>
                      <a:r>
                        <a:rPr lang="en" sz="1000" u="sng">
                          <a:solidFill>
                            <a:schemeClr val="hlink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  <a:hlinkClick r:id="rId3"/>
                        </a:rPr>
                        <a:t>Node.js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, Auth:Better-auth 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4032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Testing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Unit tests: Jest, Automatizacion:Playwright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8" name="Shape 10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9" name="Google Shape;1049;p7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Funcionalidades</a:t>
            </a:r>
            <a:endParaRPr/>
          </a:p>
        </p:txBody>
      </p:sp>
      <p:sp>
        <p:nvSpPr>
          <p:cNvPr id="1050" name="Google Shape;1050;p7"/>
          <p:cNvSpPr txBox="1"/>
          <p:nvPr>
            <p:ph idx="2" type="subTitle"/>
          </p:nvPr>
        </p:nvSpPr>
        <p:spPr>
          <a:xfrm>
            <a:off x="722375" y="1844800"/>
            <a:ext cx="7595100" cy="2009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Solicitud y aprobación de viajes (flujo jerárquico).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Gestión de gastos y viáticos.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Políticas configurables por área.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Notificaciones y alertas.</a:t>
            </a:r>
            <a:br>
              <a:rPr lang="en"/>
            </a:br>
            <a:endParaRPr/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"/>
              <a:t>Reportes y dashboard de métricas.</a:t>
            </a:r>
            <a:endParaRPr/>
          </a:p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2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54" name="Shape 10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5" name="Google Shape;1055;g3947520ca99_0_4213"/>
          <p:cNvSpPr txBox="1"/>
          <p:nvPr>
            <p:ph type="title"/>
          </p:nvPr>
        </p:nvSpPr>
        <p:spPr>
          <a:xfrm>
            <a:off x="722375" y="539500"/>
            <a:ext cx="7699200" cy="572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</a:pPr>
            <a:r>
              <a:rPr lang="en"/>
              <a:t>Roles</a:t>
            </a:r>
            <a:endParaRPr/>
          </a:p>
        </p:txBody>
      </p:sp>
      <p:graphicFrame>
        <p:nvGraphicFramePr>
          <p:cNvPr id="1056" name="Google Shape;1056;g3947520ca99_0_4213"/>
          <p:cNvGraphicFramePr/>
          <p:nvPr/>
        </p:nvGraphicFramePr>
        <p:xfrm>
          <a:off x="720000" y="1664567"/>
          <a:ext cx="3000000" cy="3000000"/>
        </p:xfrm>
        <a:graphic>
          <a:graphicData uri="http://schemas.openxmlformats.org/drawingml/2006/table">
            <a:tbl>
              <a:tblPr>
                <a:noFill/>
                <a:tableStyleId>{A75E9A55-6FE7-4C73-B779-F7677F4B0861}</a:tableStyleId>
              </a:tblPr>
              <a:tblGrid>
                <a:gridCol w="2547700"/>
                <a:gridCol w="5156300"/>
              </a:tblGrid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Rol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Función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Colaborador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Solicita y rinde viajes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Jefe directo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Aprueba o rechaza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Finanzas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Conciliación y Reportes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RRHH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Administra </a:t>
                      </a: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Politicas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  <a:tr h="350500"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100"/>
                        <a:buFont typeface="Arial"/>
                        <a:buNone/>
                      </a:pPr>
                      <a:r>
                        <a:rPr b="1" lang="en" sz="1100">
                          <a:solidFill>
                            <a:schemeClr val="lt1"/>
                          </a:solidFill>
                          <a:latin typeface="Montserrat"/>
                          <a:ea typeface="Montserrat"/>
                          <a:cs typeface="Montserrat"/>
                          <a:sym typeface="Montserrat"/>
                        </a:rPr>
                        <a:t>TI</a:t>
                      </a:r>
                      <a:endParaRPr b="1" sz="1100" u="none" cap="none" strike="noStrike">
                        <a:solidFill>
                          <a:schemeClr val="lt1"/>
                        </a:solidFill>
                        <a:latin typeface="Montserrat"/>
                        <a:ea typeface="Montserrat"/>
                        <a:cs typeface="Montserrat"/>
                        <a:sym typeface="Montserrat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  <a:tc>
                  <a:txBody>
                    <a:bodyPr/>
                    <a:lstStyle/>
                    <a:p>
                      <a:pPr indent="0" lvl="0" marL="0" marR="0" rtl="0" algn="l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>
                          <a:srgbClr val="000000"/>
                        </a:buClr>
                        <a:buSzPts val="1000"/>
                        <a:buFont typeface="Arial"/>
                        <a:buNone/>
                      </a:pPr>
                      <a:r>
                        <a:rPr lang="en" sz="1000">
                          <a:solidFill>
                            <a:schemeClr val="dk1"/>
                          </a:solidFill>
                          <a:latin typeface="Maven Pro"/>
                          <a:ea typeface="Maven Pro"/>
                          <a:cs typeface="Maven Pro"/>
                          <a:sym typeface="Maven Pro"/>
                        </a:rPr>
                        <a:t>Control de accesos e integraciones</a:t>
                      </a:r>
                      <a:endParaRPr sz="1000" u="none" cap="none" strike="noStrike">
                        <a:solidFill>
                          <a:schemeClr val="dk1"/>
                        </a:solidFill>
                        <a:latin typeface="Maven Pro"/>
                        <a:ea typeface="Maven Pro"/>
                        <a:cs typeface="Maven Pro"/>
                        <a:sym typeface="Maven Pro"/>
                      </a:endParaRPr>
                    </a:p>
                  </a:txBody>
                  <a:tcPr marT="91425" marB="91425" marR="91425" marL="91425">
                    <a:lnL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L>
                    <a:lnR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R>
                    <a:lnT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T>
                    <a:lnB cap="flat" cmpd="sng" w="9525">
                      <a:solidFill>
                        <a:schemeClr val="lt2"/>
                      </a:solidFill>
                      <a:prstDash val="solid"/>
                      <a:round/>
                      <a:headEnd len="sm" w="sm" type="none"/>
                      <a:tailEnd len="sm" w="sm" type="none"/>
                    </a:lnB>
                  </a:tcPr>
                </a:tc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Business Annual Report by Slidesgo">
  <a:themeElements>
    <a:clrScheme name="Simple Light">
      <a:dk1>
        <a:srgbClr val="00094A"/>
      </a:dk1>
      <a:lt1>
        <a:srgbClr val="00649F"/>
      </a:lt1>
      <a:dk2>
        <a:srgbClr val="FEFEFE"/>
      </a:dk2>
      <a:lt2>
        <a:srgbClr val="63DBF5"/>
      </a:lt2>
      <a:accent1>
        <a:srgbClr val="006DF5"/>
      </a:accent1>
      <a:accent2>
        <a:srgbClr val="516CEE"/>
      </a:accent2>
      <a:accent3>
        <a:srgbClr val="FFFFFF"/>
      </a:accent3>
      <a:accent4>
        <a:srgbClr val="FFFFFF"/>
      </a:accent4>
      <a:accent5>
        <a:srgbClr val="FFFFFF"/>
      </a:accent5>
      <a:accent6>
        <a:srgbClr val="FFFFFF"/>
      </a:accent6>
      <a:hlink>
        <a:srgbClr val="00094A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