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0" r:id="rId4"/>
    <p:sldId id="298" r:id="rId5"/>
    <p:sldId id="299" r:id="rId6"/>
    <p:sldId id="300" r:id="rId7"/>
    <p:sldId id="301" r:id="rId8"/>
    <p:sldId id="302" r:id="rId9"/>
    <p:sldId id="303" r:id="rId10"/>
    <p:sldId id="278" r:id="rId11"/>
  </p:sldIdLst>
  <p:sldSz cx="9144000" cy="5143500" type="screen16x9"/>
  <p:notesSz cx="6858000" cy="9144000"/>
  <p:embeddedFontLst>
    <p:embeddedFont>
      <p:font typeface="Advent Pro Medium" panose="020B0604020202020204" charset="0"/>
      <p:regular r:id="rId13"/>
      <p:bold r:id="rId14"/>
    </p:embeddedFont>
    <p:embeddedFont>
      <p:font typeface="Orbitron Regular" panose="020B060402020202020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BC66FE-B8FA-44BA-950A-1302789BA50C}">
  <a:tblStyle styleId="{05BC66FE-B8FA-44BA-950A-1302789BA5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17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87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" name="Google Shape;4618;g6edfa80311_0_3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9" name="Google Shape;461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6edfa80311_0_37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6edfa80311_0_37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80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66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83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26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68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3" name="Google Shape;3603;g6edfa80311_0_1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4" name="Google Shape;3604;g6edfa80311_0_1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51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C458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>
            <a:spLocks noGrp="1"/>
          </p:cNvSpPr>
          <p:nvPr>
            <p:ph type="body" idx="1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1C4587"/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_AND_BODY_1_1_1_1">
    <p:bg>
      <p:bgPr>
        <a:solidFill>
          <a:srgbClr val="1C4587"/>
        </a:solidFill>
        <a:effectLst/>
      </p:bgPr>
    </p:bg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9" name="Google Shape;1889;p19"/>
          <p:cNvSpPr txBox="1">
            <a:spLocks noGrp="1"/>
          </p:cNvSpPr>
          <p:nvPr>
            <p:ph type="title" idx="2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0" name="Google Shape;1890;p19"/>
          <p:cNvSpPr txBox="1">
            <a:spLocks noGrp="1"/>
          </p:cNvSpPr>
          <p:nvPr>
            <p:ph type="subTitle" idx="1"/>
          </p:nvPr>
        </p:nvSpPr>
        <p:spPr>
          <a:xfrm>
            <a:off x="1598175" y="2174828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1" name="Google Shape;1891;p19"/>
          <p:cNvSpPr txBox="1">
            <a:spLocks noGrp="1"/>
          </p:cNvSpPr>
          <p:nvPr>
            <p:ph type="title" idx="3"/>
          </p:nvPr>
        </p:nvSpPr>
        <p:spPr>
          <a:xfrm>
            <a:off x="159817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2" name="Google Shape;1892;p19"/>
          <p:cNvSpPr txBox="1">
            <a:spLocks noGrp="1"/>
          </p:cNvSpPr>
          <p:nvPr>
            <p:ph type="subTitle" idx="4"/>
          </p:nvPr>
        </p:nvSpPr>
        <p:spPr>
          <a:xfrm>
            <a:off x="1598175" y="3683953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3" name="Google Shape;1893;p19"/>
          <p:cNvSpPr txBox="1">
            <a:spLocks noGrp="1"/>
          </p:cNvSpPr>
          <p:nvPr>
            <p:ph type="title" idx="5"/>
          </p:nvPr>
        </p:nvSpPr>
        <p:spPr>
          <a:xfrm>
            <a:off x="574422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4" name="Google Shape;1894;p19"/>
          <p:cNvSpPr txBox="1">
            <a:spLocks noGrp="1"/>
          </p:cNvSpPr>
          <p:nvPr>
            <p:ph type="subTitle" idx="6"/>
          </p:nvPr>
        </p:nvSpPr>
        <p:spPr>
          <a:xfrm>
            <a:off x="5744225" y="2174828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5" name="Google Shape;1895;p19"/>
          <p:cNvSpPr txBox="1">
            <a:spLocks noGrp="1"/>
          </p:cNvSpPr>
          <p:nvPr>
            <p:ph type="title" idx="7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6" name="Google Shape;1896;p19"/>
          <p:cNvSpPr txBox="1">
            <a:spLocks noGrp="1"/>
          </p:cNvSpPr>
          <p:nvPr>
            <p:ph type="subTitle" idx="8"/>
          </p:nvPr>
        </p:nvSpPr>
        <p:spPr>
          <a:xfrm>
            <a:off x="5744225" y="3683953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2_1">
    <p:bg>
      <p:bgPr>
        <a:solidFill>
          <a:srgbClr val="1C4587"/>
        </a:solidFill>
        <a:effectLst/>
      </p:bgPr>
    </p:bg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23"/>
          <p:cNvSpPr txBox="1">
            <a:spLocks noGrp="1"/>
          </p:cNvSpPr>
          <p:nvPr>
            <p:ph type="title"/>
          </p:nvPr>
        </p:nvSpPr>
        <p:spPr>
          <a:xfrm>
            <a:off x="1334700" y="839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78" name="Google Shape;2978;p23"/>
          <p:cNvSpPr txBox="1">
            <a:spLocks noGrp="1"/>
          </p:cNvSpPr>
          <p:nvPr>
            <p:ph type="subTitle" idx="1"/>
          </p:nvPr>
        </p:nvSpPr>
        <p:spPr>
          <a:xfrm>
            <a:off x="2466750" y="1760850"/>
            <a:ext cx="42105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5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27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Tetristana</a:t>
            </a:r>
            <a:br>
              <a:rPr lang="en" dirty="0"/>
            </a:br>
            <a:r>
              <a:rPr lang="en" dirty="0"/>
              <a:t>Projekt</a:t>
            </a:r>
            <a:endParaRPr dirty="0"/>
          </a:p>
        </p:txBody>
      </p:sp>
      <p:sp>
        <p:nvSpPr>
          <p:cNvPr id="2990" name="Google Shape;2990;p27"/>
          <p:cNvSpPr txBox="1">
            <a:spLocks noGrp="1"/>
          </p:cNvSpPr>
          <p:nvPr>
            <p:ph type="subTitle" idx="1"/>
          </p:nvPr>
        </p:nvSpPr>
        <p:spPr>
          <a:xfrm>
            <a:off x="1753050" y="4172830"/>
            <a:ext cx="5637900" cy="448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Made </a:t>
            </a:r>
            <a:r>
              <a:rPr lang="de-DE" sz="2000" dirty="0" err="1"/>
              <a:t>with</a:t>
            </a:r>
            <a:r>
              <a:rPr lang="de-DE" sz="2000" dirty="0"/>
              <a:t> ❤️ </a:t>
            </a:r>
            <a:r>
              <a:rPr lang="de-DE" sz="2000" dirty="0" err="1"/>
              <a:t>by</a:t>
            </a:r>
            <a:r>
              <a:rPr lang="de-DE" sz="2000" dirty="0"/>
              <a:t> Paul &amp; Simon</a:t>
            </a:r>
            <a:endParaRPr sz="2000" dirty="0"/>
          </a:p>
        </p:txBody>
      </p:sp>
      <p:grpSp>
        <p:nvGrpSpPr>
          <p:cNvPr id="2991" name="Google Shape;2991;p27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2992" name="Google Shape;2992;p27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7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7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7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7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9" name="Google Shape;3019;p27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3020" name="Google Shape;3020;p27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7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7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27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3048" name="Google Shape;3048;p27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1" name="Google Shape;4621;p49"/>
          <p:cNvSpPr txBox="1">
            <a:spLocks noGrp="1"/>
          </p:cNvSpPr>
          <p:nvPr>
            <p:ph type="title"/>
          </p:nvPr>
        </p:nvSpPr>
        <p:spPr>
          <a:xfrm>
            <a:off x="1451968" y="235703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 für eure Aufmerksamkeit!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</a:t>
            </a:r>
            <a:endParaRPr dirty="0"/>
          </a:p>
        </p:txBody>
      </p:sp>
      <p:grpSp>
        <p:nvGrpSpPr>
          <p:cNvPr id="3081" name="Google Shape;3081;p2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082" name="Google Shape;3082;p2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6" name="Google Shape;3086;p2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087" name="Google Shape;3087;p2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581E4CF7-D76E-47D6-A131-48F8D056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80" y="1260610"/>
            <a:ext cx="6881239" cy="33070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TetrisConfig</a:t>
            </a:r>
            <a:endParaRPr dirty="0"/>
          </a:p>
        </p:txBody>
      </p:sp>
      <p:grpSp>
        <p:nvGrpSpPr>
          <p:cNvPr id="3215" name="Google Shape;3215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216" name="Google Shape;3216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221" name="Google Shape;3221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F27BD12-822E-41AC-B792-1D72DA72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54" y="1271132"/>
            <a:ext cx="2801892" cy="3579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</a:t>
            </a:r>
            <a:endParaRPr dirty="0"/>
          </a:p>
        </p:txBody>
      </p:sp>
      <p:grpSp>
        <p:nvGrpSpPr>
          <p:cNvPr id="3215" name="Google Shape;3215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216" name="Google Shape;3216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221" name="Google Shape;3221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0AF71ABC-D35D-4DE7-A339-9AB3C8A8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764" y="1530626"/>
            <a:ext cx="3370471" cy="29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4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Tetromino</a:t>
            </a:r>
            <a:endParaRPr dirty="0"/>
          </a:p>
        </p:txBody>
      </p:sp>
      <p:grpSp>
        <p:nvGrpSpPr>
          <p:cNvPr id="3215" name="Google Shape;3215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216" name="Google Shape;3216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221" name="Google Shape;3221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C46AAE61-C629-44FD-94A4-27F89FDE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85" y="1302978"/>
            <a:ext cx="4841229" cy="3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9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Enumerationen</a:t>
            </a:r>
            <a:endParaRPr dirty="0"/>
          </a:p>
        </p:txBody>
      </p:sp>
      <p:grpSp>
        <p:nvGrpSpPr>
          <p:cNvPr id="3215" name="Google Shape;3215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216" name="Google Shape;3216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221" name="Google Shape;3221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7071F189-B125-43FD-956A-858808AE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52" y="1512997"/>
            <a:ext cx="2160000" cy="270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5F9E38A-B345-420D-AA9B-9C93B427F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44" y="1512997"/>
            <a:ext cx="2134512" cy="270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1696561-294A-42ED-90F1-2A5F57880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348" y="1512997"/>
            <a:ext cx="2172595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4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Delegaten</a:t>
            </a:r>
            <a:endParaRPr dirty="0"/>
          </a:p>
        </p:txBody>
      </p:sp>
      <p:grpSp>
        <p:nvGrpSpPr>
          <p:cNvPr id="3215" name="Google Shape;3215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216" name="Google Shape;3216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221" name="Google Shape;3221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C9A3C13F-02C2-4199-8054-C0E3413B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08" y="1747722"/>
            <a:ext cx="364858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2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TetristConfig</a:t>
            </a:r>
            <a:endParaRPr dirty="0"/>
          </a:p>
        </p:txBody>
      </p:sp>
      <p:grpSp>
        <p:nvGrpSpPr>
          <p:cNvPr id="3215" name="Google Shape;3215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216" name="Google Shape;3216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221" name="Google Shape;3221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44889A3A-CCC0-4AE0-B9C5-B3D2172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85" y="1201749"/>
            <a:ext cx="2474504" cy="108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46D6456-B8D3-4CF5-9565-3AE8692B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97" y="1201749"/>
            <a:ext cx="2459346" cy="108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AFCF10C-FDC2-47B5-AE4F-9E608F41D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40" y="1201749"/>
            <a:ext cx="2430000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C90E170-8D71-4225-AA36-2EDB38AE6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197" y="2444308"/>
            <a:ext cx="2459347" cy="10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F17538-BD2E-40A2-AB96-28ABD5A65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340" y="2444308"/>
            <a:ext cx="2441738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3E1C9F0-E435-4864-9ED2-042747C229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340" y="3686867"/>
            <a:ext cx="2474505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73B39FB-03D1-4CD4-A91C-A4E38B1E5E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6885" y="2444308"/>
            <a:ext cx="24745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1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3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Besondere Features</a:t>
            </a:r>
            <a:endParaRPr dirty="0"/>
          </a:p>
        </p:txBody>
      </p:sp>
      <p:sp>
        <p:nvSpPr>
          <p:cNvPr id="3607" name="Google Shape;3607;p39"/>
          <p:cNvSpPr txBox="1">
            <a:spLocks noGrp="1"/>
          </p:cNvSpPr>
          <p:nvPr>
            <p:ph type="title" idx="2"/>
          </p:nvPr>
        </p:nvSpPr>
        <p:spPr>
          <a:xfrm>
            <a:off x="1331391" y="1989351"/>
            <a:ext cx="3240609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Komplexe Bewegungsmechanismen</a:t>
            </a:r>
            <a:endParaRPr dirty="0"/>
          </a:p>
        </p:txBody>
      </p:sp>
      <p:sp>
        <p:nvSpPr>
          <p:cNvPr id="3609" name="Google Shape;3609;p39"/>
          <p:cNvSpPr txBox="1">
            <a:spLocks noGrp="1"/>
          </p:cNvSpPr>
          <p:nvPr>
            <p:ph type="title" idx="3"/>
          </p:nvPr>
        </p:nvSpPr>
        <p:spPr>
          <a:xfrm>
            <a:off x="1533188" y="3415622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Musikplayer</a:t>
            </a:r>
            <a:endParaRPr dirty="0"/>
          </a:p>
        </p:txBody>
      </p:sp>
      <p:sp>
        <p:nvSpPr>
          <p:cNvPr id="3611" name="Google Shape;3611;p39"/>
          <p:cNvSpPr txBox="1">
            <a:spLocks noGrp="1"/>
          </p:cNvSpPr>
          <p:nvPr>
            <p:ph type="title" idx="5"/>
          </p:nvPr>
        </p:nvSpPr>
        <p:spPr>
          <a:xfrm>
            <a:off x="5739237" y="1896462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Tetrominovorschau</a:t>
            </a:r>
            <a:endParaRPr dirty="0"/>
          </a:p>
        </p:txBody>
      </p:sp>
      <p:sp>
        <p:nvSpPr>
          <p:cNvPr id="3653" name="Google Shape;3653;p39"/>
          <p:cNvSpPr/>
          <p:nvPr/>
        </p:nvSpPr>
        <p:spPr>
          <a:xfrm>
            <a:off x="8723150" y="1099650"/>
            <a:ext cx="28800" cy="2944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4" name="Google Shape;3654;p39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655" name="Google Shape;3655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9" name="Google Shape;3659;p39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660" name="Google Shape;3660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4" name="Google Shape;3664;p39"/>
          <p:cNvSpPr/>
          <p:nvPr/>
        </p:nvSpPr>
        <p:spPr>
          <a:xfrm>
            <a:off x="8689850" y="865322"/>
            <a:ext cx="95400" cy="82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5" name="Google Shape;3665;p39"/>
          <p:cNvSpPr/>
          <p:nvPr/>
        </p:nvSpPr>
        <p:spPr>
          <a:xfrm rot="10800000">
            <a:off x="8689850" y="4195672"/>
            <a:ext cx="95400" cy="82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6965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games Newslet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(16:9)</PresentationFormat>
  <Paragraphs>14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Advent Pro Medium</vt:lpstr>
      <vt:lpstr>Orbitron Regular</vt:lpstr>
      <vt:lpstr>Arial</vt:lpstr>
      <vt:lpstr>Retro Videogames Newsletter</vt:lpstr>
      <vt:lpstr>Tetristana Projekt</vt:lpstr>
      <vt:lpstr>UML</vt:lpstr>
      <vt:lpstr>TetrisConfig</vt:lpstr>
      <vt:lpstr>Block</vt:lpstr>
      <vt:lpstr>Tetromino</vt:lpstr>
      <vt:lpstr>Enumerationen</vt:lpstr>
      <vt:lpstr>Delegaten</vt:lpstr>
      <vt:lpstr>TetristConfig</vt:lpstr>
      <vt:lpstr>Besondere Features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   VIDEO GAMES</dc:title>
  <cp:lastModifiedBy>Paul Prenn</cp:lastModifiedBy>
  <cp:revision>21</cp:revision>
  <dcterms:modified xsi:type="dcterms:W3CDTF">2021-01-02T12:13:30Z</dcterms:modified>
</cp:coreProperties>
</file>