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85"/>
    <a:srgbClr val="A5D0A8"/>
    <a:srgbClr val="8C77DB"/>
    <a:srgbClr val="EFEAE4"/>
    <a:srgbClr val="FFCD00"/>
    <a:srgbClr val="FFFFFF"/>
    <a:srgbClr val="000000"/>
    <a:srgbClr val="FFFF00"/>
    <a:srgbClr val="F4F4F4"/>
    <a:srgbClr val="D7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4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3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7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4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68AF-52CA-4634-AA10-17C1410FCF4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3B40-9FE9-43F0-8EAD-5D962A5CF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593" y="1641231"/>
            <a:ext cx="1652954" cy="1547446"/>
          </a:xfrm>
          <a:prstGeom prst="rect">
            <a:avLst/>
          </a:prstGeom>
          <a:solidFill>
            <a:srgbClr val="3331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51/49/51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DFDD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223/221/208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1C39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28/57/86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AF8F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175/143/86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22168" y="4967653"/>
            <a:ext cx="1157655" cy="1025771"/>
          </a:xfrm>
          <a:prstGeom prst="rect">
            <a:avLst/>
          </a:prstGeom>
          <a:solidFill>
            <a:srgbClr val="F4F4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244/244/244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" y="3188677"/>
            <a:ext cx="5162936" cy="6697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1" y="1404578"/>
            <a:ext cx="3336662" cy="13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593" y="1641231"/>
            <a:ext cx="1652954" cy="1547446"/>
          </a:xfrm>
          <a:prstGeom prst="rect">
            <a:avLst/>
          </a:prstGeom>
          <a:solidFill>
            <a:srgbClr val="EDDDB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237/221/188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D944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217/68/38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3B211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59/33/16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44A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68/167/138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8466" y="5020411"/>
            <a:ext cx="1123950" cy="1046281"/>
          </a:xfrm>
          <a:prstGeom prst="rect">
            <a:avLst/>
          </a:prstGeom>
          <a:solidFill>
            <a:srgbClr val="D76C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215/108/36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8" y="1681529"/>
            <a:ext cx="2914650" cy="7334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8" y="2674328"/>
            <a:ext cx="2800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5547" y="102455"/>
            <a:ext cx="9144000" cy="891075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Charte graphique</a:t>
            </a:r>
            <a:endParaRPr lang="fr-FR" u="sng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593" y="1589943"/>
            <a:ext cx="1652954" cy="606670"/>
          </a:xfrm>
          <a:prstGeom prst="rect">
            <a:avLst/>
          </a:prstGeom>
          <a:solidFill>
            <a:srgbClr val="F79D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247/157/133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6593" y="3766040"/>
            <a:ext cx="1652954" cy="15474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255/255/255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663" y="3766040"/>
            <a:ext cx="1652954" cy="1547446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0/0/0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6663" y="1641231"/>
            <a:ext cx="1652954" cy="1547446"/>
          </a:xfrm>
          <a:prstGeom prst="rect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255/205/0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8466" y="5020411"/>
            <a:ext cx="1123950" cy="1046281"/>
          </a:xfrm>
          <a:prstGeom prst="rect">
            <a:avLst/>
          </a:prstGeom>
          <a:solidFill>
            <a:srgbClr val="EFEA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239/234/228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76593" y="2201009"/>
            <a:ext cx="1652954" cy="606670"/>
          </a:xfrm>
          <a:prstGeom prst="rect">
            <a:avLst/>
          </a:prstGeom>
          <a:solidFill>
            <a:srgbClr val="A5D0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165/208/168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6593" y="2709499"/>
            <a:ext cx="1652954" cy="606670"/>
          </a:xfrm>
          <a:prstGeom prst="rect">
            <a:avLst/>
          </a:prstGeom>
          <a:solidFill>
            <a:srgbClr val="8C77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140/119/219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29" y="2689306"/>
            <a:ext cx="4994958" cy="647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9" y="1465385"/>
            <a:ext cx="2228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5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Thème Office</vt:lpstr>
      <vt:lpstr>Charte graphique</vt:lpstr>
      <vt:lpstr>Charte graphique</vt:lpstr>
      <vt:lpstr>Charte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</dc:title>
  <dc:creator>maxime.dervaux</dc:creator>
  <cp:lastModifiedBy>maxime.dervaux</cp:lastModifiedBy>
  <cp:revision>4</cp:revision>
  <dcterms:created xsi:type="dcterms:W3CDTF">2021-10-05T07:31:22Z</dcterms:created>
  <dcterms:modified xsi:type="dcterms:W3CDTF">2021-10-05T08:13:31Z</dcterms:modified>
</cp:coreProperties>
</file>