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57" r:id="rId6"/>
    <p:sldId id="258" r:id="rId7"/>
    <p:sldId id="261" r:id="rId8"/>
    <p:sldId id="262" r:id="rId9"/>
    <p:sldId id="260" r:id="rId10"/>
    <p:sldId id="265" r:id="rId11"/>
    <p:sldId id="275" r:id="rId12"/>
    <p:sldId id="259" r:id="rId13"/>
    <p:sldId id="264" r:id="rId14"/>
    <p:sldId id="263" r:id="rId15"/>
    <p:sldId id="268" r:id="rId16"/>
    <p:sldId id="273" r:id="rId17"/>
    <p:sldId id="274" r:id="rId18"/>
    <p:sldId id="269" r:id="rId19"/>
    <p:sldId id="277" r:id="rId20"/>
    <p:sldId id="271" r:id="rId21"/>
    <p:sldId id="276" r:id="rId22"/>
    <p:sldId id="272" r:id="rId23"/>
    <p:sldId id="270"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6A5CE-F0EE-458F-85C4-C3FED95076A9}" v="41" dt="2019-11-15T01:01:36.150"/>
    <p1510:client id="{066F10F0-9299-4C52-ACF3-F2E0481934B9}" v="2" dt="2019-11-15T20:01:22.199"/>
    <p1510:client id="{17D51EA6-2FFE-422F-BB89-D883F518F880}" v="7" dt="2019-11-15T12:09:11.600"/>
    <p1510:client id="{4DFEE628-B311-47D3-AE70-C9F0F31D0C11}" v="47" dt="2019-11-15T15:40:07.763"/>
    <p1510:client id="{4F4A9235-1629-467D-8262-A98F84AEBFFB}" v="992" dt="2019-11-15T06:31:08.170"/>
    <p1510:client id="{61EE0E16-800A-44CC-9413-951F05E3108E}" v="11" dt="2019-11-15T19:27:48.563"/>
    <p1510:client id="{715417B4-BC01-49D0-992E-B1408D66B557}" v="28" dt="2019-11-15T22:20:01.683"/>
    <p1510:client id="{885B295B-7770-4F21-B30D-D49362034352}" v="9" dt="2019-11-15T03:58:41.565"/>
    <p1510:client id="{8CE68CB9-EED4-4AA0-9838-B39C6520C708}" v="905" dt="2019-11-15T20:40:33.585"/>
    <p1510:client id="{945846A8-776D-499C-A00D-01AADA802003}" v="37" dt="2019-11-15T14:10:46.343"/>
    <p1510:client id="{B01597CF-F6B5-4D97-81C5-9F48215C4A12}" v="42" dt="2019-11-15T12:00:09.936"/>
    <p1510:client id="{CC08CA6F-74E8-448A-9A35-7C9871C26FAB}" v="68" dt="2019-11-14T21:50:12.164"/>
    <p1510:client id="{DA6A97D6-F663-4809-B89C-7798D8D63948}" v="299" dt="2019-11-15T03:06:46.270"/>
    <p1510:client id="{F0C32637-E3A2-49C8-9EC9-3AA9BC547ADC}" v="6" dt="2019-11-15T22:18:5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Lizeth Velasquez Moná" userId="S::klvelasqum_eafit.edu.co#ext#@suramericana.onmicrosoft.com::294829b8-e784-4207-8a3b-49aee4497510" providerId="AD" clId="Web-{EF6B2019-3BF7-40A6-8044-9E0EE2D41431}"/>
    <pc:docChg chg="modSld sldOrd">
      <pc:chgData name="Karen Lizeth Velasquez Moná" userId="S::klvelasqum_eafit.edu.co#ext#@suramericana.onmicrosoft.com::294829b8-e784-4207-8a3b-49aee4497510" providerId="AD" clId="Web-{EF6B2019-3BF7-40A6-8044-9E0EE2D41431}" dt="2019-11-14T18:44:23.766" v="156"/>
      <pc:docMkLst>
        <pc:docMk/>
      </pc:docMkLst>
      <pc:sldChg chg="addSp modSp ord">
        <pc:chgData name="Karen Lizeth Velasquez Moná" userId="S::klvelasqum_eafit.edu.co#ext#@suramericana.onmicrosoft.com::294829b8-e784-4207-8a3b-49aee4497510" providerId="AD" clId="Web-{EF6B2019-3BF7-40A6-8044-9E0EE2D41431}" dt="2019-11-14T18:44:23.766" v="156"/>
        <pc:sldMkLst>
          <pc:docMk/>
          <pc:sldMk cId="3713114067" sldId="269"/>
        </pc:sldMkLst>
        <pc:spChg chg="add mod">
          <ac:chgData name="Karen Lizeth Velasquez Moná" userId="S::klvelasqum_eafit.edu.co#ext#@suramericana.onmicrosoft.com::294829b8-e784-4207-8a3b-49aee4497510" providerId="AD" clId="Web-{EF6B2019-3BF7-40A6-8044-9E0EE2D41431}" dt="2019-11-14T18:43:43.296" v="154" actId="1076"/>
          <ac:spMkLst>
            <pc:docMk/>
            <pc:sldMk cId="3713114067" sldId="269"/>
            <ac:spMk id="2" creationId="{61659602-11D2-47E2-A4FE-79CCDD5EBBAE}"/>
          </ac:spMkLst>
        </pc:spChg>
        <pc:spChg chg="add mod">
          <ac:chgData name="Karen Lizeth Velasquez Moná" userId="S::klvelasqum_eafit.edu.co#ext#@suramericana.onmicrosoft.com::294829b8-e784-4207-8a3b-49aee4497510" providerId="AD" clId="Web-{EF6B2019-3BF7-40A6-8044-9E0EE2D41431}" dt="2019-11-14T18:44:23.766" v="156"/>
          <ac:spMkLst>
            <pc:docMk/>
            <pc:sldMk cId="3713114067" sldId="269"/>
            <ac:spMk id="3" creationId="{2A0A751F-F2F6-4126-B805-2C9E8B7950B6}"/>
          </ac:spMkLst>
        </pc:spChg>
        <pc:spChg chg="mod">
          <ac:chgData name="Karen Lizeth Velasquez Moná" userId="S::klvelasqum_eafit.edu.co#ext#@suramericana.onmicrosoft.com::294829b8-e784-4207-8a3b-49aee4497510" providerId="AD" clId="Web-{EF6B2019-3BF7-40A6-8044-9E0EE2D41431}" dt="2019-11-14T18:43:32.061" v="150" actId="20577"/>
          <ac:spMkLst>
            <pc:docMk/>
            <pc:sldMk cId="3713114067" sldId="269"/>
            <ac:spMk id="4" creationId="{00000000-0000-0000-0000-000000000000}"/>
          </ac:spMkLst>
        </pc:spChg>
      </pc:sldChg>
    </pc:docChg>
  </pc:docChgLst>
  <pc:docChgLst>
    <pc:chgData name="Daniel Enrique Pinto Restrepo" userId="S::dpintor1_eafit.edu.co#ext#@suramericana.onmicrosoft.com::86b82b24-145f-4beb-bc42-f1f49e09e73c" providerId="AD" clId="Web-{945846A8-776D-499C-A00D-01AADA802003}"/>
    <pc:docChg chg="addSld modSld sldOrd">
      <pc:chgData name="Daniel Enrique Pinto Restrepo" userId="S::dpintor1_eafit.edu.co#ext#@suramericana.onmicrosoft.com::86b82b24-145f-4beb-bc42-f1f49e09e73c" providerId="AD" clId="Web-{945846A8-776D-499C-A00D-01AADA802003}" dt="2019-11-15T14:10:46.343" v="31" actId="1076"/>
      <pc:docMkLst>
        <pc:docMk/>
      </pc:docMkLst>
      <pc:sldChg chg="addSp delSp modSp">
        <pc:chgData name="Daniel Enrique Pinto Restrepo" userId="S::dpintor1_eafit.edu.co#ext#@suramericana.onmicrosoft.com::86b82b24-145f-4beb-bc42-f1f49e09e73c" providerId="AD" clId="Web-{945846A8-776D-499C-A00D-01AADA802003}" dt="2019-11-15T14:04:44.983" v="4" actId="1076"/>
        <pc:sldMkLst>
          <pc:docMk/>
          <pc:sldMk cId="1738730784" sldId="263"/>
        </pc:sldMkLst>
        <pc:picChg chg="add mod">
          <ac:chgData name="Daniel Enrique Pinto Restrepo" userId="S::dpintor1_eafit.edu.co#ext#@suramericana.onmicrosoft.com::86b82b24-145f-4beb-bc42-f1f49e09e73c" providerId="AD" clId="Web-{945846A8-776D-499C-A00D-01AADA802003}" dt="2019-11-15T14:04:44.983" v="4" actId="1076"/>
          <ac:picMkLst>
            <pc:docMk/>
            <pc:sldMk cId="1738730784" sldId="263"/>
            <ac:picMk id="2" creationId="{62942697-D2E4-4510-88D2-F5577C115717}"/>
          </ac:picMkLst>
        </pc:picChg>
        <pc:picChg chg="del">
          <ac:chgData name="Daniel Enrique Pinto Restrepo" userId="S::dpintor1_eafit.edu.co#ext#@suramericana.onmicrosoft.com::86b82b24-145f-4beb-bc42-f1f49e09e73c" providerId="AD" clId="Web-{945846A8-776D-499C-A00D-01AADA802003}" dt="2019-11-15T14:04:30.029" v="0"/>
          <ac:picMkLst>
            <pc:docMk/>
            <pc:sldMk cId="1738730784" sldId="263"/>
            <ac:picMk id="6146" creationId="{00000000-0000-0000-0000-000000000000}"/>
          </ac:picMkLst>
        </pc:picChg>
      </pc:sldChg>
      <pc:sldChg chg="addSp delSp modSp">
        <pc:chgData name="Daniel Enrique Pinto Restrepo" userId="S::dpintor1_eafit.edu.co#ext#@suramericana.onmicrosoft.com::86b82b24-145f-4beb-bc42-f1f49e09e73c" providerId="AD" clId="Web-{945846A8-776D-499C-A00D-01AADA802003}" dt="2019-11-15T14:06:01.158" v="13" actId="1076"/>
        <pc:sldMkLst>
          <pc:docMk/>
          <pc:sldMk cId="3109374927" sldId="273"/>
        </pc:sldMkLst>
        <pc:picChg chg="add mod">
          <ac:chgData name="Daniel Enrique Pinto Restrepo" userId="S::dpintor1_eafit.edu.co#ext#@suramericana.onmicrosoft.com::86b82b24-145f-4beb-bc42-f1f49e09e73c" providerId="AD" clId="Web-{945846A8-776D-499C-A00D-01AADA802003}" dt="2019-11-15T14:06:01.158" v="13" actId="1076"/>
          <ac:picMkLst>
            <pc:docMk/>
            <pc:sldMk cId="3109374927" sldId="273"/>
            <ac:picMk id="2" creationId="{ACFD47BE-E379-4612-8D27-72A9FDFBD7F4}"/>
          </ac:picMkLst>
        </pc:picChg>
        <pc:picChg chg="del">
          <ac:chgData name="Daniel Enrique Pinto Restrepo" userId="S::dpintor1_eafit.edu.co#ext#@suramericana.onmicrosoft.com::86b82b24-145f-4beb-bc42-f1f49e09e73c" providerId="AD" clId="Web-{945846A8-776D-499C-A00D-01AADA802003}" dt="2019-11-15T14:05:02.343" v="5"/>
          <ac:picMkLst>
            <pc:docMk/>
            <pc:sldMk cId="3109374927" sldId="273"/>
            <ac:picMk id="5" creationId="{995A852E-1137-4FCF-8D3D-3C47DC772EE7}"/>
          </ac:picMkLst>
        </pc:picChg>
      </pc:sldChg>
      <pc:sldChg chg="addSp delSp modSp">
        <pc:chgData name="Daniel Enrique Pinto Restrepo" userId="S::dpintor1_eafit.edu.co#ext#@suramericana.onmicrosoft.com::86b82b24-145f-4beb-bc42-f1f49e09e73c" providerId="AD" clId="Web-{945846A8-776D-499C-A00D-01AADA802003}" dt="2019-11-15T14:06:45.332" v="19" actId="1076"/>
        <pc:sldMkLst>
          <pc:docMk/>
          <pc:sldMk cId="3508824286" sldId="274"/>
        </pc:sldMkLst>
        <pc:picChg chg="del">
          <ac:chgData name="Daniel Enrique Pinto Restrepo" userId="S::dpintor1_eafit.edu.co#ext#@suramericana.onmicrosoft.com::86b82b24-145f-4beb-bc42-f1f49e09e73c" providerId="AD" clId="Web-{945846A8-776D-499C-A00D-01AADA802003}" dt="2019-11-15T14:06:09.737" v="14"/>
          <ac:picMkLst>
            <pc:docMk/>
            <pc:sldMk cId="3508824286" sldId="274"/>
            <ac:picMk id="2" creationId="{159FB4B3-86AE-48D1-B2E1-1043C6728B56}"/>
          </ac:picMkLst>
        </pc:picChg>
        <pc:picChg chg="add mod">
          <ac:chgData name="Daniel Enrique Pinto Restrepo" userId="S::dpintor1_eafit.edu.co#ext#@suramericana.onmicrosoft.com::86b82b24-145f-4beb-bc42-f1f49e09e73c" providerId="AD" clId="Web-{945846A8-776D-499C-A00D-01AADA802003}" dt="2019-11-15T14:06:45.332" v="19" actId="1076"/>
          <ac:picMkLst>
            <pc:docMk/>
            <pc:sldMk cId="3508824286" sldId="274"/>
            <ac:picMk id="3" creationId="{BC35CACA-689C-4383-9B5D-733754CD9827}"/>
          </ac:picMkLst>
        </pc:picChg>
      </pc:sldChg>
      <pc:sldChg chg="addSp delSp modSp add ord replId">
        <pc:chgData name="Daniel Enrique Pinto Restrepo" userId="S::dpintor1_eafit.edu.co#ext#@suramericana.onmicrosoft.com::86b82b24-145f-4beb-bc42-f1f49e09e73c" providerId="AD" clId="Web-{945846A8-776D-499C-A00D-01AADA802003}" dt="2019-11-15T14:10:46.343" v="31" actId="1076"/>
        <pc:sldMkLst>
          <pc:docMk/>
          <pc:sldMk cId="4200551299" sldId="277"/>
        </pc:sldMkLst>
        <pc:picChg chg="add del mod">
          <ac:chgData name="Daniel Enrique Pinto Restrepo" userId="S::dpintor1_eafit.edu.co#ext#@suramericana.onmicrosoft.com::86b82b24-145f-4beb-bc42-f1f49e09e73c" providerId="AD" clId="Web-{945846A8-776D-499C-A00D-01AADA802003}" dt="2019-11-15T14:10:30.889" v="27"/>
          <ac:picMkLst>
            <pc:docMk/>
            <pc:sldMk cId="4200551299" sldId="277"/>
            <ac:picMk id="2" creationId="{A03C9EDD-9437-430A-8AE7-649F5CF24FD7}"/>
          </ac:picMkLst>
        </pc:picChg>
        <pc:picChg chg="del">
          <ac:chgData name="Daniel Enrique Pinto Restrepo" userId="S::dpintor1_eafit.edu.co#ext#@suramericana.onmicrosoft.com::86b82b24-145f-4beb-bc42-f1f49e09e73c" providerId="AD" clId="Web-{945846A8-776D-499C-A00D-01AADA802003}" dt="2019-11-15T14:07:28.944" v="22"/>
          <ac:picMkLst>
            <pc:docMk/>
            <pc:sldMk cId="4200551299" sldId="277"/>
            <ac:picMk id="3" creationId="{BC35CACA-689C-4383-9B5D-733754CD9827}"/>
          </ac:picMkLst>
        </pc:picChg>
        <pc:picChg chg="add mod">
          <ac:chgData name="Daniel Enrique Pinto Restrepo" userId="S::dpintor1_eafit.edu.co#ext#@suramericana.onmicrosoft.com::86b82b24-145f-4beb-bc42-f1f49e09e73c" providerId="AD" clId="Web-{945846A8-776D-499C-A00D-01AADA802003}" dt="2019-11-15T14:10:46.343" v="31" actId="1076"/>
          <ac:picMkLst>
            <pc:docMk/>
            <pc:sldMk cId="4200551299" sldId="277"/>
            <ac:picMk id="6" creationId="{767DAAC5-F4B8-4D18-B873-80308BAB6EB7}"/>
          </ac:picMkLst>
        </pc:picChg>
      </pc:sldChg>
    </pc:docChg>
  </pc:docChgLst>
  <pc:docChgLst>
    <pc:chgData name="Carlos Alberto Cerro Espinal" userId="S::cacerroe_eafit.edu.co#ext#@suramericana.onmicrosoft.com::2bdc4caa-9a72-4870-94e0-0d91fd087b37" providerId="AD" clId="Web-{17D51EA6-2FFE-422F-BB89-D883F518F880}"/>
    <pc:docChg chg="modSld">
      <pc:chgData name="Carlos Alberto Cerro Espinal" userId="S::cacerroe_eafit.edu.co#ext#@suramericana.onmicrosoft.com::2bdc4caa-9a72-4870-94e0-0d91fd087b37" providerId="AD" clId="Web-{17D51EA6-2FFE-422F-BB89-D883F518F880}" dt="2019-11-15T12:09:09.475" v="5" actId="20577"/>
      <pc:docMkLst>
        <pc:docMk/>
      </pc:docMkLst>
      <pc:sldChg chg="modSp">
        <pc:chgData name="Carlos Alberto Cerro Espinal" userId="S::cacerroe_eafit.edu.co#ext#@suramericana.onmicrosoft.com::2bdc4caa-9a72-4870-94e0-0d91fd087b37" providerId="AD" clId="Web-{17D51EA6-2FFE-422F-BB89-D883F518F880}" dt="2019-11-15T12:09:09.475" v="4" actId="20577"/>
        <pc:sldMkLst>
          <pc:docMk/>
          <pc:sldMk cId="3037335838" sldId="265"/>
        </pc:sldMkLst>
        <pc:spChg chg="mod">
          <ac:chgData name="Carlos Alberto Cerro Espinal" userId="S::cacerroe_eafit.edu.co#ext#@suramericana.onmicrosoft.com::2bdc4caa-9a72-4870-94e0-0d91fd087b37" providerId="AD" clId="Web-{17D51EA6-2FFE-422F-BB89-D883F518F880}" dt="2019-11-15T12:09:09.475" v="4" actId="20577"/>
          <ac:spMkLst>
            <pc:docMk/>
            <pc:sldMk cId="3037335838" sldId="265"/>
            <ac:spMk id="4" creationId="{00000000-0000-0000-0000-000000000000}"/>
          </ac:spMkLst>
        </pc:spChg>
      </pc:sldChg>
    </pc:docChg>
  </pc:docChgLst>
  <pc:docChgLst>
    <pc:chgData name="Ana Maria Uran Gonzalez" userId="S::amurang_eafit.edu.co#ext#@suramericana.onmicrosoft.com::5473c10d-2af8-47db-9b8c-0cb70db658eb" providerId="AD" clId="Web-{4DFEE628-B311-47D3-AE70-C9F0F31D0C11}"/>
    <pc:docChg chg="modSld sldOrd">
      <pc:chgData name="Ana Maria Uran Gonzalez" userId="S::amurang_eafit.edu.co#ext#@suramericana.onmicrosoft.com::5473c10d-2af8-47db-9b8c-0cb70db658eb" providerId="AD" clId="Web-{4DFEE628-B311-47D3-AE70-C9F0F31D0C11}" dt="2019-11-15T15:40:07.763" v="46"/>
      <pc:docMkLst>
        <pc:docMk/>
      </pc:docMkLst>
      <pc:sldChg chg="modSp">
        <pc:chgData name="Ana Maria Uran Gonzalez" userId="S::amurang_eafit.edu.co#ext#@suramericana.onmicrosoft.com::5473c10d-2af8-47db-9b8c-0cb70db658eb" providerId="AD" clId="Web-{4DFEE628-B311-47D3-AE70-C9F0F31D0C11}" dt="2019-11-15T11:51:45.036" v="40" actId="20577"/>
        <pc:sldMkLst>
          <pc:docMk/>
          <pc:sldMk cId="3037335838" sldId="265"/>
        </pc:sldMkLst>
        <pc:spChg chg="mod">
          <ac:chgData name="Ana Maria Uran Gonzalez" userId="S::amurang_eafit.edu.co#ext#@suramericana.onmicrosoft.com::5473c10d-2af8-47db-9b8c-0cb70db658eb" providerId="AD" clId="Web-{4DFEE628-B311-47D3-AE70-C9F0F31D0C11}" dt="2019-11-15T11:51:45.036" v="40" actId="20577"/>
          <ac:spMkLst>
            <pc:docMk/>
            <pc:sldMk cId="3037335838" sldId="265"/>
            <ac:spMk id="4" creationId="{00000000-0000-0000-0000-000000000000}"/>
          </ac:spMkLst>
        </pc:spChg>
      </pc:sldChg>
      <pc:sldChg chg="modSp ord">
        <pc:chgData name="Ana Maria Uran Gonzalez" userId="S::amurang_eafit.edu.co#ext#@suramericana.onmicrosoft.com::5473c10d-2af8-47db-9b8c-0cb70db658eb" providerId="AD" clId="Web-{4DFEE628-B311-47D3-AE70-C9F0F31D0C11}" dt="2019-11-15T15:40:07.763" v="46"/>
        <pc:sldMkLst>
          <pc:docMk/>
          <pc:sldMk cId="2360223145" sldId="267"/>
        </pc:sldMkLst>
        <pc:spChg chg="mod">
          <ac:chgData name="Ana Maria Uran Gonzalez" userId="S::amurang_eafit.edu.co#ext#@suramericana.onmicrosoft.com::5473c10d-2af8-47db-9b8c-0cb70db658eb" providerId="AD" clId="Web-{4DFEE628-B311-47D3-AE70-C9F0F31D0C11}" dt="2019-11-15T11:54:43.022" v="43" actId="20577"/>
          <ac:spMkLst>
            <pc:docMk/>
            <pc:sldMk cId="2360223145" sldId="267"/>
            <ac:spMk id="5" creationId="{00000000-0000-0000-0000-000000000000}"/>
          </ac:spMkLst>
        </pc:spChg>
      </pc:sldChg>
    </pc:docChg>
  </pc:docChgLst>
  <pc:docChgLst>
    <pc:chgData name="Daniel Enrique Pinto Restrepo" userId="S::dpintor1_eafit.edu.co#ext#@suramericana.onmicrosoft.com::86b82b24-145f-4beb-bc42-f1f49e09e73c" providerId="AD" clId="Web-{CC08CA6F-74E8-448A-9A35-7C9871C26FAB}"/>
    <pc:docChg chg="addSld delSld modSld sldOrd">
      <pc:chgData name="Daniel Enrique Pinto Restrepo" userId="S::dpintor1_eafit.edu.co#ext#@suramericana.onmicrosoft.com::86b82b24-145f-4beb-bc42-f1f49e09e73c" providerId="AD" clId="Web-{CC08CA6F-74E8-448A-9A35-7C9871C26FAB}" dt="2019-11-14T21:50:12.164" v="61" actId="14100"/>
      <pc:docMkLst>
        <pc:docMk/>
      </pc:docMkLst>
      <pc:sldChg chg="add del replId">
        <pc:chgData name="Daniel Enrique Pinto Restrepo" userId="S::dpintor1_eafit.edu.co#ext#@suramericana.onmicrosoft.com::86b82b24-145f-4beb-bc42-f1f49e09e73c" providerId="AD" clId="Web-{CC08CA6F-74E8-448A-9A35-7C9871C26FAB}" dt="2019-11-14T21:34:54.371" v="1"/>
        <pc:sldMkLst>
          <pc:docMk/>
          <pc:sldMk cId="492141850" sldId="273"/>
        </pc:sldMkLst>
      </pc:sldChg>
      <pc:sldChg chg="addSp delSp modSp add ord replId">
        <pc:chgData name="Daniel Enrique Pinto Restrepo" userId="S::dpintor1_eafit.edu.co#ext#@suramericana.onmicrosoft.com::86b82b24-145f-4beb-bc42-f1f49e09e73c" providerId="AD" clId="Web-{CC08CA6F-74E8-448A-9A35-7C9871C26FAB}" dt="2019-11-14T21:48:42.274" v="55" actId="14100"/>
        <pc:sldMkLst>
          <pc:docMk/>
          <pc:sldMk cId="3109374927" sldId="273"/>
        </pc:sldMkLst>
        <pc:spChg chg="mod">
          <ac:chgData name="Daniel Enrique Pinto Restrepo" userId="S::dpintor1_eafit.edu.co#ext#@suramericana.onmicrosoft.com::86b82b24-145f-4beb-bc42-f1f49e09e73c" providerId="AD" clId="Web-{CC08CA6F-74E8-448A-9A35-7C9871C26FAB}" dt="2019-11-14T21:35:32.808" v="44" actId="20577"/>
          <ac:spMkLst>
            <pc:docMk/>
            <pc:sldMk cId="3109374927" sldId="273"/>
            <ac:spMk id="4" creationId="{00000000-0000-0000-0000-000000000000}"/>
          </ac:spMkLst>
        </pc:spChg>
        <pc:spChg chg="mod">
          <ac:chgData name="Daniel Enrique Pinto Restrepo" userId="S::dpintor1_eafit.edu.co#ext#@suramericana.onmicrosoft.com::86b82b24-145f-4beb-bc42-f1f49e09e73c" providerId="AD" clId="Web-{CC08CA6F-74E8-448A-9A35-7C9871C26FAB}" dt="2019-11-14T21:35:29.261" v="29" actId="20577"/>
          <ac:spMkLst>
            <pc:docMk/>
            <pc:sldMk cId="3109374927" sldId="273"/>
            <ac:spMk id="7" creationId="{00000000-0000-0000-0000-000000000000}"/>
          </ac:spMkLst>
        </pc:spChg>
        <pc:picChg chg="add del mod">
          <ac:chgData name="Daniel Enrique Pinto Restrepo" userId="S::dpintor1_eafit.edu.co#ext#@suramericana.onmicrosoft.com::86b82b24-145f-4beb-bc42-f1f49e09e73c" providerId="AD" clId="Web-{CC08CA6F-74E8-448A-9A35-7C9871C26FAB}" dt="2019-11-14T21:47:21.462" v="52"/>
          <ac:picMkLst>
            <pc:docMk/>
            <pc:sldMk cId="3109374927" sldId="273"/>
            <ac:picMk id="2" creationId="{62A40B1E-1577-48D9-BE2D-2E1721A452BA}"/>
          </ac:picMkLst>
        </pc:picChg>
        <pc:picChg chg="add mod">
          <ac:chgData name="Daniel Enrique Pinto Restrepo" userId="S::dpintor1_eafit.edu.co#ext#@suramericana.onmicrosoft.com::86b82b24-145f-4beb-bc42-f1f49e09e73c" providerId="AD" clId="Web-{CC08CA6F-74E8-448A-9A35-7C9871C26FAB}" dt="2019-11-14T21:48:42.274" v="55" actId="14100"/>
          <ac:picMkLst>
            <pc:docMk/>
            <pc:sldMk cId="3109374927" sldId="273"/>
            <ac:picMk id="5" creationId="{995A852E-1137-4FCF-8D3D-3C47DC772EE7}"/>
          </ac:picMkLst>
        </pc:picChg>
        <pc:picChg chg="del">
          <ac:chgData name="Daniel Enrique Pinto Restrepo" userId="S::dpintor1_eafit.edu.co#ext#@suramericana.onmicrosoft.com::86b82b24-145f-4beb-bc42-f1f49e09e73c" providerId="AD" clId="Web-{CC08CA6F-74E8-448A-9A35-7C9871C26FAB}" dt="2019-11-14T21:35:35.621" v="47"/>
          <ac:picMkLst>
            <pc:docMk/>
            <pc:sldMk cId="3109374927" sldId="273"/>
            <ac:picMk id="5122" creationId="{00000000-0000-0000-0000-000000000000}"/>
          </ac:picMkLst>
        </pc:picChg>
      </pc:sldChg>
      <pc:sldChg chg="addSp delSp modSp add ord replId">
        <pc:chgData name="Daniel Enrique Pinto Restrepo" userId="S::dpintor1_eafit.edu.co#ext#@suramericana.onmicrosoft.com::86b82b24-145f-4beb-bc42-f1f49e09e73c" providerId="AD" clId="Web-{CC08CA6F-74E8-448A-9A35-7C9871C26FAB}" dt="2019-11-14T21:50:12.164" v="61" actId="14100"/>
        <pc:sldMkLst>
          <pc:docMk/>
          <pc:sldMk cId="3508824286" sldId="274"/>
        </pc:sldMkLst>
        <pc:picChg chg="add mod">
          <ac:chgData name="Daniel Enrique Pinto Restrepo" userId="S::dpintor1_eafit.edu.co#ext#@suramericana.onmicrosoft.com::86b82b24-145f-4beb-bc42-f1f49e09e73c" providerId="AD" clId="Web-{CC08CA6F-74E8-448A-9A35-7C9871C26FAB}" dt="2019-11-14T21:50:12.164" v="61" actId="14100"/>
          <ac:picMkLst>
            <pc:docMk/>
            <pc:sldMk cId="3508824286" sldId="274"/>
            <ac:picMk id="2" creationId="{159FB4B3-86AE-48D1-B2E1-1043C6728B56}"/>
          </ac:picMkLst>
        </pc:picChg>
        <pc:picChg chg="del">
          <ac:chgData name="Daniel Enrique Pinto Restrepo" userId="S::dpintor1_eafit.edu.co#ext#@suramericana.onmicrosoft.com::86b82b24-145f-4beb-bc42-f1f49e09e73c" providerId="AD" clId="Web-{CC08CA6F-74E8-448A-9A35-7C9871C26FAB}" dt="2019-11-14T21:49:27.649" v="58"/>
          <ac:picMkLst>
            <pc:docMk/>
            <pc:sldMk cId="3508824286" sldId="274"/>
            <ac:picMk id="5" creationId="{995A852E-1137-4FCF-8D3D-3C47DC772EE7}"/>
          </ac:picMkLst>
        </pc:picChg>
      </pc:sldChg>
    </pc:docChg>
  </pc:docChgLst>
  <pc:docChgLst>
    <pc:chgData name="Karen Lizeth Velasquez Moná" userId="S::klvelasqum_eafit.edu.co#ext#@suramericana.onmicrosoft.com::294829b8-e784-4207-8a3b-49aee4497510" providerId="AD" clId="Web-{885B295B-7770-4F21-B30D-D49362034352}"/>
    <pc:docChg chg="modSld">
      <pc:chgData name="Karen Lizeth Velasquez Moná" userId="S::klvelasqum_eafit.edu.co#ext#@suramericana.onmicrosoft.com::294829b8-e784-4207-8a3b-49aee4497510" providerId="AD" clId="Web-{885B295B-7770-4F21-B30D-D49362034352}" dt="2019-11-15T03:58:41.565" v="8"/>
      <pc:docMkLst>
        <pc:docMk/>
      </pc:docMkLst>
      <pc:sldChg chg="delSp">
        <pc:chgData name="Karen Lizeth Velasquez Moná" userId="S::klvelasqum_eafit.edu.co#ext#@suramericana.onmicrosoft.com::294829b8-e784-4207-8a3b-49aee4497510" providerId="AD" clId="Web-{885B295B-7770-4F21-B30D-D49362034352}" dt="2019-11-15T03:58:41.565" v="8"/>
        <pc:sldMkLst>
          <pc:docMk/>
          <pc:sldMk cId="3713114067" sldId="269"/>
        </pc:sldMkLst>
        <pc:picChg chg="del">
          <ac:chgData name="Karen Lizeth Velasquez Moná" userId="S::klvelasqum_eafit.edu.co#ext#@suramericana.onmicrosoft.com::294829b8-e784-4207-8a3b-49aee4497510" providerId="AD" clId="Web-{885B295B-7770-4F21-B30D-D49362034352}" dt="2019-11-15T03:58:41.565" v="8"/>
          <ac:picMkLst>
            <pc:docMk/>
            <pc:sldMk cId="3713114067" sldId="269"/>
            <ac:picMk id="6" creationId="{14E48653-6024-4C7D-805B-997A0BA4DF07}"/>
          </ac:picMkLst>
        </pc:picChg>
      </pc:sldChg>
      <pc:sldChg chg="modSp">
        <pc:chgData name="Karen Lizeth Velasquez Moná" userId="S::klvelasqum_eafit.edu.co#ext#@suramericana.onmicrosoft.com::294829b8-e784-4207-8a3b-49aee4497510" providerId="AD" clId="Web-{885B295B-7770-4F21-B30D-D49362034352}" dt="2019-11-15T03:17:21.046" v="6" actId="20577"/>
        <pc:sldMkLst>
          <pc:docMk/>
          <pc:sldMk cId="997085366" sldId="270"/>
        </pc:sldMkLst>
        <pc:spChg chg="mod">
          <ac:chgData name="Karen Lizeth Velasquez Moná" userId="S::klvelasqum_eafit.edu.co#ext#@suramericana.onmicrosoft.com::294829b8-e784-4207-8a3b-49aee4497510" providerId="AD" clId="Web-{885B295B-7770-4F21-B30D-D49362034352}" dt="2019-11-15T03:17:21.046" v="6" actId="20577"/>
          <ac:spMkLst>
            <pc:docMk/>
            <pc:sldMk cId="997085366" sldId="270"/>
            <ac:spMk id="3" creationId="{D088AC5B-0E59-4D2C-865C-FE6950B9750D}"/>
          </ac:spMkLst>
        </pc:spChg>
      </pc:sldChg>
    </pc:docChg>
  </pc:docChgLst>
  <pc:docChgLst>
    <pc:chgData name="Carlos Alberto Cerro Espinal" userId="S::cacerroe_eafit.edu.co#ext#@suramericana.onmicrosoft.com::2bdc4caa-9a72-4870-94e0-0d91fd087b37" providerId="AD" clId="Web-{0536A5CE-F0EE-458F-85C4-C3FED95076A9}"/>
    <pc:docChg chg="addSld modSld">
      <pc:chgData name="Carlos Alberto Cerro Espinal" userId="S::cacerroe_eafit.edu.co#ext#@suramericana.onmicrosoft.com::2bdc4caa-9a72-4870-94e0-0d91fd087b37" providerId="AD" clId="Web-{0536A5CE-F0EE-458F-85C4-C3FED95076A9}" dt="2019-11-15T01:01:36.150" v="39" actId="20577"/>
      <pc:docMkLst>
        <pc:docMk/>
      </pc:docMkLst>
      <pc:sldChg chg="addSp delSp modSp add replId">
        <pc:chgData name="Carlos Alberto Cerro Espinal" userId="S::cacerroe_eafit.edu.co#ext#@suramericana.onmicrosoft.com::2bdc4caa-9a72-4870-94e0-0d91fd087b37" providerId="AD" clId="Web-{0536A5CE-F0EE-458F-85C4-C3FED95076A9}" dt="2019-11-15T01:01:36.119" v="37" actId="20577"/>
        <pc:sldMkLst>
          <pc:docMk/>
          <pc:sldMk cId="2685686684" sldId="276"/>
        </pc:sldMkLst>
        <pc:spChg chg="add mod">
          <ac:chgData name="Carlos Alberto Cerro Espinal" userId="S::cacerroe_eafit.edu.co#ext#@suramericana.onmicrosoft.com::2bdc4caa-9a72-4870-94e0-0d91fd087b37" providerId="AD" clId="Web-{0536A5CE-F0EE-458F-85C4-C3FED95076A9}" dt="2019-11-15T01:01:36.119" v="37" actId="20577"/>
          <ac:spMkLst>
            <pc:docMk/>
            <pc:sldMk cId="2685686684" sldId="276"/>
            <ac:spMk id="2" creationId="{339F802B-D2C9-4121-B067-80ED4C1A4352}"/>
          </ac:spMkLst>
        </pc:spChg>
        <pc:spChg chg="del mod">
          <ac:chgData name="Carlos Alberto Cerro Espinal" userId="S::cacerroe_eafit.edu.co#ext#@suramericana.onmicrosoft.com::2bdc4caa-9a72-4870-94e0-0d91fd087b37" providerId="AD" clId="Web-{0536A5CE-F0EE-458F-85C4-C3FED95076A9}" dt="2019-11-15T01:01:12.369" v="31"/>
          <ac:spMkLst>
            <pc:docMk/>
            <pc:sldMk cId="2685686684" sldId="276"/>
            <ac:spMk id="3" creationId="{DB11AC0C-FA95-4715-903D-84670241B5F8}"/>
          </ac:spMkLst>
        </pc:spChg>
        <pc:spChg chg="mod">
          <ac:chgData name="Carlos Alberto Cerro Espinal" userId="S::cacerroe_eafit.edu.co#ext#@suramericana.onmicrosoft.com::2bdc4caa-9a72-4870-94e0-0d91fd087b37" providerId="AD" clId="Web-{0536A5CE-F0EE-458F-85C4-C3FED95076A9}" dt="2019-11-15T01:01:00.854" v="25" actId="20577"/>
          <ac:spMkLst>
            <pc:docMk/>
            <pc:sldMk cId="2685686684" sldId="276"/>
            <ac:spMk id="5" creationId="{00000000-0000-0000-0000-000000000000}"/>
          </ac:spMkLst>
        </pc:spChg>
      </pc:sldChg>
    </pc:docChg>
  </pc:docChgLst>
  <pc:docChgLst>
    <pc:chgData name="Karen Lizeth Velasquez Moná" userId="S::klvelasqum_eafit.edu.co#ext#@suramericana.onmicrosoft.com::294829b8-e784-4207-8a3b-49aee4497510" providerId="AD" clId="Web-{DA6A97D6-F663-4809-B89C-7798D8D63948}"/>
    <pc:docChg chg="modSld">
      <pc:chgData name="Karen Lizeth Velasquez Moná" userId="S::klvelasqum_eafit.edu.co#ext#@suramericana.onmicrosoft.com::294829b8-e784-4207-8a3b-49aee4497510" providerId="AD" clId="Web-{DA6A97D6-F663-4809-B89C-7798D8D63948}" dt="2019-11-15T03:06:46.270" v="286" actId="1076"/>
      <pc:docMkLst>
        <pc:docMk/>
      </pc:docMkLst>
      <pc:sldChg chg="addSp modSp">
        <pc:chgData name="Karen Lizeth Velasquez Moná" userId="S::klvelasqum_eafit.edu.co#ext#@suramericana.onmicrosoft.com::294829b8-e784-4207-8a3b-49aee4497510" providerId="AD" clId="Web-{DA6A97D6-F663-4809-B89C-7798D8D63948}" dt="2019-11-15T03:06:46.270" v="286" actId="1076"/>
        <pc:sldMkLst>
          <pc:docMk/>
          <pc:sldMk cId="3713114067" sldId="269"/>
        </pc:sldMkLst>
        <pc:spChg chg="mod">
          <ac:chgData name="Karen Lizeth Velasquez Moná" userId="S::klvelasqum_eafit.edu.co#ext#@suramericana.onmicrosoft.com::294829b8-e784-4207-8a3b-49aee4497510" providerId="AD" clId="Web-{DA6A97D6-F663-4809-B89C-7798D8D63948}" dt="2019-11-15T02:57:00.125" v="267" actId="14100"/>
          <ac:spMkLst>
            <pc:docMk/>
            <pc:sldMk cId="3713114067" sldId="269"/>
            <ac:spMk id="4" creationId="{00000000-0000-0000-0000-000000000000}"/>
          </ac:spMkLst>
        </pc:spChg>
        <pc:picChg chg="add mod">
          <ac:chgData name="Karen Lizeth Velasquez Moná" userId="S::klvelasqum_eafit.edu.co#ext#@suramericana.onmicrosoft.com::294829b8-e784-4207-8a3b-49aee4497510" providerId="AD" clId="Web-{DA6A97D6-F663-4809-B89C-7798D8D63948}" dt="2019-11-15T03:06:30.332" v="283" actId="1076"/>
          <ac:picMkLst>
            <pc:docMk/>
            <pc:sldMk cId="3713114067" sldId="269"/>
            <ac:picMk id="6" creationId="{14E48653-6024-4C7D-805B-997A0BA4DF07}"/>
          </ac:picMkLst>
        </pc:picChg>
        <pc:picChg chg="add mod">
          <ac:chgData name="Karen Lizeth Velasquez Moná" userId="S::klvelasqum_eafit.edu.co#ext#@suramericana.onmicrosoft.com::294829b8-e784-4207-8a3b-49aee4497510" providerId="AD" clId="Web-{DA6A97D6-F663-4809-B89C-7798D8D63948}" dt="2019-11-15T02:57:03.609" v="268" actId="1076"/>
          <ac:picMkLst>
            <pc:docMk/>
            <pc:sldMk cId="3713114067" sldId="269"/>
            <ac:picMk id="8" creationId="{A324E664-D366-4D4F-87D0-4CDD8FCED5FE}"/>
          </ac:picMkLst>
        </pc:picChg>
        <pc:picChg chg="add mod">
          <ac:chgData name="Karen Lizeth Velasquez Moná" userId="S::klvelasqum_eafit.edu.co#ext#@suramericana.onmicrosoft.com::294829b8-e784-4207-8a3b-49aee4497510" providerId="AD" clId="Web-{DA6A97D6-F663-4809-B89C-7798D8D63948}" dt="2019-11-15T02:57:27.579" v="273" actId="1076"/>
          <ac:picMkLst>
            <pc:docMk/>
            <pc:sldMk cId="3713114067" sldId="269"/>
            <ac:picMk id="10" creationId="{9909EDD4-FF6B-4A3B-A3F3-BAABE21F9FD5}"/>
          </ac:picMkLst>
        </pc:picChg>
        <pc:picChg chg="add mod">
          <ac:chgData name="Karen Lizeth Velasquez Moná" userId="S::klvelasqum_eafit.edu.co#ext#@suramericana.onmicrosoft.com::294829b8-e784-4207-8a3b-49aee4497510" providerId="AD" clId="Web-{DA6A97D6-F663-4809-B89C-7798D8D63948}" dt="2019-11-15T03:06:46.270" v="286" actId="1076"/>
          <ac:picMkLst>
            <pc:docMk/>
            <pc:sldMk cId="3713114067" sldId="269"/>
            <ac:picMk id="12" creationId="{290A4D42-EFAD-4968-B0A9-C7BAB1F7A3D9}"/>
          </ac:picMkLst>
        </pc:picChg>
      </pc:sldChg>
      <pc:sldChg chg="modSp">
        <pc:chgData name="Karen Lizeth Velasquez Moná" userId="S::klvelasqum_eafit.edu.co#ext#@suramericana.onmicrosoft.com::294829b8-e784-4207-8a3b-49aee4497510" providerId="AD" clId="Web-{DA6A97D6-F663-4809-B89C-7798D8D63948}" dt="2019-11-15T02:57:53.002" v="281" actId="20577"/>
        <pc:sldMkLst>
          <pc:docMk/>
          <pc:sldMk cId="997085366" sldId="270"/>
        </pc:sldMkLst>
        <pc:spChg chg="mod">
          <ac:chgData name="Karen Lizeth Velasquez Moná" userId="S::klvelasqum_eafit.edu.co#ext#@suramericana.onmicrosoft.com::294829b8-e784-4207-8a3b-49aee4497510" providerId="AD" clId="Web-{DA6A97D6-F663-4809-B89C-7798D8D63948}" dt="2019-11-15T02:57:53.002" v="281" actId="20577"/>
          <ac:spMkLst>
            <pc:docMk/>
            <pc:sldMk cId="997085366" sldId="270"/>
            <ac:spMk id="3" creationId="{D088AC5B-0E59-4D2C-865C-FE6950B9750D}"/>
          </ac:spMkLst>
        </pc:spChg>
      </pc:sldChg>
      <pc:sldChg chg="addSp delSp modSp">
        <pc:chgData name="Karen Lizeth Velasquez Moná" userId="S::klvelasqum_eafit.edu.co#ext#@suramericana.onmicrosoft.com::294829b8-e784-4207-8a3b-49aee4497510" providerId="AD" clId="Web-{DA6A97D6-F663-4809-B89C-7798D8D63948}" dt="2019-11-15T02:36:38.638" v="141" actId="1076"/>
        <pc:sldMkLst>
          <pc:docMk/>
          <pc:sldMk cId="3263557526" sldId="275"/>
        </pc:sldMkLst>
        <pc:spChg chg="add del mod">
          <ac:chgData name="Karen Lizeth Velasquez Moná" userId="S::klvelasqum_eafit.edu.co#ext#@suramericana.onmicrosoft.com::294829b8-e784-4207-8a3b-49aee4497510" providerId="AD" clId="Web-{DA6A97D6-F663-4809-B89C-7798D8D63948}" dt="2019-11-15T02:24:16.214" v="7"/>
          <ac:spMkLst>
            <pc:docMk/>
            <pc:sldMk cId="3263557526" sldId="275"/>
            <ac:spMk id="4" creationId="{713E5B9D-F46E-4F65-A134-A49DE51D4610}"/>
          </ac:spMkLst>
        </pc:spChg>
        <pc:spChg chg="add mod">
          <ac:chgData name="Karen Lizeth Velasquez Moná" userId="S::klvelasqum_eafit.edu.co#ext#@suramericana.onmicrosoft.com::294829b8-e784-4207-8a3b-49aee4497510" providerId="AD" clId="Web-{DA6A97D6-F663-4809-B89C-7798D8D63948}" dt="2019-11-15T02:29:47.514" v="83" actId="14100"/>
          <ac:spMkLst>
            <pc:docMk/>
            <pc:sldMk cId="3263557526" sldId="275"/>
            <ac:spMk id="6" creationId="{CAF55C8A-29C3-4F3E-B39D-4329DAFC5E7E}"/>
          </ac:spMkLst>
        </pc:spChg>
        <pc:spChg chg="add mod">
          <ac:chgData name="Karen Lizeth Velasquez Moná" userId="S::klvelasqum_eafit.edu.co#ext#@suramericana.onmicrosoft.com::294829b8-e784-4207-8a3b-49aee4497510" providerId="AD" clId="Web-{DA6A97D6-F663-4809-B89C-7798D8D63948}" dt="2019-11-15T02:29:55.670" v="85" actId="1076"/>
          <ac:spMkLst>
            <pc:docMk/>
            <pc:sldMk cId="3263557526" sldId="275"/>
            <ac:spMk id="7" creationId="{F37771B8-1C0C-4B2A-889B-C8D4F9B3975B}"/>
          </ac:spMkLst>
        </pc:spChg>
        <pc:spChg chg="add mod">
          <ac:chgData name="Karen Lizeth Velasquez Moná" userId="S::klvelasqum_eafit.edu.co#ext#@suramericana.onmicrosoft.com::294829b8-e784-4207-8a3b-49aee4497510" providerId="AD" clId="Web-{DA6A97D6-F663-4809-B89C-7798D8D63948}" dt="2019-11-15T02:30:00.639" v="86" actId="1076"/>
          <ac:spMkLst>
            <pc:docMk/>
            <pc:sldMk cId="3263557526" sldId="275"/>
            <ac:spMk id="8" creationId="{02B1844C-2C0D-4F7B-813F-D0E35EA600B4}"/>
          </ac:spMkLst>
        </pc:spChg>
        <pc:spChg chg="add mod">
          <ac:chgData name="Karen Lizeth Velasquez Moná" userId="S::klvelasqum_eafit.edu.co#ext#@suramericana.onmicrosoft.com::294829b8-e784-4207-8a3b-49aee4497510" providerId="AD" clId="Web-{DA6A97D6-F663-4809-B89C-7798D8D63948}" dt="2019-11-15T02:30:19.999" v="90" actId="14100"/>
          <ac:spMkLst>
            <pc:docMk/>
            <pc:sldMk cId="3263557526" sldId="275"/>
            <ac:spMk id="9" creationId="{4AEC620C-BF05-46C5-8477-BF0803C98356}"/>
          </ac:spMkLst>
        </pc:spChg>
        <pc:spChg chg="add mod">
          <ac:chgData name="Karen Lizeth Velasquez Moná" userId="S::klvelasqum_eafit.edu.co#ext#@suramericana.onmicrosoft.com::294829b8-e784-4207-8a3b-49aee4497510" providerId="AD" clId="Web-{DA6A97D6-F663-4809-B89C-7798D8D63948}" dt="2019-11-15T02:30:49.219" v="97" actId="1076"/>
          <ac:spMkLst>
            <pc:docMk/>
            <pc:sldMk cId="3263557526" sldId="275"/>
            <ac:spMk id="16" creationId="{CD3ED124-DE0C-40DB-B6EC-7FBD46DBC3CC}"/>
          </ac:spMkLst>
        </pc:spChg>
        <pc:spChg chg="add mod">
          <ac:chgData name="Karen Lizeth Velasquez Moná" userId="S::klvelasqum_eafit.edu.co#ext#@suramericana.onmicrosoft.com::294829b8-e784-4207-8a3b-49aee4497510" providerId="AD" clId="Web-{DA6A97D6-F663-4809-B89C-7798D8D63948}" dt="2019-11-15T02:31:55.784" v="105" actId="1076"/>
          <ac:spMkLst>
            <pc:docMk/>
            <pc:sldMk cId="3263557526" sldId="275"/>
            <ac:spMk id="18" creationId="{C7398143-2AB0-463A-B574-D1557FC0829D}"/>
          </ac:spMkLst>
        </pc:spChg>
        <pc:spChg chg="add mod">
          <ac:chgData name="Karen Lizeth Velasquez Moná" userId="S::klvelasqum_eafit.edu.co#ext#@suramericana.onmicrosoft.com::294829b8-e784-4207-8a3b-49aee4497510" providerId="AD" clId="Web-{DA6A97D6-F663-4809-B89C-7798D8D63948}" dt="2019-11-15T02:32:14.691" v="109" actId="1076"/>
          <ac:spMkLst>
            <pc:docMk/>
            <pc:sldMk cId="3263557526" sldId="275"/>
            <ac:spMk id="21" creationId="{F56F587D-D19A-4E5F-B656-B6F2E809487E}"/>
          </ac:spMkLst>
        </pc:spChg>
        <pc:spChg chg="add mod">
          <ac:chgData name="Karen Lizeth Velasquez Moná" userId="S::klvelasqum_eafit.edu.co#ext#@suramericana.onmicrosoft.com::294829b8-e784-4207-8a3b-49aee4497510" providerId="AD" clId="Web-{DA6A97D6-F663-4809-B89C-7798D8D63948}" dt="2019-11-15T02:33:58.945" v="120" actId="1076"/>
          <ac:spMkLst>
            <pc:docMk/>
            <pc:sldMk cId="3263557526" sldId="275"/>
            <ac:spMk id="24" creationId="{B1CFE0C6-9E6D-4744-A7C3-DABEAB857339}"/>
          </ac:spMkLst>
        </pc:spChg>
        <pc:spChg chg="add mod">
          <ac:chgData name="Karen Lizeth Velasquez Moná" userId="S::klvelasqum_eafit.edu.co#ext#@suramericana.onmicrosoft.com::294829b8-e784-4207-8a3b-49aee4497510" providerId="AD" clId="Web-{DA6A97D6-F663-4809-B89C-7798D8D63948}" dt="2019-11-15T02:35:11.322" v="131" actId="1076"/>
          <ac:spMkLst>
            <pc:docMk/>
            <pc:sldMk cId="3263557526" sldId="275"/>
            <ac:spMk id="29" creationId="{04B3275F-AC54-40C6-9AA7-29FDD8FC31F7}"/>
          </ac:spMkLst>
        </pc:spChg>
        <pc:spChg chg="add mod">
          <ac:chgData name="Karen Lizeth Velasquez Moná" userId="S::klvelasqum_eafit.edu.co#ext#@suramericana.onmicrosoft.com::294829b8-e784-4207-8a3b-49aee4497510" providerId="AD" clId="Web-{DA6A97D6-F663-4809-B89C-7798D8D63948}" dt="2019-11-15T02:35:49.011" v="138" actId="1076"/>
          <ac:spMkLst>
            <pc:docMk/>
            <pc:sldMk cId="3263557526" sldId="275"/>
            <ac:spMk id="31" creationId="{A5E6992E-C8B5-4B52-AB3F-B1D2D5429A23}"/>
          </ac:spMkLst>
        </pc:spChg>
        <pc:picChg chg="add mod">
          <ac:chgData name="Karen Lizeth Velasquez Moná" userId="S::klvelasqum_eafit.edu.co#ext#@suramericana.onmicrosoft.com::294829b8-e784-4207-8a3b-49aee4497510" providerId="AD" clId="Web-{DA6A97D6-F663-4809-B89C-7798D8D63948}" dt="2019-11-15T02:23:28.806" v="1" actId="1076"/>
          <ac:picMkLst>
            <pc:docMk/>
            <pc:sldMk cId="3263557526" sldId="275"/>
            <ac:picMk id="2" creationId="{591A1B47-3B3B-4B48-ADAA-48DAA6A01129}"/>
          </ac:picMkLst>
        </pc:picChg>
        <pc:picChg chg="add del mod modCrop">
          <ac:chgData name="Karen Lizeth Velasquez Moná" userId="S::klvelasqum_eafit.edu.co#ext#@suramericana.onmicrosoft.com::294829b8-e784-4207-8a3b-49aee4497510" providerId="AD" clId="Web-{DA6A97D6-F663-4809-B89C-7798D8D63948}" dt="2019-11-15T02:28:34.886" v="78"/>
          <ac:picMkLst>
            <pc:docMk/>
            <pc:sldMk cId="3263557526" sldId="275"/>
            <ac:picMk id="10" creationId="{F9236188-B1B3-419E-95C9-D67D4323336D}"/>
          </ac:picMkLst>
        </pc:picChg>
        <pc:picChg chg="add mod modCrop">
          <ac:chgData name="Karen Lizeth Velasquez Moná" userId="S::klvelasqum_eafit.edu.co#ext#@suramericana.onmicrosoft.com::294829b8-e784-4207-8a3b-49aee4497510" providerId="AD" clId="Web-{DA6A97D6-F663-4809-B89C-7798D8D63948}" dt="2019-11-15T02:30:22.405" v="91" actId="1076"/>
          <ac:picMkLst>
            <pc:docMk/>
            <pc:sldMk cId="3263557526" sldId="275"/>
            <ac:picMk id="12" creationId="{53419A72-1900-4E77-BCD3-6F470F510FE1}"/>
          </ac:picMkLst>
        </pc:picChg>
        <pc:picChg chg="add mod">
          <ac:chgData name="Karen Lizeth Velasquez Moná" userId="S::klvelasqum_eafit.edu.co#ext#@suramericana.onmicrosoft.com::294829b8-e784-4207-8a3b-49aee4497510" providerId="AD" clId="Web-{DA6A97D6-F663-4809-B89C-7798D8D63948}" dt="2019-11-15T02:30:46.984" v="96" actId="1076"/>
          <ac:picMkLst>
            <pc:docMk/>
            <pc:sldMk cId="3263557526" sldId="275"/>
            <ac:picMk id="14" creationId="{5FB5F01D-FB58-464D-BF39-4160AA15AB4B}"/>
          </ac:picMkLst>
        </pc:picChg>
        <pc:picChg chg="add mod">
          <ac:chgData name="Karen Lizeth Velasquez Moná" userId="S::klvelasqum_eafit.edu.co#ext#@suramericana.onmicrosoft.com::294829b8-e784-4207-8a3b-49aee4497510" providerId="AD" clId="Web-{DA6A97D6-F663-4809-B89C-7798D8D63948}" dt="2019-11-15T02:31:52.393" v="104" actId="1076"/>
          <ac:picMkLst>
            <pc:docMk/>
            <pc:sldMk cId="3263557526" sldId="275"/>
            <ac:picMk id="17" creationId="{7281FD4E-2842-4BFB-96B0-DC82820658B4}"/>
          </ac:picMkLst>
        </pc:picChg>
        <pc:picChg chg="add mod">
          <ac:chgData name="Karen Lizeth Velasquez Moná" userId="S::klvelasqum_eafit.edu.co#ext#@suramericana.onmicrosoft.com::294829b8-e784-4207-8a3b-49aee4497510" providerId="AD" clId="Web-{DA6A97D6-F663-4809-B89C-7798D8D63948}" dt="2019-11-15T02:32:00.550" v="107" actId="14100"/>
          <ac:picMkLst>
            <pc:docMk/>
            <pc:sldMk cId="3263557526" sldId="275"/>
            <ac:picMk id="19" creationId="{E166AE30-C09B-45A3-90B1-0E5284C41D38}"/>
          </ac:picMkLst>
        </pc:picChg>
        <pc:picChg chg="add mod">
          <ac:chgData name="Karen Lizeth Velasquez Moná" userId="S::klvelasqum_eafit.edu.co#ext#@suramericana.onmicrosoft.com::294829b8-e784-4207-8a3b-49aee4497510" providerId="AD" clId="Web-{DA6A97D6-F663-4809-B89C-7798D8D63948}" dt="2019-11-15T02:33:02.474" v="113" actId="1076"/>
          <ac:picMkLst>
            <pc:docMk/>
            <pc:sldMk cId="3263557526" sldId="275"/>
            <ac:picMk id="22" creationId="{E16DEDBE-FBBE-4C45-B3F0-1CDAB123F5C4}"/>
          </ac:picMkLst>
        </pc:picChg>
        <pc:picChg chg="add mod">
          <ac:chgData name="Karen Lizeth Velasquez Moná" userId="S::klvelasqum_eafit.edu.co#ext#@suramericana.onmicrosoft.com::294829b8-e784-4207-8a3b-49aee4497510" providerId="AD" clId="Web-{DA6A97D6-F663-4809-B89C-7798D8D63948}" dt="2019-11-15T02:35:28.073" v="133" actId="1076"/>
          <ac:picMkLst>
            <pc:docMk/>
            <pc:sldMk cId="3263557526" sldId="275"/>
            <ac:picMk id="25" creationId="{B4364A88-A866-482A-8AFF-9100517A555C}"/>
          </ac:picMkLst>
        </pc:picChg>
        <pc:picChg chg="add mod">
          <ac:chgData name="Karen Lizeth Velasquez Moná" userId="S::klvelasqum_eafit.edu.co#ext#@suramericana.onmicrosoft.com::294829b8-e784-4207-8a3b-49aee4497510" providerId="AD" clId="Web-{DA6A97D6-F663-4809-B89C-7798D8D63948}" dt="2019-11-15T02:35:26.135" v="132" actId="1076"/>
          <ac:picMkLst>
            <pc:docMk/>
            <pc:sldMk cId="3263557526" sldId="275"/>
            <ac:picMk id="27" creationId="{95D22D40-AC95-400F-B951-EF2DB9331A00}"/>
          </ac:picMkLst>
        </pc:picChg>
        <pc:picChg chg="add mod">
          <ac:chgData name="Karen Lizeth Velasquez Moná" userId="S::klvelasqum_eafit.edu.co#ext#@suramericana.onmicrosoft.com::294829b8-e784-4207-8a3b-49aee4497510" providerId="AD" clId="Web-{DA6A97D6-F663-4809-B89C-7798D8D63948}" dt="2019-11-15T02:35:43.308" v="136" actId="1076"/>
          <ac:picMkLst>
            <pc:docMk/>
            <pc:sldMk cId="3263557526" sldId="275"/>
            <ac:picMk id="30" creationId="{35CCD3D3-C75B-4F86-A5CB-C28CB32E66C6}"/>
          </ac:picMkLst>
        </pc:picChg>
        <pc:picChg chg="add mod">
          <ac:chgData name="Karen Lizeth Velasquez Moná" userId="S::klvelasqum_eafit.edu.co#ext#@suramericana.onmicrosoft.com::294829b8-e784-4207-8a3b-49aee4497510" providerId="AD" clId="Web-{DA6A97D6-F663-4809-B89C-7798D8D63948}" dt="2019-11-15T02:36:38.638" v="141" actId="1076"/>
          <ac:picMkLst>
            <pc:docMk/>
            <pc:sldMk cId="3263557526" sldId="275"/>
            <ac:picMk id="32" creationId="{6BA721F1-990E-43C6-9A02-2B71CD981386}"/>
          </ac:picMkLst>
        </pc:picChg>
      </pc:sldChg>
    </pc:docChg>
  </pc:docChgLst>
  <pc:docChgLst>
    <pc:chgData name="Daniel Roman Ramirez" userId="7445b28b-d38f-4943-a001-49f74fd837a3" providerId="ADAL" clId="{8CE68CB9-EED4-4AA0-9838-B39C6520C708}"/>
    <pc:docChg chg="undo custSel addSld modSld sldOrd">
      <pc:chgData name="Daniel Roman Ramirez" userId="7445b28b-d38f-4943-a001-49f74fd837a3" providerId="ADAL" clId="{8CE68CB9-EED4-4AA0-9838-B39C6520C708}" dt="2019-11-15T20:40:28.386" v="2908" actId="1076"/>
      <pc:docMkLst>
        <pc:docMk/>
      </pc:docMkLst>
      <pc:sldChg chg="modSp">
        <pc:chgData name="Daniel Roman Ramirez" userId="7445b28b-d38f-4943-a001-49f74fd837a3" providerId="ADAL" clId="{8CE68CB9-EED4-4AA0-9838-B39C6520C708}" dt="2019-11-14T01:18:27.348" v="0" actId="6549"/>
        <pc:sldMkLst>
          <pc:docMk/>
          <pc:sldMk cId="2127121873" sldId="260"/>
        </pc:sldMkLst>
        <pc:spChg chg="mod">
          <ac:chgData name="Daniel Roman Ramirez" userId="7445b28b-d38f-4943-a001-49f74fd837a3" providerId="ADAL" clId="{8CE68CB9-EED4-4AA0-9838-B39C6520C708}" dt="2019-11-14T01:18:27.348" v="0" actId="6549"/>
          <ac:spMkLst>
            <pc:docMk/>
            <pc:sldMk cId="2127121873" sldId="260"/>
            <ac:spMk id="6" creationId="{00000000-0000-0000-0000-000000000000}"/>
          </ac:spMkLst>
        </pc:spChg>
      </pc:sldChg>
      <pc:sldChg chg="modSp">
        <pc:chgData name="Daniel Roman Ramirez" userId="7445b28b-d38f-4943-a001-49f74fd837a3" providerId="ADAL" clId="{8CE68CB9-EED4-4AA0-9838-B39C6520C708}" dt="2019-11-14T01:20:47.043" v="66" actId="20577"/>
        <pc:sldMkLst>
          <pc:docMk/>
          <pc:sldMk cId="3037335838" sldId="265"/>
        </pc:sldMkLst>
        <pc:spChg chg="mod">
          <ac:chgData name="Daniel Roman Ramirez" userId="7445b28b-d38f-4943-a001-49f74fd837a3" providerId="ADAL" clId="{8CE68CB9-EED4-4AA0-9838-B39C6520C708}" dt="2019-11-14T01:20:47.043" v="66" actId="20577"/>
          <ac:spMkLst>
            <pc:docMk/>
            <pc:sldMk cId="3037335838" sldId="265"/>
            <ac:spMk id="4" creationId="{00000000-0000-0000-0000-000000000000}"/>
          </ac:spMkLst>
        </pc:spChg>
      </pc:sldChg>
      <pc:sldChg chg="modSp">
        <pc:chgData name="Daniel Roman Ramirez" userId="7445b28b-d38f-4943-a001-49f74fd837a3" providerId="ADAL" clId="{8CE68CB9-EED4-4AA0-9838-B39C6520C708}" dt="2019-11-14T01:30:26.637" v="118" actId="20577"/>
        <pc:sldMkLst>
          <pc:docMk/>
          <pc:sldMk cId="2360223145" sldId="267"/>
        </pc:sldMkLst>
        <pc:spChg chg="mod">
          <ac:chgData name="Daniel Roman Ramirez" userId="7445b28b-d38f-4943-a001-49f74fd837a3" providerId="ADAL" clId="{8CE68CB9-EED4-4AA0-9838-B39C6520C708}" dt="2019-11-14T01:30:26.637" v="118" actId="20577"/>
          <ac:spMkLst>
            <pc:docMk/>
            <pc:sldMk cId="2360223145" sldId="267"/>
            <ac:spMk id="5" creationId="{00000000-0000-0000-0000-000000000000}"/>
          </ac:spMkLst>
        </pc:spChg>
      </pc:sldChg>
      <pc:sldChg chg="addSp delSp modSp">
        <pc:chgData name="Daniel Roman Ramirez" userId="7445b28b-d38f-4943-a001-49f74fd837a3" providerId="ADAL" clId="{8CE68CB9-EED4-4AA0-9838-B39C6520C708}" dt="2019-11-15T11:31:22.018" v="1004" actId="20577"/>
        <pc:sldMkLst>
          <pc:docMk/>
          <pc:sldMk cId="2900651794" sldId="268"/>
        </pc:sldMkLst>
        <pc:spChg chg="del">
          <ac:chgData name="Daniel Roman Ramirez" userId="7445b28b-d38f-4943-a001-49f74fd837a3" providerId="ADAL" clId="{8CE68CB9-EED4-4AA0-9838-B39C6520C708}" dt="2019-11-14T22:56:56.113" v="401" actId="478"/>
          <ac:spMkLst>
            <pc:docMk/>
            <pc:sldMk cId="2900651794" sldId="268"/>
            <ac:spMk id="4" creationId="{00000000-0000-0000-0000-000000000000}"/>
          </ac:spMkLst>
        </pc:spChg>
        <pc:spChg chg="mod">
          <ac:chgData name="Daniel Roman Ramirez" userId="7445b28b-d38f-4943-a001-49f74fd837a3" providerId="ADAL" clId="{8CE68CB9-EED4-4AA0-9838-B39C6520C708}" dt="2019-11-14T23:57:57.721" v="443" actId="20577"/>
          <ac:spMkLst>
            <pc:docMk/>
            <pc:sldMk cId="2900651794" sldId="268"/>
            <ac:spMk id="5" creationId="{00000000-0000-0000-0000-000000000000}"/>
          </ac:spMkLst>
        </pc:spChg>
        <pc:spChg chg="add del mod">
          <ac:chgData name="Daniel Roman Ramirez" userId="7445b28b-d38f-4943-a001-49f74fd837a3" providerId="ADAL" clId="{8CE68CB9-EED4-4AA0-9838-B39C6520C708}" dt="2019-11-14T23:58:42.142" v="445" actId="478"/>
          <ac:spMkLst>
            <pc:docMk/>
            <pc:sldMk cId="2900651794" sldId="268"/>
            <ac:spMk id="11" creationId="{2D990E11-9D00-42B3-A051-4B7AD26B5EE0}"/>
          </ac:spMkLst>
        </pc:spChg>
        <pc:spChg chg="add del mod">
          <ac:chgData name="Daniel Roman Ramirez" userId="7445b28b-d38f-4943-a001-49f74fd837a3" providerId="ADAL" clId="{8CE68CB9-EED4-4AA0-9838-B39C6520C708}" dt="2019-11-15T00:01:04.765" v="488" actId="478"/>
          <ac:spMkLst>
            <pc:docMk/>
            <pc:sldMk cId="2900651794" sldId="268"/>
            <ac:spMk id="12" creationId="{A0D6E393-643A-4B03-9239-EA34016EEDD0}"/>
          </ac:spMkLst>
        </pc:spChg>
        <pc:spChg chg="add mod">
          <ac:chgData name="Daniel Roman Ramirez" userId="7445b28b-d38f-4943-a001-49f74fd837a3" providerId="ADAL" clId="{8CE68CB9-EED4-4AA0-9838-B39C6520C708}" dt="2019-11-14T23:59:21.335" v="454" actId="1076"/>
          <ac:spMkLst>
            <pc:docMk/>
            <pc:sldMk cId="2900651794" sldId="268"/>
            <ac:spMk id="14" creationId="{24B5EF1E-D703-43E8-A852-DCF0305FED76}"/>
          </ac:spMkLst>
        </pc:spChg>
        <pc:spChg chg="add mod">
          <ac:chgData name="Daniel Roman Ramirez" userId="7445b28b-d38f-4943-a001-49f74fd837a3" providerId="ADAL" clId="{8CE68CB9-EED4-4AA0-9838-B39C6520C708}" dt="2019-11-15T00:05:30.591" v="604" actId="20577"/>
          <ac:spMkLst>
            <pc:docMk/>
            <pc:sldMk cId="2900651794" sldId="268"/>
            <ac:spMk id="15" creationId="{BDA01C03-5D58-4B83-A1A5-E6ACA86543D9}"/>
          </ac:spMkLst>
        </pc:spChg>
        <pc:spChg chg="add mod">
          <ac:chgData name="Daniel Roman Ramirez" userId="7445b28b-d38f-4943-a001-49f74fd837a3" providerId="ADAL" clId="{8CE68CB9-EED4-4AA0-9838-B39C6520C708}" dt="2019-11-15T11:31:22.018" v="1004" actId="20577"/>
          <ac:spMkLst>
            <pc:docMk/>
            <pc:sldMk cId="2900651794" sldId="268"/>
            <ac:spMk id="16" creationId="{3A9562AE-1A0F-4DB7-9371-FFD5E00CCB62}"/>
          </ac:spMkLst>
        </pc:spChg>
        <pc:picChg chg="add del mod">
          <ac:chgData name="Daniel Roman Ramirez" userId="7445b28b-d38f-4943-a001-49f74fd837a3" providerId="ADAL" clId="{8CE68CB9-EED4-4AA0-9838-B39C6520C708}" dt="2019-11-14T22:58:33.105" v="422" actId="478"/>
          <ac:picMkLst>
            <pc:docMk/>
            <pc:sldMk cId="2900651794" sldId="268"/>
            <ac:picMk id="3" creationId="{A88736F5-2717-404A-AED4-9DD44EFF9F0A}"/>
          </ac:picMkLst>
        </pc:picChg>
        <pc:picChg chg="add del mod">
          <ac:chgData name="Daniel Roman Ramirez" userId="7445b28b-d38f-4943-a001-49f74fd837a3" providerId="ADAL" clId="{8CE68CB9-EED4-4AA0-9838-B39C6520C708}" dt="2019-11-14T22:58:39.191" v="426" actId="478"/>
          <ac:picMkLst>
            <pc:docMk/>
            <pc:sldMk cId="2900651794" sldId="268"/>
            <ac:picMk id="7" creationId="{2BE30364-CA18-4638-AE05-6A143E07FAC7}"/>
          </ac:picMkLst>
        </pc:picChg>
        <pc:picChg chg="add del mod">
          <ac:chgData name="Daniel Roman Ramirez" userId="7445b28b-d38f-4943-a001-49f74fd837a3" providerId="ADAL" clId="{8CE68CB9-EED4-4AA0-9838-B39C6520C708}" dt="2019-11-15T00:01:10.031" v="491" actId="478"/>
          <ac:picMkLst>
            <pc:docMk/>
            <pc:sldMk cId="2900651794" sldId="268"/>
            <ac:picMk id="13" creationId="{E6C9BAB6-4D3A-428E-BC04-E8FE0EC7339E}"/>
          </ac:picMkLst>
        </pc:picChg>
        <pc:picChg chg="add mod">
          <ac:chgData name="Daniel Roman Ramirez" userId="7445b28b-d38f-4943-a001-49f74fd837a3" providerId="ADAL" clId="{8CE68CB9-EED4-4AA0-9838-B39C6520C708}" dt="2019-11-14T23:59:33.682" v="459" actId="14100"/>
          <ac:picMkLst>
            <pc:docMk/>
            <pc:sldMk cId="2900651794" sldId="268"/>
            <ac:picMk id="1026" creationId="{44A79053-5371-41CA-9E95-BD749CAE9BAD}"/>
          </ac:picMkLst>
        </pc:picChg>
        <pc:picChg chg="add mod">
          <ac:chgData name="Daniel Roman Ramirez" userId="7445b28b-d38f-4943-a001-49f74fd837a3" providerId="ADAL" clId="{8CE68CB9-EED4-4AA0-9838-B39C6520C708}" dt="2019-11-15T00:05:39.130" v="607" actId="1076"/>
          <ac:picMkLst>
            <pc:docMk/>
            <pc:sldMk cId="2900651794" sldId="268"/>
            <ac:picMk id="1028" creationId="{254EC145-E7DF-4EB6-BDC8-D84B934DC7EE}"/>
          </ac:picMkLst>
        </pc:picChg>
        <pc:cxnChg chg="add mod">
          <ac:chgData name="Daniel Roman Ramirez" userId="7445b28b-d38f-4943-a001-49f74fd837a3" providerId="ADAL" clId="{8CE68CB9-EED4-4AA0-9838-B39C6520C708}" dt="2019-11-15T00:05:37.421" v="606" actId="14100"/>
          <ac:cxnSpMkLst>
            <pc:docMk/>
            <pc:sldMk cId="2900651794" sldId="268"/>
            <ac:cxnSpMk id="9" creationId="{08036134-4537-4D40-B70B-C52CEA095BA4}"/>
          </ac:cxnSpMkLst>
        </pc:cxnChg>
      </pc:sldChg>
      <pc:sldChg chg="addSp delSp modSp add">
        <pc:chgData name="Daniel Roman Ramirez" userId="7445b28b-d38f-4943-a001-49f74fd837a3" providerId="ADAL" clId="{8CE68CB9-EED4-4AA0-9838-B39C6520C708}" dt="2019-11-15T00:14:46.395" v="721" actId="1076"/>
        <pc:sldMkLst>
          <pc:docMk/>
          <pc:sldMk cId="997085366" sldId="270"/>
        </pc:sldMkLst>
        <pc:spChg chg="add mod">
          <ac:chgData name="Daniel Roman Ramirez" userId="7445b28b-d38f-4943-a001-49f74fd837a3" providerId="ADAL" clId="{8CE68CB9-EED4-4AA0-9838-B39C6520C708}" dt="2019-11-15T00:14:46.395" v="721" actId="1076"/>
          <ac:spMkLst>
            <pc:docMk/>
            <pc:sldMk cId="997085366" sldId="270"/>
            <ac:spMk id="3" creationId="{D088AC5B-0E59-4D2C-865C-FE6950B9750D}"/>
          </ac:spMkLst>
        </pc:spChg>
        <pc:spChg chg="del">
          <ac:chgData name="Daniel Roman Ramirez" userId="7445b28b-d38f-4943-a001-49f74fd837a3" providerId="ADAL" clId="{8CE68CB9-EED4-4AA0-9838-B39C6520C708}" dt="2019-11-14T01:35:00.371" v="162" actId="478"/>
          <ac:spMkLst>
            <pc:docMk/>
            <pc:sldMk cId="997085366" sldId="270"/>
            <ac:spMk id="4" creationId="{00000000-0000-0000-0000-000000000000}"/>
          </ac:spMkLst>
        </pc:spChg>
        <pc:spChg chg="mod">
          <ac:chgData name="Daniel Roman Ramirez" userId="7445b28b-d38f-4943-a001-49f74fd837a3" providerId="ADAL" clId="{8CE68CB9-EED4-4AA0-9838-B39C6520C708}" dt="2019-11-14T01:34:56.202" v="161" actId="20577"/>
          <ac:spMkLst>
            <pc:docMk/>
            <pc:sldMk cId="997085366" sldId="270"/>
            <ac:spMk id="5" creationId="{00000000-0000-0000-0000-000000000000}"/>
          </ac:spMkLst>
        </pc:spChg>
      </pc:sldChg>
      <pc:sldChg chg="addSp delSp modSp add">
        <pc:chgData name="Daniel Roman Ramirez" userId="7445b28b-d38f-4943-a001-49f74fd837a3" providerId="ADAL" clId="{8CE68CB9-EED4-4AA0-9838-B39C6520C708}" dt="2019-11-15T15:42:54.935" v="1014" actId="478"/>
        <pc:sldMkLst>
          <pc:docMk/>
          <pc:sldMk cId="387599149" sldId="271"/>
        </pc:sldMkLst>
        <pc:spChg chg="add del mod">
          <ac:chgData name="Daniel Roman Ramirez" userId="7445b28b-d38f-4943-a001-49f74fd837a3" providerId="ADAL" clId="{8CE68CB9-EED4-4AA0-9838-B39C6520C708}" dt="2019-11-15T15:42:54.935" v="1014" actId="478"/>
          <ac:spMkLst>
            <pc:docMk/>
            <pc:sldMk cId="387599149" sldId="271"/>
            <ac:spMk id="2" creationId="{B894FD82-3D1B-4A4E-BBF4-7775EE2AF117}"/>
          </ac:spMkLst>
        </pc:spChg>
        <pc:spChg chg="add del mod">
          <ac:chgData name="Daniel Roman Ramirez" userId="7445b28b-d38f-4943-a001-49f74fd837a3" providerId="ADAL" clId="{8CE68CB9-EED4-4AA0-9838-B39C6520C708}" dt="2019-11-15T15:41:59.663" v="1008" actId="478"/>
          <ac:spMkLst>
            <pc:docMk/>
            <pc:sldMk cId="387599149" sldId="271"/>
            <ac:spMk id="3" creationId="{DB11AC0C-FA95-4715-903D-84670241B5F8}"/>
          </ac:spMkLst>
        </pc:spChg>
        <pc:spChg chg="del">
          <ac:chgData name="Daniel Roman Ramirez" userId="7445b28b-d38f-4943-a001-49f74fd837a3" providerId="ADAL" clId="{8CE68CB9-EED4-4AA0-9838-B39C6520C708}" dt="2019-11-14T01:35:28.569" v="179" actId="478"/>
          <ac:spMkLst>
            <pc:docMk/>
            <pc:sldMk cId="387599149" sldId="271"/>
            <ac:spMk id="4" creationId="{00000000-0000-0000-0000-000000000000}"/>
          </ac:spMkLst>
        </pc:spChg>
        <pc:spChg chg="mod">
          <ac:chgData name="Daniel Roman Ramirez" userId="7445b28b-d38f-4943-a001-49f74fd837a3" providerId="ADAL" clId="{8CE68CB9-EED4-4AA0-9838-B39C6520C708}" dt="2019-11-15T00:08:13.287" v="667" actId="20577"/>
          <ac:spMkLst>
            <pc:docMk/>
            <pc:sldMk cId="387599149" sldId="271"/>
            <ac:spMk id="5" creationId="{00000000-0000-0000-0000-000000000000}"/>
          </ac:spMkLst>
        </pc:spChg>
        <pc:picChg chg="add mod">
          <ac:chgData name="Daniel Roman Ramirez" userId="7445b28b-d38f-4943-a001-49f74fd837a3" providerId="ADAL" clId="{8CE68CB9-EED4-4AA0-9838-B39C6520C708}" dt="2019-11-15T15:42:23.510" v="1011" actId="1076"/>
          <ac:picMkLst>
            <pc:docMk/>
            <pc:sldMk cId="387599149" sldId="271"/>
            <ac:picMk id="1026" creationId="{4B2035A2-2575-453C-9756-2C325C6080C6}"/>
          </ac:picMkLst>
        </pc:picChg>
      </pc:sldChg>
      <pc:sldChg chg="addSp modSp add">
        <pc:chgData name="Daniel Roman Ramirez" userId="7445b28b-d38f-4943-a001-49f74fd837a3" providerId="ADAL" clId="{8CE68CB9-EED4-4AA0-9838-B39C6520C708}" dt="2019-11-15T15:53:03.214" v="1426" actId="1076"/>
        <pc:sldMkLst>
          <pc:docMk/>
          <pc:sldMk cId="265970903" sldId="272"/>
        </pc:sldMkLst>
        <pc:spChg chg="add mod">
          <ac:chgData name="Daniel Roman Ramirez" userId="7445b28b-d38f-4943-a001-49f74fd837a3" providerId="ADAL" clId="{8CE68CB9-EED4-4AA0-9838-B39C6520C708}" dt="2019-11-15T15:53:03.214" v="1426" actId="1076"/>
          <ac:spMkLst>
            <pc:docMk/>
            <pc:sldMk cId="265970903" sldId="272"/>
            <ac:spMk id="3" creationId="{DC07AF53-04B0-4949-A8F5-2232A7773065}"/>
          </ac:spMkLst>
        </pc:spChg>
        <pc:spChg chg="mod">
          <ac:chgData name="Daniel Roman Ramirez" userId="7445b28b-d38f-4943-a001-49f74fd837a3" providerId="ADAL" clId="{8CE68CB9-EED4-4AA0-9838-B39C6520C708}" dt="2019-11-14T01:45:45.240" v="201" actId="20577"/>
          <ac:spMkLst>
            <pc:docMk/>
            <pc:sldMk cId="265970903" sldId="272"/>
            <ac:spMk id="5" creationId="{00000000-0000-0000-0000-000000000000}"/>
          </ac:spMkLst>
        </pc:spChg>
        <pc:picChg chg="add mod">
          <ac:chgData name="Daniel Roman Ramirez" userId="7445b28b-d38f-4943-a001-49f74fd837a3" providerId="ADAL" clId="{8CE68CB9-EED4-4AA0-9838-B39C6520C708}" dt="2019-11-15T15:51:24.829" v="1420" actId="1076"/>
          <ac:picMkLst>
            <pc:docMk/>
            <pc:sldMk cId="265970903" sldId="272"/>
            <ac:picMk id="2050" creationId="{443A5347-5508-4996-81B8-EDE503F23AB1}"/>
          </ac:picMkLst>
        </pc:picChg>
        <pc:picChg chg="add mod">
          <ac:chgData name="Daniel Roman Ramirez" userId="7445b28b-d38f-4943-a001-49f74fd837a3" providerId="ADAL" clId="{8CE68CB9-EED4-4AA0-9838-B39C6520C708}" dt="2019-11-15T15:51:20.100" v="1418" actId="1076"/>
          <ac:picMkLst>
            <pc:docMk/>
            <pc:sldMk cId="265970903" sldId="272"/>
            <ac:picMk id="2052" creationId="{4DBC2616-B4A0-4E6E-AF95-291279734FF0}"/>
          </ac:picMkLst>
        </pc:picChg>
        <pc:picChg chg="add mod">
          <ac:chgData name="Daniel Roman Ramirez" userId="7445b28b-d38f-4943-a001-49f74fd837a3" providerId="ADAL" clId="{8CE68CB9-EED4-4AA0-9838-B39C6520C708}" dt="2019-11-15T15:51:12.429" v="1416" actId="1076"/>
          <ac:picMkLst>
            <pc:docMk/>
            <pc:sldMk cId="265970903" sldId="272"/>
            <ac:picMk id="2054" creationId="{0D8406EE-5147-496D-825D-B3C940AC06E5}"/>
          </ac:picMkLst>
        </pc:picChg>
        <pc:picChg chg="add mod">
          <ac:chgData name="Daniel Roman Ramirez" userId="7445b28b-d38f-4943-a001-49f74fd837a3" providerId="ADAL" clId="{8CE68CB9-EED4-4AA0-9838-B39C6520C708}" dt="2019-11-15T15:52:57.733" v="1425" actId="1076"/>
          <ac:picMkLst>
            <pc:docMk/>
            <pc:sldMk cId="265970903" sldId="272"/>
            <ac:picMk id="2056" creationId="{FF5DC6B2-B4D7-44DC-B03B-3A1709013AE5}"/>
          </ac:picMkLst>
        </pc:picChg>
      </pc:sldChg>
      <pc:sldChg chg="delSp modSp">
        <pc:chgData name="Daniel Roman Ramirez" userId="7445b28b-d38f-4943-a001-49f74fd837a3" providerId="ADAL" clId="{8CE68CB9-EED4-4AA0-9838-B39C6520C708}" dt="2019-11-14T22:29:17.454" v="397" actId="478"/>
        <pc:sldMkLst>
          <pc:docMk/>
          <pc:sldMk cId="3109374927" sldId="273"/>
        </pc:sldMkLst>
        <pc:spChg chg="del mod">
          <ac:chgData name="Daniel Roman Ramirez" userId="7445b28b-d38f-4943-a001-49f74fd837a3" providerId="ADAL" clId="{8CE68CB9-EED4-4AA0-9838-B39C6520C708}" dt="2019-11-14T22:29:17.454" v="397" actId="478"/>
          <ac:spMkLst>
            <pc:docMk/>
            <pc:sldMk cId="3109374927" sldId="273"/>
            <ac:spMk id="4" creationId="{00000000-0000-0000-0000-000000000000}"/>
          </ac:spMkLst>
        </pc:spChg>
        <pc:spChg chg="mod">
          <ac:chgData name="Daniel Roman Ramirez" userId="7445b28b-d38f-4943-a001-49f74fd837a3" providerId="ADAL" clId="{8CE68CB9-EED4-4AA0-9838-B39C6520C708}" dt="2019-11-14T22:29:07.280" v="395" actId="20577"/>
          <ac:spMkLst>
            <pc:docMk/>
            <pc:sldMk cId="3109374927" sldId="273"/>
            <ac:spMk id="7" creationId="{00000000-0000-0000-0000-000000000000}"/>
          </ac:spMkLst>
        </pc:spChg>
      </pc:sldChg>
      <pc:sldChg chg="addSp delSp">
        <pc:chgData name="Daniel Roman Ramirez" userId="7445b28b-d38f-4943-a001-49f74fd837a3" providerId="ADAL" clId="{8CE68CB9-EED4-4AA0-9838-B39C6520C708}" dt="2019-11-14T22:29:33.841" v="400"/>
        <pc:sldMkLst>
          <pc:docMk/>
          <pc:sldMk cId="3508824286" sldId="274"/>
        </pc:sldMkLst>
        <pc:spChg chg="del">
          <ac:chgData name="Daniel Roman Ramirez" userId="7445b28b-d38f-4943-a001-49f74fd837a3" providerId="ADAL" clId="{8CE68CB9-EED4-4AA0-9838-B39C6520C708}" dt="2019-11-14T22:29:27.100" v="399" actId="478"/>
          <ac:spMkLst>
            <pc:docMk/>
            <pc:sldMk cId="3508824286" sldId="274"/>
            <ac:spMk id="4" creationId="{00000000-0000-0000-0000-000000000000}"/>
          </ac:spMkLst>
        </pc:spChg>
        <pc:spChg chg="add">
          <ac:chgData name="Daniel Roman Ramirez" userId="7445b28b-d38f-4943-a001-49f74fd837a3" providerId="ADAL" clId="{8CE68CB9-EED4-4AA0-9838-B39C6520C708}" dt="2019-11-14T22:29:33.841" v="400"/>
          <ac:spMkLst>
            <pc:docMk/>
            <pc:sldMk cId="3508824286" sldId="274"/>
            <ac:spMk id="5" creationId="{7B1DC92E-9693-40BA-9BB5-BFF80A809AA5}"/>
          </ac:spMkLst>
        </pc:spChg>
        <pc:spChg chg="del">
          <ac:chgData name="Daniel Roman Ramirez" userId="7445b28b-d38f-4943-a001-49f74fd837a3" providerId="ADAL" clId="{8CE68CB9-EED4-4AA0-9838-B39C6520C708}" dt="2019-11-14T22:29:24.531" v="398" actId="478"/>
          <ac:spMkLst>
            <pc:docMk/>
            <pc:sldMk cId="3508824286" sldId="274"/>
            <ac:spMk id="7" creationId="{00000000-0000-0000-0000-000000000000}"/>
          </ac:spMkLst>
        </pc:spChg>
      </pc:sldChg>
      <pc:sldChg chg="addSp delSp modSp add ord">
        <pc:chgData name="Daniel Roman Ramirez" userId="7445b28b-d38f-4943-a001-49f74fd837a3" providerId="ADAL" clId="{8CE68CB9-EED4-4AA0-9838-B39C6520C708}" dt="2019-11-15T16:12:28.380" v="1634" actId="14100"/>
        <pc:sldMkLst>
          <pc:docMk/>
          <pc:sldMk cId="3263557526" sldId="275"/>
        </pc:sldMkLst>
        <pc:spChg chg="del">
          <ac:chgData name="Daniel Roman Ramirez" userId="7445b28b-d38f-4943-a001-49f74fd837a3" providerId="ADAL" clId="{8CE68CB9-EED4-4AA0-9838-B39C6520C708}" dt="2019-11-15T00:32:09.894" v="992" actId="478"/>
          <ac:spMkLst>
            <pc:docMk/>
            <pc:sldMk cId="3263557526" sldId="275"/>
            <ac:spMk id="4" creationId="{00000000-0000-0000-0000-000000000000}"/>
          </ac:spMkLst>
        </pc:spChg>
        <pc:spChg chg="mod">
          <ac:chgData name="Daniel Roman Ramirez" userId="7445b28b-d38f-4943-a001-49f74fd837a3" providerId="ADAL" clId="{8CE68CB9-EED4-4AA0-9838-B39C6520C708}" dt="2019-11-15T16:12:28.380" v="1634" actId="14100"/>
          <ac:spMkLst>
            <pc:docMk/>
            <pc:sldMk cId="3263557526" sldId="275"/>
            <ac:spMk id="5" creationId="{00000000-0000-0000-0000-000000000000}"/>
          </ac:spMkLst>
        </pc:spChg>
        <pc:spChg chg="del">
          <ac:chgData name="Daniel Roman Ramirez" userId="7445b28b-d38f-4943-a001-49f74fd837a3" providerId="ADAL" clId="{8CE68CB9-EED4-4AA0-9838-B39C6520C708}" dt="2019-11-15T16:01:56.020" v="1498" actId="478"/>
          <ac:spMkLst>
            <pc:docMk/>
            <pc:sldMk cId="3263557526" sldId="275"/>
            <ac:spMk id="6" creationId="{CAF55C8A-29C3-4F3E-B39D-4329DAFC5E7E}"/>
          </ac:spMkLst>
        </pc:spChg>
        <pc:spChg chg="add del">
          <ac:chgData name="Daniel Roman Ramirez" userId="7445b28b-d38f-4943-a001-49f74fd837a3" providerId="ADAL" clId="{8CE68CB9-EED4-4AA0-9838-B39C6520C708}" dt="2019-11-15T15:54:29.271" v="1433" actId="478"/>
          <ac:spMkLst>
            <pc:docMk/>
            <pc:sldMk cId="3263557526" sldId="275"/>
            <ac:spMk id="7" creationId="{F37771B8-1C0C-4B2A-889B-C8D4F9B3975B}"/>
          </ac:spMkLst>
        </pc:spChg>
        <pc:spChg chg="mod">
          <ac:chgData name="Daniel Roman Ramirez" userId="7445b28b-d38f-4943-a001-49f74fd837a3" providerId="ADAL" clId="{8CE68CB9-EED4-4AA0-9838-B39C6520C708}" dt="2019-11-15T15:55:11.576" v="1453" actId="1076"/>
          <ac:spMkLst>
            <pc:docMk/>
            <pc:sldMk cId="3263557526" sldId="275"/>
            <ac:spMk id="8" creationId="{02B1844C-2C0D-4F7B-813F-D0E35EA600B4}"/>
          </ac:spMkLst>
        </pc:spChg>
        <pc:spChg chg="del">
          <ac:chgData name="Daniel Roman Ramirez" userId="7445b28b-d38f-4943-a001-49f74fd837a3" providerId="ADAL" clId="{8CE68CB9-EED4-4AA0-9838-B39C6520C708}" dt="2019-11-15T16:04:18.831" v="1530" actId="478"/>
          <ac:spMkLst>
            <pc:docMk/>
            <pc:sldMk cId="3263557526" sldId="275"/>
            <ac:spMk id="9" creationId="{4AEC620C-BF05-46C5-8477-BF0803C98356}"/>
          </ac:spMkLst>
        </pc:spChg>
        <pc:spChg chg="del">
          <ac:chgData name="Daniel Roman Ramirez" userId="7445b28b-d38f-4943-a001-49f74fd837a3" providerId="ADAL" clId="{8CE68CB9-EED4-4AA0-9838-B39C6520C708}" dt="2019-11-15T16:04:18.831" v="1530" actId="478"/>
          <ac:spMkLst>
            <pc:docMk/>
            <pc:sldMk cId="3263557526" sldId="275"/>
            <ac:spMk id="16" creationId="{CD3ED124-DE0C-40DB-B6EC-7FBD46DBC3CC}"/>
          </ac:spMkLst>
        </pc:spChg>
        <pc:spChg chg="del mod">
          <ac:chgData name="Daniel Roman Ramirez" userId="7445b28b-d38f-4943-a001-49f74fd837a3" providerId="ADAL" clId="{8CE68CB9-EED4-4AA0-9838-B39C6520C708}" dt="2019-11-15T16:04:18.831" v="1530" actId="478"/>
          <ac:spMkLst>
            <pc:docMk/>
            <pc:sldMk cId="3263557526" sldId="275"/>
            <ac:spMk id="18" creationId="{C7398143-2AB0-463A-B574-D1557FC0829D}"/>
          </ac:spMkLst>
        </pc:spChg>
        <pc:spChg chg="del mod">
          <ac:chgData name="Daniel Roman Ramirez" userId="7445b28b-d38f-4943-a001-49f74fd837a3" providerId="ADAL" clId="{8CE68CB9-EED4-4AA0-9838-B39C6520C708}" dt="2019-11-15T16:04:18.831" v="1530" actId="478"/>
          <ac:spMkLst>
            <pc:docMk/>
            <pc:sldMk cId="3263557526" sldId="275"/>
            <ac:spMk id="21" creationId="{F56F587D-D19A-4E5F-B656-B6F2E809487E}"/>
          </ac:spMkLst>
        </pc:spChg>
        <pc:spChg chg="del mod">
          <ac:chgData name="Daniel Roman Ramirez" userId="7445b28b-d38f-4943-a001-49f74fd837a3" providerId="ADAL" clId="{8CE68CB9-EED4-4AA0-9838-B39C6520C708}" dt="2019-11-15T16:02:28.429" v="1509" actId="478"/>
          <ac:spMkLst>
            <pc:docMk/>
            <pc:sldMk cId="3263557526" sldId="275"/>
            <ac:spMk id="24" creationId="{B1CFE0C6-9E6D-4744-A7C3-DABEAB857339}"/>
          </ac:spMkLst>
        </pc:spChg>
        <pc:spChg chg="del mod">
          <ac:chgData name="Daniel Roman Ramirez" userId="7445b28b-d38f-4943-a001-49f74fd837a3" providerId="ADAL" clId="{8CE68CB9-EED4-4AA0-9838-B39C6520C708}" dt="2019-11-15T16:04:18.831" v="1530" actId="478"/>
          <ac:spMkLst>
            <pc:docMk/>
            <pc:sldMk cId="3263557526" sldId="275"/>
            <ac:spMk id="29" creationId="{04B3275F-AC54-40C6-9AA7-29FDD8FC31F7}"/>
          </ac:spMkLst>
        </pc:spChg>
        <pc:spChg chg="del mod">
          <ac:chgData name="Daniel Roman Ramirez" userId="7445b28b-d38f-4943-a001-49f74fd837a3" providerId="ADAL" clId="{8CE68CB9-EED4-4AA0-9838-B39C6520C708}" dt="2019-11-15T16:04:18.831" v="1530" actId="478"/>
          <ac:spMkLst>
            <pc:docMk/>
            <pc:sldMk cId="3263557526" sldId="275"/>
            <ac:spMk id="31" creationId="{A5E6992E-C8B5-4B52-AB3F-B1D2D5429A23}"/>
          </ac:spMkLst>
        </pc:spChg>
        <pc:picChg chg="mod">
          <ac:chgData name="Daniel Roman Ramirez" userId="7445b28b-d38f-4943-a001-49f74fd837a3" providerId="ADAL" clId="{8CE68CB9-EED4-4AA0-9838-B39C6520C708}" dt="2019-11-15T16:07:29.232" v="1588" actId="1076"/>
          <ac:picMkLst>
            <pc:docMk/>
            <pc:sldMk cId="3263557526" sldId="275"/>
            <ac:picMk id="2" creationId="{591A1B47-3B3B-4B48-ADAA-48DAA6A01129}"/>
          </ac:picMkLst>
        </pc:picChg>
        <pc:picChg chg="del">
          <ac:chgData name="Daniel Roman Ramirez" userId="7445b28b-d38f-4943-a001-49f74fd837a3" providerId="ADAL" clId="{8CE68CB9-EED4-4AA0-9838-B39C6520C708}" dt="2019-11-15T15:56:40.369" v="1454" actId="478"/>
          <ac:picMkLst>
            <pc:docMk/>
            <pc:sldMk cId="3263557526" sldId="275"/>
            <ac:picMk id="12" creationId="{53419A72-1900-4E77-BCD3-6F470F510FE1}"/>
          </ac:picMkLst>
        </pc:picChg>
        <pc:picChg chg="del">
          <ac:chgData name="Daniel Roman Ramirez" userId="7445b28b-d38f-4943-a001-49f74fd837a3" providerId="ADAL" clId="{8CE68CB9-EED4-4AA0-9838-B39C6520C708}" dt="2019-11-15T15:57:02.769" v="1459" actId="478"/>
          <ac:picMkLst>
            <pc:docMk/>
            <pc:sldMk cId="3263557526" sldId="275"/>
            <ac:picMk id="14" creationId="{5FB5F01D-FB58-464D-BF39-4160AA15AB4B}"/>
          </ac:picMkLst>
        </pc:picChg>
        <pc:picChg chg="del">
          <ac:chgData name="Daniel Roman Ramirez" userId="7445b28b-d38f-4943-a001-49f74fd837a3" providerId="ADAL" clId="{8CE68CB9-EED4-4AA0-9838-B39C6520C708}" dt="2019-11-15T15:58:31.690" v="1464" actId="478"/>
          <ac:picMkLst>
            <pc:docMk/>
            <pc:sldMk cId="3263557526" sldId="275"/>
            <ac:picMk id="17" creationId="{7281FD4E-2842-4BFB-96B0-DC82820658B4}"/>
          </ac:picMkLst>
        </pc:picChg>
        <pc:picChg chg="mod">
          <ac:chgData name="Daniel Roman Ramirez" userId="7445b28b-d38f-4943-a001-49f74fd837a3" providerId="ADAL" clId="{8CE68CB9-EED4-4AA0-9838-B39C6520C708}" dt="2019-11-15T16:06:05.223" v="1568" actId="1076"/>
          <ac:picMkLst>
            <pc:docMk/>
            <pc:sldMk cId="3263557526" sldId="275"/>
            <ac:picMk id="19" creationId="{E166AE30-C09B-45A3-90B1-0E5284C41D38}"/>
          </ac:picMkLst>
        </pc:picChg>
        <pc:picChg chg="mod">
          <ac:chgData name="Daniel Roman Ramirez" userId="7445b28b-d38f-4943-a001-49f74fd837a3" providerId="ADAL" clId="{8CE68CB9-EED4-4AA0-9838-B39C6520C708}" dt="2019-11-15T16:05:29.980" v="1552" actId="1076"/>
          <ac:picMkLst>
            <pc:docMk/>
            <pc:sldMk cId="3263557526" sldId="275"/>
            <ac:picMk id="22" creationId="{E16DEDBE-FBBE-4C45-B3F0-1CDAB123F5C4}"/>
          </ac:picMkLst>
        </pc:picChg>
        <pc:picChg chg="mod">
          <ac:chgData name="Daniel Roman Ramirez" userId="7445b28b-d38f-4943-a001-49f74fd837a3" providerId="ADAL" clId="{8CE68CB9-EED4-4AA0-9838-B39C6520C708}" dt="2019-11-15T16:02:47.878" v="1517" actId="1076"/>
          <ac:picMkLst>
            <pc:docMk/>
            <pc:sldMk cId="3263557526" sldId="275"/>
            <ac:picMk id="25" creationId="{B4364A88-A866-482A-8AFF-9100517A555C}"/>
          </ac:picMkLst>
        </pc:picChg>
        <pc:picChg chg="add mod">
          <ac:chgData name="Daniel Roman Ramirez" userId="7445b28b-d38f-4943-a001-49f74fd837a3" providerId="ADAL" clId="{8CE68CB9-EED4-4AA0-9838-B39C6520C708}" dt="2019-11-15T16:05:56.999" v="1564" actId="1076"/>
          <ac:picMkLst>
            <pc:docMk/>
            <pc:sldMk cId="3263557526" sldId="275"/>
            <ac:picMk id="26" creationId="{3E73FEF7-C480-4E95-B826-FD6F6A1EA0F6}"/>
          </ac:picMkLst>
        </pc:picChg>
        <pc:picChg chg="mod">
          <ac:chgData name="Daniel Roman Ramirez" userId="7445b28b-d38f-4943-a001-49f74fd837a3" providerId="ADAL" clId="{8CE68CB9-EED4-4AA0-9838-B39C6520C708}" dt="2019-11-15T16:03:05.557" v="1524" actId="1076"/>
          <ac:picMkLst>
            <pc:docMk/>
            <pc:sldMk cId="3263557526" sldId="275"/>
            <ac:picMk id="27" creationId="{95D22D40-AC95-400F-B951-EF2DB9331A00}"/>
          </ac:picMkLst>
        </pc:picChg>
        <pc:picChg chg="mod">
          <ac:chgData name="Daniel Roman Ramirez" userId="7445b28b-d38f-4943-a001-49f74fd837a3" providerId="ADAL" clId="{8CE68CB9-EED4-4AA0-9838-B39C6520C708}" dt="2019-11-15T16:00:42.323" v="1491" actId="1076"/>
          <ac:picMkLst>
            <pc:docMk/>
            <pc:sldMk cId="3263557526" sldId="275"/>
            <ac:picMk id="30" creationId="{35CCD3D3-C75B-4F86-A5CB-C28CB32E66C6}"/>
          </ac:picMkLst>
        </pc:picChg>
        <pc:picChg chg="mod">
          <ac:chgData name="Daniel Roman Ramirez" userId="7445b28b-d38f-4943-a001-49f74fd837a3" providerId="ADAL" clId="{8CE68CB9-EED4-4AA0-9838-B39C6520C708}" dt="2019-11-15T16:08:31.793" v="1592" actId="1076"/>
          <ac:picMkLst>
            <pc:docMk/>
            <pc:sldMk cId="3263557526" sldId="275"/>
            <ac:picMk id="32" creationId="{6BA721F1-990E-43C6-9A02-2B71CD981386}"/>
          </ac:picMkLst>
        </pc:picChg>
        <pc:picChg chg="add mod">
          <ac:chgData name="Daniel Roman Ramirez" userId="7445b28b-d38f-4943-a001-49f74fd837a3" providerId="ADAL" clId="{8CE68CB9-EED4-4AA0-9838-B39C6520C708}" dt="2019-11-15T16:11:31.368" v="1593"/>
          <ac:picMkLst>
            <pc:docMk/>
            <pc:sldMk cId="3263557526" sldId="275"/>
            <ac:picMk id="33" creationId="{5A22B5F3-6D49-4B79-B56E-9D95AF8C7107}"/>
          </ac:picMkLst>
        </pc:picChg>
        <pc:picChg chg="add mod">
          <ac:chgData name="Daniel Roman Ramirez" userId="7445b28b-d38f-4943-a001-49f74fd837a3" providerId="ADAL" clId="{8CE68CB9-EED4-4AA0-9838-B39C6520C708}" dt="2019-11-15T16:11:31.368" v="1593"/>
          <ac:picMkLst>
            <pc:docMk/>
            <pc:sldMk cId="3263557526" sldId="275"/>
            <ac:picMk id="34" creationId="{59F14EE1-FB63-426C-A3CC-BCB2EC6200FC}"/>
          </ac:picMkLst>
        </pc:picChg>
        <pc:picChg chg="add mod">
          <ac:chgData name="Daniel Roman Ramirez" userId="7445b28b-d38f-4943-a001-49f74fd837a3" providerId="ADAL" clId="{8CE68CB9-EED4-4AA0-9838-B39C6520C708}" dt="2019-11-15T16:11:31.368" v="1593"/>
          <ac:picMkLst>
            <pc:docMk/>
            <pc:sldMk cId="3263557526" sldId="275"/>
            <ac:picMk id="35" creationId="{56093A1F-0935-4979-AC47-3BE0BB5D8AD3}"/>
          </ac:picMkLst>
        </pc:picChg>
        <pc:picChg chg="add mod">
          <ac:chgData name="Daniel Roman Ramirez" userId="7445b28b-d38f-4943-a001-49f74fd837a3" providerId="ADAL" clId="{8CE68CB9-EED4-4AA0-9838-B39C6520C708}" dt="2019-11-15T16:11:31.368" v="1593"/>
          <ac:picMkLst>
            <pc:docMk/>
            <pc:sldMk cId="3263557526" sldId="275"/>
            <ac:picMk id="36" creationId="{2DF0622B-56DA-4FA9-B4E4-31A1E93D1198}"/>
          </ac:picMkLst>
        </pc:picChg>
        <pc:picChg chg="add mod">
          <ac:chgData name="Daniel Roman Ramirez" userId="7445b28b-d38f-4943-a001-49f74fd837a3" providerId="ADAL" clId="{8CE68CB9-EED4-4AA0-9838-B39C6520C708}" dt="2019-11-15T16:11:31.368" v="1593"/>
          <ac:picMkLst>
            <pc:docMk/>
            <pc:sldMk cId="3263557526" sldId="275"/>
            <ac:picMk id="37" creationId="{CAA3B826-F469-4CCC-90BE-FD34E21C6602}"/>
          </ac:picMkLst>
        </pc:picChg>
        <pc:picChg chg="add mod">
          <ac:chgData name="Daniel Roman Ramirez" userId="7445b28b-d38f-4943-a001-49f74fd837a3" providerId="ADAL" clId="{8CE68CB9-EED4-4AA0-9838-B39C6520C708}" dt="2019-11-15T16:11:31.368" v="1593"/>
          <ac:picMkLst>
            <pc:docMk/>
            <pc:sldMk cId="3263557526" sldId="275"/>
            <ac:picMk id="38" creationId="{7A777513-FD5E-4214-BEED-1A501BE88F62}"/>
          </ac:picMkLst>
        </pc:picChg>
        <pc:picChg chg="add mod">
          <ac:chgData name="Daniel Roman Ramirez" userId="7445b28b-d38f-4943-a001-49f74fd837a3" providerId="ADAL" clId="{8CE68CB9-EED4-4AA0-9838-B39C6520C708}" dt="2019-11-15T16:11:31.368" v="1593"/>
          <ac:picMkLst>
            <pc:docMk/>
            <pc:sldMk cId="3263557526" sldId="275"/>
            <ac:picMk id="39" creationId="{35EA0A5C-8800-47A9-87EA-369B438BD052}"/>
          </ac:picMkLst>
        </pc:picChg>
        <pc:picChg chg="add mod">
          <ac:chgData name="Daniel Roman Ramirez" userId="7445b28b-d38f-4943-a001-49f74fd837a3" providerId="ADAL" clId="{8CE68CB9-EED4-4AA0-9838-B39C6520C708}" dt="2019-11-15T16:11:31.368" v="1593"/>
          <ac:picMkLst>
            <pc:docMk/>
            <pc:sldMk cId="3263557526" sldId="275"/>
            <ac:picMk id="40" creationId="{B2A67E90-D9E0-46DE-A905-1A9AC74517FF}"/>
          </ac:picMkLst>
        </pc:picChg>
        <pc:picChg chg="add mod">
          <ac:chgData name="Daniel Roman Ramirez" userId="7445b28b-d38f-4943-a001-49f74fd837a3" providerId="ADAL" clId="{8CE68CB9-EED4-4AA0-9838-B39C6520C708}" dt="2019-11-15T15:54:41.607" v="1441" actId="1076"/>
          <ac:picMkLst>
            <pc:docMk/>
            <pc:sldMk cId="3263557526" sldId="275"/>
            <ac:picMk id="3074" creationId="{ABF116D9-0AFD-4574-B5A3-B2572E075237}"/>
          </ac:picMkLst>
        </pc:picChg>
        <pc:picChg chg="add mod">
          <ac:chgData name="Daniel Roman Ramirez" userId="7445b28b-d38f-4943-a001-49f74fd837a3" providerId="ADAL" clId="{8CE68CB9-EED4-4AA0-9838-B39C6520C708}" dt="2019-11-15T16:07:19.800" v="1584" actId="1076"/>
          <ac:picMkLst>
            <pc:docMk/>
            <pc:sldMk cId="3263557526" sldId="275"/>
            <ac:picMk id="3076" creationId="{9B3C5807-8E58-432E-99EF-29BD53F19C10}"/>
          </ac:picMkLst>
        </pc:picChg>
        <pc:picChg chg="add mod">
          <ac:chgData name="Daniel Roman Ramirez" userId="7445b28b-d38f-4943-a001-49f74fd837a3" providerId="ADAL" clId="{8CE68CB9-EED4-4AA0-9838-B39C6520C708}" dt="2019-11-15T16:07:12.296" v="1581" actId="1076"/>
          <ac:picMkLst>
            <pc:docMk/>
            <pc:sldMk cId="3263557526" sldId="275"/>
            <ac:picMk id="3078" creationId="{45BA95F0-5E5D-40E2-AC1C-36B0560D0D85}"/>
          </ac:picMkLst>
        </pc:picChg>
        <pc:picChg chg="add mod">
          <ac:chgData name="Daniel Roman Ramirez" userId="7445b28b-d38f-4943-a001-49f74fd837a3" providerId="ADAL" clId="{8CE68CB9-EED4-4AA0-9838-B39C6520C708}" dt="2019-11-15T16:07:35.808" v="1589" actId="1076"/>
          <ac:picMkLst>
            <pc:docMk/>
            <pc:sldMk cId="3263557526" sldId="275"/>
            <ac:picMk id="3080" creationId="{9B95959E-B3E7-458B-9134-8AC8FF5526B1}"/>
          </ac:picMkLst>
        </pc:picChg>
        <pc:picChg chg="add mod">
          <ac:chgData name="Daniel Roman Ramirez" userId="7445b28b-d38f-4943-a001-49f74fd837a3" providerId="ADAL" clId="{8CE68CB9-EED4-4AA0-9838-B39C6520C708}" dt="2019-11-15T16:11:31.368" v="1593"/>
          <ac:picMkLst>
            <pc:docMk/>
            <pc:sldMk cId="3263557526" sldId="275"/>
            <ac:picMk id="3082" creationId="{C66829E0-7D75-407B-81C9-7212ACD446A9}"/>
          </ac:picMkLst>
        </pc:picChg>
        <pc:picChg chg="add mod">
          <ac:chgData name="Daniel Roman Ramirez" userId="7445b28b-d38f-4943-a001-49f74fd837a3" providerId="ADAL" clId="{8CE68CB9-EED4-4AA0-9838-B39C6520C708}" dt="2019-11-15T16:11:31.368" v="1593"/>
          <ac:picMkLst>
            <pc:docMk/>
            <pc:sldMk cId="3263557526" sldId="275"/>
            <ac:picMk id="3084" creationId="{692972E4-FEFD-4418-B885-A268AEA06BB5}"/>
          </ac:picMkLst>
        </pc:picChg>
        <pc:picChg chg="add mod">
          <ac:chgData name="Daniel Roman Ramirez" userId="7445b28b-d38f-4943-a001-49f74fd837a3" providerId="ADAL" clId="{8CE68CB9-EED4-4AA0-9838-B39C6520C708}" dt="2019-11-15T16:11:31.368" v="1593"/>
          <ac:picMkLst>
            <pc:docMk/>
            <pc:sldMk cId="3263557526" sldId="275"/>
            <ac:picMk id="3086" creationId="{276C3F7E-0A7F-47AC-8A85-8D58BE700F8B}"/>
          </ac:picMkLst>
        </pc:picChg>
        <pc:picChg chg="add mod">
          <ac:chgData name="Daniel Roman Ramirez" userId="7445b28b-d38f-4943-a001-49f74fd837a3" providerId="ADAL" clId="{8CE68CB9-EED4-4AA0-9838-B39C6520C708}" dt="2019-11-15T16:11:31.368" v="1593"/>
          <ac:picMkLst>
            <pc:docMk/>
            <pc:sldMk cId="3263557526" sldId="275"/>
            <ac:picMk id="3088" creationId="{358FDBBF-2015-4C60-8372-2AF38ABA43D3}"/>
          </ac:picMkLst>
        </pc:picChg>
      </pc:sldChg>
      <pc:sldChg chg="addSp modSp">
        <pc:chgData name="Daniel Roman Ramirez" userId="7445b28b-d38f-4943-a001-49f74fd837a3" providerId="ADAL" clId="{8CE68CB9-EED4-4AA0-9838-B39C6520C708}" dt="2019-11-15T20:40:28.386" v="2908" actId="1076"/>
        <pc:sldMkLst>
          <pc:docMk/>
          <pc:sldMk cId="2685686684" sldId="276"/>
        </pc:sldMkLst>
        <pc:spChg chg="add mod">
          <ac:chgData name="Daniel Roman Ramirez" userId="7445b28b-d38f-4943-a001-49f74fd837a3" providerId="ADAL" clId="{8CE68CB9-EED4-4AA0-9838-B39C6520C708}" dt="2019-11-15T20:40:28.386" v="2908" actId="1076"/>
          <ac:spMkLst>
            <pc:docMk/>
            <pc:sldMk cId="2685686684" sldId="276"/>
            <ac:spMk id="4" creationId="{ED39B9E0-D09D-45D2-896B-A6BE48B4DE86}"/>
          </ac:spMkLst>
        </pc:spChg>
      </pc:sldChg>
      <pc:sldChg chg="modSp">
        <pc:chgData name="Daniel Roman Ramirez" userId="7445b28b-d38f-4943-a001-49f74fd837a3" providerId="ADAL" clId="{8CE68CB9-EED4-4AA0-9838-B39C6520C708}" dt="2019-11-15T16:23:25.962" v="2468" actId="1076"/>
        <pc:sldMkLst>
          <pc:docMk/>
          <pc:sldMk cId="4200551299" sldId="277"/>
        </pc:sldMkLst>
        <pc:picChg chg="mod">
          <ac:chgData name="Daniel Roman Ramirez" userId="7445b28b-d38f-4943-a001-49f74fd837a3" providerId="ADAL" clId="{8CE68CB9-EED4-4AA0-9838-B39C6520C708}" dt="2019-11-15T16:23:25.962" v="2468" actId="1076"/>
          <ac:picMkLst>
            <pc:docMk/>
            <pc:sldMk cId="4200551299" sldId="277"/>
            <ac:picMk id="6" creationId="{767DAAC5-F4B8-4D18-B873-80308BAB6EB7}"/>
          </ac:picMkLst>
        </pc:picChg>
      </pc:sldChg>
    </pc:docChg>
  </pc:docChgLst>
  <pc:docChgLst>
    <pc:chgData name="Carlos Alberto Cerro Espinal" userId="S::cacerroe_eafit.edu.co#ext#@suramericana.onmicrosoft.com::2bdc4caa-9a72-4870-94e0-0d91fd087b37" providerId="AD" clId="Web-{4F4A9235-1629-467D-8262-A98F84AEBFFB}"/>
    <pc:docChg chg="modSld">
      <pc:chgData name="Carlos Alberto Cerro Espinal" userId="S::cacerroe_eafit.edu.co#ext#@suramericana.onmicrosoft.com::2bdc4caa-9a72-4870-94e0-0d91fd087b37" providerId="AD" clId="Web-{4F4A9235-1629-467D-8262-A98F84AEBFFB}" dt="2019-11-15T06:31:08.170" v="991" actId="20577"/>
      <pc:docMkLst>
        <pc:docMk/>
      </pc:docMkLst>
      <pc:sldChg chg="modSp">
        <pc:chgData name="Carlos Alberto Cerro Espinal" userId="S::cacerroe_eafit.edu.co#ext#@suramericana.onmicrosoft.com::2bdc4caa-9a72-4870-94e0-0d91fd087b37" providerId="AD" clId="Web-{4F4A9235-1629-467D-8262-A98F84AEBFFB}" dt="2019-11-15T06:00:30.360" v="160" actId="20577"/>
        <pc:sldMkLst>
          <pc:docMk/>
          <pc:sldMk cId="2127121873" sldId="260"/>
        </pc:sldMkLst>
        <pc:spChg chg="mod">
          <ac:chgData name="Carlos Alberto Cerro Espinal" userId="S::cacerroe_eafit.edu.co#ext#@suramericana.onmicrosoft.com::2bdc4caa-9a72-4870-94e0-0d91fd087b37" providerId="AD" clId="Web-{4F4A9235-1629-467D-8262-A98F84AEBFFB}" dt="2019-11-15T06:00:30.360" v="160" actId="20577"/>
          <ac:spMkLst>
            <pc:docMk/>
            <pc:sldMk cId="2127121873" sldId="260"/>
            <ac:spMk id="4" creationId="{00000000-0000-0000-0000-000000000000}"/>
          </ac:spMkLst>
        </pc:spChg>
        <pc:spChg chg="mod">
          <ac:chgData name="Carlos Alberto Cerro Espinal" userId="S::cacerroe_eafit.edu.co#ext#@suramericana.onmicrosoft.com::2bdc4caa-9a72-4870-94e0-0d91fd087b37" providerId="AD" clId="Web-{4F4A9235-1629-467D-8262-A98F84AEBFFB}" dt="2019-11-15T05:58:50.043" v="105" actId="20577"/>
          <ac:spMkLst>
            <pc:docMk/>
            <pc:sldMk cId="2127121873" sldId="260"/>
            <ac:spMk id="6" creationId="{00000000-0000-0000-0000-000000000000}"/>
          </ac:spMkLst>
        </pc:spChg>
      </pc:sldChg>
      <pc:sldChg chg="modSp">
        <pc:chgData name="Carlos Alberto Cerro Espinal" userId="S::cacerroe_eafit.edu.co#ext#@suramericana.onmicrosoft.com::2bdc4caa-9a72-4870-94e0-0d91fd087b37" providerId="AD" clId="Web-{4F4A9235-1629-467D-8262-A98F84AEBFFB}" dt="2019-11-15T06:18:05.680" v="985" actId="20577"/>
        <pc:sldMkLst>
          <pc:docMk/>
          <pc:sldMk cId="3037335838" sldId="265"/>
        </pc:sldMkLst>
        <pc:spChg chg="mod">
          <ac:chgData name="Carlos Alberto Cerro Espinal" userId="S::cacerroe_eafit.edu.co#ext#@suramericana.onmicrosoft.com::2bdc4caa-9a72-4870-94e0-0d91fd087b37" providerId="AD" clId="Web-{4F4A9235-1629-467D-8262-A98F84AEBFFB}" dt="2019-11-15T06:18:05.680" v="985" actId="20577"/>
          <ac:spMkLst>
            <pc:docMk/>
            <pc:sldMk cId="3037335838" sldId="265"/>
            <ac:spMk id="4" creationId="{00000000-0000-0000-0000-000000000000}"/>
          </ac:spMkLst>
        </pc:spChg>
      </pc:sldChg>
      <pc:sldChg chg="modSp">
        <pc:chgData name="Carlos Alberto Cerro Espinal" userId="S::cacerroe_eafit.edu.co#ext#@suramericana.onmicrosoft.com::2bdc4caa-9a72-4870-94e0-0d91fd087b37" providerId="AD" clId="Web-{4F4A9235-1629-467D-8262-A98F84AEBFFB}" dt="2019-11-15T06:31:08.170" v="990" actId="20577"/>
        <pc:sldMkLst>
          <pc:docMk/>
          <pc:sldMk cId="2685686684" sldId="276"/>
        </pc:sldMkLst>
        <pc:spChg chg="mod">
          <ac:chgData name="Carlos Alberto Cerro Espinal" userId="S::cacerroe_eafit.edu.co#ext#@suramericana.onmicrosoft.com::2bdc4caa-9a72-4870-94e0-0d91fd087b37" providerId="AD" clId="Web-{4F4A9235-1629-467D-8262-A98F84AEBFFB}" dt="2019-11-15T06:31:08.170" v="990" actId="20577"/>
          <ac:spMkLst>
            <pc:docMk/>
            <pc:sldMk cId="2685686684" sldId="276"/>
            <ac:spMk id="2" creationId="{339F802B-D2C9-4121-B067-80ED4C1A4352}"/>
          </ac:spMkLst>
        </pc:spChg>
      </pc:sldChg>
    </pc:docChg>
  </pc:docChgLst>
  <pc:docChgLst>
    <pc:chgData name="Karen Lizeth Velasquez Moná" userId="S::klvelasqum_eafit.edu.co#ext#@suramericana.onmicrosoft.com::294829b8-e784-4207-8a3b-49aee4497510" providerId="AD" clId="Web-{066F10F0-9299-4C52-ACF3-F2E0481934B9}"/>
    <pc:docChg chg="modSld">
      <pc:chgData name="Karen Lizeth Velasquez Moná" userId="S::klvelasqum_eafit.edu.co#ext#@suramericana.onmicrosoft.com::294829b8-e784-4207-8a3b-49aee4497510" providerId="AD" clId="Web-{066F10F0-9299-4C52-ACF3-F2E0481934B9}" dt="2019-11-15T20:01:22.199" v="1" actId="1076"/>
      <pc:docMkLst>
        <pc:docMk/>
      </pc:docMkLst>
      <pc:sldChg chg="modSp">
        <pc:chgData name="Karen Lizeth Velasquez Moná" userId="S::klvelasqum_eafit.edu.co#ext#@suramericana.onmicrosoft.com::294829b8-e784-4207-8a3b-49aee4497510" providerId="AD" clId="Web-{066F10F0-9299-4C52-ACF3-F2E0481934B9}" dt="2019-11-15T20:01:22.199" v="1" actId="1076"/>
        <pc:sldMkLst>
          <pc:docMk/>
          <pc:sldMk cId="3713114067" sldId="269"/>
        </pc:sldMkLst>
        <pc:picChg chg="mod">
          <ac:chgData name="Karen Lizeth Velasquez Moná" userId="S::klvelasqum_eafit.edu.co#ext#@suramericana.onmicrosoft.com::294829b8-e784-4207-8a3b-49aee4497510" providerId="AD" clId="Web-{066F10F0-9299-4C52-ACF3-F2E0481934B9}" dt="2019-11-15T20:01:22.199" v="1" actId="1076"/>
          <ac:picMkLst>
            <pc:docMk/>
            <pc:sldMk cId="3713114067" sldId="269"/>
            <ac:picMk id="8" creationId="{A324E664-D366-4D4F-87D0-4CDD8FCED5FE}"/>
          </ac:picMkLst>
        </pc:picChg>
      </pc:sldChg>
    </pc:docChg>
  </pc:docChgLst>
  <pc:docChgLst>
    <pc:chgData name="Carlos Alberto Cerro Espinal" userId="S::cacerroe_eafit.edu.co#ext#@suramericana.onmicrosoft.com::2bdc4caa-9a72-4870-94e0-0d91fd087b37" providerId="AD" clId="Web-{B01597CF-F6B5-4D97-81C5-9F48215C4A12}"/>
    <pc:docChg chg="modSld">
      <pc:chgData name="Carlos Alberto Cerro Espinal" userId="S::cacerroe_eafit.edu.co#ext#@suramericana.onmicrosoft.com::2bdc4caa-9a72-4870-94e0-0d91fd087b37" providerId="AD" clId="Web-{B01597CF-F6B5-4D97-81C5-9F48215C4A12}" dt="2019-11-15T12:00:09.936" v="41" actId="20577"/>
      <pc:docMkLst>
        <pc:docMk/>
      </pc:docMkLst>
      <pc:sldChg chg="modSp">
        <pc:chgData name="Carlos Alberto Cerro Espinal" userId="S::cacerroe_eafit.edu.co#ext#@suramericana.onmicrosoft.com::2bdc4caa-9a72-4870-94e0-0d91fd087b37" providerId="AD" clId="Web-{B01597CF-F6B5-4D97-81C5-9F48215C4A12}" dt="2019-11-15T12:00:09.921" v="40" actId="20577"/>
        <pc:sldMkLst>
          <pc:docMk/>
          <pc:sldMk cId="3037335838" sldId="265"/>
        </pc:sldMkLst>
        <pc:spChg chg="mod">
          <ac:chgData name="Carlos Alberto Cerro Espinal" userId="S::cacerroe_eafit.edu.co#ext#@suramericana.onmicrosoft.com::2bdc4caa-9a72-4870-94e0-0d91fd087b37" providerId="AD" clId="Web-{B01597CF-F6B5-4D97-81C5-9F48215C4A12}" dt="2019-11-15T12:00:09.921" v="40" actId="20577"/>
          <ac:spMkLst>
            <pc:docMk/>
            <pc:sldMk cId="3037335838" sldId="265"/>
            <ac:spMk id="4" creationId="{00000000-0000-0000-0000-000000000000}"/>
          </ac:spMkLst>
        </pc:spChg>
      </pc:sldChg>
    </pc:docChg>
  </pc:docChgLst>
  <pc:docChgLst>
    <pc:chgData name="Daniel Enrique Pinto Restrepo" userId="S::dpintor1_eafit.edu.co#ext#@suramericana.onmicrosoft.com::86b82b24-145f-4beb-bc42-f1f49e09e73c" providerId="AD" clId="Web-{F0C32637-E3A2-49C8-9EC9-3AA9BC547ADC}"/>
    <pc:docChg chg="modSld">
      <pc:chgData name="Daniel Enrique Pinto Restrepo" userId="S::dpintor1_eafit.edu.co#ext#@suramericana.onmicrosoft.com::86b82b24-145f-4beb-bc42-f1f49e09e73c" providerId="AD" clId="Web-{F0C32637-E3A2-49C8-9EC9-3AA9BC547ADC}" dt="2019-11-15T22:18:52.128" v="4" actId="1076"/>
      <pc:docMkLst>
        <pc:docMk/>
      </pc:docMkLst>
      <pc:sldChg chg="addSp delSp modSp">
        <pc:chgData name="Daniel Enrique Pinto Restrepo" userId="S::dpintor1_eafit.edu.co#ext#@suramericana.onmicrosoft.com::86b82b24-145f-4beb-bc42-f1f49e09e73c" providerId="AD" clId="Web-{F0C32637-E3A2-49C8-9EC9-3AA9BC547ADC}" dt="2019-11-15T22:18:52.128" v="4" actId="1076"/>
        <pc:sldMkLst>
          <pc:docMk/>
          <pc:sldMk cId="3101357269" sldId="259"/>
        </pc:sldMkLst>
        <pc:picChg chg="add mod">
          <ac:chgData name="Daniel Enrique Pinto Restrepo" userId="S::dpintor1_eafit.edu.co#ext#@suramericana.onmicrosoft.com::86b82b24-145f-4beb-bc42-f1f49e09e73c" providerId="AD" clId="Web-{F0C32637-E3A2-49C8-9EC9-3AA9BC547ADC}" dt="2019-11-15T22:18:52.128" v="4" actId="1076"/>
          <ac:picMkLst>
            <pc:docMk/>
            <pc:sldMk cId="3101357269" sldId="259"/>
            <ac:picMk id="2" creationId="{EC6C3160-D9ED-4802-9FC9-016F0683DD11}"/>
          </ac:picMkLst>
        </pc:picChg>
        <pc:picChg chg="del">
          <ac:chgData name="Daniel Enrique Pinto Restrepo" userId="S::dpintor1_eafit.edu.co#ext#@suramericana.onmicrosoft.com::86b82b24-145f-4beb-bc42-f1f49e09e73c" providerId="AD" clId="Web-{F0C32637-E3A2-49C8-9EC9-3AA9BC547ADC}" dt="2019-11-15T22:18:38.472" v="0"/>
          <ac:picMkLst>
            <pc:docMk/>
            <pc:sldMk cId="3101357269" sldId="259"/>
            <ac:picMk id="4098" creationId="{00000000-0000-0000-0000-000000000000}"/>
          </ac:picMkLst>
        </pc:picChg>
      </pc:sldChg>
    </pc:docChg>
  </pc:docChgLst>
  <pc:docChgLst>
    <pc:chgData name="Karen Lizeth Velasquez Moná" userId="S::klvelasqum_eafit.edu.co#ext#@suramericana.onmicrosoft.com::294829b8-e784-4207-8a3b-49aee4497510" providerId="AD" clId="Web-{61EE0E16-800A-44CC-9413-951F05E3108E}"/>
    <pc:docChg chg="modSld">
      <pc:chgData name="Karen Lizeth Velasquez Moná" userId="S::klvelasqum_eafit.edu.co#ext#@suramericana.onmicrosoft.com::294829b8-e784-4207-8a3b-49aee4497510" providerId="AD" clId="Web-{61EE0E16-800A-44CC-9413-951F05E3108E}" dt="2019-11-15T19:27:48.563" v="9"/>
      <pc:docMkLst>
        <pc:docMk/>
      </pc:docMkLst>
      <pc:sldChg chg="addSp modSp">
        <pc:chgData name="Karen Lizeth Velasquez Moná" userId="S::klvelasqum_eafit.edu.co#ext#@suramericana.onmicrosoft.com::294829b8-e784-4207-8a3b-49aee4497510" providerId="AD" clId="Web-{61EE0E16-800A-44CC-9413-951F05E3108E}" dt="2019-11-15T19:27:48.563" v="9"/>
        <pc:sldMkLst>
          <pc:docMk/>
          <pc:sldMk cId="3263557526" sldId="275"/>
        </pc:sldMkLst>
        <pc:picChg chg="mod ord">
          <ac:chgData name="Karen Lizeth Velasquez Moná" userId="S::klvelasqum_eafit.edu.co#ext#@suramericana.onmicrosoft.com::294829b8-e784-4207-8a3b-49aee4497510" providerId="AD" clId="Web-{61EE0E16-800A-44CC-9413-951F05E3108E}" dt="2019-11-15T19:27:48.563" v="9"/>
          <ac:picMkLst>
            <pc:docMk/>
            <pc:sldMk cId="3263557526" sldId="275"/>
            <ac:picMk id="2" creationId="{591A1B47-3B3B-4B48-ADAA-48DAA6A01129}"/>
          </ac:picMkLst>
        </pc:picChg>
        <pc:picChg chg="add mod ord">
          <ac:chgData name="Karen Lizeth Velasquez Moná" userId="S::klvelasqum_eafit.edu.co#ext#@suramericana.onmicrosoft.com::294829b8-e784-4207-8a3b-49aee4497510" providerId="AD" clId="Web-{61EE0E16-800A-44CC-9413-951F05E3108E}" dt="2019-11-15T19:27:41.391" v="8"/>
          <ac:picMkLst>
            <pc:docMk/>
            <pc:sldMk cId="3263557526" sldId="275"/>
            <ac:picMk id="3" creationId="{D0516B6E-2B23-4AE3-BDE2-9715EBD5B6CF}"/>
          </ac:picMkLst>
        </pc:picChg>
      </pc:sldChg>
    </pc:docChg>
  </pc:docChgLst>
  <pc:docChgLst>
    <pc:chgData name="Ana Maria Uran Gonzalez" userId="S::amurang_eafit.edu.co#ext#@suramericana.onmicrosoft.com::5473c10d-2af8-47db-9b8c-0cb70db658eb" providerId="AD" clId="Web-{715417B4-BC01-49D0-992E-B1408D66B557}"/>
    <pc:docChg chg="delSld modSld">
      <pc:chgData name="Ana Maria Uran Gonzalez" userId="S::amurang_eafit.edu.co#ext#@suramericana.onmicrosoft.com::5473c10d-2af8-47db-9b8c-0cb70db658eb" providerId="AD" clId="Web-{715417B4-BC01-49D0-992E-B1408D66B557}" dt="2019-11-15T22:20:01.683" v="27" actId="20577"/>
      <pc:docMkLst>
        <pc:docMk/>
      </pc:docMkLst>
      <pc:sldChg chg="modSp">
        <pc:chgData name="Ana Maria Uran Gonzalez" userId="S::amurang_eafit.edu.co#ext#@suramericana.onmicrosoft.com::5473c10d-2af8-47db-9b8c-0cb70db658eb" providerId="AD" clId="Web-{715417B4-BC01-49D0-992E-B1408D66B557}" dt="2019-11-15T22:20:01.683" v="26" actId="20577"/>
        <pc:sldMkLst>
          <pc:docMk/>
          <pc:sldMk cId="587786739" sldId="257"/>
        </pc:sldMkLst>
        <pc:spChg chg="mod">
          <ac:chgData name="Ana Maria Uran Gonzalez" userId="S::amurang_eafit.edu.co#ext#@suramericana.onmicrosoft.com::5473c10d-2af8-47db-9b8c-0cb70db658eb" providerId="AD" clId="Web-{715417B4-BC01-49D0-992E-B1408D66B557}" dt="2019-11-15T22:20:01.683" v="26" actId="20577"/>
          <ac:spMkLst>
            <pc:docMk/>
            <pc:sldMk cId="587786739" sldId="257"/>
            <ac:spMk id="2" creationId="{00000000-0000-0000-0000-000000000000}"/>
          </ac:spMkLst>
        </pc:spChg>
      </pc:sldChg>
      <pc:sldChg chg="modSp">
        <pc:chgData name="Ana Maria Uran Gonzalez" userId="S::amurang_eafit.edu.co#ext#@suramericana.onmicrosoft.com::5473c10d-2af8-47db-9b8c-0cb70db658eb" providerId="AD" clId="Web-{715417B4-BC01-49D0-992E-B1408D66B557}" dt="2019-11-15T21:04:13.590" v="11" actId="20577"/>
        <pc:sldMkLst>
          <pc:docMk/>
          <pc:sldMk cId="3037335838" sldId="265"/>
        </pc:sldMkLst>
        <pc:spChg chg="mod">
          <ac:chgData name="Ana Maria Uran Gonzalez" userId="S::amurang_eafit.edu.co#ext#@suramericana.onmicrosoft.com::5473c10d-2af8-47db-9b8c-0cb70db658eb" providerId="AD" clId="Web-{715417B4-BC01-49D0-992E-B1408D66B557}" dt="2019-11-15T21:04:13.590" v="11" actId="20577"/>
          <ac:spMkLst>
            <pc:docMk/>
            <pc:sldMk cId="3037335838" sldId="265"/>
            <ac:spMk id="4" creationId="{00000000-0000-0000-0000-000000000000}"/>
          </ac:spMkLst>
        </pc:spChg>
      </pc:sldChg>
      <pc:sldChg chg="del">
        <pc:chgData name="Ana Maria Uran Gonzalez" userId="S::amurang_eafit.edu.co#ext#@suramericana.onmicrosoft.com::5473c10d-2af8-47db-9b8c-0cb70db658eb" providerId="AD" clId="Web-{715417B4-BC01-49D0-992E-B1408D66B557}" dt="2019-11-15T21:54:09.616" v="13"/>
        <pc:sldMkLst>
          <pc:docMk/>
          <pc:sldMk cId="2360223145" sldId="267"/>
        </pc:sldMkLst>
      </pc:sldChg>
      <pc:sldChg chg="modSp">
        <pc:chgData name="Ana Maria Uran Gonzalez" userId="S::amurang_eafit.edu.co#ext#@suramericana.onmicrosoft.com::5473c10d-2af8-47db-9b8c-0cb70db658eb" providerId="AD" clId="Web-{715417B4-BC01-49D0-992E-B1408D66B557}" dt="2019-11-15T22:04:07.127" v="20" actId="20577"/>
        <pc:sldMkLst>
          <pc:docMk/>
          <pc:sldMk cId="2685686684" sldId="276"/>
        </pc:sldMkLst>
        <pc:spChg chg="mod">
          <ac:chgData name="Ana Maria Uran Gonzalez" userId="S::amurang_eafit.edu.co#ext#@suramericana.onmicrosoft.com::5473c10d-2af8-47db-9b8c-0cb70db658eb" providerId="AD" clId="Web-{715417B4-BC01-49D0-992E-B1408D66B557}" dt="2019-11-15T22:04:07.127" v="20" actId="20577"/>
          <ac:spMkLst>
            <pc:docMk/>
            <pc:sldMk cId="2685686684" sldId="276"/>
            <ac:spMk id="4" creationId="{ED39B9E0-D09D-45D2-896B-A6BE48B4DE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8C2ED-289E-4329-A2C6-4E222DF6F15D}" type="datetimeFigureOut">
              <a:rPr lang="es-CO" smtClean="0"/>
              <a:t>2019/11/15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2F575-8787-4B77-8953-89B7FF5F8566}" type="slidenum">
              <a:rPr lang="es-CO" smtClean="0"/>
              <a:t>‹Nº›</a:t>
            </a:fld>
            <a:endParaRPr lang="es-CO"/>
          </a:p>
        </p:txBody>
      </p:sp>
    </p:spTree>
    <p:extLst>
      <p:ext uri="{BB962C8B-B14F-4D97-AF65-F5344CB8AC3E}">
        <p14:creationId xmlns:p14="http://schemas.microsoft.com/office/powerpoint/2010/main" val="44688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7</a:t>
            </a:fld>
            <a:endParaRPr lang="es-CO"/>
          </a:p>
        </p:txBody>
      </p:sp>
    </p:spTree>
    <p:extLst>
      <p:ext uri="{BB962C8B-B14F-4D97-AF65-F5344CB8AC3E}">
        <p14:creationId xmlns:p14="http://schemas.microsoft.com/office/powerpoint/2010/main" val="317272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8</a:t>
            </a:fld>
            <a:endParaRPr lang="es-CO"/>
          </a:p>
        </p:txBody>
      </p:sp>
    </p:spTree>
    <p:extLst>
      <p:ext uri="{BB962C8B-B14F-4D97-AF65-F5344CB8AC3E}">
        <p14:creationId xmlns:p14="http://schemas.microsoft.com/office/powerpoint/2010/main" val="421469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12</a:t>
            </a:fld>
            <a:endParaRPr lang="es-CO"/>
          </a:p>
        </p:txBody>
      </p:sp>
    </p:spTree>
    <p:extLst>
      <p:ext uri="{BB962C8B-B14F-4D97-AF65-F5344CB8AC3E}">
        <p14:creationId xmlns:p14="http://schemas.microsoft.com/office/powerpoint/2010/main" val="317272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15</a:t>
            </a:fld>
            <a:endParaRPr lang="es-CO"/>
          </a:p>
        </p:txBody>
      </p:sp>
    </p:spTree>
    <p:extLst>
      <p:ext uri="{BB962C8B-B14F-4D97-AF65-F5344CB8AC3E}">
        <p14:creationId xmlns:p14="http://schemas.microsoft.com/office/powerpoint/2010/main" val="317272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17</a:t>
            </a:fld>
            <a:endParaRPr lang="es-CO"/>
          </a:p>
        </p:txBody>
      </p:sp>
    </p:spTree>
    <p:extLst>
      <p:ext uri="{BB962C8B-B14F-4D97-AF65-F5344CB8AC3E}">
        <p14:creationId xmlns:p14="http://schemas.microsoft.com/office/powerpoint/2010/main" val="141408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18</a:t>
            </a:fld>
            <a:endParaRPr lang="es-CO"/>
          </a:p>
        </p:txBody>
      </p:sp>
    </p:spTree>
    <p:extLst>
      <p:ext uri="{BB962C8B-B14F-4D97-AF65-F5344CB8AC3E}">
        <p14:creationId xmlns:p14="http://schemas.microsoft.com/office/powerpoint/2010/main" val="387422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19</a:t>
            </a:fld>
            <a:endParaRPr lang="es-CO"/>
          </a:p>
        </p:txBody>
      </p:sp>
    </p:spTree>
    <p:extLst>
      <p:ext uri="{BB962C8B-B14F-4D97-AF65-F5344CB8AC3E}">
        <p14:creationId xmlns:p14="http://schemas.microsoft.com/office/powerpoint/2010/main" val="26949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0662F575-8787-4B77-8953-89B7FF5F8566}" type="slidenum">
              <a:rPr lang="es-CO" smtClean="0"/>
              <a:t>20</a:t>
            </a:fld>
            <a:endParaRPr lang="es-CO"/>
          </a:p>
        </p:txBody>
      </p:sp>
    </p:spTree>
    <p:extLst>
      <p:ext uri="{BB962C8B-B14F-4D97-AF65-F5344CB8AC3E}">
        <p14:creationId xmlns:p14="http://schemas.microsoft.com/office/powerpoint/2010/main" val="24457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15/11/2019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15/11/2019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15/11/2019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9382926-025C-4492-A007-36A806BCA0F4}" type="datetimeFigureOut">
              <a:rPr lang="es-ES" smtClean="0"/>
              <a:t>15/11/2019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15/11/2019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9382926-025C-4492-A007-36A806BCA0F4}" type="datetimeFigureOut">
              <a:rPr lang="es-ES" smtClean="0"/>
              <a:t>15/11/2019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9382926-025C-4492-A007-36A806BCA0F4}" type="datetimeFigureOut">
              <a:rPr lang="es-ES" smtClean="0"/>
              <a:t>15/11/2019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9382926-025C-4492-A007-36A806BCA0F4}" type="datetimeFigureOut">
              <a:rPr lang="es-ES" smtClean="0"/>
              <a:t>15/11/2019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15/11/2019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15/11/2019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15/11/2019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15/11/2019</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roy-Maest/Proyecto_Maestri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rpubs.com/Joaquin_AR/310338"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rdocumentation.org/packages/cluster/versions/2.1.0/topics/daisy" TargetMode="External"/><Relationship Id="rId4" Type="http://schemas.openxmlformats.org/officeDocument/2006/relationships/hyperlink" Target="https://es.wikipedia.org/wiki/K-medoi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2152" y="991915"/>
            <a:ext cx="6919783" cy="369332"/>
          </a:xfrm>
          <a:prstGeom prst="rect">
            <a:avLst/>
          </a:prstGeom>
          <a:noFill/>
        </p:spPr>
        <p:txBody>
          <a:bodyPr wrap="square" rtlCol="0">
            <a:spAutoFit/>
          </a:bodyPr>
          <a:lstStyle/>
          <a:p>
            <a:r>
              <a:rPr lang="es-ES">
                <a:solidFill>
                  <a:schemeClr val="accent5">
                    <a:lumMod val="75000"/>
                  </a:schemeClr>
                </a:solidFill>
                <a:latin typeface="Helvetica" panose="020B0604020202030204" pitchFamily="34" charset="0"/>
              </a:rPr>
              <a:t>Clientes por departamento</a:t>
            </a:r>
          </a:p>
        </p:txBody>
      </p:sp>
      <p:sp>
        <p:nvSpPr>
          <p:cNvPr id="7" name="CuadroTexto 4"/>
          <p:cNvSpPr txBox="1"/>
          <p:nvPr/>
        </p:nvSpPr>
        <p:spPr>
          <a:xfrm>
            <a:off x="428368" y="3789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Visualización de los datos</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11" t="19358" r="11431" b="10130"/>
          <a:stretch/>
        </p:blipFill>
        <p:spPr bwMode="auto">
          <a:xfrm>
            <a:off x="703386" y="1594338"/>
            <a:ext cx="7748952" cy="406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31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Visualización de los datos</a:t>
            </a:r>
          </a:p>
        </p:txBody>
      </p:sp>
      <p:pic>
        <p:nvPicPr>
          <p:cNvPr id="2" name="Imagen 2" descr="Captura de pantalla de un celular con letras&#10;&#10;Descripción generada con confianza alta">
            <a:extLst>
              <a:ext uri="{FF2B5EF4-FFF2-40B4-BE49-F238E27FC236}">
                <a16:creationId xmlns:a16="http://schemas.microsoft.com/office/drawing/2014/main" id="{62942697-D2E4-4510-88D2-F5577C115717}"/>
              </a:ext>
            </a:extLst>
          </p:cNvPr>
          <p:cNvPicPr>
            <a:picLocks noChangeAspect="1"/>
          </p:cNvPicPr>
          <p:nvPr/>
        </p:nvPicPr>
        <p:blipFill>
          <a:blip r:embed="rId2"/>
          <a:stretch>
            <a:fillRect/>
          </a:stretch>
        </p:blipFill>
        <p:spPr>
          <a:xfrm>
            <a:off x="1044019" y="819594"/>
            <a:ext cx="7303416" cy="4217213"/>
          </a:xfrm>
          <a:prstGeom prst="rect">
            <a:avLst/>
          </a:prstGeom>
        </p:spPr>
      </p:pic>
    </p:spTree>
    <p:extLst>
      <p:ext uri="{BB962C8B-B14F-4D97-AF65-F5344CB8AC3E}">
        <p14:creationId xmlns:p14="http://schemas.microsoft.com/office/powerpoint/2010/main" val="173873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1077218"/>
          </a:xfrm>
          <a:prstGeom prst="rect">
            <a:avLst/>
          </a:prstGeom>
          <a:noFill/>
        </p:spPr>
        <p:txBody>
          <a:bodyPr wrap="square" rtlCol="0">
            <a:spAutoFit/>
          </a:bodyPr>
          <a:lstStyle/>
          <a:p>
            <a:r>
              <a:rPr lang="es-CO" sz="3200" b="1">
                <a:solidFill>
                  <a:schemeClr val="accent5">
                    <a:lumMod val="75000"/>
                  </a:schemeClr>
                </a:solidFill>
                <a:latin typeface="Helvetica" panose="020B0604020202030204" pitchFamily="34" charset="0"/>
              </a:rPr>
              <a:t>Segmentación mediante el uso de K-</a:t>
            </a:r>
            <a:r>
              <a:rPr lang="es-CO" sz="3200" b="1" err="1">
                <a:solidFill>
                  <a:schemeClr val="accent5">
                    <a:lumMod val="75000"/>
                  </a:schemeClr>
                </a:solidFill>
                <a:latin typeface="Helvetica" panose="020B0604020202030204" pitchFamily="34" charset="0"/>
              </a:rPr>
              <a:t>Means</a:t>
            </a:r>
            <a:r>
              <a:rPr lang="es-CO" sz="3200" b="1">
                <a:solidFill>
                  <a:schemeClr val="accent5">
                    <a:lumMod val="75000"/>
                  </a:schemeClr>
                </a:solidFill>
                <a:latin typeface="Helvetica" panose="020B0604020202030204" pitchFamily="34" charset="0"/>
              </a:rPr>
              <a:t>.</a:t>
            </a:r>
          </a:p>
        </p:txBody>
      </p:sp>
      <p:pic>
        <p:nvPicPr>
          <p:cNvPr id="1026" name="Picture 2">
            <a:extLst>
              <a:ext uri="{FF2B5EF4-FFF2-40B4-BE49-F238E27FC236}">
                <a16:creationId xmlns:a16="http://schemas.microsoft.com/office/drawing/2014/main" id="{44A79053-5371-41CA-9E95-BD749CAE9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6" y="3192180"/>
            <a:ext cx="4225634" cy="20961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4EC145-E7DF-4EB6-BDC8-D84B934DC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758" y="2734237"/>
            <a:ext cx="3941575" cy="281521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8">
            <a:extLst>
              <a:ext uri="{FF2B5EF4-FFF2-40B4-BE49-F238E27FC236}">
                <a16:creationId xmlns:a16="http://schemas.microsoft.com/office/drawing/2014/main" id="{08036134-4537-4D40-B70B-C52CEA095BA4}"/>
              </a:ext>
            </a:extLst>
          </p:cNvPr>
          <p:cNvCxnSpPr>
            <a:cxnSpLocks/>
          </p:cNvCxnSpPr>
          <p:nvPr/>
        </p:nvCxnSpPr>
        <p:spPr>
          <a:xfrm>
            <a:off x="4447308" y="2895600"/>
            <a:ext cx="0" cy="2492491"/>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24B5EF1E-D703-43E8-A852-DCF0305FED76}"/>
              </a:ext>
            </a:extLst>
          </p:cNvPr>
          <p:cNvSpPr txBox="1"/>
          <p:nvPr/>
        </p:nvSpPr>
        <p:spPr>
          <a:xfrm>
            <a:off x="214793" y="1210134"/>
            <a:ext cx="8653239" cy="738664"/>
          </a:xfrm>
          <a:prstGeom prst="rect">
            <a:avLst/>
          </a:prstGeom>
          <a:noFill/>
        </p:spPr>
        <p:txBody>
          <a:bodyPr wrap="square" rtlCol="0" anchor="t">
            <a:spAutoFit/>
          </a:bodyPr>
          <a:lstStyle/>
          <a:p>
            <a:pPr algn="just"/>
            <a:r>
              <a:rPr lang="es-CO" sz="1400"/>
              <a:t>Dado un conjunto de observaciones (</a:t>
            </a:r>
            <a:r>
              <a:rPr lang="es-CO" sz="1400" b="1"/>
              <a:t>x</a:t>
            </a:r>
            <a:r>
              <a:rPr lang="es-CO" sz="1400" baseline="-25000"/>
              <a:t>1</a:t>
            </a:r>
            <a:r>
              <a:rPr lang="es-CO" sz="1400"/>
              <a:t>, </a:t>
            </a:r>
            <a:r>
              <a:rPr lang="es-CO" sz="1400" b="1"/>
              <a:t>x</a:t>
            </a:r>
            <a:r>
              <a:rPr lang="es-CO" sz="1400" baseline="-25000"/>
              <a:t>2</a:t>
            </a:r>
            <a:r>
              <a:rPr lang="es-CO" sz="1400"/>
              <a:t>, …, </a:t>
            </a:r>
            <a:r>
              <a:rPr lang="es-CO" sz="1400" b="1" err="1"/>
              <a:t>x</a:t>
            </a:r>
            <a:r>
              <a:rPr lang="es-CO" sz="1400" i="1" baseline="-25000" err="1"/>
              <a:t>n</a:t>
            </a:r>
            <a:r>
              <a:rPr lang="es-CO" sz="1400"/>
              <a:t>), donde cada observación es un vector real de </a:t>
            </a:r>
            <a:r>
              <a:rPr lang="es-CO" sz="1400" i="1"/>
              <a:t>d</a:t>
            </a:r>
            <a:r>
              <a:rPr lang="es-CO" sz="1400"/>
              <a:t> dimensiones, k-medias construye una partición de las observaciones en </a:t>
            </a:r>
            <a:r>
              <a:rPr lang="es-CO" sz="1400" i="1"/>
              <a:t>k</a:t>
            </a:r>
            <a:r>
              <a:rPr lang="es-CO" sz="1400"/>
              <a:t> conjuntos (</a:t>
            </a:r>
            <a:r>
              <a:rPr lang="es-CO" sz="1400" i="1"/>
              <a:t>k</a:t>
            </a:r>
            <a:r>
              <a:rPr lang="es-CO" sz="1400"/>
              <a:t> ≤ </a:t>
            </a:r>
            <a:r>
              <a:rPr lang="es-CO" sz="1400" i="1"/>
              <a:t>n</a:t>
            </a:r>
            <a:r>
              <a:rPr lang="es-CO" sz="1400"/>
              <a:t>) a fin de minimizar la suma de los cuadrados dentro de cada grupo (WCSS): </a:t>
            </a:r>
            <a:r>
              <a:rPr lang="es-CO" sz="1400" b="1"/>
              <a:t>S</a:t>
            </a:r>
            <a:r>
              <a:rPr lang="es-CO" sz="1400"/>
              <a:t> = {</a:t>
            </a:r>
            <a:r>
              <a:rPr lang="es-CO" sz="1400" i="1"/>
              <a:t>S</a:t>
            </a:r>
            <a:r>
              <a:rPr lang="es-CO" sz="1400" baseline="-25000"/>
              <a:t>1</a:t>
            </a:r>
            <a:r>
              <a:rPr lang="es-CO" sz="1400"/>
              <a:t>, </a:t>
            </a:r>
            <a:r>
              <a:rPr lang="es-CO" sz="1400" i="1"/>
              <a:t>S</a:t>
            </a:r>
            <a:r>
              <a:rPr lang="es-CO" sz="1400" baseline="-25000"/>
              <a:t>2</a:t>
            </a:r>
            <a:r>
              <a:rPr lang="es-CO" sz="1400"/>
              <a:t>, …, </a:t>
            </a:r>
            <a:r>
              <a:rPr lang="es-CO" sz="1400" i="1" err="1"/>
              <a:t>S</a:t>
            </a:r>
            <a:r>
              <a:rPr lang="es-CO" sz="1400" i="1" baseline="-25000" err="1"/>
              <a:t>k</a:t>
            </a:r>
            <a:r>
              <a:rPr lang="es-CO" sz="1400"/>
              <a:t>}</a:t>
            </a:r>
            <a:endParaRPr lang="es-ES" sz="1400">
              <a:cs typeface="Calibri"/>
            </a:endParaRP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DA01C03-5D58-4B83-A1A5-E6ACA86543D9}"/>
                  </a:ext>
                </a:extLst>
              </p:cNvPr>
              <p:cNvSpPr txBox="1"/>
              <p:nvPr/>
            </p:nvSpPr>
            <p:spPr>
              <a:xfrm>
                <a:off x="2562663" y="1821592"/>
                <a:ext cx="3050002" cy="815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𝐴𝑟𝑔𝑀𝑖𝑛</m:t>
                          </m:r>
                        </m:e>
                        <m:sub>
                          <m:r>
                            <a:rPr lang="es-CO" b="0" i="1" smtClean="0">
                              <a:latin typeface="Cambria Math" panose="02040503050406030204" pitchFamily="18" charset="0"/>
                            </a:rPr>
                            <m:t>𝑆</m:t>
                          </m:r>
                        </m:sub>
                      </m:sSub>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=1</m:t>
                          </m:r>
                        </m:sub>
                        <m:sup>
                          <m:r>
                            <a:rPr lang="es-CO" b="0" i="1" smtClean="0">
                              <a:latin typeface="Cambria Math" panose="02040503050406030204" pitchFamily="18" charset="0"/>
                            </a:rPr>
                            <m:t>𝑘</m:t>
                          </m:r>
                        </m:sup>
                        <m:e>
                          <m:nary>
                            <m:naryPr>
                              <m:chr m:val="∑"/>
                              <m:supHide m:val="on"/>
                              <m:ctrlPr>
                                <a:rPr lang="es-CO" i="1" smtClean="0">
                                  <a:latin typeface="Cambria Math" panose="02040503050406030204" pitchFamily="18" charset="0"/>
                                </a:rPr>
                              </m:ctrlPr>
                            </m:naryPr>
                            <m:sub>
                              <m:r>
                                <m:rPr>
                                  <m:brk m:alnAt="7"/>
                                </m:rPr>
                                <a:rPr lang="es-CO" b="0" i="1" smtClean="0">
                                  <a:latin typeface="Cambria Math" panose="02040503050406030204" pitchFamily="18" charset="0"/>
                                </a:rPr>
                                <m:t>𝑋</m:t>
                              </m:r>
                              <m:r>
                                <a:rPr lang="es-CO" b="0" i="1" smtClean="0">
                                  <a:latin typeface="Cambria Math" panose="02040503050406030204" pitchFamily="18" charset="0"/>
                                </a:rPr>
                                <m:t>𝑗</m:t>
                              </m:r>
                              <m:r>
                                <a:rPr lang="es-CO" b="0" i="1" smtClean="0">
                                  <a:latin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𝑆𝑖</m:t>
                              </m:r>
                            </m:sub>
                            <m:sup/>
                            <m:e>
                              <m:sSup>
                                <m:sSupPr>
                                  <m:ctrlPr>
                                    <a:rPr lang="es-CO" i="1" smtClean="0">
                                      <a:latin typeface="Cambria Math" panose="02040503050406030204" pitchFamily="18" charset="0"/>
                                    </a:rPr>
                                  </m:ctrlPr>
                                </m:sSupPr>
                                <m:e>
                                  <m:r>
                                    <a:rPr lang="es-CO" i="1">
                                      <a:latin typeface="Cambria Math" panose="02040503050406030204" pitchFamily="18" charset="0"/>
                                    </a:rPr>
                                    <m:t>|</m:t>
                                  </m:r>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𝑋</m:t>
                                          </m:r>
                                        </m:e>
                                        <m:sub>
                                          <m:r>
                                            <a:rPr lang="es-CO" i="1">
                                              <a:latin typeface="Cambria Math" panose="02040503050406030204" pitchFamily="18" charset="0"/>
                                            </a:rPr>
                                            <m:t>𝐼</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ea typeface="Cambria Math" panose="02040503050406030204" pitchFamily="18" charset="0"/>
                                            </a:rPr>
                                            <m:t>𝜇</m:t>
                                          </m:r>
                                        </m:e>
                                        <m:sub>
                                          <m:r>
                                            <a:rPr lang="es-CO" i="1">
                                              <a:latin typeface="Cambria Math" panose="02040503050406030204" pitchFamily="18" charset="0"/>
                                            </a:rPr>
                                            <m:t>𝑖</m:t>
                                          </m:r>
                                        </m:sub>
                                      </m:sSub>
                                    </m:e>
                                  </m:d>
                                  <m:r>
                                    <a:rPr lang="es-CO" i="1">
                                      <a:latin typeface="Cambria Math" panose="02040503050406030204" pitchFamily="18" charset="0"/>
                                    </a:rPr>
                                    <m:t>|</m:t>
                                  </m:r>
                                </m:e>
                                <m:sup>
                                  <m:r>
                                    <a:rPr lang="es-CO" b="0" i="1" smtClean="0">
                                      <a:latin typeface="Cambria Math" panose="02040503050406030204" pitchFamily="18" charset="0"/>
                                    </a:rPr>
                                    <m:t>2</m:t>
                                  </m:r>
                                </m:sup>
                              </m:sSup>
                              <m:r>
                                <a:rPr lang="es-CO" b="0" i="1" smtClean="0">
                                  <a:latin typeface="Cambria Math" panose="02040503050406030204" pitchFamily="18" charset="0"/>
                                </a:rPr>
                                <m:t>,</m:t>
                              </m:r>
                            </m:e>
                          </m:nary>
                        </m:e>
                      </m:nary>
                    </m:oMath>
                  </m:oMathPara>
                </a14:m>
                <a:endParaRPr lang="es-CO"/>
              </a:p>
            </p:txBody>
          </p:sp>
        </mc:Choice>
        <mc:Fallback xmlns="">
          <p:sp>
            <p:nvSpPr>
              <p:cNvPr id="15" name="CuadroTexto 14">
                <a:extLst>
                  <a:ext uri="{FF2B5EF4-FFF2-40B4-BE49-F238E27FC236}">
                    <a16:creationId xmlns:a16="http://schemas.microsoft.com/office/drawing/2014/main" id="{BDA01C03-5D58-4B83-A1A5-E6ACA86543D9}"/>
                  </a:ext>
                </a:extLst>
              </p:cNvPr>
              <p:cNvSpPr txBox="1">
                <a:spLocks noRot="1" noChangeAspect="1" noMove="1" noResize="1" noEditPoints="1" noAdjustHandles="1" noChangeArrowheads="1" noChangeShapeType="1" noTextEdit="1"/>
              </p:cNvSpPr>
              <p:nvPr/>
            </p:nvSpPr>
            <p:spPr>
              <a:xfrm>
                <a:off x="2562663" y="1821592"/>
                <a:ext cx="3050002" cy="8158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A9562AE-1A0F-4DB7-9371-FFD5E00CCB62}"/>
                  </a:ext>
                </a:extLst>
              </p:cNvPr>
              <p:cNvSpPr txBox="1"/>
              <p:nvPr/>
            </p:nvSpPr>
            <p:spPr>
              <a:xfrm>
                <a:off x="5695228" y="2068363"/>
                <a:ext cx="1420261" cy="299313"/>
              </a:xfrm>
              <a:prstGeom prst="rect">
                <a:avLst/>
              </a:prstGeom>
              <a:noFill/>
            </p:spPr>
            <p:txBody>
              <a:bodyPr wrap="none" lIns="0" tIns="0" rIns="0" bIns="0" rtlCol="0">
                <a:spAutoFit/>
              </a:bodyPr>
              <a:lstStyle/>
              <a:p>
                <a14:m>
                  <m:oMath xmlns:m="http://schemas.openxmlformats.org/officeDocument/2006/math">
                    <m:sSub>
                      <m:sSubPr>
                        <m:ctrlPr>
                          <a:rPr lang="es-CO" i="1" smtClean="0">
                            <a:latin typeface="Cambria Math" panose="02040503050406030204" pitchFamily="18" charset="0"/>
                          </a:rPr>
                        </m:ctrlPr>
                      </m:sSubPr>
                      <m:e>
                        <m:r>
                          <a:rPr lang="es-CO" i="1">
                            <a:latin typeface="Cambria Math" panose="02040503050406030204" pitchFamily="18" charset="0"/>
                            <a:ea typeface="Cambria Math" panose="02040503050406030204" pitchFamily="18" charset="0"/>
                          </a:rPr>
                          <m:t>𝜇</m:t>
                        </m:r>
                      </m:e>
                      <m:sub>
                        <m:r>
                          <a:rPr lang="es-CO" i="1">
                            <a:latin typeface="Cambria Math" panose="02040503050406030204" pitchFamily="18" charset="0"/>
                          </a:rPr>
                          <m:t>𝑖</m:t>
                        </m:r>
                      </m:sub>
                    </m:sSub>
                  </m:oMath>
                </a14:m>
                <a:r>
                  <a:rPr lang="es-CO"/>
                  <a:t> media de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𝑗</m:t>
                        </m:r>
                      </m:sub>
                    </m:sSub>
                  </m:oMath>
                </a14:m>
                <a:endParaRPr lang="es-CO"/>
              </a:p>
            </p:txBody>
          </p:sp>
        </mc:Choice>
        <mc:Fallback xmlns="">
          <p:sp>
            <p:nvSpPr>
              <p:cNvPr id="16" name="CuadroTexto 15">
                <a:extLst>
                  <a:ext uri="{FF2B5EF4-FFF2-40B4-BE49-F238E27FC236}">
                    <a16:creationId xmlns:a16="http://schemas.microsoft.com/office/drawing/2014/main" id="{3A9562AE-1A0F-4DB7-9371-FFD5E00CCB62}"/>
                  </a:ext>
                </a:extLst>
              </p:cNvPr>
              <p:cNvSpPr txBox="1">
                <a:spLocks noRot="1" noChangeAspect="1" noMove="1" noResize="1" noEditPoints="1" noAdjustHandles="1" noChangeArrowheads="1" noChangeShapeType="1" noTextEdit="1"/>
              </p:cNvSpPr>
              <p:nvPr/>
            </p:nvSpPr>
            <p:spPr>
              <a:xfrm>
                <a:off x="5695228" y="2068363"/>
                <a:ext cx="1420261" cy="299313"/>
              </a:xfrm>
              <a:prstGeom prst="rect">
                <a:avLst/>
              </a:prstGeom>
              <a:blipFill>
                <a:blip r:embed="rId6"/>
                <a:stretch>
                  <a:fillRect l="-5579" t="-24490" r="-3863" b="-42857"/>
                </a:stretch>
              </a:blipFill>
            </p:spPr>
            <p:txBody>
              <a:bodyPr/>
              <a:lstStyle/>
              <a:p>
                <a:r>
                  <a:rPr lang="en-US">
                    <a:noFill/>
                  </a:rPr>
                  <a:t> </a:t>
                </a:r>
              </a:p>
            </p:txBody>
          </p:sp>
        </mc:Fallback>
      </mc:AlternateContent>
    </p:spTree>
    <p:extLst>
      <p:ext uri="{BB962C8B-B14F-4D97-AF65-F5344CB8AC3E}">
        <p14:creationId xmlns:p14="http://schemas.microsoft.com/office/powerpoint/2010/main" val="290065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4"/>
          <p:cNvSpPr txBox="1"/>
          <p:nvPr/>
        </p:nvSpPr>
        <p:spPr>
          <a:xfrm>
            <a:off x="428368" y="378941"/>
            <a:ext cx="7913104" cy="584775"/>
          </a:xfrm>
          <a:prstGeom prst="rect">
            <a:avLst/>
          </a:prstGeom>
          <a:noFill/>
        </p:spPr>
        <p:txBody>
          <a:bodyPr wrap="square" rtlCol="0" anchor="t">
            <a:spAutoFit/>
          </a:bodyPr>
          <a:lstStyle/>
          <a:p>
            <a:r>
              <a:rPr lang="es-ES" sz="3200" b="1">
                <a:solidFill>
                  <a:schemeClr val="accent5">
                    <a:lumMod val="75000"/>
                  </a:schemeClr>
                </a:solidFill>
                <a:latin typeface="Helvetica"/>
                <a:cs typeface="Helvetica"/>
              </a:rPr>
              <a:t>Análisis de los clúster</a:t>
            </a:r>
            <a:endParaRPr lang="es-ES" sz="3200" b="1">
              <a:solidFill>
                <a:schemeClr val="accent5">
                  <a:lumMod val="75000"/>
                </a:schemeClr>
              </a:solidFill>
              <a:latin typeface="Helvetica" panose="020B0604020202030204" pitchFamily="34" charset="0"/>
              <a:cs typeface="Helvetica"/>
            </a:endParaRPr>
          </a:p>
        </p:txBody>
      </p:sp>
      <p:pic>
        <p:nvPicPr>
          <p:cNvPr id="2" name="Imagen 2" descr="Captura de pantalla de un celular&#10;&#10;Descripción generada con confianza alta">
            <a:extLst>
              <a:ext uri="{FF2B5EF4-FFF2-40B4-BE49-F238E27FC236}">
                <a16:creationId xmlns:a16="http://schemas.microsoft.com/office/drawing/2014/main" id="{ACFD47BE-E379-4612-8D27-72A9FDFBD7F4}"/>
              </a:ext>
            </a:extLst>
          </p:cNvPr>
          <p:cNvPicPr>
            <a:picLocks noChangeAspect="1"/>
          </p:cNvPicPr>
          <p:nvPr/>
        </p:nvPicPr>
        <p:blipFill>
          <a:blip r:embed="rId2"/>
          <a:stretch>
            <a:fillRect/>
          </a:stretch>
        </p:blipFill>
        <p:spPr>
          <a:xfrm>
            <a:off x="996884" y="1238443"/>
            <a:ext cx="7574436" cy="3780155"/>
          </a:xfrm>
          <a:prstGeom prst="rect">
            <a:avLst/>
          </a:prstGeom>
        </p:spPr>
      </p:pic>
    </p:spTree>
    <p:extLst>
      <p:ext uri="{BB962C8B-B14F-4D97-AF65-F5344CB8AC3E}">
        <p14:creationId xmlns:p14="http://schemas.microsoft.com/office/powerpoint/2010/main" val="310937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B1DC92E-9693-40BA-9BB5-BFF80A809AA5}"/>
              </a:ext>
            </a:extLst>
          </p:cNvPr>
          <p:cNvSpPr txBox="1"/>
          <p:nvPr/>
        </p:nvSpPr>
        <p:spPr>
          <a:xfrm>
            <a:off x="428368" y="378941"/>
            <a:ext cx="7913104" cy="584775"/>
          </a:xfrm>
          <a:prstGeom prst="rect">
            <a:avLst/>
          </a:prstGeom>
          <a:noFill/>
        </p:spPr>
        <p:txBody>
          <a:bodyPr wrap="square" rtlCol="0" anchor="t">
            <a:spAutoFit/>
          </a:bodyPr>
          <a:lstStyle/>
          <a:p>
            <a:r>
              <a:rPr lang="es-ES" sz="3200" b="1">
                <a:solidFill>
                  <a:schemeClr val="accent5">
                    <a:lumMod val="75000"/>
                  </a:schemeClr>
                </a:solidFill>
                <a:latin typeface="Helvetica"/>
                <a:cs typeface="Helvetica"/>
              </a:rPr>
              <a:t>Análisis de los clúster</a:t>
            </a:r>
            <a:endParaRPr lang="es-ES" sz="3200" b="1">
              <a:solidFill>
                <a:schemeClr val="accent5">
                  <a:lumMod val="75000"/>
                </a:schemeClr>
              </a:solidFill>
              <a:latin typeface="Helvetica" panose="020B0604020202030204" pitchFamily="34" charset="0"/>
              <a:cs typeface="Helvetica"/>
            </a:endParaRPr>
          </a:p>
        </p:txBody>
      </p:sp>
      <p:pic>
        <p:nvPicPr>
          <p:cNvPr id="3" name="Imagen 3" descr="Captura de pantalla de un celular&#10;&#10;Descripción generada con confianza alta">
            <a:extLst>
              <a:ext uri="{FF2B5EF4-FFF2-40B4-BE49-F238E27FC236}">
                <a16:creationId xmlns:a16="http://schemas.microsoft.com/office/drawing/2014/main" id="{BC35CACA-689C-4383-9B5D-733754CD9827}"/>
              </a:ext>
            </a:extLst>
          </p:cNvPr>
          <p:cNvPicPr>
            <a:picLocks noChangeAspect="1"/>
          </p:cNvPicPr>
          <p:nvPr/>
        </p:nvPicPr>
        <p:blipFill>
          <a:blip r:embed="rId2"/>
          <a:stretch>
            <a:fillRect/>
          </a:stretch>
        </p:blipFill>
        <p:spPr>
          <a:xfrm>
            <a:off x="690513" y="1325508"/>
            <a:ext cx="7409467" cy="4195200"/>
          </a:xfrm>
          <a:prstGeom prst="rect">
            <a:avLst/>
          </a:prstGeom>
        </p:spPr>
      </p:pic>
    </p:spTree>
    <p:extLst>
      <p:ext uri="{BB962C8B-B14F-4D97-AF65-F5344CB8AC3E}">
        <p14:creationId xmlns:p14="http://schemas.microsoft.com/office/powerpoint/2010/main" val="350882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6893" y="1313423"/>
            <a:ext cx="8059141" cy="1200329"/>
          </a:xfrm>
          <a:prstGeom prst="rect">
            <a:avLst/>
          </a:prstGeom>
          <a:noFill/>
        </p:spPr>
        <p:txBody>
          <a:bodyPr wrap="square" rtlCol="0" anchor="t">
            <a:spAutoFit/>
          </a:bodyPr>
          <a:lstStyle/>
          <a:p>
            <a:pPr algn="just"/>
            <a:r>
              <a:rPr lang="es-ES"/>
              <a:t>Está basado en medoides, punto cuya disimilaridad media es mínima, del objeto a todos los objetos del grupo; se realiza el </a:t>
            </a:r>
            <a:r>
              <a:rPr lang="es-ES">
                <a:cs typeface="Calibri"/>
              </a:rPr>
              <a:t>cálculo de distancias con la función </a:t>
            </a:r>
            <a:r>
              <a:rPr lang="es-ES" err="1">
                <a:cs typeface="Calibri"/>
              </a:rPr>
              <a:t>dasy</a:t>
            </a:r>
          </a:p>
          <a:p>
            <a:pPr algn="just"/>
            <a:r>
              <a:rPr lang="es-ES">
                <a:ea typeface="+mn-lt"/>
                <a:cs typeface="+mn-lt"/>
              </a:rPr>
              <a:t>donde la métrica con la cual se obtienen las distancias es </a:t>
            </a:r>
            <a:r>
              <a:rPr lang="es-ES" i="1">
                <a:ea typeface="+mn-lt"/>
                <a:cs typeface="+mn-lt"/>
              </a:rPr>
              <a:t>“</a:t>
            </a:r>
            <a:r>
              <a:rPr lang="es-ES" i="1" err="1">
                <a:ea typeface="+mn-lt"/>
                <a:cs typeface="+mn-lt"/>
              </a:rPr>
              <a:t>gower</a:t>
            </a:r>
            <a:r>
              <a:rPr lang="es-ES" i="1">
                <a:ea typeface="+mn-lt"/>
                <a:cs typeface="+mn-lt"/>
              </a:rPr>
              <a:t>".</a:t>
            </a:r>
            <a:endParaRPr lang="es-ES"/>
          </a:p>
          <a:p>
            <a:pPr algn="just"/>
            <a:endParaRPr lang="es-ES">
              <a:cs typeface="Calibri"/>
            </a:endParaRPr>
          </a:p>
        </p:txBody>
      </p:sp>
      <p:sp>
        <p:nvSpPr>
          <p:cNvPr id="5" name="CuadroTexto 4"/>
          <p:cNvSpPr txBox="1"/>
          <p:nvPr/>
        </p:nvSpPr>
        <p:spPr>
          <a:xfrm>
            <a:off x="275968" y="226541"/>
            <a:ext cx="6919783" cy="1077218"/>
          </a:xfrm>
          <a:prstGeom prst="rect">
            <a:avLst/>
          </a:prstGeom>
          <a:noFill/>
        </p:spPr>
        <p:txBody>
          <a:bodyPr wrap="square" rtlCol="0">
            <a:spAutoFit/>
          </a:bodyPr>
          <a:lstStyle/>
          <a:p>
            <a:r>
              <a:rPr lang="en-US" sz="3200" b="1" err="1">
                <a:solidFill>
                  <a:schemeClr val="accent5">
                    <a:lumMod val="75000"/>
                  </a:schemeClr>
                </a:solidFill>
                <a:latin typeface="Helvetica" panose="020B0604020202030204" pitchFamily="34" charset="0"/>
              </a:rPr>
              <a:t>Clasificación</a:t>
            </a:r>
            <a:r>
              <a:rPr lang="en-US" sz="3200" b="1">
                <a:solidFill>
                  <a:schemeClr val="accent5">
                    <a:lumMod val="75000"/>
                  </a:schemeClr>
                </a:solidFill>
                <a:latin typeface="Helvetica" panose="020B0604020202030204" pitchFamily="34" charset="0"/>
              </a:rPr>
              <a:t> </a:t>
            </a:r>
            <a:r>
              <a:rPr lang="en-US" sz="3200" b="1" err="1">
                <a:solidFill>
                  <a:schemeClr val="accent5">
                    <a:lumMod val="75000"/>
                  </a:schemeClr>
                </a:solidFill>
                <a:latin typeface="Helvetica" panose="020B0604020202030204" pitchFamily="34" charset="0"/>
              </a:rPr>
              <a:t>modelo</a:t>
            </a:r>
            <a:r>
              <a:rPr lang="en-US" sz="3200" b="1">
                <a:solidFill>
                  <a:schemeClr val="accent5">
                    <a:lumMod val="75000"/>
                  </a:schemeClr>
                </a:solidFill>
                <a:latin typeface="Helvetica" panose="020B0604020202030204" pitchFamily="34" charset="0"/>
              </a:rPr>
              <a:t> PAM (Partitioning Around </a:t>
            </a:r>
            <a:r>
              <a:rPr lang="en-US" sz="3200" b="1" err="1">
                <a:solidFill>
                  <a:schemeClr val="accent5">
                    <a:lumMod val="75000"/>
                  </a:schemeClr>
                </a:solidFill>
                <a:latin typeface="Helvetica" panose="020B0604020202030204" pitchFamily="34" charset="0"/>
              </a:rPr>
              <a:t>Medoids</a:t>
            </a:r>
            <a:r>
              <a:rPr lang="en-US" sz="3200" b="1">
                <a:solidFill>
                  <a:schemeClr val="accent5">
                    <a:lumMod val="75000"/>
                  </a:schemeClr>
                </a:solidFill>
                <a:latin typeface="Helvetica" panose="020B0604020202030204" pitchFamily="34" charset="0"/>
              </a:rPr>
              <a:t>)</a:t>
            </a:r>
            <a:endParaRPr lang="es-ES" sz="3200" b="1">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61659602-11D2-47E2-A4FE-79CCDD5EBBAE}"/>
              </a:ext>
            </a:extLst>
          </p:cNvPr>
          <p:cNvSpPr txBox="1"/>
          <p:nvPr/>
        </p:nvSpPr>
        <p:spPr>
          <a:xfrm>
            <a:off x="2858477" y="24286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a:p>
        </p:txBody>
      </p:sp>
      <p:sp>
        <p:nvSpPr>
          <p:cNvPr id="3" name="CuadroTexto 2">
            <a:extLst>
              <a:ext uri="{FF2B5EF4-FFF2-40B4-BE49-F238E27FC236}">
                <a16:creationId xmlns:a16="http://schemas.microsoft.com/office/drawing/2014/main" id="{2A0A751F-F2F6-4126-B805-2C9E8B7950B6}"/>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a:p>
        </p:txBody>
      </p:sp>
      <p:pic>
        <p:nvPicPr>
          <p:cNvPr id="8" name="Imagen 8" descr="Imagen que contiene mapa&#10;&#10;Descripción generada con confianza muy alta">
            <a:extLst>
              <a:ext uri="{FF2B5EF4-FFF2-40B4-BE49-F238E27FC236}">
                <a16:creationId xmlns:a16="http://schemas.microsoft.com/office/drawing/2014/main" id="{A324E664-D366-4D4F-87D0-4CDD8FCED5FE}"/>
              </a:ext>
            </a:extLst>
          </p:cNvPr>
          <p:cNvPicPr>
            <a:picLocks noChangeAspect="1"/>
          </p:cNvPicPr>
          <p:nvPr/>
        </p:nvPicPr>
        <p:blipFill>
          <a:blip r:embed="rId3"/>
          <a:stretch>
            <a:fillRect/>
          </a:stretch>
        </p:blipFill>
        <p:spPr>
          <a:xfrm>
            <a:off x="4644101" y="2479624"/>
            <a:ext cx="4196725" cy="2902217"/>
          </a:xfrm>
          <a:prstGeom prst="rect">
            <a:avLst/>
          </a:prstGeom>
        </p:spPr>
      </p:pic>
      <p:pic>
        <p:nvPicPr>
          <p:cNvPr id="10" name="Imagen 10" descr="Imagen que contiene mapa&#10;&#10;Descripción generada con confianza muy alta">
            <a:extLst>
              <a:ext uri="{FF2B5EF4-FFF2-40B4-BE49-F238E27FC236}">
                <a16:creationId xmlns:a16="http://schemas.microsoft.com/office/drawing/2014/main" id="{9909EDD4-FF6B-4A3B-A3F3-BAABE21F9FD5}"/>
              </a:ext>
            </a:extLst>
          </p:cNvPr>
          <p:cNvPicPr>
            <a:picLocks noChangeAspect="1"/>
          </p:cNvPicPr>
          <p:nvPr/>
        </p:nvPicPr>
        <p:blipFill>
          <a:blip r:embed="rId4"/>
          <a:stretch>
            <a:fillRect/>
          </a:stretch>
        </p:blipFill>
        <p:spPr>
          <a:xfrm>
            <a:off x="280134" y="3066121"/>
            <a:ext cx="4170298" cy="2390708"/>
          </a:xfrm>
          <a:prstGeom prst="rect">
            <a:avLst/>
          </a:prstGeom>
        </p:spPr>
      </p:pic>
      <p:pic>
        <p:nvPicPr>
          <p:cNvPr id="12" name="Imagen 12">
            <a:extLst>
              <a:ext uri="{FF2B5EF4-FFF2-40B4-BE49-F238E27FC236}">
                <a16:creationId xmlns:a16="http://schemas.microsoft.com/office/drawing/2014/main" id="{290A4D42-EFAD-4968-B0A9-C7BAB1F7A3D9}"/>
              </a:ext>
            </a:extLst>
          </p:cNvPr>
          <p:cNvPicPr>
            <a:picLocks noChangeAspect="1"/>
          </p:cNvPicPr>
          <p:nvPr/>
        </p:nvPicPr>
        <p:blipFill>
          <a:blip r:embed="rId5"/>
          <a:stretch>
            <a:fillRect/>
          </a:stretch>
        </p:blipFill>
        <p:spPr>
          <a:xfrm>
            <a:off x="1165463" y="2144032"/>
            <a:ext cx="2743200" cy="984271"/>
          </a:xfrm>
          <a:prstGeom prst="rect">
            <a:avLst/>
          </a:prstGeom>
        </p:spPr>
      </p:pic>
    </p:spTree>
    <p:extLst>
      <p:ext uri="{BB962C8B-B14F-4D97-AF65-F5344CB8AC3E}">
        <p14:creationId xmlns:p14="http://schemas.microsoft.com/office/powerpoint/2010/main" val="371311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B1DC92E-9693-40BA-9BB5-BFF80A809AA5}"/>
              </a:ext>
            </a:extLst>
          </p:cNvPr>
          <p:cNvSpPr txBox="1"/>
          <p:nvPr/>
        </p:nvSpPr>
        <p:spPr>
          <a:xfrm>
            <a:off x="428368" y="378941"/>
            <a:ext cx="7913104" cy="584775"/>
          </a:xfrm>
          <a:prstGeom prst="rect">
            <a:avLst/>
          </a:prstGeom>
          <a:noFill/>
        </p:spPr>
        <p:txBody>
          <a:bodyPr wrap="square" rtlCol="0" anchor="t">
            <a:spAutoFit/>
          </a:bodyPr>
          <a:lstStyle/>
          <a:p>
            <a:r>
              <a:rPr lang="es-ES" sz="3200" b="1">
                <a:solidFill>
                  <a:schemeClr val="accent5">
                    <a:lumMod val="75000"/>
                  </a:schemeClr>
                </a:solidFill>
                <a:latin typeface="Helvetica"/>
                <a:cs typeface="Helvetica"/>
              </a:rPr>
              <a:t>Análisis de los clúster</a:t>
            </a:r>
            <a:endParaRPr lang="es-ES" sz="3200" b="1">
              <a:solidFill>
                <a:schemeClr val="accent5">
                  <a:lumMod val="75000"/>
                </a:schemeClr>
              </a:solidFill>
              <a:latin typeface="Helvetica" panose="020B0604020202030204" pitchFamily="34" charset="0"/>
              <a:cs typeface="Helvetica"/>
            </a:endParaRPr>
          </a:p>
        </p:txBody>
      </p:sp>
      <p:pic>
        <p:nvPicPr>
          <p:cNvPr id="6" name="Imagen 6" descr="Captura de pantalla de un celular&#10;&#10;Descripción generada con confianza alta">
            <a:extLst>
              <a:ext uri="{FF2B5EF4-FFF2-40B4-BE49-F238E27FC236}">
                <a16:creationId xmlns:a16="http://schemas.microsoft.com/office/drawing/2014/main" id="{767DAAC5-F4B8-4D18-B873-80308BAB6EB7}"/>
              </a:ext>
            </a:extLst>
          </p:cNvPr>
          <p:cNvPicPr>
            <a:picLocks noChangeAspect="1"/>
          </p:cNvPicPr>
          <p:nvPr/>
        </p:nvPicPr>
        <p:blipFill>
          <a:blip r:embed="rId2"/>
          <a:stretch>
            <a:fillRect/>
          </a:stretch>
        </p:blipFill>
        <p:spPr>
          <a:xfrm>
            <a:off x="678730" y="1172914"/>
            <a:ext cx="7786540" cy="3750050"/>
          </a:xfrm>
          <a:prstGeom prst="rect">
            <a:avLst/>
          </a:prstGeom>
        </p:spPr>
      </p:pic>
    </p:spTree>
    <p:extLst>
      <p:ext uri="{BB962C8B-B14F-4D97-AF65-F5344CB8AC3E}">
        <p14:creationId xmlns:p14="http://schemas.microsoft.com/office/powerpoint/2010/main" val="420055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1077218"/>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Link Git Hub del desarrollo del proyecto</a:t>
            </a:r>
          </a:p>
        </p:txBody>
      </p:sp>
      <p:pic>
        <p:nvPicPr>
          <p:cNvPr id="1026" name="Picture 2" descr="Resultado de imagen para icon github">
            <a:hlinkClick r:id="rId3"/>
            <a:extLst>
              <a:ext uri="{FF2B5EF4-FFF2-40B4-BE49-F238E27FC236}">
                <a16:creationId xmlns:a16="http://schemas.microsoft.com/office/drawing/2014/main" id="{4B2035A2-2575-453C-9756-2C325C608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070" y="2627433"/>
            <a:ext cx="1355481" cy="135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9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584775"/>
          </a:xfrm>
          <a:prstGeom prst="rect">
            <a:avLst/>
          </a:prstGeom>
          <a:noFill/>
        </p:spPr>
        <p:txBody>
          <a:bodyPr wrap="square" rtlCol="0" anchor="t">
            <a:spAutoFit/>
          </a:bodyPr>
          <a:lstStyle/>
          <a:p>
            <a:r>
              <a:rPr lang="es-ES" sz="3200" b="1">
                <a:solidFill>
                  <a:schemeClr val="accent5">
                    <a:lumMod val="75000"/>
                  </a:schemeClr>
                </a:solidFill>
                <a:latin typeface="Helvetica"/>
                <a:cs typeface="Helvetica"/>
              </a:rPr>
              <a:t>Conclusiones parciales</a:t>
            </a:r>
            <a:endParaRPr lang="es-ES" sz="3200" b="1">
              <a:solidFill>
                <a:schemeClr val="accent5">
                  <a:lumMod val="75000"/>
                </a:schemeClr>
              </a:solidFill>
              <a:latin typeface="Helvetica" panose="020B0604020202030204" pitchFamily="34" charset="0"/>
              <a:cs typeface="Helvetica"/>
            </a:endParaRPr>
          </a:p>
        </p:txBody>
      </p:sp>
      <p:sp>
        <p:nvSpPr>
          <p:cNvPr id="2" name="CuadroTexto 1">
            <a:extLst>
              <a:ext uri="{FF2B5EF4-FFF2-40B4-BE49-F238E27FC236}">
                <a16:creationId xmlns:a16="http://schemas.microsoft.com/office/drawing/2014/main" id="{339F802B-D2C9-4121-B067-80ED4C1A4352}"/>
              </a:ext>
            </a:extLst>
          </p:cNvPr>
          <p:cNvSpPr txBox="1"/>
          <p:nvPr/>
        </p:nvSpPr>
        <p:spPr>
          <a:xfrm>
            <a:off x="275968" y="1117488"/>
            <a:ext cx="7375135" cy="1200329"/>
          </a:xfrm>
          <a:prstGeom prst="rect">
            <a:avLst/>
          </a:prstGeom>
          <a:noFill/>
        </p:spPr>
        <p:txBody>
          <a:bodyPr wrap="square" rtlCol="0" anchor="t">
            <a:spAutoFit/>
          </a:bodyPr>
          <a:lstStyle/>
          <a:p>
            <a:pPr marL="285750" indent="-285750" algn="just">
              <a:buFont typeface="Arial"/>
              <a:buChar char="•"/>
            </a:pPr>
            <a:endParaRPr lang="es-ES">
              <a:cs typeface="Calibri"/>
            </a:endParaRPr>
          </a:p>
          <a:p>
            <a:pPr algn="just"/>
            <a:endParaRPr lang="es-ES">
              <a:cs typeface="Calibri"/>
            </a:endParaRPr>
          </a:p>
          <a:p>
            <a:pPr algn="just"/>
            <a:endParaRPr lang="es-ES">
              <a:cs typeface="Calibri"/>
            </a:endParaRPr>
          </a:p>
          <a:p>
            <a:pPr algn="just"/>
            <a:endParaRPr lang="es-ES">
              <a:cs typeface="Calibri"/>
            </a:endParaRPr>
          </a:p>
        </p:txBody>
      </p:sp>
      <p:sp>
        <p:nvSpPr>
          <p:cNvPr id="4" name="CuadroTexto 3">
            <a:extLst>
              <a:ext uri="{FF2B5EF4-FFF2-40B4-BE49-F238E27FC236}">
                <a16:creationId xmlns:a16="http://schemas.microsoft.com/office/drawing/2014/main" id="{ED39B9E0-D09D-45D2-896B-A6BE48B4DE86}"/>
              </a:ext>
            </a:extLst>
          </p:cNvPr>
          <p:cNvSpPr txBox="1"/>
          <p:nvPr/>
        </p:nvSpPr>
        <p:spPr>
          <a:xfrm>
            <a:off x="415839" y="1009546"/>
            <a:ext cx="8189230" cy="5262979"/>
          </a:xfrm>
          <a:prstGeom prst="rect">
            <a:avLst/>
          </a:prstGeom>
          <a:noFill/>
        </p:spPr>
        <p:txBody>
          <a:bodyPr wrap="square" rtlCol="0" anchor="t">
            <a:spAutoFit/>
          </a:bodyPr>
          <a:lstStyle/>
          <a:p>
            <a:pPr marL="285750" indent="-285750" algn="just">
              <a:buFont typeface="Wingdings" panose="05000000000000000000" pitchFamily="2" charset="2"/>
              <a:buChar char="ü"/>
            </a:pPr>
            <a:r>
              <a:rPr lang="es-ES" sz="1400"/>
              <a:t>Cada método de clasificación tiene una eficiencia diferente</a:t>
            </a:r>
          </a:p>
          <a:p>
            <a:pPr marL="285750" indent="-285750" algn="just">
              <a:buFont typeface="Wingdings" panose="05000000000000000000" pitchFamily="2" charset="2"/>
              <a:buChar char="ü"/>
            </a:pPr>
            <a:r>
              <a:rPr lang="es-ES" sz="1400"/>
              <a:t>El método de K-</a:t>
            </a:r>
            <a:r>
              <a:rPr lang="es-ES" sz="1400" err="1"/>
              <a:t>Means</a:t>
            </a:r>
            <a:r>
              <a:rPr lang="es-ES" sz="1400"/>
              <a:t> clasificó por 3 grupos de clientes diferentes, según el rango de ingresos, el monto transado, edad y total trx acumuladas.</a:t>
            </a:r>
          </a:p>
          <a:p>
            <a:pPr marL="285750" indent="-285750" algn="just">
              <a:buFont typeface="Wingdings" panose="05000000000000000000" pitchFamily="2" charset="2"/>
              <a:buChar char="ü"/>
            </a:pPr>
            <a:endParaRPr lang="es-ES" sz="1400"/>
          </a:p>
          <a:p>
            <a:pPr marL="285750" indent="-285750" algn="just">
              <a:buFont typeface="Wingdings" panose="05000000000000000000" pitchFamily="2" charset="2"/>
              <a:buChar char="ü"/>
            </a:pPr>
            <a:r>
              <a:rPr lang="es-ES" sz="1400"/>
              <a:t>Se identifica que el clúster potencial es el 1, es donde están los clientes que más utilizan el medio de pago de tarjeta de crédito. </a:t>
            </a:r>
          </a:p>
          <a:p>
            <a:pPr marL="285750" indent="-285750" algn="just">
              <a:buFont typeface="Wingdings" panose="05000000000000000000" pitchFamily="2" charset="2"/>
              <a:buChar char="ü"/>
            </a:pPr>
            <a:endParaRPr lang="es-ES" sz="1400"/>
          </a:p>
          <a:p>
            <a:pPr marL="285750" indent="-285750" algn="just">
              <a:buFont typeface="Wingdings" panose="05000000000000000000" pitchFamily="2" charset="2"/>
              <a:buChar char="ü"/>
            </a:pPr>
            <a:r>
              <a:rPr lang="es-ES" sz="1400"/>
              <a:t>Por medio de PAM se identifican 4 clústeres diferentes.</a:t>
            </a:r>
          </a:p>
          <a:p>
            <a:pPr marL="285750" indent="-285750" algn="just">
              <a:buFont typeface="Wingdings" panose="05000000000000000000" pitchFamily="2" charset="2"/>
              <a:buChar char="ü"/>
            </a:pPr>
            <a:endParaRPr lang="es-ES" sz="1400"/>
          </a:p>
          <a:p>
            <a:pPr marL="285750" indent="-285750" algn="just">
              <a:buFont typeface="Wingdings" panose="05000000000000000000" pitchFamily="2" charset="2"/>
              <a:buChar char="ü"/>
            </a:pPr>
            <a:r>
              <a:rPr lang="es-ES" sz="1400"/>
              <a:t>PAM da una visión más amplia de los grupos, que no necesariamente tiene que gastar más para que sea potencial, si no que identifica los clientes que durante todo el tiempo mantuvieron una trazabilidad constante.</a:t>
            </a:r>
          </a:p>
          <a:p>
            <a:pPr marL="285750" indent="-285750" algn="just">
              <a:buFont typeface="Wingdings" panose="05000000000000000000" pitchFamily="2" charset="2"/>
              <a:buChar char="ü"/>
            </a:pPr>
            <a:endParaRPr lang="es-ES" sz="1400"/>
          </a:p>
          <a:p>
            <a:pPr marL="285750" indent="-285750" algn="just">
              <a:buFont typeface="Wingdings" panose="05000000000000000000" pitchFamily="2" charset="2"/>
              <a:buChar char="ü"/>
            </a:pPr>
            <a:r>
              <a:rPr lang="es-CO" sz="1400"/>
              <a:t>Todos los métodos de clustering tienen una cosa en común, para poder llevar a cabo las agrupaciones necesitan definir y cuantificar la similitud entre las observaciones.</a:t>
            </a:r>
          </a:p>
          <a:p>
            <a:pPr marL="285750" indent="-285750" algn="just">
              <a:buFont typeface="Wingdings" panose="05000000000000000000" pitchFamily="2" charset="2"/>
              <a:buChar char="ü"/>
            </a:pPr>
            <a:endParaRPr lang="es-CO" sz="1400"/>
          </a:p>
          <a:p>
            <a:pPr marL="285750" indent="-285750" algn="just">
              <a:buFont typeface="Wingdings" panose="05000000000000000000" pitchFamily="2" charset="2"/>
              <a:buChar char="ü"/>
            </a:pPr>
            <a:r>
              <a:rPr lang="es-CO" sz="1400"/>
              <a:t> El término distancia se emplea dentro del contexto del clustering como cuantificación de la similitud o diferencia entre observaciones. Si se representan las observaciones en un espacio p dimensional, siendo p el número de variables asociadas a cada observación, cuando más se asemejen dos observaciones más próximas estarán, de ahí que se emplee el término distancia.</a:t>
            </a:r>
            <a:endParaRPr lang="es-ES" sz="1400"/>
          </a:p>
          <a:p>
            <a:pPr marL="285750" indent="-285750" algn="just">
              <a:buFont typeface="Wingdings" panose="05000000000000000000" pitchFamily="2" charset="2"/>
              <a:buChar char="ü"/>
            </a:pPr>
            <a:endParaRPr lang="es-ES" sz="1400"/>
          </a:p>
          <a:p>
            <a:pPr algn="just"/>
            <a:endParaRPr lang="es-ES" sz="1400"/>
          </a:p>
          <a:p>
            <a:pPr algn="just"/>
            <a:endParaRPr lang="es-ES" sz="1400"/>
          </a:p>
          <a:p>
            <a:pPr marL="285750" indent="-285750" algn="just">
              <a:buFont typeface="Wingdings" panose="05000000000000000000" pitchFamily="2" charset="2"/>
              <a:buChar char="ü"/>
            </a:pPr>
            <a:endParaRPr lang="es-ES" sz="1400"/>
          </a:p>
        </p:txBody>
      </p:sp>
    </p:spTree>
    <p:extLst>
      <p:ext uri="{BB962C8B-B14F-4D97-AF65-F5344CB8AC3E}">
        <p14:creationId xmlns:p14="http://schemas.microsoft.com/office/powerpoint/2010/main" val="2685686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Pasos a seguir.</a:t>
            </a:r>
          </a:p>
        </p:txBody>
      </p:sp>
      <p:sp>
        <p:nvSpPr>
          <p:cNvPr id="3" name="CuadroTexto 2">
            <a:extLst>
              <a:ext uri="{FF2B5EF4-FFF2-40B4-BE49-F238E27FC236}">
                <a16:creationId xmlns:a16="http://schemas.microsoft.com/office/drawing/2014/main" id="{DC07AF53-04B0-4949-A8F5-2232A7773065}"/>
              </a:ext>
            </a:extLst>
          </p:cNvPr>
          <p:cNvSpPr txBox="1"/>
          <p:nvPr/>
        </p:nvSpPr>
        <p:spPr>
          <a:xfrm>
            <a:off x="1971088" y="2274838"/>
            <a:ext cx="7375135" cy="2308324"/>
          </a:xfrm>
          <a:prstGeom prst="rect">
            <a:avLst/>
          </a:prstGeom>
          <a:noFill/>
        </p:spPr>
        <p:txBody>
          <a:bodyPr wrap="square" rtlCol="0">
            <a:spAutoFit/>
          </a:bodyPr>
          <a:lstStyle/>
          <a:p>
            <a:pPr marL="285750" indent="-285750" algn="just">
              <a:buFont typeface="Arial" panose="020B0604020202020204" pitchFamily="34" charset="0"/>
              <a:buChar char="•"/>
            </a:pPr>
            <a:r>
              <a:rPr lang="es-ES"/>
              <a:t>Desarrollo final del ciclo de vida de los datos en S3</a:t>
            </a:r>
          </a:p>
          <a:p>
            <a:pPr algn="just"/>
            <a:endParaRPr lang="es-ES"/>
          </a:p>
          <a:p>
            <a:pPr marL="285750" indent="-285750" algn="just">
              <a:buFont typeface="Arial" panose="020B0604020202020204" pitchFamily="34" charset="0"/>
              <a:buChar char="•"/>
            </a:pPr>
            <a:r>
              <a:rPr lang="es-ES"/>
              <a:t>Migración  del modelo analítico a la nube </a:t>
            </a:r>
          </a:p>
          <a:p>
            <a:pPr algn="just"/>
            <a:endParaRPr lang="es-ES"/>
          </a:p>
          <a:p>
            <a:pPr marL="285750" indent="-285750" algn="just">
              <a:buFont typeface="Arial" panose="020B0604020202020204" pitchFamily="34" charset="0"/>
              <a:buChar char="•"/>
            </a:pPr>
            <a:r>
              <a:rPr lang="es-ES"/>
              <a:t>Selección del mejor modelo de clasificación</a:t>
            </a:r>
          </a:p>
          <a:p>
            <a:pPr marL="285750" indent="-285750" algn="just">
              <a:buFont typeface="Arial" panose="020B0604020202020204" pitchFamily="34" charset="0"/>
              <a:buChar char="•"/>
            </a:pPr>
            <a:endParaRPr lang="es-ES"/>
          </a:p>
          <a:p>
            <a:pPr marL="285750" indent="-285750" algn="just">
              <a:buFont typeface="Arial" panose="020B0604020202020204" pitchFamily="34" charset="0"/>
              <a:buChar char="•"/>
            </a:pPr>
            <a:r>
              <a:rPr lang="es-ES"/>
              <a:t>Modelar el coeficiente de fidelización del cliente</a:t>
            </a:r>
          </a:p>
          <a:p>
            <a:pPr marL="285750" indent="-285750" algn="just">
              <a:buFont typeface="Arial" panose="020B0604020202020204" pitchFamily="34" charset="0"/>
              <a:buChar char="•"/>
            </a:pPr>
            <a:endParaRPr lang="es-ES"/>
          </a:p>
        </p:txBody>
      </p:sp>
      <p:pic>
        <p:nvPicPr>
          <p:cNvPr id="2050" name="Picture 2">
            <a:extLst>
              <a:ext uri="{FF2B5EF4-FFF2-40B4-BE49-F238E27FC236}">
                <a16:creationId xmlns:a16="http://schemas.microsoft.com/office/drawing/2014/main" id="{443A5347-5508-4996-81B8-EDE503F23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91" y="2249436"/>
            <a:ext cx="499674" cy="4996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DBC2616-B4A0-4E6E-AF95-291279734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778" y="2785454"/>
            <a:ext cx="512087" cy="5120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D8406EE-5147-496D-825D-B3C940AC0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2535" y="3370230"/>
            <a:ext cx="414573" cy="4145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F5DC6B2-B4D7-44DC-B03B-3A1709013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4853" y="3955527"/>
            <a:ext cx="318134" cy="31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7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476" y="1240429"/>
            <a:ext cx="6919783" cy="2031325"/>
          </a:xfrm>
          <a:prstGeom prst="rect">
            <a:avLst/>
          </a:prstGeom>
          <a:noFill/>
        </p:spPr>
        <p:txBody>
          <a:bodyPr wrap="square" rtlCol="0" anchor="t">
            <a:spAutoFit/>
          </a:bodyPr>
          <a:lstStyle/>
          <a:p>
            <a:pPr algn="ctr"/>
            <a:r>
              <a:rPr lang="es-ES" b="1">
                <a:solidFill>
                  <a:schemeClr val="accent5">
                    <a:lumMod val="75000"/>
                  </a:schemeClr>
                </a:solidFill>
                <a:latin typeface="Helvetica"/>
                <a:cs typeface="Helvetica"/>
              </a:rPr>
              <a:t>Integrantes</a:t>
            </a:r>
          </a:p>
          <a:p>
            <a:pPr algn="ctr"/>
            <a:endParaRPr lang="es-ES">
              <a:solidFill>
                <a:schemeClr val="accent5">
                  <a:lumMod val="75000"/>
                </a:schemeClr>
              </a:solidFill>
              <a:latin typeface="Helvetica" panose="020B0604020202030204" pitchFamily="34" charset="0"/>
            </a:endParaRPr>
          </a:p>
          <a:p>
            <a:pPr algn="ctr"/>
            <a:r>
              <a:rPr lang="es-ES">
                <a:solidFill>
                  <a:schemeClr val="accent5">
                    <a:lumMod val="75000"/>
                  </a:schemeClr>
                </a:solidFill>
                <a:latin typeface="Helvetica"/>
                <a:cs typeface="Helvetica"/>
              </a:rPr>
              <a:t>Ana María Urán González</a:t>
            </a:r>
          </a:p>
          <a:p>
            <a:pPr algn="ctr"/>
            <a:r>
              <a:rPr lang="es-ES">
                <a:solidFill>
                  <a:schemeClr val="accent5">
                    <a:lumMod val="75000"/>
                  </a:schemeClr>
                </a:solidFill>
                <a:latin typeface="Helvetica"/>
                <a:cs typeface="Helvetica"/>
              </a:rPr>
              <a:t>Carlos Alberto Cerro Espinal</a:t>
            </a:r>
          </a:p>
          <a:p>
            <a:pPr algn="ctr"/>
            <a:r>
              <a:rPr lang="es-ES">
                <a:solidFill>
                  <a:schemeClr val="accent5">
                    <a:lumMod val="75000"/>
                  </a:schemeClr>
                </a:solidFill>
                <a:latin typeface="Helvetica"/>
                <a:cs typeface="Helvetica"/>
              </a:rPr>
              <a:t>Daniel Enrique Pinto Restrepo</a:t>
            </a:r>
          </a:p>
          <a:p>
            <a:pPr algn="ctr"/>
            <a:r>
              <a:rPr lang="es-ES">
                <a:solidFill>
                  <a:schemeClr val="accent5">
                    <a:lumMod val="75000"/>
                  </a:schemeClr>
                </a:solidFill>
                <a:latin typeface="Helvetica"/>
                <a:cs typeface="Helvetica"/>
              </a:rPr>
              <a:t>Daniel Román Ramírez</a:t>
            </a:r>
          </a:p>
          <a:p>
            <a:pPr algn="ctr"/>
            <a:r>
              <a:rPr lang="es-ES">
                <a:solidFill>
                  <a:schemeClr val="accent5">
                    <a:lumMod val="75000"/>
                  </a:schemeClr>
                </a:solidFill>
                <a:latin typeface="Helvetica"/>
                <a:cs typeface="Helvetica"/>
              </a:rPr>
              <a:t>Karen Lizeth Velásquez </a:t>
            </a:r>
            <a:r>
              <a:rPr lang="es-ES" err="1">
                <a:solidFill>
                  <a:schemeClr val="accent5">
                    <a:lumMod val="75000"/>
                  </a:schemeClr>
                </a:solidFill>
                <a:latin typeface="Helvetica"/>
                <a:cs typeface="Helvetica"/>
              </a:rPr>
              <a:t>Moná</a:t>
            </a:r>
            <a:endParaRPr lang="es-ES">
              <a:solidFill>
                <a:schemeClr val="accent5">
                  <a:lumMod val="75000"/>
                </a:schemeClr>
              </a:solidFill>
              <a:latin typeface="Helvetica"/>
              <a:cs typeface="Helvetica"/>
            </a:endParaRPr>
          </a:p>
        </p:txBody>
      </p:sp>
      <p:sp>
        <p:nvSpPr>
          <p:cNvPr id="3" name="CuadroTexto 2"/>
          <p:cNvSpPr txBox="1"/>
          <p:nvPr/>
        </p:nvSpPr>
        <p:spPr>
          <a:xfrm>
            <a:off x="1143476" y="206895"/>
            <a:ext cx="6919783" cy="707886"/>
          </a:xfrm>
          <a:prstGeom prst="rect">
            <a:avLst/>
          </a:prstGeom>
          <a:noFill/>
        </p:spPr>
        <p:txBody>
          <a:bodyPr wrap="square" rtlCol="0">
            <a:spAutoFit/>
          </a:bodyPr>
          <a:lstStyle/>
          <a:p>
            <a:pPr algn="ctr"/>
            <a:r>
              <a:rPr lang="es-ES" sz="2000" b="1">
                <a:solidFill>
                  <a:schemeClr val="accent5">
                    <a:lumMod val="75000"/>
                  </a:schemeClr>
                </a:solidFill>
                <a:latin typeface="Helvetica" panose="020B0604020202030204" pitchFamily="34" charset="0"/>
              </a:rPr>
              <a:t>Proyecto Integrador: </a:t>
            </a:r>
            <a:r>
              <a:rPr lang="es-CO" sz="2000" b="1">
                <a:solidFill>
                  <a:schemeClr val="accent5">
                    <a:lumMod val="75000"/>
                  </a:schemeClr>
                </a:solidFill>
                <a:latin typeface="Helvetica" panose="020B0604020202030204" pitchFamily="34" charset="0"/>
              </a:rPr>
              <a:t>Segmentación de clientes según su </a:t>
            </a:r>
            <a:r>
              <a:rPr lang="es-CO" sz="2000" b="1" err="1">
                <a:solidFill>
                  <a:schemeClr val="accent5">
                    <a:lumMod val="75000"/>
                  </a:schemeClr>
                </a:solidFill>
                <a:latin typeface="Helvetica" panose="020B0604020202030204" pitchFamily="34" charset="0"/>
              </a:rPr>
              <a:t>transaccionalidad</a:t>
            </a:r>
            <a:endParaRPr lang="es-ES" sz="2000" b="1">
              <a:solidFill>
                <a:schemeClr val="accent5">
                  <a:lumMod val="75000"/>
                </a:schemeClr>
              </a:solidFill>
              <a:latin typeface="Helvetica" panose="020B0604020202030204" pitchFamily="34" charset="0"/>
            </a:endParaRPr>
          </a:p>
        </p:txBody>
      </p:sp>
      <p:sp>
        <p:nvSpPr>
          <p:cNvPr id="4" name="CuadroTexto 1"/>
          <p:cNvSpPr txBox="1"/>
          <p:nvPr/>
        </p:nvSpPr>
        <p:spPr>
          <a:xfrm>
            <a:off x="1233457" y="4001201"/>
            <a:ext cx="6919783" cy="923330"/>
          </a:xfrm>
          <a:prstGeom prst="rect">
            <a:avLst/>
          </a:prstGeom>
          <a:noFill/>
        </p:spPr>
        <p:txBody>
          <a:bodyPr wrap="square" rtlCol="0">
            <a:spAutoFit/>
          </a:bodyPr>
          <a:lstStyle/>
          <a:p>
            <a:pPr algn="ctr"/>
            <a:r>
              <a:rPr lang="es-CO">
                <a:solidFill>
                  <a:schemeClr val="accent5">
                    <a:lumMod val="75000"/>
                  </a:schemeClr>
                </a:solidFill>
                <a:latin typeface="Helvetica" panose="020B0604020202030204" pitchFamily="34" charset="0"/>
              </a:rPr>
              <a:t>Maestría en ciencias de los datos y analítica </a:t>
            </a:r>
          </a:p>
          <a:p>
            <a:pPr algn="ctr"/>
            <a:r>
              <a:rPr lang="es-CO">
                <a:solidFill>
                  <a:schemeClr val="accent5">
                    <a:lumMod val="75000"/>
                  </a:schemeClr>
                </a:solidFill>
                <a:latin typeface="Helvetica" panose="020B0604020202030204" pitchFamily="34" charset="0"/>
              </a:rPr>
              <a:t>Universidad EAFIT</a:t>
            </a:r>
          </a:p>
          <a:p>
            <a:pPr algn="ctr"/>
            <a:r>
              <a:rPr lang="es-CO">
                <a:solidFill>
                  <a:schemeClr val="accent5">
                    <a:lumMod val="75000"/>
                  </a:schemeClr>
                </a:solidFill>
                <a:latin typeface="Helvetica" panose="020B0604020202030204" pitchFamily="34" charset="0"/>
              </a:rPr>
              <a:t>Noviembre de 2019</a:t>
            </a:r>
          </a:p>
        </p:txBody>
      </p:sp>
    </p:spTree>
    <p:extLst>
      <p:ext uri="{BB962C8B-B14F-4D97-AF65-F5344CB8AC3E}">
        <p14:creationId xmlns:p14="http://schemas.microsoft.com/office/powerpoint/2010/main" val="58778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Referencias bibliográficas. </a:t>
            </a:r>
          </a:p>
        </p:txBody>
      </p:sp>
      <p:sp>
        <p:nvSpPr>
          <p:cNvPr id="3" name="CuadroTexto 2">
            <a:extLst>
              <a:ext uri="{FF2B5EF4-FFF2-40B4-BE49-F238E27FC236}">
                <a16:creationId xmlns:a16="http://schemas.microsoft.com/office/drawing/2014/main" id="{D088AC5B-0E59-4D2C-865C-FE6950B9750D}"/>
              </a:ext>
            </a:extLst>
          </p:cNvPr>
          <p:cNvSpPr txBox="1"/>
          <p:nvPr/>
        </p:nvSpPr>
        <p:spPr>
          <a:xfrm>
            <a:off x="275968" y="1126970"/>
            <a:ext cx="7953632" cy="4801314"/>
          </a:xfrm>
          <a:prstGeom prst="rect">
            <a:avLst/>
          </a:prstGeom>
          <a:noFill/>
        </p:spPr>
        <p:txBody>
          <a:bodyPr wrap="square" rtlCol="0" anchor="t">
            <a:spAutoFit/>
          </a:bodyPr>
          <a:lstStyle/>
          <a:p>
            <a:pPr marL="285750" indent="-285750" algn="just">
              <a:buFont typeface="Arial" panose="020B0604020202020204" pitchFamily="34" charset="0"/>
              <a:buChar char="•"/>
            </a:pPr>
            <a:r>
              <a:rPr lang="es-CO"/>
              <a:t>Diseño de un programa de retención de usuarios de tarjetas de crédito </a:t>
            </a:r>
          </a:p>
          <a:p>
            <a:pPr algn="just"/>
            <a:r>
              <a:rPr lang="es-CO"/>
              <a:t>     2016, Laura Herrera Rangel </a:t>
            </a:r>
          </a:p>
          <a:p>
            <a:pPr marL="285750" indent="-285750" algn="just">
              <a:buFont typeface="Arial" panose="020B0604020202020204" pitchFamily="34" charset="0"/>
              <a:buChar char="•"/>
            </a:pPr>
            <a:r>
              <a:rPr lang="en-US"/>
              <a:t>Credit card customer analysis based on panel data clustering </a:t>
            </a:r>
          </a:p>
          <a:p>
            <a:pPr algn="just"/>
            <a:r>
              <a:rPr lang="es-CO"/>
              <a:t>2010, </a:t>
            </a:r>
            <a:r>
              <a:rPr lang="es-CO" err="1"/>
              <a:t>Guanglie</a:t>
            </a:r>
            <a:r>
              <a:rPr lang="es-CO"/>
              <a:t> Nie, </a:t>
            </a:r>
            <a:r>
              <a:rPr lang="es-CO" err="1"/>
              <a:t>Yibing</a:t>
            </a:r>
            <a:r>
              <a:rPr lang="es-CO"/>
              <a:t> Chen, </a:t>
            </a:r>
            <a:r>
              <a:rPr lang="es-CO" err="1"/>
              <a:t>Lingling</a:t>
            </a:r>
            <a:r>
              <a:rPr lang="es-CO"/>
              <a:t> Zhang, </a:t>
            </a:r>
            <a:r>
              <a:rPr lang="es-CO" err="1"/>
              <a:t>Yuhong</a:t>
            </a:r>
            <a:r>
              <a:rPr lang="es-CO"/>
              <a:t> </a:t>
            </a:r>
            <a:r>
              <a:rPr lang="es-CO" err="1"/>
              <a:t>Guo</a:t>
            </a:r>
            <a:r>
              <a:rPr lang="es-CO"/>
              <a:t> </a:t>
            </a:r>
          </a:p>
          <a:p>
            <a:pPr marL="285750" indent="-285750" algn="just">
              <a:buFont typeface="Arial" panose="020B0604020202020204" pitchFamily="34" charset="0"/>
              <a:buChar char="•"/>
            </a:pPr>
            <a:r>
              <a:rPr lang="en-US"/>
              <a:t>Evaluation of Clusters of Credit Card Holders </a:t>
            </a:r>
          </a:p>
          <a:p>
            <a:pPr algn="just"/>
            <a:r>
              <a:rPr lang="pt-BR"/>
              <a:t>2008, Maria Cristina Martins, Margarida Cardoso </a:t>
            </a:r>
          </a:p>
          <a:p>
            <a:pPr marL="285750" indent="-285750" algn="just">
              <a:buFont typeface="Arial" panose="020B0604020202020204" pitchFamily="34" charset="0"/>
              <a:buChar char="•"/>
            </a:pPr>
            <a:r>
              <a:rPr lang="en-US"/>
              <a:t>Predicting credit card holder churn in banks of China using data mining and MCDM .</a:t>
            </a:r>
          </a:p>
          <a:p>
            <a:pPr algn="just"/>
            <a:r>
              <a:rPr lang="es-CO"/>
              <a:t>2010 ,</a:t>
            </a:r>
            <a:r>
              <a:rPr lang="es-CO" err="1"/>
              <a:t>Guoxun</a:t>
            </a:r>
            <a:r>
              <a:rPr lang="es-CO"/>
              <a:t> Wang, </a:t>
            </a:r>
            <a:r>
              <a:rPr lang="es-CO" err="1"/>
              <a:t>Linag</a:t>
            </a:r>
            <a:r>
              <a:rPr lang="es-CO"/>
              <a:t> Liu, Yi </a:t>
            </a:r>
            <a:r>
              <a:rPr lang="es-CO" err="1"/>
              <a:t>Peng</a:t>
            </a:r>
            <a:r>
              <a:rPr lang="es-CO"/>
              <a:t>, </a:t>
            </a:r>
            <a:r>
              <a:rPr lang="es-CO" err="1"/>
              <a:t>Guangli</a:t>
            </a:r>
            <a:r>
              <a:rPr lang="es-CO"/>
              <a:t> Nie, </a:t>
            </a:r>
            <a:r>
              <a:rPr lang="es-CO" err="1"/>
              <a:t>Gang</a:t>
            </a:r>
            <a:r>
              <a:rPr lang="es-CO"/>
              <a:t> </a:t>
            </a:r>
            <a:r>
              <a:rPr lang="es-CO" err="1"/>
              <a:t>Kou</a:t>
            </a:r>
            <a:r>
              <a:rPr lang="es-CO"/>
              <a:t>, Yong Shi </a:t>
            </a:r>
          </a:p>
          <a:p>
            <a:pPr marL="285750" indent="-285750" algn="just">
              <a:buFont typeface="Arial" panose="020B0604020202020204" pitchFamily="34" charset="0"/>
              <a:buChar char="•"/>
            </a:pPr>
            <a:r>
              <a:rPr lang="es-ES">
                <a:latin typeface="Helvetica" panose="020B0604020202030204" pitchFamily="34" charset="0"/>
              </a:rPr>
              <a:t>https://stat.ethz.ch/R-manual/R-patched/library/stats/html/kmeans.html</a:t>
            </a:r>
          </a:p>
          <a:p>
            <a:pPr marL="285750" indent="-285750" algn="just">
              <a:buFont typeface="Arial" panose="020B0604020202020204" pitchFamily="34" charset="0"/>
              <a:buChar char="•"/>
            </a:pPr>
            <a:r>
              <a:rPr lang="es-ES">
                <a:latin typeface="Helvetica" panose="020B0604020202030204" pitchFamily="34" charset="0"/>
              </a:rPr>
              <a:t>https://reference.wolfram.com/language/ref/ClusteringComponents.html</a:t>
            </a:r>
          </a:p>
          <a:p>
            <a:pPr marL="285750" indent="-285750" algn="just">
              <a:buFont typeface="Arial" panose="020B0604020202020204" pitchFamily="34" charset="0"/>
              <a:buChar char="•"/>
            </a:pPr>
            <a:r>
              <a:rPr lang="es-ES">
                <a:latin typeface="Helvetica"/>
                <a:cs typeface="Helvetica"/>
                <a:hlinkClick r:id="rId3"/>
              </a:rPr>
              <a:t>https://rpubs.com/Joaquin_AR/310338</a:t>
            </a:r>
            <a:endParaRPr lang="es-ES">
              <a:latin typeface="Helvetica" panose="020B0604020202030204" pitchFamily="34" charset="0"/>
              <a:cs typeface="Helvetica"/>
              <a:hlinkClick r:id="rId3"/>
            </a:endParaRPr>
          </a:p>
          <a:p>
            <a:pPr marL="285750" indent="-285750" algn="just">
              <a:buFont typeface="Arial" panose="020B0604020202020204" pitchFamily="34" charset="0"/>
              <a:buChar char="•"/>
            </a:pPr>
            <a:r>
              <a:rPr lang="es-ES">
                <a:ea typeface="+mn-lt"/>
                <a:cs typeface="+mn-lt"/>
                <a:hlinkClick r:id="rId4"/>
              </a:rPr>
              <a:t>https://es.wikipedia.org/wiki/K-medoids</a:t>
            </a:r>
            <a:endParaRPr lang="es-ES">
              <a:latin typeface="Helvetica" panose="020B0604020202030204" pitchFamily="34" charset="0"/>
              <a:cs typeface="Helvetica"/>
            </a:endParaRPr>
          </a:p>
          <a:p>
            <a:pPr marL="285750" indent="-285750" algn="just">
              <a:buFont typeface="Arial" panose="020B0604020202020204" pitchFamily="34" charset="0"/>
              <a:buChar char="•"/>
            </a:pPr>
            <a:r>
              <a:rPr lang="es-ES">
                <a:ea typeface="+mn-lt"/>
                <a:cs typeface="+mn-lt"/>
                <a:hlinkClick r:id="rId5"/>
              </a:rPr>
              <a:t>https://www.rdocumentation.org/packages/cluster/versions/2.1.0/topics/daisy</a:t>
            </a:r>
            <a:endParaRPr lang="es-ES">
              <a:ea typeface="+mn-lt"/>
              <a:cs typeface="+mn-lt"/>
            </a:endParaRPr>
          </a:p>
          <a:p>
            <a:pPr algn="just"/>
            <a:endParaRPr lang="es-ES">
              <a:ea typeface="+mn-lt"/>
              <a:cs typeface="+mn-lt"/>
            </a:endParaRPr>
          </a:p>
          <a:p>
            <a:pPr marL="285750" indent="-285750" algn="just">
              <a:buFont typeface="Arial" panose="020B0604020202020204" pitchFamily="34" charset="0"/>
              <a:buChar char="•"/>
            </a:pPr>
            <a:endParaRPr lang="es-ES">
              <a:latin typeface="Calibri"/>
              <a:cs typeface="Calibri"/>
            </a:endParaRPr>
          </a:p>
          <a:p>
            <a:pPr algn="just"/>
            <a:endParaRPr lang="es-ES">
              <a:latin typeface="Helvetica" panose="020B0604020202030204" pitchFamily="34" charset="0"/>
              <a:cs typeface="Helvetica" panose="020B0604020202030204" pitchFamily="34" charset="0"/>
            </a:endParaRPr>
          </a:p>
        </p:txBody>
      </p:sp>
    </p:spTree>
    <p:extLst>
      <p:ext uri="{BB962C8B-B14F-4D97-AF65-F5344CB8AC3E}">
        <p14:creationId xmlns:p14="http://schemas.microsoft.com/office/powerpoint/2010/main" val="99708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7" y="930876"/>
            <a:ext cx="4518771" cy="4524315"/>
          </a:xfrm>
          <a:prstGeom prst="rect">
            <a:avLst/>
          </a:prstGeom>
          <a:noFill/>
        </p:spPr>
        <p:txBody>
          <a:bodyPr wrap="square" rtlCol="0">
            <a:spAutoFit/>
          </a:bodyPr>
          <a:lstStyle/>
          <a:p>
            <a:pPr algn="just"/>
            <a:r>
              <a:rPr lang="es-ES"/>
              <a:t>El proceso de globalización ha provocado que el espectro de clientes potenciales de las empresas se amplíe, logrando que a través de las redes sociales o páginas web sea posible llegar a miles o incluso millones de usuarios en cualquier parte del mundo.</a:t>
            </a:r>
          </a:p>
          <a:p>
            <a:pPr algn="just"/>
            <a:endParaRPr lang="es-ES"/>
          </a:p>
          <a:p>
            <a:pPr algn="just"/>
            <a:r>
              <a:rPr lang="es-ES"/>
              <a:t>Este fenómeno ha hecho que el flujo de información que se puede extraer de los clientes se haya ampliado y diversificado de forma considerable, lo cual crea la necesidad natural de tener que explorar nuevas metodologías, basadas en desarrollos tecnológicos que permitan procesar grandes volúmenes de datos para seguir optimizando el “conocimiento” de los clientes.</a:t>
            </a:r>
          </a:p>
        </p:txBody>
      </p:sp>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Motivación</a:t>
            </a:r>
          </a:p>
        </p:txBody>
      </p:sp>
      <p:pic>
        <p:nvPicPr>
          <p:cNvPr id="1027" name="Picture 3" descr="C:\Users\Carlos C\Desktop\Globalizac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275" y="1024219"/>
            <a:ext cx="2866279" cy="15314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133" t="3815" r="34741" b="28675"/>
          <a:stretch/>
        </p:blipFill>
        <p:spPr bwMode="auto">
          <a:xfrm>
            <a:off x="5801141" y="2872153"/>
            <a:ext cx="2248546" cy="269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22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6" y="1214080"/>
            <a:ext cx="3733326" cy="3416320"/>
          </a:xfrm>
          <a:prstGeom prst="rect">
            <a:avLst/>
          </a:prstGeom>
          <a:noFill/>
        </p:spPr>
        <p:txBody>
          <a:bodyPr wrap="square" rtlCol="0">
            <a:spAutoFit/>
          </a:bodyPr>
          <a:lstStyle/>
          <a:p>
            <a:pPr algn="just"/>
            <a:r>
              <a:rPr lang="es-ES"/>
              <a:t>Actualmente el sistema financiero cuenta con una penetración de tarjetas de crédito del 57,3% en la población </a:t>
            </a:r>
            <a:r>
              <a:rPr lang="es-ES" err="1"/>
              <a:t>bancarizada</a:t>
            </a:r>
            <a:r>
              <a:rPr lang="es-ES"/>
              <a:t> de Colombia, según estudio realizado por la compañía </a:t>
            </a:r>
            <a:r>
              <a:rPr lang="es-ES" err="1"/>
              <a:t>Minsait</a:t>
            </a:r>
            <a:r>
              <a:rPr lang="es-ES"/>
              <a:t> por medio de su informe Tendencias en Medios de Pago 2018. Lo cual lleva a la industria a tener grandes retos a nivel de facturación y mejoramiento del servicio, fomentando el uso del dinero plástico.</a:t>
            </a:r>
            <a:endParaRPr lang="es-CO"/>
          </a:p>
        </p:txBody>
      </p:sp>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Oportunidad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952" y="1303812"/>
            <a:ext cx="4621863" cy="309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08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8" y="1083276"/>
            <a:ext cx="4014678" cy="3416320"/>
          </a:xfrm>
          <a:prstGeom prst="rect">
            <a:avLst/>
          </a:prstGeom>
          <a:noFill/>
        </p:spPr>
        <p:txBody>
          <a:bodyPr wrap="square" rtlCol="0">
            <a:spAutoFit/>
          </a:bodyPr>
          <a:lstStyle/>
          <a:p>
            <a:pPr algn="just"/>
            <a:r>
              <a:rPr lang="es-ES"/>
              <a:t>De acuerdo a información suministrada por el periódico la republica, 9 de cada 10 colombianos sigue usando efectivo, lo cual es ratificado por la compañía </a:t>
            </a:r>
            <a:r>
              <a:rPr lang="es-ES" err="1"/>
              <a:t>Minsait</a:t>
            </a:r>
            <a:r>
              <a:rPr lang="es-ES"/>
              <a:t> en su informe Tendencias en Medios de Pago 2018 donde concluyen que el 94% de la población </a:t>
            </a:r>
            <a:r>
              <a:rPr lang="es-ES" err="1"/>
              <a:t>bancarizada</a:t>
            </a:r>
            <a:r>
              <a:rPr lang="es-ES"/>
              <a:t> sigue utilizando efectivo en sus transacciones mensuales, siendo Colombia el país con la menor preferencia del uso de este medio de pago en Latinoamérica.</a:t>
            </a:r>
            <a:endParaRPr lang="es-CO"/>
          </a:p>
        </p:txBody>
      </p:sp>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Oportunidad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447" y="1512276"/>
            <a:ext cx="3823680" cy="178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6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8" y="1376352"/>
            <a:ext cx="7953632" cy="1477328"/>
          </a:xfrm>
          <a:prstGeom prst="rect">
            <a:avLst/>
          </a:prstGeom>
          <a:noFill/>
        </p:spPr>
        <p:txBody>
          <a:bodyPr wrap="square" rtlCol="0" anchor="t">
            <a:spAutoFit/>
          </a:bodyPr>
          <a:lstStyle/>
          <a:p>
            <a:pPr algn="just"/>
            <a:r>
              <a:rPr lang="es-ES"/>
              <a:t>Este trabajo está enfocado particularmente en el sector bancario colombiano,  en donde se exploran datos simulados a partir de un «data set» real de clientes de tarjeta de crédito de una entidad financiera colombiana, con el fin de encontrar información útil para las entidades bancarias a través de herramientas y modelos de analítica descriptiva de datos. </a:t>
            </a:r>
            <a:endParaRPr lang="es-ES">
              <a:solidFill>
                <a:schemeClr val="accent5">
                  <a:lumMod val="75000"/>
                </a:schemeClr>
              </a:solidFill>
              <a:latin typeface="Helvetica" panose="020B0604020202030204" pitchFamily="34" charset="0"/>
            </a:endParaRPr>
          </a:p>
        </p:txBody>
      </p:sp>
      <p:sp>
        <p:nvSpPr>
          <p:cNvPr id="5" name="CuadroTexto 4"/>
          <p:cNvSpPr txBox="1"/>
          <p:nvPr/>
        </p:nvSpPr>
        <p:spPr>
          <a:xfrm>
            <a:off x="275967" y="214503"/>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Definición del proyecto</a:t>
            </a:r>
          </a:p>
        </p:txBody>
      </p:sp>
      <p:sp>
        <p:nvSpPr>
          <p:cNvPr id="6" name="CuadroTexto 3"/>
          <p:cNvSpPr txBox="1"/>
          <p:nvPr/>
        </p:nvSpPr>
        <p:spPr>
          <a:xfrm>
            <a:off x="354227" y="3892130"/>
            <a:ext cx="7953632" cy="1477328"/>
          </a:xfrm>
          <a:prstGeom prst="rect">
            <a:avLst/>
          </a:prstGeom>
          <a:noFill/>
        </p:spPr>
        <p:txBody>
          <a:bodyPr wrap="square" rtlCol="0" anchor="t">
            <a:spAutoFit/>
          </a:bodyPr>
          <a:lstStyle/>
          <a:p>
            <a:pPr marL="285750" indent="-285750">
              <a:buFont typeface="Arial" pitchFamily="34" charset="0"/>
              <a:buChar char="•"/>
            </a:pPr>
            <a:r>
              <a:rPr lang="es-CO"/>
              <a:t>Segmentar los clientes por su historial de transaccionalidad con la entidad.</a:t>
            </a:r>
          </a:p>
          <a:p>
            <a:pPr marL="285750" indent="-285750">
              <a:buFont typeface="Arial" pitchFamily="34" charset="0"/>
              <a:buChar char="•"/>
            </a:pPr>
            <a:r>
              <a:rPr lang="es-CO"/>
              <a:t>Estimar qué variables inciden en el aumento de la frecuencia de transacciones.</a:t>
            </a:r>
            <a:endParaRPr lang="es-CO">
              <a:cs typeface="Calibri"/>
            </a:endParaRPr>
          </a:p>
          <a:p>
            <a:pPr marL="285750" indent="-285750">
              <a:buFont typeface="Arial" pitchFamily="34" charset="0"/>
              <a:buChar char="•"/>
            </a:pPr>
            <a:r>
              <a:rPr lang="es-CO">
                <a:cs typeface="Calibri"/>
              </a:rPr>
              <a:t>Generar outputs que sirvan </a:t>
            </a:r>
            <a:r>
              <a:rPr lang="es">
                <a:ea typeface="+mn-lt"/>
                <a:cs typeface="+mn-lt"/>
              </a:rPr>
              <a:t>como insumo a las organizaciones para desarrollar estrategias y mecanismos que permitan lograr que un usuario ocasional de tarjeta de crédito se convierta en un cliente  recurrente.</a:t>
            </a:r>
            <a:endParaRPr lang="es-CO">
              <a:cs typeface="Calibri"/>
            </a:endParaRPr>
          </a:p>
        </p:txBody>
      </p:sp>
      <p:sp>
        <p:nvSpPr>
          <p:cNvPr id="7" name="CuadroTexto 4"/>
          <p:cNvSpPr txBox="1"/>
          <p:nvPr/>
        </p:nvSpPr>
        <p:spPr>
          <a:xfrm>
            <a:off x="354227" y="2945980"/>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Objetivos</a:t>
            </a:r>
          </a:p>
        </p:txBody>
      </p:sp>
    </p:spTree>
    <p:extLst>
      <p:ext uri="{BB962C8B-B14F-4D97-AF65-F5344CB8AC3E}">
        <p14:creationId xmlns:p14="http://schemas.microsoft.com/office/powerpoint/2010/main" val="212712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5967" y="930875"/>
            <a:ext cx="8133281" cy="4524315"/>
          </a:xfrm>
          <a:prstGeom prst="rect">
            <a:avLst/>
          </a:prstGeom>
          <a:noFill/>
        </p:spPr>
        <p:txBody>
          <a:bodyPr wrap="square" rtlCol="0" anchor="t">
            <a:spAutoFit/>
          </a:bodyPr>
          <a:lstStyle/>
          <a:p>
            <a:pPr algn="just"/>
            <a:r>
              <a:rPr lang="es-ES"/>
              <a:t>La metodología para el desarrollo de la analítica descriptiva se puede dividir en 3 etapas:</a:t>
            </a:r>
          </a:p>
          <a:p>
            <a:pPr algn="just"/>
            <a:r>
              <a:rPr lang="es-ES"/>
              <a:t>1. Proceso EDA (</a:t>
            </a:r>
            <a:r>
              <a:rPr lang="es-ES" err="1"/>
              <a:t>Exploratory</a:t>
            </a:r>
            <a:r>
              <a:rPr lang="es-ES"/>
              <a:t> data </a:t>
            </a:r>
            <a:r>
              <a:rPr lang="es-ES" err="1"/>
              <a:t>analysis</a:t>
            </a:r>
            <a:r>
              <a:rPr lang="es-ES"/>
              <a:t>): Consiste en realizar las primeras investigaciones sobre el </a:t>
            </a:r>
            <a:r>
              <a:rPr lang="es-ES" err="1"/>
              <a:t>dataset</a:t>
            </a:r>
            <a:r>
              <a:rPr lang="es-ES"/>
              <a:t> con el fin de descubrir patrones, anomalías, testear </a:t>
            </a:r>
            <a:r>
              <a:rPr lang="es-ES" err="1"/>
              <a:t>hipótesis</a:t>
            </a:r>
            <a:r>
              <a:rPr lang="es-ES"/>
              <a:t> y chequear supuestos con la ayuda de resúmenes estadísticos y representaciones gráficas .</a:t>
            </a:r>
            <a:endParaRPr lang="es-ES">
              <a:cs typeface="Calibri"/>
            </a:endParaRPr>
          </a:p>
          <a:p>
            <a:pPr algn="just"/>
            <a:endParaRPr lang="es-ES"/>
          </a:p>
          <a:p>
            <a:pPr algn="just"/>
            <a:r>
              <a:rPr lang="es-ES"/>
              <a:t>2. Desarrollo y análisis de resultados de algunas técnicas conocidas como:</a:t>
            </a:r>
            <a:endParaRPr lang="es-ES">
              <a:cs typeface="Calibri"/>
            </a:endParaRPr>
          </a:p>
          <a:p>
            <a:pPr algn="just"/>
            <a:endParaRPr lang="es-CO"/>
          </a:p>
          <a:p>
            <a:pPr marL="285750" lvl="0" indent="-285750" algn="just">
              <a:buFont typeface="Arial" pitchFamily="34" charset="0"/>
              <a:buChar char="•"/>
            </a:pPr>
            <a:r>
              <a:rPr lang="es-CO"/>
              <a:t>Segmentación mediante el uso de K-</a:t>
            </a:r>
            <a:r>
              <a:rPr lang="es-CO" err="1"/>
              <a:t>means</a:t>
            </a:r>
            <a:r>
              <a:rPr lang="es-CO"/>
              <a:t>.</a:t>
            </a:r>
            <a:endParaRPr lang="es-CO">
              <a:cs typeface="Calibri"/>
            </a:endParaRPr>
          </a:p>
          <a:p>
            <a:pPr marL="285750" lvl="0" indent="-285750" algn="just">
              <a:buFont typeface="Arial" pitchFamily="34" charset="0"/>
              <a:buChar char="•"/>
            </a:pPr>
            <a:r>
              <a:rPr lang="en-US" err="1"/>
              <a:t>Clasificación</a:t>
            </a:r>
            <a:r>
              <a:rPr lang="en-US"/>
              <a:t> </a:t>
            </a:r>
            <a:r>
              <a:rPr lang="en-US" err="1"/>
              <a:t>modelo</a:t>
            </a:r>
            <a:r>
              <a:rPr lang="en-US"/>
              <a:t> PAM (Partitioning Around Medoids)</a:t>
            </a:r>
            <a:endParaRPr lang="en-US">
              <a:cs typeface="Calibri"/>
            </a:endParaRPr>
          </a:p>
          <a:p>
            <a:pPr algn="just"/>
            <a:endParaRPr lang="en-US">
              <a:cs typeface="Calibri"/>
            </a:endParaRPr>
          </a:p>
          <a:p>
            <a:pPr algn="just"/>
            <a:r>
              <a:rPr lang="en-US">
                <a:solidFill>
                  <a:srgbClr val="000000"/>
                </a:solidFill>
                <a:cs typeface="Calibri"/>
              </a:rPr>
              <a:t>3. </a:t>
            </a:r>
            <a:r>
              <a:rPr lang="en-US" err="1">
                <a:solidFill>
                  <a:srgbClr val="000000"/>
                </a:solidFill>
                <a:cs typeface="Calibri"/>
              </a:rPr>
              <a:t>Modelo</a:t>
            </a:r>
            <a:r>
              <a:rPr lang="en-US">
                <a:solidFill>
                  <a:srgbClr val="000000"/>
                </a:solidFill>
                <a:cs typeface="Calibri"/>
              </a:rPr>
              <a:t> para </a:t>
            </a:r>
            <a:r>
              <a:rPr lang="en-US" err="1">
                <a:solidFill>
                  <a:srgbClr val="000000"/>
                </a:solidFill>
                <a:cs typeface="Calibri"/>
              </a:rPr>
              <a:t>calcular</a:t>
            </a:r>
            <a:r>
              <a:rPr lang="en-US">
                <a:solidFill>
                  <a:srgbClr val="000000"/>
                </a:solidFill>
                <a:cs typeface="Calibri"/>
              </a:rPr>
              <a:t> un "</a:t>
            </a:r>
            <a:r>
              <a:rPr lang="en-US" err="1">
                <a:solidFill>
                  <a:srgbClr val="000000"/>
                </a:solidFill>
                <a:cs typeface="Calibri"/>
              </a:rPr>
              <a:t>coeficiente</a:t>
            </a:r>
            <a:r>
              <a:rPr lang="en-US">
                <a:solidFill>
                  <a:srgbClr val="000000"/>
                </a:solidFill>
                <a:cs typeface="Calibri"/>
              </a:rPr>
              <a:t> de </a:t>
            </a:r>
            <a:r>
              <a:rPr lang="en-US" err="1">
                <a:solidFill>
                  <a:srgbClr val="000000"/>
                </a:solidFill>
                <a:cs typeface="Calibri"/>
              </a:rPr>
              <a:t>fidelización</a:t>
            </a:r>
            <a:r>
              <a:rPr lang="en-US">
                <a:solidFill>
                  <a:srgbClr val="000000"/>
                </a:solidFill>
                <a:cs typeface="Calibri"/>
              </a:rPr>
              <a:t>": </a:t>
            </a:r>
            <a:r>
              <a:rPr lang="en-US" err="1">
                <a:solidFill>
                  <a:srgbClr val="000000"/>
                </a:solidFill>
                <a:cs typeface="Calibri"/>
              </a:rPr>
              <a:t>entendido</a:t>
            </a:r>
            <a:r>
              <a:rPr lang="en-US">
                <a:solidFill>
                  <a:srgbClr val="000000"/>
                </a:solidFill>
                <a:cs typeface="Calibri"/>
              </a:rPr>
              <a:t> </a:t>
            </a:r>
            <a:r>
              <a:rPr lang="en-US" err="1">
                <a:solidFill>
                  <a:srgbClr val="000000"/>
                </a:solidFill>
                <a:cs typeface="Calibri"/>
              </a:rPr>
              <a:t>como</a:t>
            </a:r>
            <a:r>
              <a:rPr lang="en-US">
                <a:solidFill>
                  <a:srgbClr val="000000"/>
                </a:solidFill>
                <a:cs typeface="Calibri"/>
              </a:rPr>
              <a:t> el </a:t>
            </a:r>
            <a:r>
              <a:rPr lang="en-US" err="1">
                <a:solidFill>
                  <a:srgbClr val="000000"/>
                </a:solidFill>
                <a:cs typeface="Calibri"/>
              </a:rPr>
              <a:t>número</a:t>
            </a:r>
            <a:r>
              <a:rPr lang="en-US">
                <a:solidFill>
                  <a:srgbClr val="000000"/>
                </a:solidFill>
                <a:cs typeface="Calibri"/>
              </a:rPr>
              <a:t> de </a:t>
            </a:r>
            <a:r>
              <a:rPr lang="en-US" err="1">
                <a:solidFill>
                  <a:srgbClr val="000000"/>
                </a:solidFill>
                <a:cs typeface="Calibri"/>
              </a:rPr>
              <a:t>transacciones</a:t>
            </a:r>
            <a:r>
              <a:rPr lang="en-US">
                <a:solidFill>
                  <a:srgbClr val="000000"/>
                </a:solidFill>
                <a:cs typeface="Calibri"/>
              </a:rPr>
              <a:t> </a:t>
            </a:r>
            <a:r>
              <a:rPr lang="en-US" err="1">
                <a:solidFill>
                  <a:srgbClr val="000000"/>
                </a:solidFill>
                <a:cs typeface="Calibri"/>
              </a:rPr>
              <a:t>mensuales</a:t>
            </a:r>
            <a:r>
              <a:rPr lang="en-US">
                <a:solidFill>
                  <a:srgbClr val="000000"/>
                </a:solidFill>
                <a:cs typeface="Calibri"/>
              </a:rPr>
              <a:t> a </a:t>
            </a:r>
            <a:r>
              <a:rPr lang="en-US" err="1">
                <a:solidFill>
                  <a:srgbClr val="000000"/>
                </a:solidFill>
                <a:cs typeface="Calibri"/>
              </a:rPr>
              <a:t>partir</a:t>
            </a:r>
            <a:r>
              <a:rPr lang="en-US">
                <a:solidFill>
                  <a:srgbClr val="000000"/>
                </a:solidFill>
                <a:cs typeface="Calibri"/>
              </a:rPr>
              <a:t> del </a:t>
            </a:r>
            <a:r>
              <a:rPr lang="en-US" err="1">
                <a:solidFill>
                  <a:srgbClr val="000000"/>
                </a:solidFill>
                <a:cs typeface="Calibri"/>
              </a:rPr>
              <a:t>cual</a:t>
            </a:r>
            <a:r>
              <a:rPr lang="en-US">
                <a:solidFill>
                  <a:srgbClr val="000000"/>
                </a:solidFill>
                <a:cs typeface="Calibri"/>
              </a:rPr>
              <a:t> un </a:t>
            </a:r>
            <a:r>
              <a:rPr lang="en-US" err="1">
                <a:solidFill>
                  <a:srgbClr val="000000"/>
                </a:solidFill>
                <a:cs typeface="Calibri"/>
              </a:rPr>
              <a:t>cliente</a:t>
            </a:r>
            <a:r>
              <a:rPr lang="en-US">
                <a:solidFill>
                  <a:srgbClr val="000000"/>
                </a:solidFill>
                <a:cs typeface="Calibri"/>
              </a:rPr>
              <a:t> se </a:t>
            </a:r>
            <a:r>
              <a:rPr lang="en-US" err="1">
                <a:solidFill>
                  <a:srgbClr val="000000"/>
                </a:solidFill>
                <a:cs typeface="Calibri"/>
              </a:rPr>
              <a:t>vuelve</a:t>
            </a:r>
            <a:r>
              <a:rPr lang="en-US">
                <a:solidFill>
                  <a:srgbClr val="000000"/>
                </a:solidFill>
                <a:cs typeface="Calibri"/>
              </a:rPr>
              <a:t> </a:t>
            </a:r>
            <a:r>
              <a:rPr lang="en-US" err="1">
                <a:solidFill>
                  <a:srgbClr val="000000"/>
                </a:solidFill>
                <a:cs typeface="Calibri"/>
              </a:rPr>
              <a:t>recurrente</a:t>
            </a:r>
            <a:r>
              <a:rPr lang="en-US">
                <a:solidFill>
                  <a:srgbClr val="000000"/>
                </a:solidFill>
                <a:cs typeface="Calibri"/>
              </a:rPr>
              <a:t> en el </a:t>
            </a:r>
            <a:r>
              <a:rPr lang="en-US" err="1">
                <a:solidFill>
                  <a:srgbClr val="000000"/>
                </a:solidFill>
                <a:cs typeface="Calibri"/>
              </a:rPr>
              <a:t>uso</a:t>
            </a:r>
            <a:r>
              <a:rPr lang="en-US">
                <a:solidFill>
                  <a:srgbClr val="000000"/>
                </a:solidFill>
                <a:cs typeface="Calibri"/>
              </a:rPr>
              <a:t> de </a:t>
            </a:r>
            <a:r>
              <a:rPr lang="en-US" err="1">
                <a:solidFill>
                  <a:srgbClr val="000000"/>
                </a:solidFill>
                <a:cs typeface="Calibri"/>
              </a:rPr>
              <a:t>tarjeta</a:t>
            </a:r>
            <a:r>
              <a:rPr lang="en-US">
                <a:solidFill>
                  <a:srgbClr val="000000"/>
                </a:solidFill>
                <a:cs typeface="Calibri"/>
              </a:rPr>
              <a:t> de </a:t>
            </a:r>
            <a:r>
              <a:rPr lang="en-US" err="1">
                <a:solidFill>
                  <a:srgbClr val="000000"/>
                </a:solidFill>
                <a:cs typeface="Calibri"/>
              </a:rPr>
              <a:t>crédito</a:t>
            </a:r>
            <a:r>
              <a:rPr lang="en-US">
                <a:solidFill>
                  <a:srgbClr val="000000"/>
                </a:solidFill>
                <a:cs typeface="Calibri"/>
              </a:rPr>
              <a:t> </a:t>
            </a:r>
            <a:r>
              <a:rPr lang="en-US" err="1">
                <a:solidFill>
                  <a:srgbClr val="000000"/>
                </a:solidFill>
                <a:cs typeface="Calibri"/>
              </a:rPr>
              <a:t>como</a:t>
            </a:r>
            <a:r>
              <a:rPr lang="en-US">
                <a:solidFill>
                  <a:srgbClr val="000000"/>
                </a:solidFill>
                <a:cs typeface="Calibri"/>
              </a:rPr>
              <a:t> medio de </a:t>
            </a:r>
            <a:r>
              <a:rPr lang="en-US" err="1">
                <a:solidFill>
                  <a:srgbClr val="000000"/>
                </a:solidFill>
                <a:cs typeface="Calibri"/>
              </a:rPr>
              <a:t>pago</a:t>
            </a:r>
            <a:r>
              <a:rPr lang="en-US">
                <a:solidFill>
                  <a:srgbClr val="000000"/>
                </a:solidFill>
                <a:cs typeface="Calibri"/>
              </a:rPr>
              <a:t>.</a:t>
            </a:r>
          </a:p>
          <a:p>
            <a:pPr algn="just"/>
            <a:endParaRPr lang="es-CO">
              <a:solidFill>
                <a:srgbClr val="FF0000"/>
              </a:solidFill>
              <a:cs typeface="Calibri"/>
            </a:endParaRPr>
          </a:p>
        </p:txBody>
      </p:sp>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Metodología</a:t>
            </a:r>
          </a:p>
        </p:txBody>
      </p:sp>
    </p:spTree>
    <p:extLst>
      <p:ext uri="{BB962C8B-B14F-4D97-AF65-F5344CB8AC3E}">
        <p14:creationId xmlns:p14="http://schemas.microsoft.com/office/powerpoint/2010/main" val="303733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7957951" cy="892552"/>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Almacenamiento de la información. </a:t>
            </a:r>
          </a:p>
          <a:p>
            <a:r>
              <a:rPr lang="es-ES" sz="2000" b="1">
                <a:solidFill>
                  <a:schemeClr val="accent5">
                    <a:lumMod val="75000"/>
                  </a:schemeClr>
                </a:solidFill>
                <a:latin typeface="Helvetica" panose="020B0604020202030204" pitchFamily="34" charset="0"/>
              </a:rPr>
              <a:t>Ciclo de vida de los datos</a:t>
            </a:r>
          </a:p>
        </p:txBody>
      </p:sp>
      <p:sp>
        <p:nvSpPr>
          <p:cNvPr id="8" name="CuadroTexto 7">
            <a:extLst>
              <a:ext uri="{FF2B5EF4-FFF2-40B4-BE49-F238E27FC236}">
                <a16:creationId xmlns:a16="http://schemas.microsoft.com/office/drawing/2014/main" id="{02B1844C-2C0D-4F7B-813F-D0E35EA600B4}"/>
              </a:ext>
            </a:extLst>
          </p:cNvPr>
          <p:cNvSpPr txBox="1"/>
          <p:nvPr/>
        </p:nvSpPr>
        <p:spPr>
          <a:xfrm>
            <a:off x="3127707" y="2111528"/>
            <a:ext cx="11247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a:cs typeface="Calibri"/>
              </a:rPr>
              <a:t>Base</a:t>
            </a:r>
          </a:p>
          <a:p>
            <a:pPr algn="ctr"/>
            <a:r>
              <a:rPr lang="es-ES" sz="1200">
                <a:cs typeface="Calibri"/>
              </a:rPr>
              <a:t> de datos</a:t>
            </a:r>
          </a:p>
        </p:txBody>
      </p:sp>
      <p:pic>
        <p:nvPicPr>
          <p:cNvPr id="19" name="Imagen 19" descr="Imagen que contiene dibujo&#10;&#10;Descripción generada con confianza muy alta">
            <a:extLst>
              <a:ext uri="{FF2B5EF4-FFF2-40B4-BE49-F238E27FC236}">
                <a16:creationId xmlns:a16="http://schemas.microsoft.com/office/drawing/2014/main" id="{E166AE30-C09B-45A3-90B1-0E5284C41D38}"/>
              </a:ext>
            </a:extLst>
          </p:cNvPr>
          <p:cNvPicPr>
            <a:picLocks noChangeAspect="1"/>
          </p:cNvPicPr>
          <p:nvPr/>
        </p:nvPicPr>
        <p:blipFill>
          <a:blip r:embed="rId3"/>
          <a:stretch>
            <a:fillRect/>
          </a:stretch>
        </p:blipFill>
        <p:spPr>
          <a:xfrm>
            <a:off x="3455464" y="3241146"/>
            <a:ext cx="1511511" cy="822205"/>
          </a:xfrm>
          <a:prstGeom prst="rect">
            <a:avLst/>
          </a:prstGeom>
        </p:spPr>
      </p:pic>
      <p:pic>
        <p:nvPicPr>
          <p:cNvPr id="22" name="Imagen 22" descr="Imagen que contiene tabla, dibujo&#10;&#10;Descripción generada con confianza muy alta">
            <a:extLst>
              <a:ext uri="{FF2B5EF4-FFF2-40B4-BE49-F238E27FC236}">
                <a16:creationId xmlns:a16="http://schemas.microsoft.com/office/drawing/2014/main" id="{E16DEDBE-FBBE-4C45-B3F0-1CDAB123F5C4}"/>
              </a:ext>
            </a:extLst>
          </p:cNvPr>
          <p:cNvPicPr>
            <a:picLocks noChangeAspect="1"/>
          </p:cNvPicPr>
          <p:nvPr/>
        </p:nvPicPr>
        <p:blipFill>
          <a:blip r:embed="rId4"/>
          <a:stretch>
            <a:fillRect/>
          </a:stretch>
        </p:blipFill>
        <p:spPr>
          <a:xfrm>
            <a:off x="5758702" y="3287096"/>
            <a:ext cx="1120344" cy="493227"/>
          </a:xfrm>
          <a:prstGeom prst="rect">
            <a:avLst/>
          </a:prstGeom>
        </p:spPr>
      </p:pic>
      <p:pic>
        <p:nvPicPr>
          <p:cNvPr id="25" name="Imagen 25" descr="Imagen que contiene dibujo, señal, reloj&#10;&#10;Descripción generada con confianza muy alta">
            <a:extLst>
              <a:ext uri="{FF2B5EF4-FFF2-40B4-BE49-F238E27FC236}">
                <a16:creationId xmlns:a16="http://schemas.microsoft.com/office/drawing/2014/main" id="{B4364A88-A866-482A-8AFF-9100517A555C}"/>
              </a:ext>
            </a:extLst>
          </p:cNvPr>
          <p:cNvPicPr>
            <a:picLocks noChangeAspect="1"/>
          </p:cNvPicPr>
          <p:nvPr/>
        </p:nvPicPr>
        <p:blipFill>
          <a:blip r:embed="rId5"/>
          <a:stretch>
            <a:fillRect/>
          </a:stretch>
        </p:blipFill>
        <p:spPr>
          <a:xfrm>
            <a:off x="7684514" y="3823135"/>
            <a:ext cx="461959" cy="551500"/>
          </a:xfrm>
          <a:prstGeom prst="rect">
            <a:avLst/>
          </a:prstGeom>
        </p:spPr>
      </p:pic>
      <p:pic>
        <p:nvPicPr>
          <p:cNvPr id="27" name="Imagen 27" descr="Imagen que contiene dibujo&#10;&#10;Descripción generada con confianza muy alta">
            <a:extLst>
              <a:ext uri="{FF2B5EF4-FFF2-40B4-BE49-F238E27FC236}">
                <a16:creationId xmlns:a16="http://schemas.microsoft.com/office/drawing/2014/main" id="{95D22D40-AC95-400F-B951-EF2DB9331A00}"/>
              </a:ext>
            </a:extLst>
          </p:cNvPr>
          <p:cNvPicPr>
            <a:picLocks noChangeAspect="1"/>
          </p:cNvPicPr>
          <p:nvPr/>
        </p:nvPicPr>
        <p:blipFill>
          <a:blip r:embed="rId6"/>
          <a:stretch>
            <a:fillRect/>
          </a:stretch>
        </p:blipFill>
        <p:spPr>
          <a:xfrm>
            <a:off x="6544903" y="4891520"/>
            <a:ext cx="1103311" cy="456943"/>
          </a:xfrm>
          <a:prstGeom prst="rect">
            <a:avLst/>
          </a:prstGeom>
        </p:spPr>
      </p:pic>
      <p:pic>
        <p:nvPicPr>
          <p:cNvPr id="30" name="Imagen 19" descr="Imagen que contiene dibujo&#10;&#10;Descripción generada con confianza muy alta">
            <a:extLst>
              <a:ext uri="{FF2B5EF4-FFF2-40B4-BE49-F238E27FC236}">
                <a16:creationId xmlns:a16="http://schemas.microsoft.com/office/drawing/2014/main" id="{35CCD3D3-C75B-4F86-A5CB-C28CB32E66C6}"/>
              </a:ext>
            </a:extLst>
          </p:cNvPr>
          <p:cNvPicPr>
            <a:picLocks noChangeAspect="1"/>
          </p:cNvPicPr>
          <p:nvPr/>
        </p:nvPicPr>
        <p:blipFill>
          <a:blip r:embed="rId3"/>
          <a:stretch>
            <a:fillRect/>
          </a:stretch>
        </p:blipFill>
        <p:spPr>
          <a:xfrm>
            <a:off x="3867763" y="4624516"/>
            <a:ext cx="1820488" cy="990277"/>
          </a:xfrm>
          <a:prstGeom prst="rect">
            <a:avLst/>
          </a:prstGeom>
        </p:spPr>
      </p:pic>
      <p:pic>
        <p:nvPicPr>
          <p:cNvPr id="32" name="Imagen 32" descr="Imagen que contiene dibujo&#10;&#10;Descripción generada con confianza muy alta">
            <a:extLst>
              <a:ext uri="{FF2B5EF4-FFF2-40B4-BE49-F238E27FC236}">
                <a16:creationId xmlns:a16="http://schemas.microsoft.com/office/drawing/2014/main" id="{6BA721F1-990E-43C6-9A02-2B71CD981386}"/>
              </a:ext>
            </a:extLst>
          </p:cNvPr>
          <p:cNvPicPr>
            <a:picLocks noChangeAspect="1"/>
          </p:cNvPicPr>
          <p:nvPr/>
        </p:nvPicPr>
        <p:blipFill>
          <a:blip r:embed="rId7"/>
          <a:stretch>
            <a:fillRect/>
          </a:stretch>
        </p:blipFill>
        <p:spPr>
          <a:xfrm>
            <a:off x="1825043" y="4769300"/>
            <a:ext cx="1193204" cy="580655"/>
          </a:xfrm>
          <a:prstGeom prst="rect">
            <a:avLst/>
          </a:prstGeom>
        </p:spPr>
      </p:pic>
      <p:pic>
        <p:nvPicPr>
          <p:cNvPr id="3074" name="Picture 2">
            <a:extLst>
              <a:ext uri="{FF2B5EF4-FFF2-40B4-BE49-F238E27FC236}">
                <a16:creationId xmlns:a16="http://schemas.microsoft.com/office/drawing/2014/main" id="{ABF116D9-0AFD-4574-B5A3-B2572E0752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9122" y="1334532"/>
            <a:ext cx="847268" cy="847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3C5807-8E58-432E-99EF-29BD53F19C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7612" y="1092559"/>
            <a:ext cx="1359166" cy="13591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5BA95F0-5E5D-40E2-AC1C-36B0560D0D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2508" y="1071364"/>
            <a:ext cx="1171411" cy="11714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3E73FEF7-C480-4E95-B826-FD6F6A1EA0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715" y="3161851"/>
            <a:ext cx="967411" cy="9674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B95959E-B3E7-458B-9134-8AC8FF5526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085" y="4732428"/>
            <a:ext cx="618346" cy="61834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66829E0-7D75-407B-81C9-7212ACD446A9}"/>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840246">
            <a:off x="7027421" y="3153428"/>
            <a:ext cx="833355" cy="88520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92972E4-FEFD-4418-B885-A268AEA06BB5}"/>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64638" y="4333330"/>
            <a:ext cx="708271" cy="70827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76C3F7E-0A7F-47AC-8A85-8D58BE700F8B}"/>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532998" y="1405403"/>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a:extLst>
              <a:ext uri="{FF2B5EF4-FFF2-40B4-BE49-F238E27FC236}">
                <a16:creationId xmlns:a16="http://schemas.microsoft.com/office/drawing/2014/main" id="{5A22B5F3-6D49-4B79-B56E-9D95AF8C7107}"/>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183910" y="134988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a:extLst>
              <a:ext uri="{FF2B5EF4-FFF2-40B4-BE49-F238E27FC236}">
                <a16:creationId xmlns:a16="http://schemas.microsoft.com/office/drawing/2014/main" id="{59F14EE1-FB63-426C-A3CC-BCB2EC6200FC}"/>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473768" y="1318746"/>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a:extLst>
              <a:ext uri="{FF2B5EF4-FFF2-40B4-BE49-F238E27FC236}">
                <a16:creationId xmlns:a16="http://schemas.microsoft.com/office/drawing/2014/main" id="{56093A1F-0935-4979-AC47-3BE0BB5D8AD3}"/>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89183">
            <a:off x="6789076" y="2151305"/>
            <a:ext cx="708271" cy="70827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58FDBBF-2015-4C60-8372-2AF38ABA43D3}"/>
              </a:ext>
            </a:extLst>
          </p:cNvPr>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325230">
            <a:off x="1396387" y="2965453"/>
            <a:ext cx="657336" cy="6573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a:extLst>
              <a:ext uri="{FF2B5EF4-FFF2-40B4-BE49-F238E27FC236}">
                <a16:creationId xmlns:a16="http://schemas.microsoft.com/office/drawing/2014/main" id="{2DF0622B-56DA-4FA9-B4E4-31A1E93D1198}"/>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843123" y="325590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a:extLst>
              <a:ext uri="{FF2B5EF4-FFF2-40B4-BE49-F238E27FC236}">
                <a16:creationId xmlns:a16="http://schemas.microsoft.com/office/drawing/2014/main" id="{CAA3B826-F469-4CCC-90BE-FD34E21C6602}"/>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977815" y="3262599"/>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a:extLst>
              <a:ext uri="{FF2B5EF4-FFF2-40B4-BE49-F238E27FC236}">
                <a16:creationId xmlns:a16="http://schemas.microsoft.com/office/drawing/2014/main" id="{7A777513-FD5E-4214-BEED-1A501BE88F62}"/>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3209759" y="4688945"/>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a:extLst>
              <a:ext uri="{FF2B5EF4-FFF2-40B4-BE49-F238E27FC236}">
                <a16:creationId xmlns:a16="http://schemas.microsoft.com/office/drawing/2014/main" id="{35EA0A5C-8800-47A9-87EA-369B438BD052}"/>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5908998" y="4759957"/>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a:extLst>
              <a:ext uri="{FF2B5EF4-FFF2-40B4-BE49-F238E27FC236}">
                <a16:creationId xmlns:a16="http://schemas.microsoft.com/office/drawing/2014/main" id="{B2A67E90-D9E0-46DE-A905-1A9AC74517FF}"/>
              </a:ext>
            </a:extLst>
          </p:cNvPr>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997380" y="4688944"/>
            <a:ext cx="632951" cy="7792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3" descr="Imagen que contiene dibujo&#10;&#10;Descripción generada con confianza muy alta">
            <a:extLst>
              <a:ext uri="{FF2B5EF4-FFF2-40B4-BE49-F238E27FC236}">
                <a16:creationId xmlns:a16="http://schemas.microsoft.com/office/drawing/2014/main" id="{D0516B6E-2B23-4AE3-BDE2-9715EBD5B6CF}"/>
              </a:ext>
            </a:extLst>
          </p:cNvPr>
          <p:cNvPicPr>
            <a:picLocks noChangeAspect="1"/>
          </p:cNvPicPr>
          <p:nvPr/>
        </p:nvPicPr>
        <p:blipFill>
          <a:blip r:embed="rId15"/>
          <a:stretch>
            <a:fillRect/>
          </a:stretch>
        </p:blipFill>
        <p:spPr>
          <a:xfrm>
            <a:off x="962880" y="1030654"/>
            <a:ext cx="1571625" cy="1143000"/>
          </a:xfrm>
          <a:prstGeom prst="rect">
            <a:avLst/>
          </a:prstGeom>
        </p:spPr>
      </p:pic>
      <p:pic>
        <p:nvPicPr>
          <p:cNvPr id="2" name="Imagen 2" descr="Imagen que contiene dibujo&#10;&#10;Descripción generada con confianza muy alta">
            <a:extLst>
              <a:ext uri="{FF2B5EF4-FFF2-40B4-BE49-F238E27FC236}">
                <a16:creationId xmlns:a16="http://schemas.microsoft.com/office/drawing/2014/main" id="{591A1B47-3B3B-4B48-ADAA-48DAA6A01129}"/>
              </a:ext>
            </a:extLst>
          </p:cNvPr>
          <p:cNvPicPr>
            <a:picLocks noChangeAspect="1"/>
          </p:cNvPicPr>
          <p:nvPr/>
        </p:nvPicPr>
        <p:blipFill>
          <a:blip r:embed="rId16"/>
          <a:stretch>
            <a:fillRect/>
          </a:stretch>
        </p:blipFill>
        <p:spPr>
          <a:xfrm>
            <a:off x="863334" y="1793686"/>
            <a:ext cx="1713230" cy="959409"/>
          </a:xfrm>
          <a:prstGeom prst="rect">
            <a:avLst/>
          </a:prstGeom>
        </p:spPr>
      </p:pic>
    </p:spTree>
    <p:extLst>
      <p:ext uri="{BB962C8B-B14F-4D97-AF65-F5344CB8AC3E}">
        <p14:creationId xmlns:p14="http://schemas.microsoft.com/office/powerpoint/2010/main" val="326355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75968" y="226541"/>
            <a:ext cx="6919783" cy="584775"/>
          </a:xfrm>
          <a:prstGeom prst="rect">
            <a:avLst/>
          </a:prstGeom>
          <a:noFill/>
        </p:spPr>
        <p:txBody>
          <a:bodyPr wrap="square" rtlCol="0">
            <a:spAutoFit/>
          </a:bodyPr>
          <a:lstStyle/>
          <a:p>
            <a:r>
              <a:rPr lang="es-ES" sz="3200" b="1">
                <a:solidFill>
                  <a:schemeClr val="accent5">
                    <a:lumMod val="75000"/>
                  </a:schemeClr>
                </a:solidFill>
                <a:latin typeface="Helvetica" panose="020B0604020202030204" pitchFamily="34" charset="0"/>
              </a:rPr>
              <a:t>Visualización de los datos</a:t>
            </a:r>
          </a:p>
        </p:txBody>
      </p:sp>
      <p:pic>
        <p:nvPicPr>
          <p:cNvPr id="2" name="Imagen 2" descr="Captura de pantalla de un celular&#10;&#10;Descripción generada con confianza alta">
            <a:extLst>
              <a:ext uri="{FF2B5EF4-FFF2-40B4-BE49-F238E27FC236}">
                <a16:creationId xmlns:a16="http://schemas.microsoft.com/office/drawing/2014/main" id="{EC6C3160-D9ED-4802-9FC9-016F0683DD11}"/>
              </a:ext>
            </a:extLst>
          </p:cNvPr>
          <p:cNvPicPr>
            <a:picLocks noChangeAspect="1"/>
          </p:cNvPicPr>
          <p:nvPr/>
        </p:nvPicPr>
        <p:blipFill>
          <a:blip r:embed="rId2"/>
          <a:stretch>
            <a:fillRect/>
          </a:stretch>
        </p:blipFill>
        <p:spPr>
          <a:xfrm>
            <a:off x="796565" y="1098067"/>
            <a:ext cx="7150230" cy="3931288"/>
          </a:xfrm>
          <a:prstGeom prst="rect">
            <a:avLst/>
          </a:prstGeom>
        </p:spPr>
      </p:pic>
    </p:spTree>
    <p:extLst>
      <p:ext uri="{BB962C8B-B14F-4D97-AF65-F5344CB8AC3E}">
        <p14:creationId xmlns:p14="http://schemas.microsoft.com/office/powerpoint/2010/main" val="310135726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3C04B743F41F44184E9E906EEF47A53" ma:contentTypeVersion="6" ma:contentTypeDescription="Crear nuevo documento." ma:contentTypeScope="" ma:versionID="219a3b3a887fb07b1a4d0d882be87a07">
  <xsd:schema xmlns:xsd="http://www.w3.org/2001/XMLSchema" xmlns:xs="http://www.w3.org/2001/XMLSchema" xmlns:p="http://schemas.microsoft.com/office/2006/metadata/properties" xmlns:ns1="http://schemas.microsoft.com/sharepoint/v3" xmlns:ns2="f8dd4700-663e-4875-86de-6704313c074a" targetNamespace="http://schemas.microsoft.com/office/2006/metadata/properties" ma:root="true" ma:fieldsID="62e77dc581fc1622f4a50377fbd47952" ns1:_="" ns2:_="">
    <xsd:import namespace="http://schemas.microsoft.com/sharepoint/v3"/>
    <xsd:import namespace="f8dd4700-663e-4875-86de-6704313c07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Propiedades de la Directiva de cumplimiento unificado" ma:hidden="true" ma:internalName="_ip_UnifiedCompliancePolicyProperties">
      <xsd:simpleType>
        <xsd:restriction base="dms:Note"/>
      </xsd:simpleType>
    </xsd:element>
    <xsd:element name="_ip_UnifiedCompliancePolicyUIAction" ma:index="13"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dd4700-663e-4875-86de-6704313c07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1BE622-BA61-471F-AA2F-3651AC9CFC20}">
  <ds:schemaRefs>
    <ds:schemaRef ds:uri="http://schemas.microsoft.com/sharepoint/v3/contenttype/forms"/>
  </ds:schemaRefs>
</ds:datastoreItem>
</file>

<file path=customXml/itemProps2.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C4DEC74-D4D3-4464-B443-3CCF1E632CF4}"/>
</file>

<file path=docProps/app.xml><?xml version="1.0" encoding="utf-8"?>
<Properties xmlns="http://schemas.openxmlformats.org/officeDocument/2006/extended-properties" xmlns:vt="http://schemas.openxmlformats.org/officeDocument/2006/docPropsVTypes">
  <Template>Office Theme</Template>
  <TotalTime>0</TotalTime>
  <Words>1133</Words>
  <Application>Microsoft Office PowerPoint</Application>
  <PresentationFormat>Presentación en pantalla (4:3)</PresentationFormat>
  <Paragraphs>102</Paragraphs>
  <Slides>20</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Calibri Light</vt:lpstr>
      <vt:lpstr>Cambria Math</vt:lpstr>
      <vt:lpstr>Helvetica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Daniel Roman Ramirez</cp:lastModifiedBy>
  <cp:revision>1</cp:revision>
  <dcterms:created xsi:type="dcterms:W3CDTF">2015-01-20T20:40:07Z</dcterms:created>
  <dcterms:modified xsi:type="dcterms:W3CDTF">2019-11-15T23:11:10Z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0x01010023C04B743F41F44184E9E906EEF47A53</vt:lpwstr>
  </property>
</Properties>
</file>