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56" r:id="rId5"/>
    <p:sldId id="257" r:id="rId6"/>
    <p:sldId id="279" r:id="rId7"/>
    <p:sldId id="280" r:id="rId8"/>
    <p:sldId id="281" r:id="rId9"/>
    <p:sldId id="282" r:id="rId10"/>
    <p:sldId id="283" r:id="rId11"/>
    <p:sldId id="275" r:id="rId12"/>
    <p:sldId id="292" r:id="rId13"/>
    <p:sldId id="293" r:id="rId14"/>
    <p:sldId id="294" r:id="rId15"/>
    <p:sldId id="284" r:id="rId16"/>
    <p:sldId id="291" r:id="rId17"/>
    <p:sldId id="269" r:id="rId18"/>
    <p:sldId id="288" r:id="rId19"/>
    <p:sldId id="271" r:id="rId20"/>
    <p:sldId id="287" r:id="rId21"/>
    <p:sldId id="270" r:id="rId2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3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 Maria Uran Gonzalez" userId="S::amurang_eafit.edu.co#ext#@suramericana.onmicrosoft.com::5473c10d-2af8-47db-9b8c-0cb70db658eb" providerId="AD" clId="Web-{36D772FE-14AD-4B93-8EEA-6D0E266D55FD}"/>
    <pc:docChg chg="addSld modSld">
      <pc:chgData name="Ana Maria Uran Gonzalez" userId="S::amurang_eafit.edu.co#ext#@suramericana.onmicrosoft.com::5473c10d-2af8-47db-9b8c-0cb70db658eb" providerId="AD" clId="Web-{36D772FE-14AD-4B93-8EEA-6D0E266D55FD}" dt="2019-12-05T13:01:38.193" v="4" actId="14100"/>
      <pc:docMkLst>
        <pc:docMk/>
      </pc:docMkLst>
      <pc:sldChg chg="addSp modSp new">
        <pc:chgData name="Ana Maria Uran Gonzalez" userId="S::amurang_eafit.edu.co#ext#@suramericana.onmicrosoft.com::5473c10d-2af8-47db-9b8c-0cb70db658eb" providerId="AD" clId="Web-{36D772FE-14AD-4B93-8EEA-6D0E266D55FD}" dt="2019-12-05T13:01:38.193" v="4" actId="14100"/>
        <pc:sldMkLst>
          <pc:docMk/>
          <pc:sldMk cId="1941689487" sldId="292"/>
        </pc:sldMkLst>
        <pc:picChg chg="add mod">
          <ac:chgData name="Ana Maria Uran Gonzalez" userId="S::amurang_eafit.edu.co#ext#@suramericana.onmicrosoft.com::5473c10d-2af8-47db-9b8c-0cb70db658eb" providerId="AD" clId="Web-{36D772FE-14AD-4B93-8EEA-6D0E266D55FD}" dt="2019-12-05T13:01:38.193" v="4" actId="14100"/>
          <ac:picMkLst>
            <pc:docMk/>
            <pc:sldMk cId="1941689487" sldId="292"/>
            <ac:picMk id="2" creationId="{D5E6F196-40D8-4041-85E1-8B6BB1CC43D7}"/>
          </ac:picMkLst>
        </pc:picChg>
      </pc:sldChg>
    </pc:docChg>
  </pc:docChgLst>
  <pc:docChgLst>
    <pc:chgData name="Ana Maria Uran Gonzalez" userId="S::amurang_eafit.edu.co#ext#@suramericana.onmicrosoft.com::5473c10d-2af8-47db-9b8c-0cb70db658eb" providerId="AD" clId="Web-{919DEA1E-0060-4C46-B2A7-F770AC4089B0}"/>
    <pc:docChg chg="modSld sldOrd">
      <pc:chgData name="Ana Maria Uran Gonzalez" userId="S::amurang_eafit.edu.co#ext#@suramericana.onmicrosoft.com::5473c10d-2af8-47db-9b8c-0cb70db658eb" providerId="AD" clId="Web-{919DEA1E-0060-4C46-B2A7-F770AC4089B0}" dt="2019-12-05T12:59:18.448" v="2" actId="1076"/>
      <pc:docMkLst>
        <pc:docMk/>
      </pc:docMkLst>
      <pc:sldChg chg="modSp ord">
        <pc:chgData name="Ana Maria Uran Gonzalez" userId="S::amurang_eafit.edu.co#ext#@suramericana.onmicrosoft.com::5473c10d-2af8-47db-9b8c-0cb70db658eb" providerId="AD" clId="Web-{919DEA1E-0060-4C46-B2A7-F770AC4089B0}" dt="2019-12-05T12:59:18.448" v="2" actId="1076"/>
        <pc:sldMkLst>
          <pc:docMk/>
          <pc:sldMk cId="2538473704" sldId="291"/>
        </pc:sldMkLst>
        <pc:spChg chg="mod">
          <ac:chgData name="Ana Maria Uran Gonzalez" userId="S::amurang_eafit.edu.co#ext#@suramericana.onmicrosoft.com::5473c10d-2af8-47db-9b8c-0cb70db658eb" providerId="AD" clId="Web-{919DEA1E-0060-4C46-B2A7-F770AC4089B0}" dt="2019-12-05T12:59:18.448" v="2" actId="1076"/>
          <ac:spMkLst>
            <pc:docMk/>
            <pc:sldMk cId="2538473704" sldId="291"/>
            <ac:spMk id="16" creationId="{EBA74884-7CC6-479E-93DF-FD0D054973CD}"/>
          </ac:spMkLst>
        </pc:spChg>
        <pc:graphicFrameChg chg="mod">
          <ac:chgData name="Ana Maria Uran Gonzalez" userId="S::amurang_eafit.edu.co#ext#@suramericana.onmicrosoft.com::5473c10d-2af8-47db-9b8c-0cb70db658eb" providerId="AD" clId="Web-{919DEA1E-0060-4C46-B2A7-F770AC4089B0}" dt="2019-12-05T12:59:11.807" v="1" actId="1076"/>
          <ac:graphicFrameMkLst>
            <pc:docMk/>
            <pc:sldMk cId="2538473704" sldId="291"/>
            <ac:graphicFrameMk id="2" creationId="{00000000-0000-0000-0000-000000000000}"/>
          </ac:graphicFrameMkLst>
        </pc:graphicFrameChg>
      </pc:sldChg>
    </pc:docChg>
  </pc:docChgLst>
  <pc:docChgLst>
    <pc:chgData name="Daniel Roman Ramirez" userId="7445b28b-d38f-4943-a001-49f74fd837a3" providerId="ADAL" clId="{CF129BB5-A55A-4941-9C07-35F48347BE34}"/>
    <pc:docChg chg="custSel modSld">
      <pc:chgData name="Daniel Roman Ramirez" userId="7445b28b-d38f-4943-a001-49f74fd837a3" providerId="ADAL" clId="{CF129BB5-A55A-4941-9C07-35F48347BE34}" dt="2019-12-06T23:09:35.473" v="0" actId="313"/>
      <pc:docMkLst>
        <pc:docMk/>
      </pc:docMkLst>
      <pc:sldChg chg="modSp">
        <pc:chgData name="Daniel Roman Ramirez" userId="7445b28b-d38f-4943-a001-49f74fd837a3" providerId="ADAL" clId="{CF129BB5-A55A-4941-9C07-35F48347BE34}" dt="2019-12-06T23:09:35.473" v="0" actId="313"/>
        <pc:sldMkLst>
          <pc:docMk/>
          <pc:sldMk cId="3606509514" sldId="287"/>
        </pc:sldMkLst>
        <pc:spChg chg="mod">
          <ac:chgData name="Daniel Roman Ramirez" userId="7445b28b-d38f-4943-a001-49f74fd837a3" providerId="ADAL" clId="{CF129BB5-A55A-4941-9C07-35F48347BE34}" dt="2019-12-06T23:09:35.473" v="0" actId="313"/>
          <ac:spMkLst>
            <pc:docMk/>
            <pc:sldMk cId="3606509514" sldId="287"/>
            <ac:spMk id="22" creationId="{517773C8-BD2B-419D-A029-5DC2E835F0FA}"/>
          </ac:spMkLst>
        </pc:spChg>
      </pc:sldChg>
    </pc:docChg>
  </pc:docChgLst>
  <pc:docChgLst>
    <pc:chgData name="Daniel Roman Ramirez" userId="7445b28b-d38f-4943-a001-49f74fd837a3" providerId="ADAL" clId="{4C780B4D-3B30-40E3-8C89-83807035763C}"/>
    <pc:docChg chg="modSld">
      <pc:chgData name="Daniel Roman Ramirez" userId="7445b28b-d38f-4943-a001-49f74fd837a3" providerId="ADAL" clId="{4C780B4D-3B30-40E3-8C89-83807035763C}" dt="2019-12-05T01:22:21.857" v="15" actId="1076"/>
      <pc:docMkLst>
        <pc:docMk/>
      </pc:docMkLst>
      <pc:sldChg chg="modSp">
        <pc:chgData name="Daniel Roman Ramirez" userId="7445b28b-d38f-4943-a001-49f74fd837a3" providerId="ADAL" clId="{4C780B4D-3B30-40E3-8C89-83807035763C}" dt="2019-12-05T01:22:21.857" v="15" actId="1076"/>
        <pc:sldMkLst>
          <pc:docMk/>
          <pc:sldMk cId="997085366" sldId="270"/>
        </pc:sldMkLst>
        <pc:spChg chg="mod">
          <ac:chgData name="Daniel Roman Ramirez" userId="7445b28b-d38f-4943-a001-49f74fd837a3" providerId="ADAL" clId="{4C780B4D-3B30-40E3-8C89-83807035763C}" dt="2019-12-05T01:22:21.857" v="15" actId="1076"/>
          <ac:spMkLst>
            <pc:docMk/>
            <pc:sldMk cId="997085366" sldId="270"/>
            <ac:spMk id="3" creationId="{D088AC5B-0E59-4D2C-865C-FE6950B9750D}"/>
          </ac:spMkLst>
        </pc:spChg>
      </pc:sldChg>
      <pc:sldChg chg="addSp modSp">
        <pc:chgData name="Daniel Roman Ramirez" userId="7445b28b-d38f-4943-a001-49f74fd837a3" providerId="ADAL" clId="{4C780B4D-3B30-40E3-8C89-83807035763C}" dt="2019-12-05T01:18:05.361" v="5" actId="1076"/>
        <pc:sldMkLst>
          <pc:docMk/>
          <pc:sldMk cId="387599149" sldId="271"/>
        </pc:sldMkLst>
        <pc:picChg chg="add mod">
          <ac:chgData name="Daniel Roman Ramirez" userId="7445b28b-d38f-4943-a001-49f74fd837a3" providerId="ADAL" clId="{4C780B4D-3B30-40E3-8C89-83807035763C}" dt="2019-12-05T01:18:05.361" v="5" actId="1076"/>
          <ac:picMkLst>
            <pc:docMk/>
            <pc:sldMk cId="387599149" sldId="271"/>
            <ac:picMk id="4" creationId="{D494CDAB-2F9A-4164-84DF-AE591625A170}"/>
          </ac:picMkLst>
        </pc:picChg>
      </pc:sldChg>
      <pc:sldChg chg="modSp">
        <pc:chgData name="Daniel Roman Ramirez" userId="7445b28b-d38f-4943-a001-49f74fd837a3" providerId="ADAL" clId="{4C780B4D-3B30-40E3-8C89-83807035763C}" dt="2019-12-05T01:17:53.263" v="2" actId="1076"/>
        <pc:sldMkLst>
          <pc:docMk/>
          <pc:sldMk cId="2461066383" sldId="278"/>
        </pc:sldMkLst>
        <pc:picChg chg="mod">
          <ac:chgData name="Daniel Roman Ramirez" userId="7445b28b-d38f-4943-a001-49f74fd837a3" providerId="ADAL" clId="{4C780B4D-3B30-40E3-8C89-83807035763C}" dt="2019-12-05T01:17:25.375" v="0"/>
          <ac:picMkLst>
            <pc:docMk/>
            <pc:sldMk cId="2461066383" sldId="278"/>
            <ac:picMk id="4" creationId="{69B13C9D-4B26-490A-A6DC-E0EBDE147E11}"/>
          </ac:picMkLst>
        </pc:picChg>
        <pc:picChg chg="mod">
          <ac:chgData name="Daniel Roman Ramirez" userId="7445b28b-d38f-4943-a001-49f74fd837a3" providerId="ADAL" clId="{4C780B4D-3B30-40E3-8C89-83807035763C}" dt="2019-12-05T01:17:53.263" v="2" actId="1076"/>
          <ac:picMkLst>
            <pc:docMk/>
            <pc:sldMk cId="2461066383" sldId="278"/>
            <ac:picMk id="1026" creationId="{22640C93-2559-4C21-BFA2-88B6AD47C602}"/>
          </ac:picMkLst>
        </pc:picChg>
      </pc:sldChg>
    </pc:docChg>
  </pc:docChgLst>
  <pc:docChgLst>
    <pc:chgData name="Ana Maria Uran Gonzalez" userId="S::amurang_eafit.edu.co#ext#@suramericana.onmicrosoft.com::5473c10d-2af8-47db-9b8c-0cb70db658eb" providerId="AD" clId="Web-{C4B3EC15-C1C3-4E3D-B6FB-6C1C33992DCD}"/>
    <pc:docChg chg="modSld">
      <pc:chgData name="Ana Maria Uran Gonzalez" userId="S::amurang_eafit.edu.co#ext#@suramericana.onmicrosoft.com::5473c10d-2af8-47db-9b8c-0cb70db658eb" providerId="AD" clId="Web-{C4B3EC15-C1C3-4E3D-B6FB-6C1C33992DCD}" dt="2019-12-05T03:13:37.113" v="60"/>
      <pc:docMkLst>
        <pc:docMk/>
      </pc:docMkLst>
      <pc:sldChg chg="modSp">
        <pc:chgData name="Ana Maria Uran Gonzalez" userId="S::amurang_eafit.edu.co#ext#@suramericana.onmicrosoft.com::5473c10d-2af8-47db-9b8c-0cb70db658eb" providerId="AD" clId="Web-{C4B3EC15-C1C3-4E3D-B6FB-6C1C33992DCD}" dt="2019-12-05T02:16:35.258" v="14" actId="20577"/>
        <pc:sldMkLst>
          <pc:docMk/>
          <pc:sldMk cId="3713114067" sldId="269"/>
        </pc:sldMkLst>
        <pc:spChg chg="mod">
          <ac:chgData name="Ana Maria Uran Gonzalez" userId="S::amurang_eafit.edu.co#ext#@suramericana.onmicrosoft.com::5473c10d-2af8-47db-9b8c-0cb70db658eb" providerId="AD" clId="Web-{C4B3EC15-C1C3-4E3D-B6FB-6C1C33992DCD}" dt="2019-12-05T02:16:35.258" v="14" actId="20577"/>
          <ac:spMkLst>
            <pc:docMk/>
            <pc:sldMk cId="3713114067" sldId="269"/>
            <ac:spMk id="4" creationId="{00000000-0000-0000-0000-000000000000}"/>
          </ac:spMkLst>
        </pc:spChg>
      </pc:sldChg>
      <pc:sldChg chg="addSp delSp modSp">
        <pc:chgData name="Ana Maria Uran Gonzalez" userId="S::amurang_eafit.edu.co#ext#@suramericana.onmicrosoft.com::5473c10d-2af8-47db-9b8c-0cb70db658eb" providerId="AD" clId="Web-{C4B3EC15-C1C3-4E3D-B6FB-6C1C33992DCD}" dt="2019-12-05T03:13:37.113" v="60"/>
        <pc:sldMkLst>
          <pc:docMk/>
          <pc:sldMk cId="2685686684" sldId="276"/>
        </pc:sldMkLst>
        <pc:spChg chg="del mod">
          <ac:chgData name="Ana Maria Uran Gonzalez" userId="S::amurang_eafit.edu.co#ext#@suramericana.onmicrosoft.com::5473c10d-2af8-47db-9b8c-0cb70db658eb" providerId="AD" clId="Web-{C4B3EC15-C1C3-4E3D-B6FB-6C1C33992DCD}" dt="2019-12-05T02:18:54.684" v="34"/>
          <ac:spMkLst>
            <pc:docMk/>
            <pc:sldMk cId="2685686684" sldId="276"/>
            <ac:spMk id="2" creationId="{339F802B-D2C9-4121-B067-80ED4C1A4352}"/>
          </ac:spMkLst>
        </pc:spChg>
        <pc:spChg chg="mod">
          <ac:chgData name="Ana Maria Uran Gonzalez" userId="S::amurang_eafit.edu.co#ext#@suramericana.onmicrosoft.com::5473c10d-2af8-47db-9b8c-0cb70db658eb" providerId="AD" clId="Web-{C4B3EC15-C1C3-4E3D-B6FB-6C1C33992DCD}" dt="2019-12-05T02:57:09.067" v="57" actId="20577"/>
          <ac:spMkLst>
            <pc:docMk/>
            <pc:sldMk cId="2685686684" sldId="276"/>
            <ac:spMk id="4" creationId="{ED39B9E0-D09D-45D2-896B-A6BE48B4DE86}"/>
          </ac:spMkLst>
        </pc:spChg>
        <pc:spChg chg="mod">
          <ac:chgData name="Ana Maria Uran Gonzalez" userId="S::amurang_eafit.edu.co#ext#@suramericana.onmicrosoft.com::5473c10d-2af8-47db-9b8c-0cb70db658eb" providerId="AD" clId="Web-{C4B3EC15-C1C3-4E3D-B6FB-6C1C33992DCD}" dt="2019-12-05T02:18:16.542" v="23" actId="14100"/>
          <ac:spMkLst>
            <pc:docMk/>
            <pc:sldMk cId="2685686684" sldId="276"/>
            <ac:spMk id="5" creationId="{00000000-0000-0000-0000-000000000000}"/>
          </ac:spMkLst>
        </pc:spChg>
        <pc:picChg chg="add del mod">
          <ac:chgData name="Ana Maria Uran Gonzalez" userId="S::amurang_eafit.edu.co#ext#@suramericana.onmicrosoft.com::5473c10d-2af8-47db-9b8c-0cb70db658eb" providerId="AD" clId="Web-{C4B3EC15-C1C3-4E3D-B6FB-6C1C33992DCD}" dt="2019-12-05T02:23:50.865" v="39"/>
          <ac:picMkLst>
            <pc:docMk/>
            <pc:sldMk cId="2685686684" sldId="276"/>
            <ac:picMk id="7" creationId="{C94A5D21-2079-42CB-BF8D-CE6C91F36623}"/>
          </ac:picMkLst>
        </pc:picChg>
        <pc:picChg chg="add del mod">
          <ac:chgData name="Ana Maria Uran Gonzalez" userId="S::amurang_eafit.edu.co#ext#@suramericana.onmicrosoft.com::5473c10d-2af8-47db-9b8c-0cb70db658eb" providerId="AD" clId="Web-{C4B3EC15-C1C3-4E3D-B6FB-6C1C33992DCD}" dt="2019-12-05T03:13:37.113" v="60"/>
          <ac:picMkLst>
            <pc:docMk/>
            <pc:sldMk cId="2685686684" sldId="276"/>
            <ac:picMk id="9" creationId="{77FFD196-E2DE-4D1A-9409-D99745760094}"/>
          </ac:picMkLst>
        </pc:picChg>
        <pc:cxnChg chg="add mod">
          <ac:chgData name="Ana Maria Uran Gonzalez" userId="S::amurang_eafit.edu.co#ext#@suramericana.onmicrosoft.com::5473c10d-2af8-47db-9b8c-0cb70db658eb" providerId="AD" clId="Web-{C4B3EC15-C1C3-4E3D-B6FB-6C1C33992DCD}" dt="2019-12-05T02:18:30.402" v="25" actId="1076"/>
          <ac:cxnSpMkLst>
            <pc:docMk/>
            <pc:sldMk cId="2685686684" sldId="276"/>
            <ac:cxnSpMk id="3" creationId="{F18D2F51-C562-4F43-91CE-2CE3C1009645}"/>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3C0E6B-B6B1-41B8-94A4-618A2BA629F9}" type="doc">
      <dgm:prSet loTypeId="urn:microsoft.com/office/officeart/2005/8/layout/pyramid1" loCatId="pyramid" qsTypeId="urn:microsoft.com/office/officeart/2005/8/quickstyle/simple1" qsCatId="simple" csTypeId="urn:microsoft.com/office/officeart/2005/8/colors/accent3_4" csCatId="accent3" phldr="1"/>
      <dgm:spPr/>
    </dgm:pt>
    <dgm:pt modelId="{F912B6CC-EC01-49B0-853A-C821E47A60CD}">
      <dgm:prSet phldrT="[Texto]" custT="1"/>
      <dgm:spPr>
        <a:solidFill>
          <a:schemeClr val="tx2">
            <a:lumMod val="50000"/>
          </a:schemeClr>
        </a:solidFill>
      </dgm:spPr>
      <dgm:t>
        <a:bodyPr anchor="b"/>
        <a:lstStyle/>
        <a:p>
          <a:r>
            <a:rPr lang="es-ES" sz="1600">
              <a:solidFill>
                <a:schemeClr val="bg1"/>
              </a:solidFill>
              <a:latin typeface="Arial" panose="020B0604020202020204" pitchFamily="34" charset="0"/>
              <a:cs typeface="Arial" panose="020B0604020202020204" pitchFamily="34" charset="0"/>
            </a:rPr>
            <a:t>Fidelizados</a:t>
          </a:r>
          <a:endParaRPr lang="es-CO" sz="1600">
            <a:solidFill>
              <a:schemeClr val="bg1"/>
            </a:solidFill>
            <a:latin typeface="Arial" panose="020B0604020202020204" pitchFamily="34" charset="0"/>
            <a:cs typeface="Arial" panose="020B0604020202020204" pitchFamily="34" charset="0"/>
          </a:endParaRPr>
        </a:p>
      </dgm:t>
    </dgm:pt>
    <dgm:pt modelId="{4722C321-CB04-411A-A3E6-D23C7CE74FB2}" type="parTrans" cxnId="{0E175047-4E27-4ED4-BB64-3C8F4225BDCC}">
      <dgm:prSet/>
      <dgm:spPr/>
      <dgm:t>
        <a:bodyPr/>
        <a:lstStyle/>
        <a:p>
          <a:endParaRPr lang="es-CO"/>
        </a:p>
      </dgm:t>
    </dgm:pt>
    <dgm:pt modelId="{7BD764C2-1233-4549-9FF4-94479B4369A8}" type="sibTrans" cxnId="{0E175047-4E27-4ED4-BB64-3C8F4225BDCC}">
      <dgm:prSet/>
      <dgm:spPr/>
      <dgm:t>
        <a:bodyPr/>
        <a:lstStyle/>
        <a:p>
          <a:endParaRPr lang="es-CO"/>
        </a:p>
      </dgm:t>
    </dgm:pt>
    <dgm:pt modelId="{8A5B4F8A-3A10-4C8F-8206-9207F79A3321}">
      <dgm:prSet phldrT="[Texto]" custT="1"/>
      <dgm:spPr/>
      <dgm:t>
        <a:bodyPr/>
        <a:lstStyle/>
        <a:p>
          <a:r>
            <a:rPr lang="es-ES" sz="1800">
              <a:solidFill>
                <a:schemeClr val="bg1"/>
              </a:solidFill>
              <a:latin typeface="Arial" panose="020B0604020202020204" pitchFamily="34" charset="0"/>
              <a:cs typeface="Arial" panose="020B0604020202020204" pitchFamily="34" charset="0"/>
            </a:rPr>
            <a:t>Esporádicos</a:t>
          </a:r>
          <a:endParaRPr lang="es-CO" sz="1800">
            <a:solidFill>
              <a:schemeClr val="bg1"/>
            </a:solidFill>
            <a:latin typeface="Arial" panose="020B0604020202020204" pitchFamily="34" charset="0"/>
            <a:cs typeface="Arial" panose="020B0604020202020204" pitchFamily="34" charset="0"/>
          </a:endParaRPr>
        </a:p>
      </dgm:t>
    </dgm:pt>
    <dgm:pt modelId="{8A69490F-E79F-4D61-B810-99935C83C7E9}" type="parTrans" cxnId="{CB5433EB-CD63-46C7-A5D8-82869653A824}">
      <dgm:prSet/>
      <dgm:spPr/>
      <dgm:t>
        <a:bodyPr/>
        <a:lstStyle/>
        <a:p>
          <a:endParaRPr lang="es-CO"/>
        </a:p>
      </dgm:t>
    </dgm:pt>
    <dgm:pt modelId="{220822A2-D57A-48D5-A27C-B096F61D43CE}" type="sibTrans" cxnId="{CB5433EB-CD63-46C7-A5D8-82869653A824}">
      <dgm:prSet/>
      <dgm:spPr/>
      <dgm:t>
        <a:bodyPr/>
        <a:lstStyle/>
        <a:p>
          <a:endParaRPr lang="es-CO"/>
        </a:p>
      </dgm:t>
    </dgm:pt>
    <dgm:pt modelId="{996FFBEE-406D-481C-B3C2-B9BFA7052E84}">
      <dgm:prSet phldrT="[Texto]" custT="1"/>
      <dgm:spPr>
        <a:solidFill>
          <a:schemeClr val="tx2">
            <a:lumMod val="75000"/>
          </a:schemeClr>
        </a:solidFill>
      </dgm:spPr>
      <dgm:t>
        <a:bodyPr/>
        <a:lstStyle/>
        <a:p>
          <a:r>
            <a:rPr lang="es-ES" sz="1600" dirty="0">
              <a:solidFill>
                <a:schemeClr val="bg1"/>
              </a:solidFill>
              <a:latin typeface="Arial" panose="020B0604020202020204" pitchFamily="34" charset="0"/>
              <a:cs typeface="Arial" panose="020B0604020202020204" pitchFamily="34" charset="0"/>
            </a:rPr>
            <a:t>Ocasionales</a:t>
          </a:r>
          <a:endParaRPr lang="es-CO" sz="1600" dirty="0">
            <a:solidFill>
              <a:schemeClr val="bg1"/>
            </a:solidFill>
            <a:latin typeface="Arial" panose="020B0604020202020204" pitchFamily="34" charset="0"/>
            <a:cs typeface="Arial" panose="020B0604020202020204" pitchFamily="34" charset="0"/>
          </a:endParaRPr>
        </a:p>
      </dgm:t>
    </dgm:pt>
    <dgm:pt modelId="{25E81E1E-F68B-4789-A259-0820CB5CE695}" type="parTrans" cxnId="{D8D81627-8105-4BAD-8A27-2BF2EA5FC7F5}">
      <dgm:prSet/>
      <dgm:spPr/>
      <dgm:t>
        <a:bodyPr/>
        <a:lstStyle/>
        <a:p>
          <a:endParaRPr lang="es-CO"/>
        </a:p>
      </dgm:t>
    </dgm:pt>
    <dgm:pt modelId="{D64C647D-93F7-490E-AC1F-59DC741BA94F}" type="sibTrans" cxnId="{D8D81627-8105-4BAD-8A27-2BF2EA5FC7F5}">
      <dgm:prSet/>
      <dgm:spPr/>
      <dgm:t>
        <a:bodyPr/>
        <a:lstStyle/>
        <a:p>
          <a:endParaRPr lang="es-CO"/>
        </a:p>
      </dgm:t>
    </dgm:pt>
    <dgm:pt modelId="{639081C8-E6B7-4566-94BA-7088FEBC72FC}">
      <dgm:prSet phldrT="[Texto]" custT="1"/>
      <dgm:spPr>
        <a:solidFill>
          <a:schemeClr val="accent5">
            <a:lumMod val="50000"/>
          </a:schemeClr>
        </a:solidFill>
      </dgm:spPr>
      <dgm:t>
        <a:bodyPr/>
        <a:lstStyle/>
        <a:p>
          <a:r>
            <a:rPr lang="es-ES" sz="1600">
              <a:solidFill>
                <a:schemeClr val="bg1"/>
              </a:solidFill>
              <a:latin typeface="Arial" panose="020B0604020202020204" pitchFamily="34" charset="0"/>
              <a:cs typeface="Arial" panose="020B0604020202020204" pitchFamily="34" charset="0"/>
            </a:rPr>
            <a:t>Perdidos</a:t>
          </a:r>
          <a:endParaRPr lang="es-CO" sz="1600">
            <a:solidFill>
              <a:schemeClr val="bg1"/>
            </a:solidFill>
            <a:latin typeface="Arial" panose="020B0604020202020204" pitchFamily="34" charset="0"/>
            <a:cs typeface="Arial" panose="020B0604020202020204" pitchFamily="34" charset="0"/>
          </a:endParaRPr>
        </a:p>
      </dgm:t>
    </dgm:pt>
    <dgm:pt modelId="{3EF49A12-693C-4B73-8556-584FC40218BC}" type="parTrans" cxnId="{6AEC2DE5-7E32-4382-AFE9-5427D8823FAB}">
      <dgm:prSet/>
      <dgm:spPr/>
      <dgm:t>
        <a:bodyPr/>
        <a:lstStyle/>
        <a:p>
          <a:endParaRPr lang="es-CO"/>
        </a:p>
      </dgm:t>
    </dgm:pt>
    <dgm:pt modelId="{A25632CD-19F3-4594-ADFB-16E54F7B2818}" type="sibTrans" cxnId="{6AEC2DE5-7E32-4382-AFE9-5427D8823FAB}">
      <dgm:prSet/>
      <dgm:spPr/>
      <dgm:t>
        <a:bodyPr/>
        <a:lstStyle/>
        <a:p>
          <a:endParaRPr lang="es-CO"/>
        </a:p>
      </dgm:t>
    </dgm:pt>
    <dgm:pt modelId="{4D213A16-A460-4B92-80A2-141A470C0646}">
      <dgm:prSet phldrT="[Texto]" custT="1"/>
      <dgm:spPr>
        <a:solidFill>
          <a:schemeClr val="bg2">
            <a:lumMod val="50000"/>
          </a:schemeClr>
        </a:solidFill>
      </dgm:spPr>
      <dgm:t>
        <a:bodyPr/>
        <a:lstStyle/>
        <a:p>
          <a:r>
            <a:rPr lang="es-ES" sz="1600">
              <a:solidFill>
                <a:schemeClr val="bg1"/>
              </a:solidFill>
              <a:latin typeface="Arial" panose="020B0604020202020204" pitchFamily="34" charset="0"/>
              <a:cs typeface="Arial" panose="020B0604020202020204" pitchFamily="34" charset="0"/>
            </a:rPr>
            <a:t>Potenciales</a:t>
          </a:r>
          <a:endParaRPr lang="es-CO" sz="1600">
            <a:solidFill>
              <a:schemeClr val="bg1"/>
            </a:solidFill>
            <a:latin typeface="Arial" panose="020B0604020202020204" pitchFamily="34" charset="0"/>
            <a:cs typeface="Arial" panose="020B0604020202020204" pitchFamily="34" charset="0"/>
          </a:endParaRPr>
        </a:p>
      </dgm:t>
    </dgm:pt>
    <dgm:pt modelId="{F03BF144-3187-47FB-8EF8-FACFDC7BE22A}" type="parTrans" cxnId="{D9D5B808-5E3A-4233-9386-75B5543E2CA8}">
      <dgm:prSet/>
      <dgm:spPr/>
      <dgm:t>
        <a:bodyPr/>
        <a:lstStyle/>
        <a:p>
          <a:endParaRPr lang="es-CO"/>
        </a:p>
      </dgm:t>
    </dgm:pt>
    <dgm:pt modelId="{19E19C9B-D538-4103-B094-3615BD96439B}" type="sibTrans" cxnId="{D9D5B808-5E3A-4233-9386-75B5543E2CA8}">
      <dgm:prSet/>
      <dgm:spPr/>
      <dgm:t>
        <a:bodyPr/>
        <a:lstStyle/>
        <a:p>
          <a:endParaRPr lang="es-CO"/>
        </a:p>
      </dgm:t>
    </dgm:pt>
    <dgm:pt modelId="{E6666785-7A66-473A-9792-FFFAF3A25835}" type="pres">
      <dgm:prSet presAssocID="{BD3C0E6B-B6B1-41B8-94A4-618A2BA629F9}" presName="Name0" presStyleCnt="0">
        <dgm:presLayoutVars>
          <dgm:dir/>
          <dgm:animLvl val="lvl"/>
          <dgm:resizeHandles val="exact"/>
        </dgm:presLayoutVars>
      </dgm:prSet>
      <dgm:spPr/>
    </dgm:pt>
    <dgm:pt modelId="{0F2F7800-A63B-4C47-94EF-FB9B8C231ABF}" type="pres">
      <dgm:prSet presAssocID="{F912B6CC-EC01-49B0-853A-C821E47A60CD}" presName="Name8" presStyleCnt="0"/>
      <dgm:spPr/>
    </dgm:pt>
    <dgm:pt modelId="{60278D5A-8F28-47E8-9176-54379FC18AFA}" type="pres">
      <dgm:prSet presAssocID="{F912B6CC-EC01-49B0-853A-C821E47A60CD}" presName="level" presStyleLbl="node1" presStyleIdx="0" presStyleCnt="5">
        <dgm:presLayoutVars>
          <dgm:chMax val="1"/>
          <dgm:bulletEnabled val="1"/>
        </dgm:presLayoutVars>
      </dgm:prSet>
      <dgm:spPr/>
    </dgm:pt>
    <dgm:pt modelId="{C0E74001-BE57-4FC9-A5A2-C704F53074DE}" type="pres">
      <dgm:prSet presAssocID="{F912B6CC-EC01-49B0-853A-C821E47A60CD}" presName="levelTx" presStyleLbl="revTx" presStyleIdx="0" presStyleCnt="0">
        <dgm:presLayoutVars>
          <dgm:chMax val="1"/>
          <dgm:bulletEnabled val="1"/>
        </dgm:presLayoutVars>
      </dgm:prSet>
      <dgm:spPr/>
    </dgm:pt>
    <dgm:pt modelId="{0C1C74CF-6F2A-46A1-8F7F-7DDE462A6AD1}" type="pres">
      <dgm:prSet presAssocID="{996FFBEE-406D-481C-B3C2-B9BFA7052E84}" presName="Name8" presStyleCnt="0"/>
      <dgm:spPr/>
    </dgm:pt>
    <dgm:pt modelId="{67F56F9B-F9E2-4F6E-93F0-8A258FD0FBD7}" type="pres">
      <dgm:prSet presAssocID="{996FFBEE-406D-481C-B3C2-B9BFA7052E84}" presName="level" presStyleLbl="node1" presStyleIdx="1" presStyleCnt="5">
        <dgm:presLayoutVars>
          <dgm:chMax val="1"/>
          <dgm:bulletEnabled val="1"/>
        </dgm:presLayoutVars>
      </dgm:prSet>
      <dgm:spPr/>
    </dgm:pt>
    <dgm:pt modelId="{AD2E9E6D-7D7D-446C-86F8-CBE50E21DCF7}" type="pres">
      <dgm:prSet presAssocID="{996FFBEE-406D-481C-B3C2-B9BFA7052E84}" presName="levelTx" presStyleLbl="revTx" presStyleIdx="0" presStyleCnt="0">
        <dgm:presLayoutVars>
          <dgm:chMax val="1"/>
          <dgm:bulletEnabled val="1"/>
        </dgm:presLayoutVars>
      </dgm:prSet>
      <dgm:spPr/>
    </dgm:pt>
    <dgm:pt modelId="{978F516A-F4A1-4C6F-90A8-6FA4AC32EB0C}" type="pres">
      <dgm:prSet presAssocID="{639081C8-E6B7-4566-94BA-7088FEBC72FC}" presName="Name8" presStyleCnt="0"/>
      <dgm:spPr/>
    </dgm:pt>
    <dgm:pt modelId="{3853AD80-0F1A-4171-A86E-A5DE96D0FE4E}" type="pres">
      <dgm:prSet presAssocID="{639081C8-E6B7-4566-94BA-7088FEBC72FC}" presName="level" presStyleLbl="node1" presStyleIdx="2" presStyleCnt="5">
        <dgm:presLayoutVars>
          <dgm:chMax val="1"/>
          <dgm:bulletEnabled val="1"/>
        </dgm:presLayoutVars>
      </dgm:prSet>
      <dgm:spPr/>
    </dgm:pt>
    <dgm:pt modelId="{CC192F56-AC53-45D0-9D22-C31D6B40D161}" type="pres">
      <dgm:prSet presAssocID="{639081C8-E6B7-4566-94BA-7088FEBC72FC}" presName="levelTx" presStyleLbl="revTx" presStyleIdx="0" presStyleCnt="0">
        <dgm:presLayoutVars>
          <dgm:chMax val="1"/>
          <dgm:bulletEnabled val="1"/>
        </dgm:presLayoutVars>
      </dgm:prSet>
      <dgm:spPr/>
    </dgm:pt>
    <dgm:pt modelId="{A533B05D-6140-43D9-A95D-2A2039E520A2}" type="pres">
      <dgm:prSet presAssocID="{4D213A16-A460-4B92-80A2-141A470C0646}" presName="Name8" presStyleCnt="0"/>
      <dgm:spPr/>
    </dgm:pt>
    <dgm:pt modelId="{6D3EA508-833F-4273-A3D5-FADBC559096F}" type="pres">
      <dgm:prSet presAssocID="{4D213A16-A460-4B92-80A2-141A470C0646}" presName="level" presStyleLbl="node1" presStyleIdx="3" presStyleCnt="5">
        <dgm:presLayoutVars>
          <dgm:chMax val="1"/>
          <dgm:bulletEnabled val="1"/>
        </dgm:presLayoutVars>
      </dgm:prSet>
      <dgm:spPr/>
    </dgm:pt>
    <dgm:pt modelId="{55939707-CB98-497A-8750-372A8E7F9BBD}" type="pres">
      <dgm:prSet presAssocID="{4D213A16-A460-4B92-80A2-141A470C0646}" presName="levelTx" presStyleLbl="revTx" presStyleIdx="0" presStyleCnt="0">
        <dgm:presLayoutVars>
          <dgm:chMax val="1"/>
          <dgm:bulletEnabled val="1"/>
        </dgm:presLayoutVars>
      </dgm:prSet>
      <dgm:spPr/>
    </dgm:pt>
    <dgm:pt modelId="{78DBDE1C-BE09-4FEF-94E3-AB5BCE9CD55C}" type="pres">
      <dgm:prSet presAssocID="{8A5B4F8A-3A10-4C8F-8206-9207F79A3321}" presName="Name8" presStyleCnt="0"/>
      <dgm:spPr/>
    </dgm:pt>
    <dgm:pt modelId="{FC7AEDC3-8155-4042-97B2-0B880AACB984}" type="pres">
      <dgm:prSet presAssocID="{8A5B4F8A-3A10-4C8F-8206-9207F79A3321}" presName="level" presStyleLbl="node1" presStyleIdx="4" presStyleCnt="5">
        <dgm:presLayoutVars>
          <dgm:chMax val="1"/>
          <dgm:bulletEnabled val="1"/>
        </dgm:presLayoutVars>
      </dgm:prSet>
      <dgm:spPr/>
    </dgm:pt>
    <dgm:pt modelId="{875A5459-266C-4D97-BF34-E683A8C0B877}" type="pres">
      <dgm:prSet presAssocID="{8A5B4F8A-3A10-4C8F-8206-9207F79A3321}" presName="levelTx" presStyleLbl="revTx" presStyleIdx="0" presStyleCnt="0">
        <dgm:presLayoutVars>
          <dgm:chMax val="1"/>
          <dgm:bulletEnabled val="1"/>
        </dgm:presLayoutVars>
      </dgm:prSet>
      <dgm:spPr/>
    </dgm:pt>
  </dgm:ptLst>
  <dgm:cxnLst>
    <dgm:cxn modelId="{D9D5B808-5E3A-4233-9386-75B5543E2CA8}" srcId="{BD3C0E6B-B6B1-41B8-94A4-618A2BA629F9}" destId="{4D213A16-A460-4B92-80A2-141A470C0646}" srcOrd="3" destOrd="0" parTransId="{F03BF144-3187-47FB-8EF8-FACFDC7BE22A}" sibTransId="{19E19C9B-D538-4103-B094-3615BD96439B}"/>
    <dgm:cxn modelId="{A6E7A217-8586-4022-BB47-B5EDAA8374D1}" type="presOf" srcId="{4D213A16-A460-4B92-80A2-141A470C0646}" destId="{6D3EA508-833F-4273-A3D5-FADBC559096F}" srcOrd="0" destOrd="0" presId="urn:microsoft.com/office/officeart/2005/8/layout/pyramid1"/>
    <dgm:cxn modelId="{95FBAA24-2C3C-456E-88DF-4EB5546C193E}" type="presOf" srcId="{BD3C0E6B-B6B1-41B8-94A4-618A2BA629F9}" destId="{E6666785-7A66-473A-9792-FFFAF3A25835}" srcOrd="0" destOrd="0" presId="urn:microsoft.com/office/officeart/2005/8/layout/pyramid1"/>
    <dgm:cxn modelId="{D8D81627-8105-4BAD-8A27-2BF2EA5FC7F5}" srcId="{BD3C0E6B-B6B1-41B8-94A4-618A2BA629F9}" destId="{996FFBEE-406D-481C-B3C2-B9BFA7052E84}" srcOrd="1" destOrd="0" parTransId="{25E81E1E-F68B-4789-A259-0820CB5CE695}" sibTransId="{D64C647D-93F7-490E-AC1F-59DC741BA94F}"/>
    <dgm:cxn modelId="{5C68672A-B76D-475F-886C-B106CA8124D3}" type="presOf" srcId="{F912B6CC-EC01-49B0-853A-C821E47A60CD}" destId="{60278D5A-8F28-47E8-9176-54379FC18AFA}" srcOrd="0" destOrd="0" presId="urn:microsoft.com/office/officeart/2005/8/layout/pyramid1"/>
    <dgm:cxn modelId="{DEFC2167-3DFD-4F1D-826F-D4DE33BB9CAB}" type="presOf" srcId="{4D213A16-A460-4B92-80A2-141A470C0646}" destId="{55939707-CB98-497A-8750-372A8E7F9BBD}" srcOrd="1" destOrd="0" presId="urn:microsoft.com/office/officeart/2005/8/layout/pyramid1"/>
    <dgm:cxn modelId="{0E175047-4E27-4ED4-BB64-3C8F4225BDCC}" srcId="{BD3C0E6B-B6B1-41B8-94A4-618A2BA629F9}" destId="{F912B6CC-EC01-49B0-853A-C821E47A60CD}" srcOrd="0" destOrd="0" parTransId="{4722C321-CB04-411A-A3E6-D23C7CE74FB2}" sibTransId="{7BD764C2-1233-4549-9FF4-94479B4369A8}"/>
    <dgm:cxn modelId="{C50AD77F-3C05-4BF7-918B-4C5176A0DBE7}" type="presOf" srcId="{8A5B4F8A-3A10-4C8F-8206-9207F79A3321}" destId="{FC7AEDC3-8155-4042-97B2-0B880AACB984}" srcOrd="0" destOrd="0" presId="urn:microsoft.com/office/officeart/2005/8/layout/pyramid1"/>
    <dgm:cxn modelId="{91AC6E9C-6643-4E86-8FB9-37F159316AE4}" type="presOf" srcId="{639081C8-E6B7-4566-94BA-7088FEBC72FC}" destId="{CC192F56-AC53-45D0-9D22-C31D6B40D161}" srcOrd="1" destOrd="0" presId="urn:microsoft.com/office/officeart/2005/8/layout/pyramid1"/>
    <dgm:cxn modelId="{D4F042C6-2A08-42DA-B080-05977522F0B1}" type="presOf" srcId="{8A5B4F8A-3A10-4C8F-8206-9207F79A3321}" destId="{875A5459-266C-4D97-BF34-E683A8C0B877}" srcOrd="1" destOrd="0" presId="urn:microsoft.com/office/officeart/2005/8/layout/pyramid1"/>
    <dgm:cxn modelId="{524D42D8-6D9F-4B0C-A98E-8D58512CD95C}" type="presOf" srcId="{639081C8-E6B7-4566-94BA-7088FEBC72FC}" destId="{3853AD80-0F1A-4171-A86E-A5DE96D0FE4E}" srcOrd="0" destOrd="0" presId="urn:microsoft.com/office/officeart/2005/8/layout/pyramid1"/>
    <dgm:cxn modelId="{D5FEE7DD-2209-40FB-ACAB-5E79756134A2}" type="presOf" srcId="{996FFBEE-406D-481C-B3C2-B9BFA7052E84}" destId="{AD2E9E6D-7D7D-446C-86F8-CBE50E21DCF7}" srcOrd="1" destOrd="0" presId="urn:microsoft.com/office/officeart/2005/8/layout/pyramid1"/>
    <dgm:cxn modelId="{6AEC2DE5-7E32-4382-AFE9-5427D8823FAB}" srcId="{BD3C0E6B-B6B1-41B8-94A4-618A2BA629F9}" destId="{639081C8-E6B7-4566-94BA-7088FEBC72FC}" srcOrd="2" destOrd="0" parTransId="{3EF49A12-693C-4B73-8556-584FC40218BC}" sibTransId="{A25632CD-19F3-4594-ADFB-16E54F7B2818}"/>
    <dgm:cxn modelId="{CB5433EB-CD63-46C7-A5D8-82869653A824}" srcId="{BD3C0E6B-B6B1-41B8-94A4-618A2BA629F9}" destId="{8A5B4F8A-3A10-4C8F-8206-9207F79A3321}" srcOrd="4" destOrd="0" parTransId="{8A69490F-E79F-4D61-B810-99935C83C7E9}" sibTransId="{220822A2-D57A-48D5-A27C-B096F61D43CE}"/>
    <dgm:cxn modelId="{B7EED1F8-E302-4D71-9CD6-ECCA27FE32C1}" type="presOf" srcId="{F912B6CC-EC01-49B0-853A-C821E47A60CD}" destId="{C0E74001-BE57-4FC9-A5A2-C704F53074DE}" srcOrd="1" destOrd="0" presId="urn:microsoft.com/office/officeart/2005/8/layout/pyramid1"/>
    <dgm:cxn modelId="{CC4F98FD-9B13-4DD0-9692-4AE5E7AD3CAF}" type="presOf" srcId="{996FFBEE-406D-481C-B3C2-B9BFA7052E84}" destId="{67F56F9B-F9E2-4F6E-93F0-8A258FD0FBD7}" srcOrd="0" destOrd="0" presId="urn:microsoft.com/office/officeart/2005/8/layout/pyramid1"/>
    <dgm:cxn modelId="{B4176DC1-95B3-4643-A633-33B2082EE64B}" type="presParOf" srcId="{E6666785-7A66-473A-9792-FFFAF3A25835}" destId="{0F2F7800-A63B-4C47-94EF-FB9B8C231ABF}" srcOrd="0" destOrd="0" presId="urn:microsoft.com/office/officeart/2005/8/layout/pyramid1"/>
    <dgm:cxn modelId="{A579D3DE-BCB8-42EB-84E8-A2C386856121}" type="presParOf" srcId="{0F2F7800-A63B-4C47-94EF-FB9B8C231ABF}" destId="{60278D5A-8F28-47E8-9176-54379FC18AFA}" srcOrd="0" destOrd="0" presId="urn:microsoft.com/office/officeart/2005/8/layout/pyramid1"/>
    <dgm:cxn modelId="{62A95991-3404-46EE-86CB-DA7DD3A2B027}" type="presParOf" srcId="{0F2F7800-A63B-4C47-94EF-FB9B8C231ABF}" destId="{C0E74001-BE57-4FC9-A5A2-C704F53074DE}" srcOrd="1" destOrd="0" presId="urn:microsoft.com/office/officeart/2005/8/layout/pyramid1"/>
    <dgm:cxn modelId="{D6048698-EEE2-4A7C-BFAA-64ECA5C52362}" type="presParOf" srcId="{E6666785-7A66-473A-9792-FFFAF3A25835}" destId="{0C1C74CF-6F2A-46A1-8F7F-7DDE462A6AD1}" srcOrd="1" destOrd="0" presId="urn:microsoft.com/office/officeart/2005/8/layout/pyramid1"/>
    <dgm:cxn modelId="{9D8EF618-FB7B-4C13-B81B-8AF48EDFC05A}" type="presParOf" srcId="{0C1C74CF-6F2A-46A1-8F7F-7DDE462A6AD1}" destId="{67F56F9B-F9E2-4F6E-93F0-8A258FD0FBD7}" srcOrd="0" destOrd="0" presId="urn:microsoft.com/office/officeart/2005/8/layout/pyramid1"/>
    <dgm:cxn modelId="{D27A0FE4-E3CE-43B9-B4EB-69F8FF81C5B8}" type="presParOf" srcId="{0C1C74CF-6F2A-46A1-8F7F-7DDE462A6AD1}" destId="{AD2E9E6D-7D7D-446C-86F8-CBE50E21DCF7}" srcOrd="1" destOrd="0" presId="urn:microsoft.com/office/officeart/2005/8/layout/pyramid1"/>
    <dgm:cxn modelId="{43BFA35E-33AA-473A-8C22-13321C70D342}" type="presParOf" srcId="{E6666785-7A66-473A-9792-FFFAF3A25835}" destId="{978F516A-F4A1-4C6F-90A8-6FA4AC32EB0C}" srcOrd="2" destOrd="0" presId="urn:microsoft.com/office/officeart/2005/8/layout/pyramid1"/>
    <dgm:cxn modelId="{848B00C3-B587-460F-B519-4591A1A5A09E}" type="presParOf" srcId="{978F516A-F4A1-4C6F-90A8-6FA4AC32EB0C}" destId="{3853AD80-0F1A-4171-A86E-A5DE96D0FE4E}" srcOrd="0" destOrd="0" presId="urn:microsoft.com/office/officeart/2005/8/layout/pyramid1"/>
    <dgm:cxn modelId="{8B9BE56B-1BEC-4D8A-9025-C3DBCD48420F}" type="presParOf" srcId="{978F516A-F4A1-4C6F-90A8-6FA4AC32EB0C}" destId="{CC192F56-AC53-45D0-9D22-C31D6B40D161}" srcOrd="1" destOrd="0" presId="urn:microsoft.com/office/officeart/2005/8/layout/pyramid1"/>
    <dgm:cxn modelId="{56FA3C4B-2E09-4CE8-9C13-92CF138D210D}" type="presParOf" srcId="{E6666785-7A66-473A-9792-FFFAF3A25835}" destId="{A533B05D-6140-43D9-A95D-2A2039E520A2}" srcOrd="3" destOrd="0" presId="urn:microsoft.com/office/officeart/2005/8/layout/pyramid1"/>
    <dgm:cxn modelId="{83D7D5CF-7D25-4870-AF05-4A8198191672}" type="presParOf" srcId="{A533B05D-6140-43D9-A95D-2A2039E520A2}" destId="{6D3EA508-833F-4273-A3D5-FADBC559096F}" srcOrd="0" destOrd="0" presId="urn:microsoft.com/office/officeart/2005/8/layout/pyramid1"/>
    <dgm:cxn modelId="{29CDA8A4-4DED-4148-BBBA-FEA8F6B654FD}" type="presParOf" srcId="{A533B05D-6140-43D9-A95D-2A2039E520A2}" destId="{55939707-CB98-497A-8750-372A8E7F9BBD}" srcOrd="1" destOrd="0" presId="urn:microsoft.com/office/officeart/2005/8/layout/pyramid1"/>
    <dgm:cxn modelId="{5D354B80-2BA5-4933-A31D-8AAC04C3374A}" type="presParOf" srcId="{E6666785-7A66-473A-9792-FFFAF3A25835}" destId="{78DBDE1C-BE09-4FEF-94E3-AB5BCE9CD55C}" srcOrd="4" destOrd="0" presId="urn:microsoft.com/office/officeart/2005/8/layout/pyramid1"/>
    <dgm:cxn modelId="{B99E4745-F546-474E-9DD3-4B9FFA1249FA}" type="presParOf" srcId="{78DBDE1C-BE09-4FEF-94E3-AB5BCE9CD55C}" destId="{FC7AEDC3-8155-4042-97B2-0B880AACB984}" srcOrd="0" destOrd="0" presId="urn:microsoft.com/office/officeart/2005/8/layout/pyramid1"/>
    <dgm:cxn modelId="{CA8E7F3A-69CF-4FFE-9C87-248167B12A7B}" type="presParOf" srcId="{78DBDE1C-BE09-4FEF-94E3-AB5BCE9CD55C}" destId="{875A5459-266C-4D97-BF34-E683A8C0B877}" srcOrd="1" destOrd="0" presId="urn:microsoft.com/office/officeart/2005/8/layout/pyramid1"/>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BD3C0E6B-B6B1-41B8-94A4-618A2BA629F9}" type="doc">
      <dgm:prSet loTypeId="urn:microsoft.com/office/officeart/2005/8/layout/pyramid1" loCatId="pyramid" qsTypeId="urn:microsoft.com/office/officeart/2005/8/quickstyle/simple1" qsCatId="simple" csTypeId="urn:microsoft.com/office/officeart/2005/8/colors/accent3_4" csCatId="accent3" phldr="1"/>
      <dgm:spPr/>
    </dgm:pt>
    <dgm:pt modelId="{F912B6CC-EC01-49B0-853A-C821E47A60CD}">
      <dgm:prSet phldrT="[Texto]" custT="1"/>
      <dgm:spPr>
        <a:solidFill>
          <a:schemeClr val="tx2">
            <a:lumMod val="50000"/>
          </a:schemeClr>
        </a:solidFill>
      </dgm:spPr>
      <dgm:t>
        <a:bodyPr anchor="b"/>
        <a:lstStyle/>
        <a:p>
          <a:r>
            <a:rPr lang="es-ES" sz="1600">
              <a:solidFill>
                <a:schemeClr val="bg1"/>
              </a:solidFill>
              <a:latin typeface="Arial" panose="020B0604020202020204" pitchFamily="34" charset="0"/>
              <a:cs typeface="Arial" panose="020B0604020202020204" pitchFamily="34" charset="0"/>
            </a:rPr>
            <a:t>Fidelizados</a:t>
          </a:r>
          <a:endParaRPr lang="es-CO" sz="1600">
            <a:solidFill>
              <a:schemeClr val="bg1"/>
            </a:solidFill>
            <a:latin typeface="Arial" panose="020B0604020202020204" pitchFamily="34" charset="0"/>
            <a:cs typeface="Arial" panose="020B0604020202020204" pitchFamily="34" charset="0"/>
          </a:endParaRPr>
        </a:p>
      </dgm:t>
    </dgm:pt>
    <dgm:pt modelId="{4722C321-CB04-411A-A3E6-D23C7CE74FB2}" type="parTrans" cxnId="{0E175047-4E27-4ED4-BB64-3C8F4225BDCC}">
      <dgm:prSet/>
      <dgm:spPr/>
      <dgm:t>
        <a:bodyPr/>
        <a:lstStyle/>
        <a:p>
          <a:endParaRPr lang="es-CO"/>
        </a:p>
      </dgm:t>
    </dgm:pt>
    <dgm:pt modelId="{7BD764C2-1233-4549-9FF4-94479B4369A8}" type="sibTrans" cxnId="{0E175047-4E27-4ED4-BB64-3C8F4225BDCC}">
      <dgm:prSet/>
      <dgm:spPr/>
      <dgm:t>
        <a:bodyPr/>
        <a:lstStyle/>
        <a:p>
          <a:endParaRPr lang="es-CO"/>
        </a:p>
      </dgm:t>
    </dgm:pt>
    <dgm:pt modelId="{8A5B4F8A-3A10-4C8F-8206-9207F79A3321}">
      <dgm:prSet phldrT="[Texto]" custT="1"/>
      <dgm:spPr/>
      <dgm:t>
        <a:bodyPr/>
        <a:lstStyle/>
        <a:p>
          <a:r>
            <a:rPr lang="es-ES" sz="1800">
              <a:solidFill>
                <a:schemeClr val="bg1"/>
              </a:solidFill>
              <a:latin typeface="Arial" panose="020B0604020202020204" pitchFamily="34" charset="0"/>
              <a:cs typeface="Arial" panose="020B0604020202020204" pitchFamily="34" charset="0"/>
            </a:rPr>
            <a:t>Esporádicos</a:t>
          </a:r>
          <a:endParaRPr lang="es-CO" sz="1800">
            <a:solidFill>
              <a:schemeClr val="bg1"/>
            </a:solidFill>
            <a:latin typeface="Arial" panose="020B0604020202020204" pitchFamily="34" charset="0"/>
            <a:cs typeface="Arial" panose="020B0604020202020204" pitchFamily="34" charset="0"/>
          </a:endParaRPr>
        </a:p>
      </dgm:t>
    </dgm:pt>
    <dgm:pt modelId="{8A69490F-E79F-4D61-B810-99935C83C7E9}" type="parTrans" cxnId="{CB5433EB-CD63-46C7-A5D8-82869653A824}">
      <dgm:prSet/>
      <dgm:spPr/>
      <dgm:t>
        <a:bodyPr/>
        <a:lstStyle/>
        <a:p>
          <a:endParaRPr lang="es-CO"/>
        </a:p>
      </dgm:t>
    </dgm:pt>
    <dgm:pt modelId="{220822A2-D57A-48D5-A27C-B096F61D43CE}" type="sibTrans" cxnId="{CB5433EB-CD63-46C7-A5D8-82869653A824}">
      <dgm:prSet/>
      <dgm:spPr/>
      <dgm:t>
        <a:bodyPr/>
        <a:lstStyle/>
        <a:p>
          <a:endParaRPr lang="es-CO"/>
        </a:p>
      </dgm:t>
    </dgm:pt>
    <dgm:pt modelId="{996FFBEE-406D-481C-B3C2-B9BFA7052E84}">
      <dgm:prSet phldrT="[Texto]" custT="1"/>
      <dgm:spPr>
        <a:solidFill>
          <a:schemeClr val="tx2">
            <a:lumMod val="75000"/>
          </a:schemeClr>
        </a:solidFill>
      </dgm:spPr>
      <dgm:t>
        <a:bodyPr/>
        <a:lstStyle/>
        <a:p>
          <a:r>
            <a:rPr lang="es-ES" sz="1600">
              <a:solidFill>
                <a:schemeClr val="bg1"/>
              </a:solidFill>
              <a:latin typeface="Arial" panose="020B0604020202020204" pitchFamily="34" charset="0"/>
              <a:cs typeface="Arial" panose="020B0604020202020204" pitchFamily="34" charset="0"/>
            </a:rPr>
            <a:t>Ocasionales</a:t>
          </a:r>
          <a:endParaRPr lang="es-CO" sz="1600">
            <a:solidFill>
              <a:schemeClr val="bg1"/>
            </a:solidFill>
            <a:latin typeface="Arial" panose="020B0604020202020204" pitchFamily="34" charset="0"/>
            <a:cs typeface="Arial" panose="020B0604020202020204" pitchFamily="34" charset="0"/>
          </a:endParaRPr>
        </a:p>
      </dgm:t>
    </dgm:pt>
    <dgm:pt modelId="{25E81E1E-F68B-4789-A259-0820CB5CE695}" type="parTrans" cxnId="{D8D81627-8105-4BAD-8A27-2BF2EA5FC7F5}">
      <dgm:prSet/>
      <dgm:spPr/>
      <dgm:t>
        <a:bodyPr/>
        <a:lstStyle/>
        <a:p>
          <a:endParaRPr lang="es-CO"/>
        </a:p>
      </dgm:t>
    </dgm:pt>
    <dgm:pt modelId="{D64C647D-93F7-490E-AC1F-59DC741BA94F}" type="sibTrans" cxnId="{D8D81627-8105-4BAD-8A27-2BF2EA5FC7F5}">
      <dgm:prSet/>
      <dgm:spPr/>
      <dgm:t>
        <a:bodyPr/>
        <a:lstStyle/>
        <a:p>
          <a:endParaRPr lang="es-CO"/>
        </a:p>
      </dgm:t>
    </dgm:pt>
    <dgm:pt modelId="{639081C8-E6B7-4566-94BA-7088FEBC72FC}">
      <dgm:prSet phldrT="[Texto]" custT="1"/>
      <dgm:spPr>
        <a:solidFill>
          <a:schemeClr val="accent5">
            <a:lumMod val="50000"/>
          </a:schemeClr>
        </a:solidFill>
      </dgm:spPr>
      <dgm:t>
        <a:bodyPr/>
        <a:lstStyle/>
        <a:p>
          <a:r>
            <a:rPr lang="es-ES" sz="1600">
              <a:solidFill>
                <a:schemeClr val="bg1"/>
              </a:solidFill>
              <a:latin typeface="Arial" panose="020B0604020202020204" pitchFamily="34" charset="0"/>
              <a:cs typeface="Arial" panose="020B0604020202020204" pitchFamily="34" charset="0"/>
            </a:rPr>
            <a:t>Perdidos</a:t>
          </a:r>
          <a:endParaRPr lang="es-CO" sz="1600">
            <a:solidFill>
              <a:schemeClr val="bg1"/>
            </a:solidFill>
            <a:latin typeface="Arial" panose="020B0604020202020204" pitchFamily="34" charset="0"/>
            <a:cs typeface="Arial" panose="020B0604020202020204" pitchFamily="34" charset="0"/>
          </a:endParaRPr>
        </a:p>
      </dgm:t>
    </dgm:pt>
    <dgm:pt modelId="{3EF49A12-693C-4B73-8556-584FC40218BC}" type="parTrans" cxnId="{6AEC2DE5-7E32-4382-AFE9-5427D8823FAB}">
      <dgm:prSet/>
      <dgm:spPr/>
      <dgm:t>
        <a:bodyPr/>
        <a:lstStyle/>
        <a:p>
          <a:endParaRPr lang="es-CO"/>
        </a:p>
      </dgm:t>
    </dgm:pt>
    <dgm:pt modelId="{A25632CD-19F3-4594-ADFB-16E54F7B2818}" type="sibTrans" cxnId="{6AEC2DE5-7E32-4382-AFE9-5427D8823FAB}">
      <dgm:prSet/>
      <dgm:spPr/>
      <dgm:t>
        <a:bodyPr/>
        <a:lstStyle/>
        <a:p>
          <a:endParaRPr lang="es-CO"/>
        </a:p>
      </dgm:t>
    </dgm:pt>
    <dgm:pt modelId="{4D213A16-A460-4B92-80A2-141A470C0646}">
      <dgm:prSet phldrT="[Texto]" custT="1"/>
      <dgm:spPr>
        <a:solidFill>
          <a:schemeClr val="bg2">
            <a:lumMod val="50000"/>
          </a:schemeClr>
        </a:solidFill>
      </dgm:spPr>
      <dgm:t>
        <a:bodyPr/>
        <a:lstStyle/>
        <a:p>
          <a:r>
            <a:rPr lang="es-ES" sz="1600">
              <a:solidFill>
                <a:schemeClr val="bg1"/>
              </a:solidFill>
              <a:latin typeface="Arial" panose="020B0604020202020204" pitchFamily="34" charset="0"/>
              <a:cs typeface="Arial" panose="020B0604020202020204" pitchFamily="34" charset="0"/>
            </a:rPr>
            <a:t>Potenciales</a:t>
          </a:r>
          <a:endParaRPr lang="es-CO" sz="1600">
            <a:solidFill>
              <a:schemeClr val="bg1"/>
            </a:solidFill>
            <a:latin typeface="Arial" panose="020B0604020202020204" pitchFamily="34" charset="0"/>
            <a:cs typeface="Arial" panose="020B0604020202020204" pitchFamily="34" charset="0"/>
          </a:endParaRPr>
        </a:p>
      </dgm:t>
    </dgm:pt>
    <dgm:pt modelId="{F03BF144-3187-47FB-8EF8-FACFDC7BE22A}" type="parTrans" cxnId="{D9D5B808-5E3A-4233-9386-75B5543E2CA8}">
      <dgm:prSet/>
      <dgm:spPr/>
      <dgm:t>
        <a:bodyPr/>
        <a:lstStyle/>
        <a:p>
          <a:endParaRPr lang="es-CO"/>
        </a:p>
      </dgm:t>
    </dgm:pt>
    <dgm:pt modelId="{19E19C9B-D538-4103-B094-3615BD96439B}" type="sibTrans" cxnId="{D9D5B808-5E3A-4233-9386-75B5543E2CA8}">
      <dgm:prSet/>
      <dgm:spPr/>
      <dgm:t>
        <a:bodyPr/>
        <a:lstStyle/>
        <a:p>
          <a:endParaRPr lang="es-CO"/>
        </a:p>
      </dgm:t>
    </dgm:pt>
    <dgm:pt modelId="{E6666785-7A66-473A-9792-FFFAF3A25835}" type="pres">
      <dgm:prSet presAssocID="{BD3C0E6B-B6B1-41B8-94A4-618A2BA629F9}" presName="Name0" presStyleCnt="0">
        <dgm:presLayoutVars>
          <dgm:dir/>
          <dgm:animLvl val="lvl"/>
          <dgm:resizeHandles val="exact"/>
        </dgm:presLayoutVars>
      </dgm:prSet>
      <dgm:spPr/>
    </dgm:pt>
    <dgm:pt modelId="{0F2F7800-A63B-4C47-94EF-FB9B8C231ABF}" type="pres">
      <dgm:prSet presAssocID="{F912B6CC-EC01-49B0-853A-C821E47A60CD}" presName="Name8" presStyleCnt="0"/>
      <dgm:spPr/>
    </dgm:pt>
    <dgm:pt modelId="{60278D5A-8F28-47E8-9176-54379FC18AFA}" type="pres">
      <dgm:prSet presAssocID="{F912B6CC-EC01-49B0-853A-C821E47A60CD}" presName="level" presStyleLbl="node1" presStyleIdx="0" presStyleCnt="5">
        <dgm:presLayoutVars>
          <dgm:chMax val="1"/>
          <dgm:bulletEnabled val="1"/>
        </dgm:presLayoutVars>
      </dgm:prSet>
      <dgm:spPr/>
    </dgm:pt>
    <dgm:pt modelId="{C0E74001-BE57-4FC9-A5A2-C704F53074DE}" type="pres">
      <dgm:prSet presAssocID="{F912B6CC-EC01-49B0-853A-C821E47A60CD}" presName="levelTx" presStyleLbl="revTx" presStyleIdx="0" presStyleCnt="0">
        <dgm:presLayoutVars>
          <dgm:chMax val="1"/>
          <dgm:bulletEnabled val="1"/>
        </dgm:presLayoutVars>
      </dgm:prSet>
      <dgm:spPr/>
    </dgm:pt>
    <dgm:pt modelId="{0C1C74CF-6F2A-46A1-8F7F-7DDE462A6AD1}" type="pres">
      <dgm:prSet presAssocID="{996FFBEE-406D-481C-B3C2-B9BFA7052E84}" presName="Name8" presStyleCnt="0"/>
      <dgm:spPr/>
    </dgm:pt>
    <dgm:pt modelId="{67F56F9B-F9E2-4F6E-93F0-8A258FD0FBD7}" type="pres">
      <dgm:prSet presAssocID="{996FFBEE-406D-481C-B3C2-B9BFA7052E84}" presName="level" presStyleLbl="node1" presStyleIdx="1" presStyleCnt="5">
        <dgm:presLayoutVars>
          <dgm:chMax val="1"/>
          <dgm:bulletEnabled val="1"/>
        </dgm:presLayoutVars>
      </dgm:prSet>
      <dgm:spPr/>
    </dgm:pt>
    <dgm:pt modelId="{AD2E9E6D-7D7D-446C-86F8-CBE50E21DCF7}" type="pres">
      <dgm:prSet presAssocID="{996FFBEE-406D-481C-B3C2-B9BFA7052E84}" presName="levelTx" presStyleLbl="revTx" presStyleIdx="0" presStyleCnt="0">
        <dgm:presLayoutVars>
          <dgm:chMax val="1"/>
          <dgm:bulletEnabled val="1"/>
        </dgm:presLayoutVars>
      </dgm:prSet>
      <dgm:spPr/>
    </dgm:pt>
    <dgm:pt modelId="{978F516A-F4A1-4C6F-90A8-6FA4AC32EB0C}" type="pres">
      <dgm:prSet presAssocID="{639081C8-E6B7-4566-94BA-7088FEBC72FC}" presName="Name8" presStyleCnt="0"/>
      <dgm:spPr/>
    </dgm:pt>
    <dgm:pt modelId="{3853AD80-0F1A-4171-A86E-A5DE96D0FE4E}" type="pres">
      <dgm:prSet presAssocID="{639081C8-E6B7-4566-94BA-7088FEBC72FC}" presName="level" presStyleLbl="node1" presStyleIdx="2" presStyleCnt="5">
        <dgm:presLayoutVars>
          <dgm:chMax val="1"/>
          <dgm:bulletEnabled val="1"/>
        </dgm:presLayoutVars>
      </dgm:prSet>
      <dgm:spPr/>
    </dgm:pt>
    <dgm:pt modelId="{CC192F56-AC53-45D0-9D22-C31D6B40D161}" type="pres">
      <dgm:prSet presAssocID="{639081C8-E6B7-4566-94BA-7088FEBC72FC}" presName="levelTx" presStyleLbl="revTx" presStyleIdx="0" presStyleCnt="0">
        <dgm:presLayoutVars>
          <dgm:chMax val="1"/>
          <dgm:bulletEnabled val="1"/>
        </dgm:presLayoutVars>
      </dgm:prSet>
      <dgm:spPr/>
    </dgm:pt>
    <dgm:pt modelId="{A533B05D-6140-43D9-A95D-2A2039E520A2}" type="pres">
      <dgm:prSet presAssocID="{4D213A16-A460-4B92-80A2-141A470C0646}" presName="Name8" presStyleCnt="0"/>
      <dgm:spPr/>
    </dgm:pt>
    <dgm:pt modelId="{6D3EA508-833F-4273-A3D5-FADBC559096F}" type="pres">
      <dgm:prSet presAssocID="{4D213A16-A460-4B92-80A2-141A470C0646}" presName="level" presStyleLbl="node1" presStyleIdx="3" presStyleCnt="5">
        <dgm:presLayoutVars>
          <dgm:chMax val="1"/>
          <dgm:bulletEnabled val="1"/>
        </dgm:presLayoutVars>
      </dgm:prSet>
      <dgm:spPr/>
    </dgm:pt>
    <dgm:pt modelId="{55939707-CB98-497A-8750-372A8E7F9BBD}" type="pres">
      <dgm:prSet presAssocID="{4D213A16-A460-4B92-80A2-141A470C0646}" presName="levelTx" presStyleLbl="revTx" presStyleIdx="0" presStyleCnt="0">
        <dgm:presLayoutVars>
          <dgm:chMax val="1"/>
          <dgm:bulletEnabled val="1"/>
        </dgm:presLayoutVars>
      </dgm:prSet>
      <dgm:spPr/>
    </dgm:pt>
    <dgm:pt modelId="{78DBDE1C-BE09-4FEF-94E3-AB5BCE9CD55C}" type="pres">
      <dgm:prSet presAssocID="{8A5B4F8A-3A10-4C8F-8206-9207F79A3321}" presName="Name8" presStyleCnt="0"/>
      <dgm:spPr/>
    </dgm:pt>
    <dgm:pt modelId="{FC7AEDC3-8155-4042-97B2-0B880AACB984}" type="pres">
      <dgm:prSet presAssocID="{8A5B4F8A-3A10-4C8F-8206-9207F79A3321}" presName="level" presStyleLbl="node1" presStyleIdx="4" presStyleCnt="5">
        <dgm:presLayoutVars>
          <dgm:chMax val="1"/>
          <dgm:bulletEnabled val="1"/>
        </dgm:presLayoutVars>
      </dgm:prSet>
      <dgm:spPr/>
    </dgm:pt>
    <dgm:pt modelId="{875A5459-266C-4D97-BF34-E683A8C0B877}" type="pres">
      <dgm:prSet presAssocID="{8A5B4F8A-3A10-4C8F-8206-9207F79A3321}" presName="levelTx" presStyleLbl="revTx" presStyleIdx="0" presStyleCnt="0">
        <dgm:presLayoutVars>
          <dgm:chMax val="1"/>
          <dgm:bulletEnabled val="1"/>
        </dgm:presLayoutVars>
      </dgm:prSet>
      <dgm:spPr/>
    </dgm:pt>
  </dgm:ptLst>
  <dgm:cxnLst>
    <dgm:cxn modelId="{D9D5B808-5E3A-4233-9386-75B5543E2CA8}" srcId="{BD3C0E6B-B6B1-41B8-94A4-618A2BA629F9}" destId="{4D213A16-A460-4B92-80A2-141A470C0646}" srcOrd="3" destOrd="0" parTransId="{F03BF144-3187-47FB-8EF8-FACFDC7BE22A}" sibTransId="{19E19C9B-D538-4103-B094-3615BD96439B}"/>
    <dgm:cxn modelId="{A6E7A217-8586-4022-BB47-B5EDAA8374D1}" type="presOf" srcId="{4D213A16-A460-4B92-80A2-141A470C0646}" destId="{6D3EA508-833F-4273-A3D5-FADBC559096F}" srcOrd="0" destOrd="0" presId="urn:microsoft.com/office/officeart/2005/8/layout/pyramid1"/>
    <dgm:cxn modelId="{95FBAA24-2C3C-456E-88DF-4EB5546C193E}" type="presOf" srcId="{BD3C0E6B-B6B1-41B8-94A4-618A2BA629F9}" destId="{E6666785-7A66-473A-9792-FFFAF3A25835}" srcOrd="0" destOrd="0" presId="urn:microsoft.com/office/officeart/2005/8/layout/pyramid1"/>
    <dgm:cxn modelId="{D8D81627-8105-4BAD-8A27-2BF2EA5FC7F5}" srcId="{BD3C0E6B-B6B1-41B8-94A4-618A2BA629F9}" destId="{996FFBEE-406D-481C-B3C2-B9BFA7052E84}" srcOrd="1" destOrd="0" parTransId="{25E81E1E-F68B-4789-A259-0820CB5CE695}" sibTransId="{D64C647D-93F7-490E-AC1F-59DC741BA94F}"/>
    <dgm:cxn modelId="{5C68672A-B76D-475F-886C-B106CA8124D3}" type="presOf" srcId="{F912B6CC-EC01-49B0-853A-C821E47A60CD}" destId="{60278D5A-8F28-47E8-9176-54379FC18AFA}" srcOrd="0" destOrd="0" presId="urn:microsoft.com/office/officeart/2005/8/layout/pyramid1"/>
    <dgm:cxn modelId="{DEFC2167-3DFD-4F1D-826F-D4DE33BB9CAB}" type="presOf" srcId="{4D213A16-A460-4B92-80A2-141A470C0646}" destId="{55939707-CB98-497A-8750-372A8E7F9BBD}" srcOrd="1" destOrd="0" presId="urn:microsoft.com/office/officeart/2005/8/layout/pyramid1"/>
    <dgm:cxn modelId="{0E175047-4E27-4ED4-BB64-3C8F4225BDCC}" srcId="{BD3C0E6B-B6B1-41B8-94A4-618A2BA629F9}" destId="{F912B6CC-EC01-49B0-853A-C821E47A60CD}" srcOrd="0" destOrd="0" parTransId="{4722C321-CB04-411A-A3E6-D23C7CE74FB2}" sibTransId="{7BD764C2-1233-4549-9FF4-94479B4369A8}"/>
    <dgm:cxn modelId="{C50AD77F-3C05-4BF7-918B-4C5176A0DBE7}" type="presOf" srcId="{8A5B4F8A-3A10-4C8F-8206-9207F79A3321}" destId="{FC7AEDC3-8155-4042-97B2-0B880AACB984}" srcOrd="0" destOrd="0" presId="urn:microsoft.com/office/officeart/2005/8/layout/pyramid1"/>
    <dgm:cxn modelId="{91AC6E9C-6643-4E86-8FB9-37F159316AE4}" type="presOf" srcId="{639081C8-E6B7-4566-94BA-7088FEBC72FC}" destId="{CC192F56-AC53-45D0-9D22-C31D6B40D161}" srcOrd="1" destOrd="0" presId="urn:microsoft.com/office/officeart/2005/8/layout/pyramid1"/>
    <dgm:cxn modelId="{D4F042C6-2A08-42DA-B080-05977522F0B1}" type="presOf" srcId="{8A5B4F8A-3A10-4C8F-8206-9207F79A3321}" destId="{875A5459-266C-4D97-BF34-E683A8C0B877}" srcOrd="1" destOrd="0" presId="urn:microsoft.com/office/officeart/2005/8/layout/pyramid1"/>
    <dgm:cxn modelId="{524D42D8-6D9F-4B0C-A98E-8D58512CD95C}" type="presOf" srcId="{639081C8-E6B7-4566-94BA-7088FEBC72FC}" destId="{3853AD80-0F1A-4171-A86E-A5DE96D0FE4E}" srcOrd="0" destOrd="0" presId="urn:microsoft.com/office/officeart/2005/8/layout/pyramid1"/>
    <dgm:cxn modelId="{D5FEE7DD-2209-40FB-ACAB-5E79756134A2}" type="presOf" srcId="{996FFBEE-406D-481C-B3C2-B9BFA7052E84}" destId="{AD2E9E6D-7D7D-446C-86F8-CBE50E21DCF7}" srcOrd="1" destOrd="0" presId="urn:microsoft.com/office/officeart/2005/8/layout/pyramid1"/>
    <dgm:cxn modelId="{6AEC2DE5-7E32-4382-AFE9-5427D8823FAB}" srcId="{BD3C0E6B-B6B1-41B8-94A4-618A2BA629F9}" destId="{639081C8-E6B7-4566-94BA-7088FEBC72FC}" srcOrd="2" destOrd="0" parTransId="{3EF49A12-693C-4B73-8556-584FC40218BC}" sibTransId="{A25632CD-19F3-4594-ADFB-16E54F7B2818}"/>
    <dgm:cxn modelId="{CB5433EB-CD63-46C7-A5D8-82869653A824}" srcId="{BD3C0E6B-B6B1-41B8-94A4-618A2BA629F9}" destId="{8A5B4F8A-3A10-4C8F-8206-9207F79A3321}" srcOrd="4" destOrd="0" parTransId="{8A69490F-E79F-4D61-B810-99935C83C7E9}" sibTransId="{220822A2-D57A-48D5-A27C-B096F61D43CE}"/>
    <dgm:cxn modelId="{B7EED1F8-E302-4D71-9CD6-ECCA27FE32C1}" type="presOf" srcId="{F912B6CC-EC01-49B0-853A-C821E47A60CD}" destId="{C0E74001-BE57-4FC9-A5A2-C704F53074DE}" srcOrd="1" destOrd="0" presId="urn:microsoft.com/office/officeart/2005/8/layout/pyramid1"/>
    <dgm:cxn modelId="{CC4F98FD-9B13-4DD0-9692-4AE5E7AD3CAF}" type="presOf" srcId="{996FFBEE-406D-481C-B3C2-B9BFA7052E84}" destId="{67F56F9B-F9E2-4F6E-93F0-8A258FD0FBD7}" srcOrd="0" destOrd="0" presId="urn:microsoft.com/office/officeart/2005/8/layout/pyramid1"/>
    <dgm:cxn modelId="{B4176DC1-95B3-4643-A633-33B2082EE64B}" type="presParOf" srcId="{E6666785-7A66-473A-9792-FFFAF3A25835}" destId="{0F2F7800-A63B-4C47-94EF-FB9B8C231ABF}" srcOrd="0" destOrd="0" presId="urn:microsoft.com/office/officeart/2005/8/layout/pyramid1"/>
    <dgm:cxn modelId="{A579D3DE-BCB8-42EB-84E8-A2C386856121}" type="presParOf" srcId="{0F2F7800-A63B-4C47-94EF-FB9B8C231ABF}" destId="{60278D5A-8F28-47E8-9176-54379FC18AFA}" srcOrd="0" destOrd="0" presId="urn:microsoft.com/office/officeart/2005/8/layout/pyramid1"/>
    <dgm:cxn modelId="{62A95991-3404-46EE-86CB-DA7DD3A2B027}" type="presParOf" srcId="{0F2F7800-A63B-4C47-94EF-FB9B8C231ABF}" destId="{C0E74001-BE57-4FC9-A5A2-C704F53074DE}" srcOrd="1" destOrd="0" presId="urn:microsoft.com/office/officeart/2005/8/layout/pyramid1"/>
    <dgm:cxn modelId="{D6048698-EEE2-4A7C-BFAA-64ECA5C52362}" type="presParOf" srcId="{E6666785-7A66-473A-9792-FFFAF3A25835}" destId="{0C1C74CF-6F2A-46A1-8F7F-7DDE462A6AD1}" srcOrd="1" destOrd="0" presId="urn:microsoft.com/office/officeart/2005/8/layout/pyramid1"/>
    <dgm:cxn modelId="{9D8EF618-FB7B-4C13-B81B-8AF48EDFC05A}" type="presParOf" srcId="{0C1C74CF-6F2A-46A1-8F7F-7DDE462A6AD1}" destId="{67F56F9B-F9E2-4F6E-93F0-8A258FD0FBD7}" srcOrd="0" destOrd="0" presId="urn:microsoft.com/office/officeart/2005/8/layout/pyramid1"/>
    <dgm:cxn modelId="{D27A0FE4-E3CE-43B9-B4EB-69F8FF81C5B8}" type="presParOf" srcId="{0C1C74CF-6F2A-46A1-8F7F-7DDE462A6AD1}" destId="{AD2E9E6D-7D7D-446C-86F8-CBE50E21DCF7}" srcOrd="1" destOrd="0" presId="urn:microsoft.com/office/officeart/2005/8/layout/pyramid1"/>
    <dgm:cxn modelId="{43BFA35E-33AA-473A-8C22-13321C70D342}" type="presParOf" srcId="{E6666785-7A66-473A-9792-FFFAF3A25835}" destId="{978F516A-F4A1-4C6F-90A8-6FA4AC32EB0C}" srcOrd="2" destOrd="0" presId="urn:microsoft.com/office/officeart/2005/8/layout/pyramid1"/>
    <dgm:cxn modelId="{848B00C3-B587-460F-B519-4591A1A5A09E}" type="presParOf" srcId="{978F516A-F4A1-4C6F-90A8-6FA4AC32EB0C}" destId="{3853AD80-0F1A-4171-A86E-A5DE96D0FE4E}" srcOrd="0" destOrd="0" presId="urn:microsoft.com/office/officeart/2005/8/layout/pyramid1"/>
    <dgm:cxn modelId="{8B9BE56B-1BEC-4D8A-9025-C3DBCD48420F}" type="presParOf" srcId="{978F516A-F4A1-4C6F-90A8-6FA4AC32EB0C}" destId="{CC192F56-AC53-45D0-9D22-C31D6B40D161}" srcOrd="1" destOrd="0" presId="urn:microsoft.com/office/officeart/2005/8/layout/pyramid1"/>
    <dgm:cxn modelId="{56FA3C4B-2E09-4CE8-9C13-92CF138D210D}" type="presParOf" srcId="{E6666785-7A66-473A-9792-FFFAF3A25835}" destId="{A533B05D-6140-43D9-A95D-2A2039E520A2}" srcOrd="3" destOrd="0" presId="urn:microsoft.com/office/officeart/2005/8/layout/pyramid1"/>
    <dgm:cxn modelId="{83D7D5CF-7D25-4870-AF05-4A8198191672}" type="presParOf" srcId="{A533B05D-6140-43D9-A95D-2A2039E520A2}" destId="{6D3EA508-833F-4273-A3D5-FADBC559096F}" srcOrd="0" destOrd="0" presId="urn:microsoft.com/office/officeart/2005/8/layout/pyramid1"/>
    <dgm:cxn modelId="{29CDA8A4-4DED-4148-BBBA-FEA8F6B654FD}" type="presParOf" srcId="{A533B05D-6140-43D9-A95D-2A2039E520A2}" destId="{55939707-CB98-497A-8750-372A8E7F9BBD}" srcOrd="1" destOrd="0" presId="urn:microsoft.com/office/officeart/2005/8/layout/pyramid1"/>
    <dgm:cxn modelId="{5D354B80-2BA5-4933-A31D-8AAC04C3374A}" type="presParOf" srcId="{E6666785-7A66-473A-9792-FFFAF3A25835}" destId="{78DBDE1C-BE09-4FEF-94E3-AB5BCE9CD55C}" srcOrd="4" destOrd="0" presId="urn:microsoft.com/office/officeart/2005/8/layout/pyramid1"/>
    <dgm:cxn modelId="{B99E4745-F546-474E-9DD3-4B9FFA1249FA}" type="presParOf" srcId="{78DBDE1C-BE09-4FEF-94E3-AB5BCE9CD55C}" destId="{FC7AEDC3-8155-4042-97B2-0B880AACB984}" srcOrd="0" destOrd="0" presId="urn:microsoft.com/office/officeart/2005/8/layout/pyramid1"/>
    <dgm:cxn modelId="{CA8E7F3A-69CF-4FFE-9C87-248167B12A7B}" type="presParOf" srcId="{78DBDE1C-BE09-4FEF-94E3-AB5BCE9CD55C}" destId="{875A5459-266C-4D97-BF34-E683A8C0B877}" srcOrd="1" destOrd="0" presId="urn:microsoft.com/office/officeart/2005/8/layout/pyramid1"/>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278D5A-8F28-47E8-9176-54379FC18AFA}">
      <dsp:nvSpPr>
        <dsp:cNvPr id="0" name=""/>
        <dsp:cNvSpPr/>
      </dsp:nvSpPr>
      <dsp:spPr>
        <a:xfrm>
          <a:off x="2777088" y="0"/>
          <a:ext cx="1388544" cy="917576"/>
        </a:xfrm>
        <a:prstGeom prst="trapezoid">
          <a:avLst>
            <a:gd name="adj" fmla="val 75664"/>
          </a:avLst>
        </a:prstGeom>
        <a:solidFill>
          <a:schemeClr val="tx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b" anchorCtr="0">
          <a:noAutofit/>
        </a:bodyPr>
        <a:lstStyle/>
        <a:p>
          <a:pPr marL="0" lvl="0" indent="0" algn="ctr" defTabSz="711200">
            <a:lnSpc>
              <a:spcPct val="90000"/>
            </a:lnSpc>
            <a:spcBef>
              <a:spcPct val="0"/>
            </a:spcBef>
            <a:spcAft>
              <a:spcPct val="35000"/>
            </a:spcAft>
            <a:buNone/>
          </a:pPr>
          <a:r>
            <a:rPr lang="es-ES" sz="1600" kern="1200">
              <a:solidFill>
                <a:schemeClr val="bg1"/>
              </a:solidFill>
              <a:latin typeface="Arial" panose="020B0604020202020204" pitchFamily="34" charset="0"/>
              <a:cs typeface="Arial" panose="020B0604020202020204" pitchFamily="34" charset="0"/>
            </a:rPr>
            <a:t>Fidelizados</a:t>
          </a:r>
          <a:endParaRPr lang="es-CO" sz="1600" kern="1200">
            <a:solidFill>
              <a:schemeClr val="bg1"/>
            </a:solidFill>
            <a:latin typeface="Arial" panose="020B0604020202020204" pitchFamily="34" charset="0"/>
            <a:cs typeface="Arial" panose="020B0604020202020204" pitchFamily="34" charset="0"/>
          </a:endParaRPr>
        </a:p>
      </dsp:txBody>
      <dsp:txXfrm>
        <a:off x="2777088" y="0"/>
        <a:ext cx="1388544" cy="917576"/>
      </dsp:txXfrm>
    </dsp:sp>
    <dsp:sp modelId="{67F56F9B-F9E2-4F6E-93F0-8A258FD0FBD7}">
      <dsp:nvSpPr>
        <dsp:cNvPr id="0" name=""/>
        <dsp:cNvSpPr/>
      </dsp:nvSpPr>
      <dsp:spPr>
        <a:xfrm>
          <a:off x="2082816" y="917576"/>
          <a:ext cx="2777088" cy="917576"/>
        </a:xfrm>
        <a:prstGeom prst="trapezoid">
          <a:avLst>
            <a:gd name="adj" fmla="val 75664"/>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solidFill>
                <a:schemeClr val="bg1"/>
              </a:solidFill>
              <a:latin typeface="Arial" panose="020B0604020202020204" pitchFamily="34" charset="0"/>
              <a:cs typeface="Arial" panose="020B0604020202020204" pitchFamily="34" charset="0"/>
            </a:rPr>
            <a:t>Ocasionales</a:t>
          </a:r>
          <a:endParaRPr lang="es-CO" sz="1600" kern="1200" dirty="0">
            <a:solidFill>
              <a:schemeClr val="bg1"/>
            </a:solidFill>
            <a:latin typeface="Arial" panose="020B0604020202020204" pitchFamily="34" charset="0"/>
            <a:cs typeface="Arial" panose="020B0604020202020204" pitchFamily="34" charset="0"/>
          </a:endParaRPr>
        </a:p>
      </dsp:txBody>
      <dsp:txXfrm>
        <a:off x="2568806" y="917576"/>
        <a:ext cx="1805107" cy="917576"/>
      </dsp:txXfrm>
    </dsp:sp>
    <dsp:sp modelId="{3853AD80-0F1A-4171-A86E-A5DE96D0FE4E}">
      <dsp:nvSpPr>
        <dsp:cNvPr id="0" name=""/>
        <dsp:cNvSpPr/>
      </dsp:nvSpPr>
      <dsp:spPr>
        <a:xfrm>
          <a:off x="1388544" y="1835153"/>
          <a:ext cx="4165632" cy="917576"/>
        </a:xfrm>
        <a:prstGeom prst="trapezoid">
          <a:avLst>
            <a:gd name="adj" fmla="val 75664"/>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a:solidFill>
                <a:schemeClr val="bg1"/>
              </a:solidFill>
              <a:latin typeface="Arial" panose="020B0604020202020204" pitchFamily="34" charset="0"/>
              <a:cs typeface="Arial" panose="020B0604020202020204" pitchFamily="34" charset="0"/>
            </a:rPr>
            <a:t>Perdidos</a:t>
          </a:r>
          <a:endParaRPr lang="es-CO" sz="1600" kern="1200">
            <a:solidFill>
              <a:schemeClr val="bg1"/>
            </a:solidFill>
            <a:latin typeface="Arial" panose="020B0604020202020204" pitchFamily="34" charset="0"/>
            <a:cs typeface="Arial" panose="020B0604020202020204" pitchFamily="34" charset="0"/>
          </a:endParaRPr>
        </a:p>
      </dsp:txBody>
      <dsp:txXfrm>
        <a:off x="2117529" y="1835153"/>
        <a:ext cx="2707661" cy="917576"/>
      </dsp:txXfrm>
    </dsp:sp>
    <dsp:sp modelId="{6D3EA508-833F-4273-A3D5-FADBC559096F}">
      <dsp:nvSpPr>
        <dsp:cNvPr id="0" name=""/>
        <dsp:cNvSpPr/>
      </dsp:nvSpPr>
      <dsp:spPr>
        <a:xfrm>
          <a:off x="694272" y="2752729"/>
          <a:ext cx="5554176" cy="917576"/>
        </a:xfrm>
        <a:prstGeom prst="trapezoid">
          <a:avLst>
            <a:gd name="adj" fmla="val 75664"/>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a:solidFill>
                <a:schemeClr val="bg1"/>
              </a:solidFill>
              <a:latin typeface="Arial" panose="020B0604020202020204" pitchFamily="34" charset="0"/>
              <a:cs typeface="Arial" panose="020B0604020202020204" pitchFamily="34" charset="0"/>
            </a:rPr>
            <a:t>Potenciales</a:t>
          </a:r>
          <a:endParaRPr lang="es-CO" sz="1600" kern="1200">
            <a:solidFill>
              <a:schemeClr val="bg1"/>
            </a:solidFill>
            <a:latin typeface="Arial" panose="020B0604020202020204" pitchFamily="34" charset="0"/>
            <a:cs typeface="Arial" panose="020B0604020202020204" pitchFamily="34" charset="0"/>
          </a:endParaRPr>
        </a:p>
      </dsp:txBody>
      <dsp:txXfrm>
        <a:off x="1666253" y="2752729"/>
        <a:ext cx="3610214" cy="917576"/>
      </dsp:txXfrm>
    </dsp:sp>
    <dsp:sp modelId="{FC7AEDC3-8155-4042-97B2-0B880AACB984}">
      <dsp:nvSpPr>
        <dsp:cNvPr id="0" name=""/>
        <dsp:cNvSpPr/>
      </dsp:nvSpPr>
      <dsp:spPr>
        <a:xfrm>
          <a:off x="0" y="3670306"/>
          <a:ext cx="6942721" cy="917576"/>
        </a:xfrm>
        <a:prstGeom prst="trapezoid">
          <a:avLst>
            <a:gd name="adj" fmla="val 75664"/>
          </a:avLst>
        </a:prstGeom>
        <a:solidFill>
          <a:schemeClr val="accent3">
            <a:shade val="50000"/>
            <a:hueOff val="0"/>
            <a:satOff val="0"/>
            <a:lumOff val="143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ES" sz="1800" kern="1200">
              <a:solidFill>
                <a:schemeClr val="bg1"/>
              </a:solidFill>
              <a:latin typeface="Arial" panose="020B0604020202020204" pitchFamily="34" charset="0"/>
              <a:cs typeface="Arial" panose="020B0604020202020204" pitchFamily="34" charset="0"/>
            </a:rPr>
            <a:t>Esporádicos</a:t>
          </a:r>
          <a:endParaRPr lang="es-CO" sz="1800" kern="1200">
            <a:solidFill>
              <a:schemeClr val="bg1"/>
            </a:solidFill>
            <a:latin typeface="Arial" panose="020B0604020202020204" pitchFamily="34" charset="0"/>
            <a:cs typeface="Arial" panose="020B0604020202020204" pitchFamily="34" charset="0"/>
          </a:endParaRPr>
        </a:p>
      </dsp:txBody>
      <dsp:txXfrm>
        <a:off x="1214976" y="3670306"/>
        <a:ext cx="4512768" cy="9175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278D5A-8F28-47E8-9176-54379FC18AFA}">
      <dsp:nvSpPr>
        <dsp:cNvPr id="0" name=""/>
        <dsp:cNvSpPr/>
      </dsp:nvSpPr>
      <dsp:spPr>
        <a:xfrm>
          <a:off x="2777088" y="0"/>
          <a:ext cx="1388544" cy="917576"/>
        </a:xfrm>
        <a:prstGeom prst="trapezoid">
          <a:avLst>
            <a:gd name="adj" fmla="val 75664"/>
          </a:avLst>
        </a:prstGeom>
        <a:solidFill>
          <a:schemeClr val="tx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b" anchorCtr="0">
          <a:noAutofit/>
        </a:bodyPr>
        <a:lstStyle/>
        <a:p>
          <a:pPr marL="0" lvl="0" indent="0" algn="ctr" defTabSz="711200">
            <a:lnSpc>
              <a:spcPct val="90000"/>
            </a:lnSpc>
            <a:spcBef>
              <a:spcPct val="0"/>
            </a:spcBef>
            <a:spcAft>
              <a:spcPct val="35000"/>
            </a:spcAft>
            <a:buNone/>
          </a:pPr>
          <a:r>
            <a:rPr lang="es-ES" sz="1600" kern="1200">
              <a:solidFill>
                <a:schemeClr val="bg1"/>
              </a:solidFill>
              <a:latin typeface="Arial" panose="020B0604020202020204" pitchFamily="34" charset="0"/>
              <a:cs typeface="Arial" panose="020B0604020202020204" pitchFamily="34" charset="0"/>
            </a:rPr>
            <a:t>Fidelizados</a:t>
          </a:r>
          <a:endParaRPr lang="es-CO" sz="1600" kern="1200">
            <a:solidFill>
              <a:schemeClr val="bg1"/>
            </a:solidFill>
            <a:latin typeface="Arial" panose="020B0604020202020204" pitchFamily="34" charset="0"/>
            <a:cs typeface="Arial" panose="020B0604020202020204" pitchFamily="34" charset="0"/>
          </a:endParaRPr>
        </a:p>
      </dsp:txBody>
      <dsp:txXfrm>
        <a:off x="2777088" y="0"/>
        <a:ext cx="1388544" cy="917576"/>
      </dsp:txXfrm>
    </dsp:sp>
    <dsp:sp modelId="{67F56F9B-F9E2-4F6E-93F0-8A258FD0FBD7}">
      <dsp:nvSpPr>
        <dsp:cNvPr id="0" name=""/>
        <dsp:cNvSpPr/>
      </dsp:nvSpPr>
      <dsp:spPr>
        <a:xfrm>
          <a:off x="2082816" y="917576"/>
          <a:ext cx="2777088" cy="917576"/>
        </a:xfrm>
        <a:prstGeom prst="trapezoid">
          <a:avLst>
            <a:gd name="adj" fmla="val 75664"/>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a:solidFill>
                <a:schemeClr val="bg1"/>
              </a:solidFill>
              <a:latin typeface="Arial" panose="020B0604020202020204" pitchFamily="34" charset="0"/>
              <a:cs typeface="Arial" panose="020B0604020202020204" pitchFamily="34" charset="0"/>
            </a:rPr>
            <a:t>Ocasionales</a:t>
          </a:r>
          <a:endParaRPr lang="es-CO" sz="1600" kern="1200">
            <a:solidFill>
              <a:schemeClr val="bg1"/>
            </a:solidFill>
            <a:latin typeface="Arial" panose="020B0604020202020204" pitchFamily="34" charset="0"/>
            <a:cs typeface="Arial" panose="020B0604020202020204" pitchFamily="34" charset="0"/>
          </a:endParaRPr>
        </a:p>
      </dsp:txBody>
      <dsp:txXfrm>
        <a:off x="2568806" y="917576"/>
        <a:ext cx="1805107" cy="917576"/>
      </dsp:txXfrm>
    </dsp:sp>
    <dsp:sp modelId="{3853AD80-0F1A-4171-A86E-A5DE96D0FE4E}">
      <dsp:nvSpPr>
        <dsp:cNvPr id="0" name=""/>
        <dsp:cNvSpPr/>
      </dsp:nvSpPr>
      <dsp:spPr>
        <a:xfrm>
          <a:off x="1388544" y="1835153"/>
          <a:ext cx="4165632" cy="917576"/>
        </a:xfrm>
        <a:prstGeom prst="trapezoid">
          <a:avLst>
            <a:gd name="adj" fmla="val 75664"/>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a:solidFill>
                <a:schemeClr val="bg1"/>
              </a:solidFill>
              <a:latin typeface="Arial" panose="020B0604020202020204" pitchFamily="34" charset="0"/>
              <a:cs typeface="Arial" panose="020B0604020202020204" pitchFamily="34" charset="0"/>
            </a:rPr>
            <a:t>Perdidos</a:t>
          </a:r>
          <a:endParaRPr lang="es-CO" sz="1600" kern="1200">
            <a:solidFill>
              <a:schemeClr val="bg1"/>
            </a:solidFill>
            <a:latin typeface="Arial" panose="020B0604020202020204" pitchFamily="34" charset="0"/>
            <a:cs typeface="Arial" panose="020B0604020202020204" pitchFamily="34" charset="0"/>
          </a:endParaRPr>
        </a:p>
      </dsp:txBody>
      <dsp:txXfrm>
        <a:off x="2117529" y="1835153"/>
        <a:ext cx="2707661" cy="917576"/>
      </dsp:txXfrm>
    </dsp:sp>
    <dsp:sp modelId="{6D3EA508-833F-4273-A3D5-FADBC559096F}">
      <dsp:nvSpPr>
        <dsp:cNvPr id="0" name=""/>
        <dsp:cNvSpPr/>
      </dsp:nvSpPr>
      <dsp:spPr>
        <a:xfrm>
          <a:off x="694272" y="2752729"/>
          <a:ext cx="5554176" cy="917576"/>
        </a:xfrm>
        <a:prstGeom prst="trapezoid">
          <a:avLst>
            <a:gd name="adj" fmla="val 75664"/>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a:solidFill>
                <a:schemeClr val="bg1"/>
              </a:solidFill>
              <a:latin typeface="Arial" panose="020B0604020202020204" pitchFamily="34" charset="0"/>
              <a:cs typeface="Arial" panose="020B0604020202020204" pitchFamily="34" charset="0"/>
            </a:rPr>
            <a:t>Potenciales</a:t>
          </a:r>
          <a:endParaRPr lang="es-CO" sz="1600" kern="1200">
            <a:solidFill>
              <a:schemeClr val="bg1"/>
            </a:solidFill>
            <a:latin typeface="Arial" panose="020B0604020202020204" pitchFamily="34" charset="0"/>
            <a:cs typeface="Arial" panose="020B0604020202020204" pitchFamily="34" charset="0"/>
          </a:endParaRPr>
        </a:p>
      </dsp:txBody>
      <dsp:txXfrm>
        <a:off x="1666253" y="2752729"/>
        <a:ext cx="3610214" cy="917576"/>
      </dsp:txXfrm>
    </dsp:sp>
    <dsp:sp modelId="{FC7AEDC3-8155-4042-97B2-0B880AACB984}">
      <dsp:nvSpPr>
        <dsp:cNvPr id="0" name=""/>
        <dsp:cNvSpPr/>
      </dsp:nvSpPr>
      <dsp:spPr>
        <a:xfrm>
          <a:off x="0" y="3670306"/>
          <a:ext cx="6942721" cy="917576"/>
        </a:xfrm>
        <a:prstGeom prst="trapezoid">
          <a:avLst>
            <a:gd name="adj" fmla="val 75664"/>
          </a:avLst>
        </a:prstGeom>
        <a:solidFill>
          <a:schemeClr val="accent3">
            <a:shade val="50000"/>
            <a:hueOff val="0"/>
            <a:satOff val="0"/>
            <a:lumOff val="143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ES" sz="1800" kern="1200">
              <a:solidFill>
                <a:schemeClr val="bg1"/>
              </a:solidFill>
              <a:latin typeface="Arial" panose="020B0604020202020204" pitchFamily="34" charset="0"/>
              <a:cs typeface="Arial" panose="020B0604020202020204" pitchFamily="34" charset="0"/>
            </a:rPr>
            <a:t>Esporádicos</a:t>
          </a:r>
          <a:endParaRPr lang="es-CO" sz="1800" kern="1200">
            <a:solidFill>
              <a:schemeClr val="bg1"/>
            </a:solidFill>
            <a:latin typeface="Arial" panose="020B0604020202020204" pitchFamily="34" charset="0"/>
            <a:cs typeface="Arial" panose="020B0604020202020204" pitchFamily="34" charset="0"/>
          </a:endParaRPr>
        </a:p>
      </dsp:txBody>
      <dsp:txXfrm>
        <a:off x="1214976" y="3670306"/>
        <a:ext cx="4512768" cy="917576"/>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8C2ED-289E-4329-A2C6-4E222DF6F15D}" type="datetimeFigureOut">
              <a:rPr lang="es-CO" smtClean="0"/>
              <a:t>2019/12/06</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62F575-8787-4B77-8953-89B7FF5F8566}" type="slidenum">
              <a:rPr lang="es-CO" smtClean="0"/>
              <a:t>‹Nº›</a:t>
            </a:fld>
            <a:endParaRPr lang="es-CO"/>
          </a:p>
        </p:txBody>
      </p:sp>
    </p:spTree>
    <p:extLst>
      <p:ext uri="{BB962C8B-B14F-4D97-AF65-F5344CB8AC3E}">
        <p14:creationId xmlns:p14="http://schemas.microsoft.com/office/powerpoint/2010/main" val="446886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0662F575-8787-4B77-8953-89B7FF5F8566}" type="slidenum">
              <a:rPr lang="es-CO" smtClean="0"/>
              <a:t>8</a:t>
            </a:fld>
            <a:endParaRPr lang="es-CO"/>
          </a:p>
        </p:txBody>
      </p:sp>
    </p:spTree>
    <p:extLst>
      <p:ext uri="{BB962C8B-B14F-4D97-AF65-F5344CB8AC3E}">
        <p14:creationId xmlns:p14="http://schemas.microsoft.com/office/powerpoint/2010/main" val="4214696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62F575-8787-4B77-8953-89B7FF5F8566}" type="slidenum">
              <a:rPr kumimoji="0" lang="es-CO"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CO"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39650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0662F575-8787-4B77-8953-89B7FF5F8566}" type="slidenum">
              <a:rPr lang="es-CO" smtClean="0"/>
              <a:t>14</a:t>
            </a:fld>
            <a:endParaRPr lang="es-CO"/>
          </a:p>
        </p:txBody>
      </p:sp>
    </p:spTree>
    <p:extLst>
      <p:ext uri="{BB962C8B-B14F-4D97-AF65-F5344CB8AC3E}">
        <p14:creationId xmlns:p14="http://schemas.microsoft.com/office/powerpoint/2010/main" val="3172720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62F575-8787-4B77-8953-89B7FF5F8566}" type="slidenum">
              <a:rPr kumimoji="0" lang="es-CO"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CO"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72047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0662F575-8787-4B77-8953-89B7FF5F8566}" type="slidenum">
              <a:rPr lang="es-CO" smtClean="0"/>
              <a:t>16</a:t>
            </a:fld>
            <a:endParaRPr lang="es-CO"/>
          </a:p>
        </p:txBody>
      </p:sp>
    </p:spTree>
    <p:extLst>
      <p:ext uri="{BB962C8B-B14F-4D97-AF65-F5344CB8AC3E}">
        <p14:creationId xmlns:p14="http://schemas.microsoft.com/office/powerpoint/2010/main" val="1414080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0662F575-8787-4B77-8953-89B7FF5F8566}" type="slidenum">
              <a:rPr lang="es-CO" smtClean="0"/>
              <a:t>17</a:t>
            </a:fld>
            <a:endParaRPr lang="es-CO"/>
          </a:p>
        </p:txBody>
      </p:sp>
    </p:spTree>
    <p:extLst>
      <p:ext uri="{BB962C8B-B14F-4D97-AF65-F5344CB8AC3E}">
        <p14:creationId xmlns:p14="http://schemas.microsoft.com/office/powerpoint/2010/main" val="3959006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0662F575-8787-4B77-8953-89B7FF5F8566}" type="slidenum">
              <a:rPr lang="es-CO" smtClean="0"/>
              <a:t>18</a:t>
            </a:fld>
            <a:endParaRPr lang="es-CO"/>
          </a:p>
        </p:txBody>
      </p:sp>
    </p:spTree>
    <p:extLst>
      <p:ext uri="{BB962C8B-B14F-4D97-AF65-F5344CB8AC3E}">
        <p14:creationId xmlns:p14="http://schemas.microsoft.com/office/powerpoint/2010/main" val="2445726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09382926-025C-4492-A007-36A806BCA0F4}" type="datetimeFigureOut">
              <a:rPr lang="es-ES" smtClean="0"/>
              <a:t>06/12/2019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9057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9382926-025C-4492-A007-36A806BCA0F4}" type="datetimeFigureOut">
              <a:rPr lang="es-ES" smtClean="0"/>
              <a:t>06/12/2019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30673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9382926-025C-4492-A007-36A806BCA0F4}" type="datetimeFigureOut">
              <a:rPr lang="es-ES" smtClean="0"/>
              <a:t>06/12/2019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40139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9382926-025C-4492-A007-36A806BCA0F4}" type="datetimeFigureOut">
              <a:rPr lang="es-ES" smtClean="0"/>
              <a:t>06/12/2019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853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9382926-025C-4492-A007-36A806BCA0F4}" type="datetimeFigureOut">
              <a:rPr lang="es-ES" smtClean="0"/>
              <a:t>06/12/2019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80674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09382926-025C-4492-A007-36A806BCA0F4}" type="datetimeFigureOut">
              <a:rPr lang="es-ES" smtClean="0"/>
              <a:t>06/12/2019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7240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09382926-025C-4492-A007-36A806BCA0F4}" type="datetimeFigureOut">
              <a:rPr lang="es-ES" smtClean="0"/>
              <a:t>06/12/2019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17467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09382926-025C-4492-A007-36A806BCA0F4}" type="datetimeFigureOut">
              <a:rPr lang="es-ES" smtClean="0"/>
              <a:t>06/12/2019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97887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82926-025C-4492-A007-36A806BCA0F4}" type="datetimeFigureOut">
              <a:rPr lang="es-ES" smtClean="0"/>
              <a:t>06/12/2019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7503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06/12/2019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1497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06/12/2019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193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82926-025C-4492-A007-36A806BCA0F4}" type="datetimeFigureOut">
              <a:rPr lang="es-ES" smtClean="0"/>
              <a:t>06/12/2019</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AC946-410E-4677-B1D6-226A086D226C}" type="slidenum">
              <a:rPr lang="es-ES" smtClean="0"/>
              <a:t>‹Nº›</a:t>
            </a:fld>
            <a:endParaRPr lang="es-ES"/>
          </a:p>
        </p:txBody>
      </p:sp>
    </p:spTree>
    <p:extLst>
      <p:ext uri="{BB962C8B-B14F-4D97-AF65-F5344CB8AC3E}">
        <p14:creationId xmlns:p14="http://schemas.microsoft.com/office/powerpoint/2010/main" val="2281365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pp.powerbi.com/view?r=eyJrIjoiZTkzMGE5MjctNDE1MC00MzI1LWJlNjMtZGZjZGNmMTliNjIwIiwidCI6IjNjMGJkNGZlLTExMTEtNGQxMy04ZTBjLTdjMzNiOWViNzU4MSIsImMiOjF9"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hyperlink" Target="https://github.com/Proy-Maest/Proyecto_Maestria" TargetMode="Externa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jpe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1.xml"/><Relationship Id="rId16"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679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96BFB2E-C288-4A91-8BD4-CEBA973BBB4A}"/>
              </a:ext>
            </a:extLst>
          </p:cNvPr>
          <p:cNvPicPr/>
          <p:nvPr/>
        </p:nvPicPr>
        <p:blipFill>
          <a:blip r:embed="rId2"/>
          <a:stretch>
            <a:fillRect/>
          </a:stretch>
        </p:blipFill>
        <p:spPr>
          <a:xfrm>
            <a:off x="2850456" y="3143922"/>
            <a:ext cx="5612130" cy="2186305"/>
          </a:xfrm>
          <a:prstGeom prst="rect">
            <a:avLst/>
          </a:prstGeom>
        </p:spPr>
      </p:pic>
      <p:sp>
        <p:nvSpPr>
          <p:cNvPr id="3" name="Elipse 2">
            <a:extLst>
              <a:ext uri="{FF2B5EF4-FFF2-40B4-BE49-F238E27FC236}">
                <a16:creationId xmlns:a16="http://schemas.microsoft.com/office/drawing/2014/main" id="{EC11D7DF-63FA-4F2B-A82A-9AB7CBD519AB}"/>
              </a:ext>
            </a:extLst>
          </p:cNvPr>
          <p:cNvSpPr/>
          <p:nvPr/>
        </p:nvSpPr>
        <p:spPr>
          <a:xfrm>
            <a:off x="2997561" y="4415827"/>
            <a:ext cx="1436216" cy="9144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CO"/>
          </a:p>
        </p:txBody>
      </p:sp>
      <p:pic>
        <p:nvPicPr>
          <p:cNvPr id="6" name="Imagen 5">
            <a:extLst>
              <a:ext uri="{FF2B5EF4-FFF2-40B4-BE49-F238E27FC236}">
                <a16:creationId xmlns:a16="http://schemas.microsoft.com/office/drawing/2014/main" id="{54834392-8956-4241-B9C7-D8306D057E63}"/>
              </a:ext>
            </a:extLst>
          </p:cNvPr>
          <p:cNvPicPr/>
          <p:nvPr/>
        </p:nvPicPr>
        <p:blipFill>
          <a:blip r:embed="rId3"/>
          <a:stretch>
            <a:fillRect/>
          </a:stretch>
        </p:blipFill>
        <p:spPr>
          <a:xfrm>
            <a:off x="783446" y="536944"/>
            <a:ext cx="5712623" cy="2321560"/>
          </a:xfrm>
          <a:prstGeom prst="rect">
            <a:avLst/>
          </a:prstGeom>
        </p:spPr>
      </p:pic>
      <p:sp>
        <p:nvSpPr>
          <p:cNvPr id="7" name="Elipse 6">
            <a:extLst>
              <a:ext uri="{FF2B5EF4-FFF2-40B4-BE49-F238E27FC236}">
                <a16:creationId xmlns:a16="http://schemas.microsoft.com/office/drawing/2014/main" id="{9EC5D825-F383-47D5-A436-1DF573DEDACF}"/>
              </a:ext>
            </a:extLst>
          </p:cNvPr>
          <p:cNvSpPr/>
          <p:nvPr/>
        </p:nvSpPr>
        <p:spPr>
          <a:xfrm>
            <a:off x="1043775" y="2187708"/>
            <a:ext cx="1064895" cy="59563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CO"/>
          </a:p>
        </p:txBody>
      </p:sp>
    </p:spTree>
    <p:extLst>
      <p:ext uri="{BB962C8B-B14F-4D97-AF65-F5344CB8AC3E}">
        <p14:creationId xmlns:p14="http://schemas.microsoft.com/office/powerpoint/2010/main" val="2883421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4533169-35A1-4A14-B3FF-E69ECA300DC6}"/>
              </a:ext>
            </a:extLst>
          </p:cNvPr>
          <p:cNvPicPr/>
          <p:nvPr/>
        </p:nvPicPr>
        <p:blipFill>
          <a:blip r:embed="rId2"/>
          <a:stretch>
            <a:fillRect/>
          </a:stretch>
        </p:blipFill>
        <p:spPr>
          <a:xfrm>
            <a:off x="2822872" y="3206926"/>
            <a:ext cx="5878874" cy="2524021"/>
          </a:xfrm>
          <a:prstGeom prst="rect">
            <a:avLst/>
          </a:prstGeom>
        </p:spPr>
      </p:pic>
      <p:sp>
        <p:nvSpPr>
          <p:cNvPr id="3" name="Elipse 2">
            <a:extLst>
              <a:ext uri="{FF2B5EF4-FFF2-40B4-BE49-F238E27FC236}">
                <a16:creationId xmlns:a16="http://schemas.microsoft.com/office/drawing/2014/main" id="{39008C07-14F4-4768-A3BE-B6C849CBD9A6}"/>
              </a:ext>
            </a:extLst>
          </p:cNvPr>
          <p:cNvSpPr/>
          <p:nvPr/>
        </p:nvSpPr>
        <p:spPr>
          <a:xfrm>
            <a:off x="3038364" y="4867982"/>
            <a:ext cx="1276985" cy="86296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CO"/>
          </a:p>
        </p:txBody>
      </p:sp>
      <p:pic>
        <p:nvPicPr>
          <p:cNvPr id="4" name="Imagen 3">
            <a:extLst>
              <a:ext uri="{FF2B5EF4-FFF2-40B4-BE49-F238E27FC236}">
                <a16:creationId xmlns:a16="http://schemas.microsoft.com/office/drawing/2014/main" id="{49DF2A9F-FA60-4C63-A3EF-9F7D6A30F324}"/>
              </a:ext>
            </a:extLst>
          </p:cNvPr>
          <p:cNvPicPr/>
          <p:nvPr/>
        </p:nvPicPr>
        <p:blipFill>
          <a:blip r:embed="rId3"/>
          <a:stretch>
            <a:fillRect/>
          </a:stretch>
        </p:blipFill>
        <p:spPr>
          <a:xfrm>
            <a:off x="690577" y="944982"/>
            <a:ext cx="5612130" cy="2186305"/>
          </a:xfrm>
          <a:prstGeom prst="rect">
            <a:avLst/>
          </a:prstGeom>
        </p:spPr>
      </p:pic>
      <p:sp>
        <p:nvSpPr>
          <p:cNvPr id="5" name="Elipse 4">
            <a:extLst>
              <a:ext uri="{FF2B5EF4-FFF2-40B4-BE49-F238E27FC236}">
                <a16:creationId xmlns:a16="http://schemas.microsoft.com/office/drawing/2014/main" id="{3347CE00-C5BC-4FB6-8946-2EF6D6B8A6A1}"/>
              </a:ext>
            </a:extLst>
          </p:cNvPr>
          <p:cNvSpPr/>
          <p:nvPr/>
        </p:nvSpPr>
        <p:spPr>
          <a:xfrm>
            <a:off x="945757" y="2180884"/>
            <a:ext cx="1276985" cy="86296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CO"/>
          </a:p>
        </p:txBody>
      </p:sp>
    </p:spTree>
    <p:extLst>
      <p:ext uri="{BB962C8B-B14F-4D97-AF65-F5344CB8AC3E}">
        <p14:creationId xmlns:p14="http://schemas.microsoft.com/office/powerpoint/2010/main" val="1430639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ector recto 1">
            <a:extLst>
              <a:ext uri="{FF2B5EF4-FFF2-40B4-BE49-F238E27FC236}">
                <a16:creationId xmlns:a16="http://schemas.microsoft.com/office/drawing/2014/main" id="{82A3DE86-8C2D-4638-9A5E-D418CE758A05}"/>
              </a:ext>
            </a:extLst>
          </p:cNvPr>
          <p:cNvCxnSpPr/>
          <p:nvPr/>
        </p:nvCxnSpPr>
        <p:spPr>
          <a:xfrm>
            <a:off x="3843881" y="880356"/>
            <a:ext cx="1260475"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13 CuadroTexto">
            <a:extLst>
              <a:ext uri="{FF2B5EF4-FFF2-40B4-BE49-F238E27FC236}">
                <a16:creationId xmlns:a16="http://schemas.microsoft.com/office/drawing/2014/main" id="{A464089C-1D55-46EC-B2B4-B1DB08780A93}"/>
              </a:ext>
            </a:extLst>
          </p:cNvPr>
          <p:cNvSpPr txBox="1">
            <a:spLocks noChangeArrowheads="1"/>
          </p:cNvSpPr>
          <p:nvPr/>
        </p:nvSpPr>
        <p:spPr bwMode="auto">
          <a:xfrm>
            <a:off x="773460" y="452121"/>
            <a:ext cx="7597080" cy="426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ts val="2500"/>
              </a:lnSpc>
              <a:spcBef>
                <a:spcPct val="0"/>
              </a:spcBef>
              <a:buFontTx/>
              <a:buNone/>
              <a:defRPr/>
            </a:pPr>
            <a:r>
              <a:rPr lang="es-ES" b="1">
                <a:solidFill>
                  <a:schemeClr val="accent5">
                    <a:lumMod val="75000"/>
                  </a:schemeClr>
                </a:solidFill>
                <a:latin typeface="Helvetica" panose="020B0604020202030204" pitchFamily="34" charset="0"/>
              </a:rPr>
              <a:t>Modelo RFM.</a:t>
            </a:r>
          </a:p>
        </p:txBody>
      </p:sp>
      <p:pic>
        <p:nvPicPr>
          <p:cNvPr id="9" name="Imagen 8">
            <a:extLst>
              <a:ext uri="{FF2B5EF4-FFF2-40B4-BE49-F238E27FC236}">
                <a16:creationId xmlns:a16="http://schemas.microsoft.com/office/drawing/2014/main" id="{9FC76BB7-1109-4D00-858F-267DAD1BB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71" y="2345952"/>
            <a:ext cx="4071528" cy="2988980"/>
          </a:xfrm>
          <a:prstGeom prst="rect">
            <a:avLst/>
          </a:prstGeom>
        </p:spPr>
      </p:pic>
      <p:sp>
        <p:nvSpPr>
          <p:cNvPr id="12" name="30 CuadroTexto">
            <a:extLst>
              <a:ext uri="{FF2B5EF4-FFF2-40B4-BE49-F238E27FC236}">
                <a16:creationId xmlns:a16="http://schemas.microsoft.com/office/drawing/2014/main" id="{4BE93E19-B8FC-4B5C-A4AF-19881461669F}"/>
              </a:ext>
            </a:extLst>
          </p:cNvPr>
          <p:cNvSpPr txBox="1">
            <a:spLocks noChangeArrowheads="1"/>
          </p:cNvSpPr>
          <p:nvPr/>
        </p:nvSpPr>
        <p:spPr bwMode="auto">
          <a:xfrm>
            <a:off x="370175" y="1054460"/>
            <a:ext cx="8403649" cy="1319685"/>
          </a:xfrm>
          <a:prstGeom prst="rect">
            <a:avLst/>
          </a:prstGeom>
          <a:noFill/>
          <a:ln w="9525">
            <a:noFill/>
            <a:miter lim="800000"/>
            <a:headEnd/>
            <a:tailEnd/>
          </a:ln>
        </p:spPr>
        <p:txBody>
          <a:bodyPr wrap="square" lIns="35652" tIns="17826" rIns="35652" bIns="17826">
            <a:spAutoFit/>
          </a:bodyPr>
          <a:lstStyle/>
          <a:p>
            <a:pPr defTabSz="848921">
              <a:lnSpc>
                <a:spcPts val="2400"/>
              </a:lnSpc>
              <a:spcBef>
                <a:spcPts val="600"/>
              </a:spcBef>
              <a:defRPr/>
            </a:pPr>
            <a:r>
              <a:rPr lang="es-MX" dirty="0"/>
              <a:t>Es uno de los métodos de segmentación más  sencillos de implantar y al mismo tiempo uno de los que mejores resultados aportan a corto plazo. </a:t>
            </a:r>
            <a:r>
              <a:rPr lang="es-MX" dirty="0">
                <a:solidFill>
                  <a:srgbClr val="404040"/>
                </a:solidFill>
                <a:latin typeface="Roboto"/>
              </a:rPr>
              <a:t>El análisis consiste en clasificar a los clientes por su valor en función de tres variables:</a:t>
            </a:r>
          </a:p>
          <a:p>
            <a:pPr defTabSz="848921">
              <a:lnSpc>
                <a:spcPts val="2400"/>
              </a:lnSpc>
              <a:spcBef>
                <a:spcPts val="600"/>
              </a:spcBef>
              <a:defRPr/>
            </a:pPr>
            <a:endParaRPr lang="es-ES" dirty="0">
              <a:solidFill>
                <a:schemeClr val="tx1">
                  <a:lumMod val="85000"/>
                  <a:lumOff val="15000"/>
                </a:schemeClr>
              </a:solidFill>
              <a:latin typeface="Roboto Thin"/>
              <a:cs typeface="+mn-cs"/>
            </a:endParaRPr>
          </a:p>
        </p:txBody>
      </p:sp>
      <p:sp>
        <p:nvSpPr>
          <p:cNvPr id="15" name="Freeform 196">
            <a:extLst>
              <a:ext uri="{FF2B5EF4-FFF2-40B4-BE49-F238E27FC236}">
                <a16:creationId xmlns:a16="http://schemas.microsoft.com/office/drawing/2014/main" id="{6B391852-E979-4255-A3A5-2CA45DC7299F}"/>
              </a:ext>
            </a:extLst>
          </p:cNvPr>
          <p:cNvSpPr>
            <a:spLocks noEditPoints="1"/>
          </p:cNvSpPr>
          <p:nvPr/>
        </p:nvSpPr>
        <p:spPr bwMode="auto">
          <a:xfrm>
            <a:off x="5291560" y="2560051"/>
            <a:ext cx="382555" cy="347406"/>
          </a:xfrm>
          <a:custGeom>
            <a:avLst/>
            <a:gdLst>
              <a:gd name="T0" fmla="*/ 2147483646 w 660"/>
              <a:gd name="T1" fmla="*/ 2147483646 h 662"/>
              <a:gd name="T2" fmla="*/ 2147483646 w 660"/>
              <a:gd name="T3" fmla="*/ 2147483646 h 662"/>
              <a:gd name="T4" fmla="*/ 2147483646 w 660"/>
              <a:gd name="T5" fmla="*/ 2147483646 h 662"/>
              <a:gd name="T6" fmla="*/ 2147483646 w 660"/>
              <a:gd name="T7" fmla="*/ 2147483646 h 662"/>
              <a:gd name="T8" fmla="*/ 2147483646 w 660"/>
              <a:gd name="T9" fmla="*/ 2147483646 h 662"/>
              <a:gd name="T10" fmla="*/ 2147483646 w 660"/>
              <a:gd name="T11" fmla="*/ 2147483646 h 662"/>
              <a:gd name="T12" fmla="*/ 2147483646 w 660"/>
              <a:gd name="T13" fmla="*/ 2147483646 h 662"/>
              <a:gd name="T14" fmla="*/ 2147483646 w 660"/>
              <a:gd name="T15" fmla="*/ 2147483646 h 662"/>
              <a:gd name="T16" fmla="*/ 2147483646 w 660"/>
              <a:gd name="T17" fmla="*/ 2147483646 h 662"/>
              <a:gd name="T18" fmla="*/ 2147483646 w 660"/>
              <a:gd name="T19" fmla="*/ 2147483646 h 662"/>
              <a:gd name="T20" fmla="*/ 2147483646 w 660"/>
              <a:gd name="T21" fmla="*/ 2147483646 h 662"/>
              <a:gd name="T22" fmla="*/ 2147483646 w 660"/>
              <a:gd name="T23" fmla="*/ 2147483646 h 662"/>
              <a:gd name="T24" fmla="*/ 2147483646 w 660"/>
              <a:gd name="T25" fmla="*/ 2147483646 h 662"/>
              <a:gd name="T26" fmla="*/ 2147483646 w 660"/>
              <a:gd name="T27" fmla="*/ 2147483646 h 662"/>
              <a:gd name="T28" fmla="*/ 2147483646 w 660"/>
              <a:gd name="T29" fmla="*/ 0 h 662"/>
              <a:gd name="T30" fmla="*/ 2147483646 w 660"/>
              <a:gd name="T31" fmla="*/ 2147483646 h 662"/>
              <a:gd name="T32" fmla="*/ 2147483646 w 660"/>
              <a:gd name="T33" fmla="*/ 2147483646 h 662"/>
              <a:gd name="T34" fmla="*/ 2147483646 w 660"/>
              <a:gd name="T35" fmla="*/ 2147483646 h 662"/>
              <a:gd name="T36" fmla="*/ 2147483646 w 660"/>
              <a:gd name="T37" fmla="*/ 2147483646 h 662"/>
              <a:gd name="T38" fmla="*/ 2147483646 w 660"/>
              <a:gd name="T39" fmla="*/ 2147483646 h 662"/>
              <a:gd name="T40" fmla="*/ 2147483646 w 660"/>
              <a:gd name="T41" fmla="*/ 2147483646 h 662"/>
              <a:gd name="T42" fmla="*/ 2147483646 w 660"/>
              <a:gd name="T43" fmla="*/ 2147483646 h 662"/>
              <a:gd name="T44" fmla="*/ 2147483646 w 660"/>
              <a:gd name="T45" fmla="*/ 2147483646 h 662"/>
              <a:gd name="T46" fmla="*/ 2147483646 w 660"/>
              <a:gd name="T47" fmla="*/ 2147483646 h 662"/>
              <a:gd name="T48" fmla="*/ 2147483646 w 660"/>
              <a:gd name="T49" fmla="*/ 2147483646 h 662"/>
              <a:gd name="T50" fmla="*/ 2147483646 w 660"/>
              <a:gd name="T51" fmla="*/ 2147483646 h 662"/>
              <a:gd name="T52" fmla="*/ 2147483646 w 660"/>
              <a:gd name="T53" fmla="*/ 2147483646 h 662"/>
              <a:gd name="T54" fmla="*/ 2147483646 w 660"/>
              <a:gd name="T55" fmla="*/ 2147483646 h 662"/>
              <a:gd name="T56" fmla="*/ 2147483646 w 660"/>
              <a:gd name="T57" fmla="*/ 2147483646 h 662"/>
              <a:gd name="T58" fmla="*/ 2147483646 w 660"/>
              <a:gd name="T59" fmla="*/ 2147483646 h 662"/>
              <a:gd name="T60" fmla="*/ 2147483646 w 660"/>
              <a:gd name="T61" fmla="*/ 2147483646 h 662"/>
              <a:gd name="T62" fmla="*/ 2147483646 w 660"/>
              <a:gd name="T63" fmla="*/ 2147483646 h 662"/>
              <a:gd name="T64" fmla="*/ 2147483646 w 660"/>
              <a:gd name="T65" fmla="*/ 2147483646 h 662"/>
              <a:gd name="T66" fmla="*/ 2147483646 w 660"/>
              <a:gd name="T67" fmla="*/ 2147483646 h 662"/>
              <a:gd name="T68" fmla="*/ 2147483646 w 660"/>
              <a:gd name="T69" fmla="*/ 2147483646 h 662"/>
              <a:gd name="T70" fmla="*/ 2147483646 w 660"/>
              <a:gd name="T71" fmla="*/ 2147483646 h 662"/>
              <a:gd name="T72" fmla="*/ 2147483646 w 660"/>
              <a:gd name="T73" fmla="*/ 2147483646 h 662"/>
              <a:gd name="T74" fmla="*/ 2147483646 w 660"/>
              <a:gd name="T75" fmla="*/ 2147483646 h 662"/>
              <a:gd name="T76" fmla="*/ 2147483646 w 660"/>
              <a:gd name="T77" fmla="*/ 2147483646 h 662"/>
              <a:gd name="T78" fmla="*/ 2147483646 w 660"/>
              <a:gd name="T79" fmla="*/ 2147483646 h 662"/>
              <a:gd name="T80" fmla="*/ 2147483646 w 660"/>
              <a:gd name="T81" fmla="*/ 2147483646 h 662"/>
              <a:gd name="T82" fmla="*/ 2147483646 w 660"/>
              <a:gd name="T83" fmla="*/ 2147483646 h 662"/>
              <a:gd name="T84" fmla="*/ 2147483646 w 660"/>
              <a:gd name="T85" fmla="*/ 2147483646 h 662"/>
              <a:gd name="T86" fmla="*/ 2147483646 w 660"/>
              <a:gd name="T87" fmla="*/ 2147483646 h 662"/>
              <a:gd name="T88" fmla="*/ 2147483646 w 660"/>
              <a:gd name="T89" fmla="*/ 2147483646 h 662"/>
              <a:gd name="T90" fmla="*/ 2147483646 w 660"/>
              <a:gd name="T91" fmla="*/ 2147483646 h 662"/>
              <a:gd name="T92" fmla="*/ 2147483646 w 660"/>
              <a:gd name="T93" fmla="*/ 2147483646 h 662"/>
              <a:gd name="T94" fmla="*/ 2147483646 w 660"/>
              <a:gd name="T95" fmla="*/ 2147483646 h 662"/>
              <a:gd name="T96" fmla="*/ 2147483646 w 660"/>
              <a:gd name="T97" fmla="*/ 2147483646 h 662"/>
              <a:gd name="T98" fmla="*/ 2147483646 w 660"/>
              <a:gd name="T99" fmla="*/ 2147483646 h 662"/>
              <a:gd name="T100" fmla="*/ 0 w 660"/>
              <a:gd name="T101" fmla="*/ 2147483646 h 662"/>
              <a:gd name="T102" fmla="*/ 2147483646 w 660"/>
              <a:gd name="T103" fmla="*/ 2147483646 h 662"/>
              <a:gd name="T104" fmla="*/ 2147483646 w 660"/>
              <a:gd name="T105" fmla="*/ 2147483646 h 662"/>
              <a:gd name="T106" fmla="*/ 2147483646 w 660"/>
              <a:gd name="T107" fmla="*/ 2147483646 h 662"/>
              <a:gd name="T108" fmla="*/ 2147483646 w 660"/>
              <a:gd name="T109" fmla="*/ 2147483646 h 662"/>
              <a:gd name="T110" fmla="*/ 2147483646 w 660"/>
              <a:gd name="T111" fmla="*/ 2147483646 h 662"/>
              <a:gd name="T112" fmla="*/ 2147483646 w 660"/>
              <a:gd name="T113" fmla="*/ 2147483646 h 662"/>
              <a:gd name="T114" fmla="*/ 2147483646 w 660"/>
              <a:gd name="T115" fmla="*/ 2147483646 h 662"/>
              <a:gd name="T116" fmla="*/ 2147483646 w 660"/>
              <a:gd name="T117" fmla="*/ 2147483646 h 662"/>
              <a:gd name="T118" fmla="*/ 2147483646 w 660"/>
              <a:gd name="T119" fmla="*/ 2147483646 h 662"/>
              <a:gd name="T120" fmla="*/ 2147483646 w 660"/>
              <a:gd name="T121" fmla="*/ 2147483646 h 662"/>
              <a:gd name="T122" fmla="*/ 2147483646 w 660"/>
              <a:gd name="T123" fmla="*/ 2147483646 h 662"/>
              <a:gd name="T124" fmla="*/ 2147483646 w 660"/>
              <a:gd name="T125" fmla="*/ 0 h 6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60"/>
              <a:gd name="T190" fmla="*/ 0 h 662"/>
              <a:gd name="T191" fmla="*/ 660 w 660"/>
              <a:gd name="T192" fmla="*/ 662 h 6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60" h="662">
                <a:moveTo>
                  <a:pt x="324" y="224"/>
                </a:moveTo>
                <a:lnTo>
                  <a:pt x="300" y="228"/>
                </a:lnTo>
                <a:lnTo>
                  <a:pt x="278" y="237"/>
                </a:lnTo>
                <a:lnTo>
                  <a:pt x="258" y="252"/>
                </a:lnTo>
                <a:lnTo>
                  <a:pt x="241" y="270"/>
                </a:lnTo>
                <a:lnTo>
                  <a:pt x="231" y="291"/>
                </a:lnTo>
                <a:lnTo>
                  <a:pt x="224" y="313"/>
                </a:lnTo>
                <a:lnTo>
                  <a:pt x="223" y="337"/>
                </a:lnTo>
                <a:lnTo>
                  <a:pt x="227" y="360"/>
                </a:lnTo>
                <a:lnTo>
                  <a:pt x="236" y="383"/>
                </a:lnTo>
                <a:lnTo>
                  <a:pt x="250" y="402"/>
                </a:lnTo>
                <a:lnTo>
                  <a:pt x="269" y="419"/>
                </a:lnTo>
                <a:lnTo>
                  <a:pt x="290" y="431"/>
                </a:lnTo>
                <a:lnTo>
                  <a:pt x="313" y="436"/>
                </a:lnTo>
                <a:lnTo>
                  <a:pt x="337" y="438"/>
                </a:lnTo>
                <a:lnTo>
                  <a:pt x="359" y="434"/>
                </a:lnTo>
                <a:lnTo>
                  <a:pt x="381" y="425"/>
                </a:lnTo>
                <a:lnTo>
                  <a:pt x="402" y="410"/>
                </a:lnTo>
                <a:lnTo>
                  <a:pt x="418" y="392"/>
                </a:lnTo>
                <a:lnTo>
                  <a:pt x="430" y="371"/>
                </a:lnTo>
                <a:lnTo>
                  <a:pt x="436" y="349"/>
                </a:lnTo>
                <a:lnTo>
                  <a:pt x="438" y="325"/>
                </a:lnTo>
                <a:lnTo>
                  <a:pt x="434" y="302"/>
                </a:lnTo>
                <a:lnTo>
                  <a:pt x="424" y="279"/>
                </a:lnTo>
                <a:lnTo>
                  <a:pt x="410" y="260"/>
                </a:lnTo>
                <a:lnTo>
                  <a:pt x="392" y="243"/>
                </a:lnTo>
                <a:lnTo>
                  <a:pt x="369" y="231"/>
                </a:lnTo>
                <a:lnTo>
                  <a:pt x="347" y="226"/>
                </a:lnTo>
                <a:lnTo>
                  <a:pt x="324" y="224"/>
                </a:lnTo>
                <a:close/>
                <a:moveTo>
                  <a:pt x="311" y="0"/>
                </a:moveTo>
                <a:lnTo>
                  <a:pt x="313" y="11"/>
                </a:lnTo>
                <a:lnTo>
                  <a:pt x="324" y="63"/>
                </a:lnTo>
                <a:lnTo>
                  <a:pt x="364" y="66"/>
                </a:lnTo>
                <a:lnTo>
                  <a:pt x="380" y="15"/>
                </a:lnTo>
                <a:lnTo>
                  <a:pt x="384" y="4"/>
                </a:lnTo>
                <a:lnTo>
                  <a:pt x="393" y="8"/>
                </a:lnTo>
                <a:lnTo>
                  <a:pt x="469" y="32"/>
                </a:lnTo>
                <a:lnTo>
                  <a:pt x="478" y="36"/>
                </a:lnTo>
                <a:lnTo>
                  <a:pt x="476" y="45"/>
                </a:lnTo>
                <a:lnTo>
                  <a:pt x="459" y="96"/>
                </a:lnTo>
                <a:lnTo>
                  <a:pt x="491" y="118"/>
                </a:lnTo>
                <a:lnTo>
                  <a:pt x="532" y="82"/>
                </a:lnTo>
                <a:lnTo>
                  <a:pt x="540" y="75"/>
                </a:lnTo>
                <a:lnTo>
                  <a:pt x="546" y="83"/>
                </a:lnTo>
                <a:lnTo>
                  <a:pt x="599" y="142"/>
                </a:lnTo>
                <a:lnTo>
                  <a:pt x="607" y="150"/>
                </a:lnTo>
                <a:lnTo>
                  <a:pt x="599" y="156"/>
                </a:lnTo>
                <a:lnTo>
                  <a:pt x="558" y="192"/>
                </a:lnTo>
                <a:lnTo>
                  <a:pt x="576" y="227"/>
                </a:lnTo>
                <a:lnTo>
                  <a:pt x="629" y="216"/>
                </a:lnTo>
                <a:lnTo>
                  <a:pt x="639" y="214"/>
                </a:lnTo>
                <a:lnTo>
                  <a:pt x="642" y="224"/>
                </a:lnTo>
                <a:lnTo>
                  <a:pt x="658" y="302"/>
                </a:lnTo>
                <a:lnTo>
                  <a:pt x="660" y="312"/>
                </a:lnTo>
                <a:lnTo>
                  <a:pt x="650" y="313"/>
                </a:lnTo>
                <a:lnTo>
                  <a:pt x="597" y="325"/>
                </a:lnTo>
                <a:lnTo>
                  <a:pt x="595" y="364"/>
                </a:lnTo>
                <a:lnTo>
                  <a:pt x="647" y="381"/>
                </a:lnTo>
                <a:lnTo>
                  <a:pt x="656" y="384"/>
                </a:lnTo>
                <a:lnTo>
                  <a:pt x="654" y="395"/>
                </a:lnTo>
                <a:lnTo>
                  <a:pt x="629" y="469"/>
                </a:lnTo>
                <a:lnTo>
                  <a:pt x="626" y="480"/>
                </a:lnTo>
                <a:lnTo>
                  <a:pt x="616" y="476"/>
                </a:lnTo>
                <a:lnTo>
                  <a:pt x="565" y="459"/>
                </a:lnTo>
                <a:lnTo>
                  <a:pt x="542" y="493"/>
                </a:lnTo>
                <a:lnTo>
                  <a:pt x="579" y="533"/>
                </a:lnTo>
                <a:lnTo>
                  <a:pt x="586" y="540"/>
                </a:lnTo>
                <a:lnTo>
                  <a:pt x="578" y="548"/>
                </a:lnTo>
                <a:lnTo>
                  <a:pt x="520" y="600"/>
                </a:lnTo>
                <a:lnTo>
                  <a:pt x="512" y="607"/>
                </a:lnTo>
                <a:lnTo>
                  <a:pt x="506" y="600"/>
                </a:lnTo>
                <a:lnTo>
                  <a:pt x="469" y="560"/>
                </a:lnTo>
                <a:lnTo>
                  <a:pt x="434" y="578"/>
                </a:lnTo>
                <a:lnTo>
                  <a:pt x="444" y="630"/>
                </a:lnTo>
                <a:lnTo>
                  <a:pt x="447" y="641"/>
                </a:lnTo>
                <a:lnTo>
                  <a:pt x="436" y="642"/>
                </a:lnTo>
                <a:lnTo>
                  <a:pt x="359" y="659"/>
                </a:lnTo>
                <a:lnTo>
                  <a:pt x="350" y="662"/>
                </a:lnTo>
                <a:lnTo>
                  <a:pt x="347" y="651"/>
                </a:lnTo>
                <a:lnTo>
                  <a:pt x="335" y="599"/>
                </a:lnTo>
                <a:lnTo>
                  <a:pt x="296" y="596"/>
                </a:lnTo>
                <a:lnTo>
                  <a:pt x="279" y="647"/>
                </a:lnTo>
                <a:lnTo>
                  <a:pt x="276" y="658"/>
                </a:lnTo>
                <a:lnTo>
                  <a:pt x="267" y="654"/>
                </a:lnTo>
                <a:lnTo>
                  <a:pt x="191" y="630"/>
                </a:lnTo>
                <a:lnTo>
                  <a:pt x="182" y="626"/>
                </a:lnTo>
                <a:lnTo>
                  <a:pt x="185" y="617"/>
                </a:lnTo>
                <a:lnTo>
                  <a:pt x="202" y="566"/>
                </a:lnTo>
                <a:lnTo>
                  <a:pt x="168" y="544"/>
                </a:lnTo>
                <a:lnTo>
                  <a:pt x="128" y="580"/>
                </a:lnTo>
                <a:lnTo>
                  <a:pt x="121" y="587"/>
                </a:lnTo>
                <a:lnTo>
                  <a:pt x="114" y="579"/>
                </a:lnTo>
                <a:lnTo>
                  <a:pt x="60" y="520"/>
                </a:lnTo>
                <a:lnTo>
                  <a:pt x="54" y="512"/>
                </a:lnTo>
                <a:lnTo>
                  <a:pt x="62" y="506"/>
                </a:lnTo>
                <a:lnTo>
                  <a:pt x="102" y="470"/>
                </a:lnTo>
                <a:lnTo>
                  <a:pt x="84" y="434"/>
                </a:lnTo>
                <a:lnTo>
                  <a:pt x="30" y="446"/>
                </a:lnTo>
                <a:lnTo>
                  <a:pt x="21" y="448"/>
                </a:lnTo>
                <a:lnTo>
                  <a:pt x="18" y="438"/>
                </a:lnTo>
                <a:lnTo>
                  <a:pt x="1" y="360"/>
                </a:lnTo>
                <a:lnTo>
                  <a:pt x="0" y="350"/>
                </a:lnTo>
                <a:lnTo>
                  <a:pt x="9" y="349"/>
                </a:lnTo>
                <a:lnTo>
                  <a:pt x="63" y="337"/>
                </a:lnTo>
                <a:lnTo>
                  <a:pt x="64" y="298"/>
                </a:lnTo>
                <a:lnTo>
                  <a:pt x="13" y="281"/>
                </a:lnTo>
                <a:lnTo>
                  <a:pt x="4" y="278"/>
                </a:lnTo>
                <a:lnTo>
                  <a:pt x="7" y="267"/>
                </a:lnTo>
                <a:lnTo>
                  <a:pt x="32" y="193"/>
                </a:lnTo>
                <a:lnTo>
                  <a:pt x="34" y="182"/>
                </a:lnTo>
                <a:lnTo>
                  <a:pt x="45" y="186"/>
                </a:lnTo>
                <a:lnTo>
                  <a:pt x="96" y="203"/>
                </a:lnTo>
                <a:lnTo>
                  <a:pt x="117" y="169"/>
                </a:lnTo>
                <a:lnTo>
                  <a:pt x="81" y="129"/>
                </a:lnTo>
                <a:lnTo>
                  <a:pt x="73" y="122"/>
                </a:lnTo>
                <a:lnTo>
                  <a:pt x="81" y="114"/>
                </a:lnTo>
                <a:lnTo>
                  <a:pt x="140" y="62"/>
                </a:lnTo>
                <a:lnTo>
                  <a:pt x="148" y="55"/>
                </a:lnTo>
                <a:lnTo>
                  <a:pt x="155" y="62"/>
                </a:lnTo>
                <a:lnTo>
                  <a:pt x="191" y="102"/>
                </a:lnTo>
                <a:lnTo>
                  <a:pt x="227" y="84"/>
                </a:lnTo>
                <a:lnTo>
                  <a:pt x="215" y="32"/>
                </a:lnTo>
                <a:lnTo>
                  <a:pt x="214" y="21"/>
                </a:lnTo>
                <a:lnTo>
                  <a:pt x="223" y="20"/>
                </a:lnTo>
                <a:lnTo>
                  <a:pt x="300" y="3"/>
                </a:lnTo>
                <a:lnTo>
                  <a:pt x="311" y="0"/>
                </a:lnTo>
                <a:close/>
              </a:path>
            </a:pathLst>
          </a:custGeom>
          <a:solidFill>
            <a:srgbClr val="6BC2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16" name="Rectángulo 15">
            <a:extLst>
              <a:ext uri="{FF2B5EF4-FFF2-40B4-BE49-F238E27FC236}">
                <a16:creationId xmlns:a16="http://schemas.microsoft.com/office/drawing/2014/main" id="{006B1A51-F053-4A0E-8B6E-AD51F8A69939}"/>
              </a:ext>
            </a:extLst>
          </p:cNvPr>
          <p:cNvSpPr/>
          <p:nvPr/>
        </p:nvSpPr>
        <p:spPr>
          <a:xfrm>
            <a:off x="5810765" y="2453951"/>
            <a:ext cx="1709708" cy="461665"/>
          </a:xfrm>
          <a:prstGeom prst="rect">
            <a:avLst/>
          </a:prstGeom>
        </p:spPr>
        <p:txBody>
          <a:bodyPr wrap="square">
            <a:spAutoFit/>
          </a:bodyPr>
          <a:lstStyle/>
          <a:p>
            <a:r>
              <a:rPr lang="es-MX" sz="2400" b="1">
                <a:solidFill>
                  <a:schemeClr val="accent2"/>
                </a:solidFill>
                <a:latin typeface="inherit"/>
              </a:rPr>
              <a:t>R</a:t>
            </a:r>
            <a:r>
              <a:rPr lang="es-MX" sz="2400" b="1">
                <a:solidFill>
                  <a:srgbClr val="404040"/>
                </a:solidFill>
                <a:latin typeface="inherit"/>
              </a:rPr>
              <a:t>ecencia</a:t>
            </a:r>
            <a:r>
              <a:rPr lang="es-MX" sz="2000">
                <a:solidFill>
                  <a:srgbClr val="404040"/>
                </a:solidFill>
                <a:latin typeface="Roboto"/>
              </a:rPr>
              <a:t>. </a:t>
            </a:r>
            <a:endParaRPr lang="es-CO" sz="2000"/>
          </a:p>
        </p:txBody>
      </p:sp>
      <p:sp>
        <p:nvSpPr>
          <p:cNvPr id="17" name="Freeform 196">
            <a:extLst>
              <a:ext uri="{FF2B5EF4-FFF2-40B4-BE49-F238E27FC236}">
                <a16:creationId xmlns:a16="http://schemas.microsoft.com/office/drawing/2014/main" id="{BF890100-8E2C-4067-9341-2BBD245B38C2}"/>
              </a:ext>
            </a:extLst>
          </p:cNvPr>
          <p:cNvSpPr>
            <a:spLocks noEditPoints="1"/>
          </p:cNvSpPr>
          <p:nvPr/>
        </p:nvSpPr>
        <p:spPr bwMode="auto">
          <a:xfrm>
            <a:off x="5306067" y="3221413"/>
            <a:ext cx="382555" cy="347406"/>
          </a:xfrm>
          <a:custGeom>
            <a:avLst/>
            <a:gdLst>
              <a:gd name="T0" fmla="*/ 2147483646 w 660"/>
              <a:gd name="T1" fmla="*/ 2147483646 h 662"/>
              <a:gd name="T2" fmla="*/ 2147483646 w 660"/>
              <a:gd name="T3" fmla="*/ 2147483646 h 662"/>
              <a:gd name="T4" fmla="*/ 2147483646 w 660"/>
              <a:gd name="T5" fmla="*/ 2147483646 h 662"/>
              <a:gd name="T6" fmla="*/ 2147483646 w 660"/>
              <a:gd name="T7" fmla="*/ 2147483646 h 662"/>
              <a:gd name="T8" fmla="*/ 2147483646 w 660"/>
              <a:gd name="T9" fmla="*/ 2147483646 h 662"/>
              <a:gd name="T10" fmla="*/ 2147483646 w 660"/>
              <a:gd name="T11" fmla="*/ 2147483646 h 662"/>
              <a:gd name="T12" fmla="*/ 2147483646 w 660"/>
              <a:gd name="T13" fmla="*/ 2147483646 h 662"/>
              <a:gd name="T14" fmla="*/ 2147483646 w 660"/>
              <a:gd name="T15" fmla="*/ 2147483646 h 662"/>
              <a:gd name="T16" fmla="*/ 2147483646 w 660"/>
              <a:gd name="T17" fmla="*/ 2147483646 h 662"/>
              <a:gd name="T18" fmla="*/ 2147483646 w 660"/>
              <a:gd name="T19" fmla="*/ 2147483646 h 662"/>
              <a:gd name="T20" fmla="*/ 2147483646 w 660"/>
              <a:gd name="T21" fmla="*/ 2147483646 h 662"/>
              <a:gd name="T22" fmla="*/ 2147483646 w 660"/>
              <a:gd name="T23" fmla="*/ 2147483646 h 662"/>
              <a:gd name="T24" fmla="*/ 2147483646 w 660"/>
              <a:gd name="T25" fmla="*/ 2147483646 h 662"/>
              <a:gd name="T26" fmla="*/ 2147483646 w 660"/>
              <a:gd name="T27" fmla="*/ 2147483646 h 662"/>
              <a:gd name="T28" fmla="*/ 2147483646 w 660"/>
              <a:gd name="T29" fmla="*/ 0 h 662"/>
              <a:gd name="T30" fmla="*/ 2147483646 w 660"/>
              <a:gd name="T31" fmla="*/ 2147483646 h 662"/>
              <a:gd name="T32" fmla="*/ 2147483646 w 660"/>
              <a:gd name="T33" fmla="*/ 2147483646 h 662"/>
              <a:gd name="T34" fmla="*/ 2147483646 w 660"/>
              <a:gd name="T35" fmla="*/ 2147483646 h 662"/>
              <a:gd name="T36" fmla="*/ 2147483646 w 660"/>
              <a:gd name="T37" fmla="*/ 2147483646 h 662"/>
              <a:gd name="T38" fmla="*/ 2147483646 w 660"/>
              <a:gd name="T39" fmla="*/ 2147483646 h 662"/>
              <a:gd name="T40" fmla="*/ 2147483646 w 660"/>
              <a:gd name="T41" fmla="*/ 2147483646 h 662"/>
              <a:gd name="T42" fmla="*/ 2147483646 w 660"/>
              <a:gd name="T43" fmla="*/ 2147483646 h 662"/>
              <a:gd name="T44" fmla="*/ 2147483646 w 660"/>
              <a:gd name="T45" fmla="*/ 2147483646 h 662"/>
              <a:gd name="T46" fmla="*/ 2147483646 w 660"/>
              <a:gd name="T47" fmla="*/ 2147483646 h 662"/>
              <a:gd name="T48" fmla="*/ 2147483646 w 660"/>
              <a:gd name="T49" fmla="*/ 2147483646 h 662"/>
              <a:gd name="T50" fmla="*/ 2147483646 w 660"/>
              <a:gd name="T51" fmla="*/ 2147483646 h 662"/>
              <a:gd name="T52" fmla="*/ 2147483646 w 660"/>
              <a:gd name="T53" fmla="*/ 2147483646 h 662"/>
              <a:gd name="T54" fmla="*/ 2147483646 w 660"/>
              <a:gd name="T55" fmla="*/ 2147483646 h 662"/>
              <a:gd name="T56" fmla="*/ 2147483646 w 660"/>
              <a:gd name="T57" fmla="*/ 2147483646 h 662"/>
              <a:gd name="T58" fmla="*/ 2147483646 w 660"/>
              <a:gd name="T59" fmla="*/ 2147483646 h 662"/>
              <a:gd name="T60" fmla="*/ 2147483646 w 660"/>
              <a:gd name="T61" fmla="*/ 2147483646 h 662"/>
              <a:gd name="T62" fmla="*/ 2147483646 w 660"/>
              <a:gd name="T63" fmla="*/ 2147483646 h 662"/>
              <a:gd name="T64" fmla="*/ 2147483646 w 660"/>
              <a:gd name="T65" fmla="*/ 2147483646 h 662"/>
              <a:gd name="T66" fmla="*/ 2147483646 w 660"/>
              <a:gd name="T67" fmla="*/ 2147483646 h 662"/>
              <a:gd name="T68" fmla="*/ 2147483646 w 660"/>
              <a:gd name="T69" fmla="*/ 2147483646 h 662"/>
              <a:gd name="T70" fmla="*/ 2147483646 w 660"/>
              <a:gd name="T71" fmla="*/ 2147483646 h 662"/>
              <a:gd name="T72" fmla="*/ 2147483646 w 660"/>
              <a:gd name="T73" fmla="*/ 2147483646 h 662"/>
              <a:gd name="T74" fmla="*/ 2147483646 w 660"/>
              <a:gd name="T75" fmla="*/ 2147483646 h 662"/>
              <a:gd name="T76" fmla="*/ 2147483646 w 660"/>
              <a:gd name="T77" fmla="*/ 2147483646 h 662"/>
              <a:gd name="T78" fmla="*/ 2147483646 w 660"/>
              <a:gd name="T79" fmla="*/ 2147483646 h 662"/>
              <a:gd name="T80" fmla="*/ 2147483646 w 660"/>
              <a:gd name="T81" fmla="*/ 2147483646 h 662"/>
              <a:gd name="T82" fmla="*/ 2147483646 w 660"/>
              <a:gd name="T83" fmla="*/ 2147483646 h 662"/>
              <a:gd name="T84" fmla="*/ 2147483646 w 660"/>
              <a:gd name="T85" fmla="*/ 2147483646 h 662"/>
              <a:gd name="T86" fmla="*/ 2147483646 w 660"/>
              <a:gd name="T87" fmla="*/ 2147483646 h 662"/>
              <a:gd name="T88" fmla="*/ 2147483646 w 660"/>
              <a:gd name="T89" fmla="*/ 2147483646 h 662"/>
              <a:gd name="T90" fmla="*/ 2147483646 w 660"/>
              <a:gd name="T91" fmla="*/ 2147483646 h 662"/>
              <a:gd name="T92" fmla="*/ 2147483646 w 660"/>
              <a:gd name="T93" fmla="*/ 2147483646 h 662"/>
              <a:gd name="T94" fmla="*/ 2147483646 w 660"/>
              <a:gd name="T95" fmla="*/ 2147483646 h 662"/>
              <a:gd name="T96" fmla="*/ 2147483646 w 660"/>
              <a:gd name="T97" fmla="*/ 2147483646 h 662"/>
              <a:gd name="T98" fmla="*/ 2147483646 w 660"/>
              <a:gd name="T99" fmla="*/ 2147483646 h 662"/>
              <a:gd name="T100" fmla="*/ 0 w 660"/>
              <a:gd name="T101" fmla="*/ 2147483646 h 662"/>
              <a:gd name="T102" fmla="*/ 2147483646 w 660"/>
              <a:gd name="T103" fmla="*/ 2147483646 h 662"/>
              <a:gd name="T104" fmla="*/ 2147483646 w 660"/>
              <a:gd name="T105" fmla="*/ 2147483646 h 662"/>
              <a:gd name="T106" fmla="*/ 2147483646 w 660"/>
              <a:gd name="T107" fmla="*/ 2147483646 h 662"/>
              <a:gd name="T108" fmla="*/ 2147483646 w 660"/>
              <a:gd name="T109" fmla="*/ 2147483646 h 662"/>
              <a:gd name="T110" fmla="*/ 2147483646 w 660"/>
              <a:gd name="T111" fmla="*/ 2147483646 h 662"/>
              <a:gd name="T112" fmla="*/ 2147483646 w 660"/>
              <a:gd name="T113" fmla="*/ 2147483646 h 662"/>
              <a:gd name="T114" fmla="*/ 2147483646 w 660"/>
              <a:gd name="T115" fmla="*/ 2147483646 h 662"/>
              <a:gd name="T116" fmla="*/ 2147483646 w 660"/>
              <a:gd name="T117" fmla="*/ 2147483646 h 662"/>
              <a:gd name="T118" fmla="*/ 2147483646 w 660"/>
              <a:gd name="T119" fmla="*/ 2147483646 h 662"/>
              <a:gd name="T120" fmla="*/ 2147483646 w 660"/>
              <a:gd name="T121" fmla="*/ 2147483646 h 662"/>
              <a:gd name="T122" fmla="*/ 2147483646 w 660"/>
              <a:gd name="T123" fmla="*/ 2147483646 h 662"/>
              <a:gd name="T124" fmla="*/ 2147483646 w 660"/>
              <a:gd name="T125" fmla="*/ 0 h 6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60"/>
              <a:gd name="T190" fmla="*/ 0 h 662"/>
              <a:gd name="T191" fmla="*/ 660 w 660"/>
              <a:gd name="T192" fmla="*/ 662 h 6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60" h="662">
                <a:moveTo>
                  <a:pt x="324" y="224"/>
                </a:moveTo>
                <a:lnTo>
                  <a:pt x="300" y="228"/>
                </a:lnTo>
                <a:lnTo>
                  <a:pt x="278" y="237"/>
                </a:lnTo>
                <a:lnTo>
                  <a:pt x="258" y="252"/>
                </a:lnTo>
                <a:lnTo>
                  <a:pt x="241" y="270"/>
                </a:lnTo>
                <a:lnTo>
                  <a:pt x="231" y="291"/>
                </a:lnTo>
                <a:lnTo>
                  <a:pt x="224" y="313"/>
                </a:lnTo>
                <a:lnTo>
                  <a:pt x="223" y="337"/>
                </a:lnTo>
                <a:lnTo>
                  <a:pt x="227" y="360"/>
                </a:lnTo>
                <a:lnTo>
                  <a:pt x="236" y="383"/>
                </a:lnTo>
                <a:lnTo>
                  <a:pt x="250" y="402"/>
                </a:lnTo>
                <a:lnTo>
                  <a:pt x="269" y="419"/>
                </a:lnTo>
                <a:lnTo>
                  <a:pt x="290" y="431"/>
                </a:lnTo>
                <a:lnTo>
                  <a:pt x="313" y="436"/>
                </a:lnTo>
                <a:lnTo>
                  <a:pt x="337" y="438"/>
                </a:lnTo>
                <a:lnTo>
                  <a:pt x="359" y="434"/>
                </a:lnTo>
                <a:lnTo>
                  <a:pt x="381" y="425"/>
                </a:lnTo>
                <a:lnTo>
                  <a:pt x="402" y="410"/>
                </a:lnTo>
                <a:lnTo>
                  <a:pt x="418" y="392"/>
                </a:lnTo>
                <a:lnTo>
                  <a:pt x="430" y="371"/>
                </a:lnTo>
                <a:lnTo>
                  <a:pt x="436" y="349"/>
                </a:lnTo>
                <a:lnTo>
                  <a:pt x="438" y="325"/>
                </a:lnTo>
                <a:lnTo>
                  <a:pt x="434" y="302"/>
                </a:lnTo>
                <a:lnTo>
                  <a:pt x="424" y="279"/>
                </a:lnTo>
                <a:lnTo>
                  <a:pt x="410" y="260"/>
                </a:lnTo>
                <a:lnTo>
                  <a:pt x="392" y="243"/>
                </a:lnTo>
                <a:lnTo>
                  <a:pt x="369" y="231"/>
                </a:lnTo>
                <a:lnTo>
                  <a:pt x="347" y="226"/>
                </a:lnTo>
                <a:lnTo>
                  <a:pt x="324" y="224"/>
                </a:lnTo>
                <a:close/>
                <a:moveTo>
                  <a:pt x="311" y="0"/>
                </a:moveTo>
                <a:lnTo>
                  <a:pt x="313" y="11"/>
                </a:lnTo>
                <a:lnTo>
                  <a:pt x="324" y="63"/>
                </a:lnTo>
                <a:lnTo>
                  <a:pt x="364" y="66"/>
                </a:lnTo>
                <a:lnTo>
                  <a:pt x="380" y="15"/>
                </a:lnTo>
                <a:lnTo>
                  <a:pt x="384" y="4"/>
                </a:lnTo>
                <a:lnTo>
                  <a:pt x="393" y="8"/>
                </a:lnTo>
                <a:lnTo>
                  <a:pt x="469" y="32"/>
                </a:lnTo>
                <a:lnTo>
                  <a:pt x="478" y="36"/>
                </a:lnTo>
                <a:lnTo>
                  <a:pt x="476" y="45"/>
                </a:lnTo>
                <a:lnTo>
                  <a:pt x="459" y="96"/>
                </a:lnTo>
                <a:lnTo>
                  <a:pt x="491" y="118"/>
                </a:lnTo>
                <a:lnTo>
                  <a:pt x="532" y="82"/>
                </a:lnTo>
                <a:lnTo>
                  <a:pt x="540" y="75"/>
                </a:lnTo>
                <a:lnTo>
                  <a:pt x="546" y="83"/>
                </a:lnTo>
                <a:lnTo>
                  <a:pt x="599" y="142"/>
                </a:lnTo>
                <a:lnTo>
                  <a:pt x="607" y="150"/>
                </a:lnTo>
                <a:lnTo>
                  <a:pt x="599" y="156"/>
                </a:lnTo>
                <a:lnTo>
                  <a:pt x="558" y="192"/>
                </a:lnTo>
                <a:lnTo>
                  <a:pt x="576" y="227"/>
                </a:lnTo>
                <a:lnTo>
                  <a:pt x="629" y="216"/>
                </a:lnTo>
                <a:lnTo>
                  <a:pt x="639" y="214"/>
                </a:lnTo>
                <a:lnTo>
                  <a:pt x="642" y="224"/>
                </a:lnTo>
                <a:lnTo>
                  <a:pt x="658" y="302"/>
                </a:lnTo>
                <a:lnTo>
                  <a:pt x="660" y="312"/>
                </a:lnTo>
                <a:lnTo>
                  <a:pt x="650" y="313"/>
                </a:lnTo>
                <a:lnTo>
                  <a:pt x="597" y="325"/>
                </a:lnTo>
                <a:lnTo>
                  <a:pt x="595" y="364"/>
                </a:lnTo>
                <a:lnTo>
                  <a:pt x="647" y="381"/>
                </a:lnTo>
                <a:lnTo>
                  <a:pt x="656" y="384"/>
                </a:lnTo>
                <a:lnTo>
                  <a:pt x="654" y="395"/>
                </a:lnTo>
                <a:lnTo>
                  <a:pt x="629" y="469"/>
                </a:lnTo>
                <a:lnTo>
                  <a:pt x="626" y="480"/>
                </a:lnTo>
                <a:lnTo>
                  <a:pt x="616" y="476"/>
                </a:lnTo>
                <a:lnTo>
                  <a:pt x="565" y="459"/>
                </a:lnTo>
                <a:lnTo>
                  <a:pt x="542" y="493"/>
                </a:lnTo>
                <a:lnTo>
                  <a:pt x="579" y="533"/>
                </a:lnTo>
                <a:lnTo>
                  <a:pt x="586" y="540"/>
                </a:lnTo>
                <a:lnTo>
                  <a:pt x="578" y="548"/>
                </a:lnTo>
                <a:lnTo>
                  <a:pt x="520" y="600"/>
                </a:lnTo>
                <a:lnTo>
                  <a:pt x="512" y="607"/>
                </a:lnTo>
                <a:lnTo>
                  <a:pt x="506" y="600"/>
                </a:lnTo>
                <a:lnTo>
                  <a:pt x="469" y="560"/>
                </a:lnTo>
                <a:lnTo>
                  <a:pt x="434" y="578"/>
                </a:lnTo>
                <a:lnTo>
                  <a:pt x="444" y="630"/>
                </a:lnTo>
                <a:lnTo>
                  <a:pt x="447" y="641"/>
                </a:lnTo>
                <a:lnTo>
                  <a:pt x="436" y="642"/>
                </a:lnTo>
                <a:lnTo>
                  <a:pt x="359" y="659"/>
                </a:lnTo>
                <a:lnTo>
                  <a:pt x="350" y="662"/>
                </a:lnTo>
                <a:lnTo>
                  <a:pt x="347" y="651"/>
                </a:lnTo>
                <a:lnTo>
                  <a:pt x="335" y="599"/>
                </a:lnTo>
                <a:lnTo>
                  <a:pt x="296" y="596"/>
                </a:lnTo>
                <a:lnTo>
                  <a:pt x="279" y="647"/>
                </a:lnTo>
                <a:lnTo>
                  <a:pt x="276" y="658"/>
                </a:lnTo>
                <a:lnTo>
                  <a:pt x="267" y="654"/>
                </a:lnTo>
                <a:lnTo>
                  <a:pt x="191" y="630"/>
                </a:lnTo>
                <a:lnTo>
                  <a:pt x="182" y="626"/>
                </a:lnTo>
                <a:lnTo>
                  <a:pt x="185" y="617"/>
                </a:lnTo>
                <a:lnTo>
                  <a:pt x="202" y="566"/>
                </a:lnTo>
                <a:lnTo>
                  <a:pt x="168" y="544"/>
                </a:lnTo>
                <a:lnTo>
                  <a:pt x="128" y="580"/>
                </a:lnTo>
                <a:lnTo>
                  <a:pt x="121" y="587"/>
                </a:lnTo>
                <a:lnTo>
                  <a:pt x="114" y="579"/>
                </a:lnTo>
                <a:lnTo>
                  <a:pt x="60" y="520"/>
                </a:lnTo>
                <a:lnTo>
                  <a:pt x="54" y="512"/>
                </a:lnTo>
                <a:lnTo>
                  <a:pt x="62" y="506"/>
                </a:lnTo>
                <a:lnTo>
                  <a:pt x="102" y="470"/>
                </a:lnTo>
                <a:lnTo>
                  <a:pt x="84" y="434"/>
                </a:lnTo>
                <a:lnTo>
                  <a:pt x="30" y="446"/>
                </a:lnTo>
                <a:lnTo>
                  <a:pt x="21" y="448"/>
                </a:lnTo>
                <a:lnTo>
                  <a:pt x="18" y="438"/>
                </a:lnTo>
                <a:lnTo>
                  <a:pt x="1" y="360"/>
                </a:lnTo>
                <a:lnTo>
                  <a:pt x="0" y="350"/>
                </a:lnTo>
                <a:lnTo>
                  <a:pt x="9" y="349"/>
                </a:lnTo>
                <a:lnTo>
                  <a:pt x="63" y="337"/>
                </a:lnTo>
                <a:lnTo>
                  <a:pt x="64" y="298"/>
                </a:lnTo>
                <a:lnTo>
                  <a:pt x="13" y="281"/>
                </a:lnTo>
                <a:lnTo>
                  <a:pt x="4" y="278"/>
                </a:lnTo>
                <a:lnTo>
                  <a:pt x="7" y="267"/>
                </a:lnTo>
                <a:lnTo>
                  <a:pt x="32" y="193"/>
                </a:lnTo>
                <a:lnTo>
                  <a:pt x="34" y="182"/>
                </a:lnTo>
                <a:lnTo>
                  <a:pt x="45" y="186"/>
                </a:lnTo>
                <a:lnTo>
                  <a:pt x="96" y="203"/>
                </a:lnTo>
                <a:lnTo>
                  <a:pt x="117" y="169"/>
                </a:lnTo>
                <a:lnTo>
                  <a:pt x="81" y="129"/>
                </a:lnTo>
                <a:lnTo>
                  <a:pt x="73" y="122"/>
                </a:lnTo>
                <a:lnTo>
                  <a:pt x="81" y="114"/>
                </a:lnTo>
                <a:lnTo>
                  <a:pt x="140" y="62"/>
                </a:lnTo>
                <a:lnTo>
                  <a:pt x="148" y="55"/>
                </a:lnTo>
                <a:lnTo>
                  <a:pt x="155" y="62"/>
                </a:lnTo>
                <a:lnTo>
                  <a:pt x="191" y="102"/>
                </a:lnTo>
                <a:lnTo>
                  <a:pt x="227" y="84"/>
                </a:lnTo>
                <a:lnTo>
                  <a:pt x="215" y="32"/>
                </a:lnTo>
                <a:lnTo>
                  <a:pt x="214" y="21"/>
                </a:lnTo>
                <a:lnTo>
                  <a:pt x="223" y="20"/>
                </a:lnTo>
                <a:lnTo>
                  <a:pt x="300" y="3"/>
                </a:lnTo>
                <a:lnTo>
                  <a:pt x="311" y="0"/>
                </a:lnTo>
                <a:close/>
              </a:path>
            </a:pathLst>
          </a:custGeom>
          <a:solidFill>
            <a:srgbClr val="6BC2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18" name="Rectángulo 17">
            <a:extLst>
              <a:ext uri="{FF2B5EF4-FFF2-40B4-BE49-F238E27FC236}">
                <a16:creationId xmlns:a16="http://schemas.microsoft.com/office/drawing/2014/main" id="{FE75FB12-FF85-42C9-A098-6EFE6682135E}"/>
              </a:ext>
            </a:extLst>
          </p:cNvPr>
          <p:cNvSpPr/>
          <p:nvPr/>
        </p:nvSpPr>
        <p:spPr>
          <a:xfrm>
            <a:off x="5810765" y="3164284"/>
            <a:ext cx="1709708" cy="461665"/>
          </a:xfrm>
          <a:prstGeom prst="rect">
            <a:avLst/>
          </a:prstGeom>
        </p:spPr>
        <p:txBody>
          <a:bodyPr wrap="square">
            <a:spAutoFit/>
          </a:bodyPr>
          <a:lstStyle/>
          <a:p>
            <a:pPr algn="just" fontAlgn="base"/>
            <a:r>
              <a:rPr lang="es-MX" sz="2400" b="1">
                <a:solidFill>
                  <a:schemeClr val="accent2"/>
                </a:solidFill>
                <a:latin typeface="inherit"/>
              </a:rPr>
              <a:t>F</a:t>
            </a:r>
            <a:r>
              <a:rPr lang="es-MX" sz="2400" b="1">
                <a:solidFill>
                  <a:srgbClr val="404040"/>
                </a:solidFill>
                <a:latin typeface="inherit"/>
              </a:rPr>
              <a:t>recuencia.</a:t>
            </a:r>
          </a:p>
        </p:txBody>
      </p:sp>
      <p:sp>
        <p:nvSpPr>
          <p:cNvPr id="19" name="Freeform 196">
            <a:extLst>
              <a:ext uri="{FF2B5EF4-FFF2-40B4-BE49-F238E27FC236}">
                <a16:creationId xmlns:a16="http://schemas.microsoft.com/office/drawing/2014/main" id="{84E1DDDC-6966-42D3-8471-1838F2F99798}"/>
              </a:ext>
            </a:extLst>
          </p:cNvPr>
          <p:cNvSpPr>
            <a:spLocks noEditPoints="1"/>
          </p:cNvSpPr>
          <p:nvPr/>
        </p:nvSpPr>
        <p:spPr bwMode="auto">
          <a:xfrm>
            <a:off x="5291559" y="3974132"/>
            <a:ext cx="382555" cy="347406"/>
          </a:xfrm>
          <a:custGeom>
            <a:avLst/>
            <a:gdLst>
              <a:gd name="T0" fmla="*/ 2147483646 w 660"/>
              <a:gd name="T1" fmla="*/ 2147483646 h 662"/>
              <a:gd name="T2" fmla="*/ 2147483646 w 660"/>
              <a:gd name="T3" fmla="*/ 2147483646 h 662"/>
              <a:gd name="T4" fmla="*/ 2147483646 w 660"/>
              <a:gd name="T5" fmla="*/ 2147483646 h 662"/>
              <a:gd name="T6" fmla="*/ 2147483646 w 660"/>
              <a:gd name="T7" fmla="*/ 2147483646 h 662"/>
              <a:gd name="T8" fmla="*/ 2147483646 w 660"/>
              <a:gd name="T9" fmla="*/ 2147483646 h 662"/>
              <a:gd name="T10" fmla="*/ 2147483646 w 660"/>
              <a:gd name="T11" fmla="*/ 2147483646 h 662"/>
              <a:gd name="T12" fmla="*/ 2147483646 w 660"/>
              <a:gd name="T13" fmla="*/ 2147483646 h 662"/>
              <a:gd name="T14" fmla="*/ 2147483646 w 660"/>
              <a:gd name="T15" fmla="*/ 2147483646 h 662"/>
              <a:gd name="T16" fmla="*/ 2147483646 w 660"/>
              <a:gd name="T17" fmla="*/ 2147483646 h 662"/>
              <a:gd name="T18" fmla="*/ 2147483646 w 660"/>
              <a:gd name="T19" fmla="*/ 2147483646 h 662"/>
              <a:gd name="T20" fmla="*/ 2147483646 w 660"/>
              <a:gd name="T21" fmla="*/ 2147483646 h 662"/>
              <a:gd name="T22" fmla="*/ 2147483646 w 660"/>
              <a:gd name="T23" fmla="*/ 2147483646 h 662"/>
              <a:gd name="T24" fmla="*/ 2147483646 w 660"/>
              <a:gd name="T25" fmla="*/ 2147483646 h 662"/>
              <a:gd name="T26" fmla="*/ 2147483646 w 660"/>
              <a:gd name="T27" fmla="*/ 2147483646 h 662"/>
              <a:gd name="T28" fmla="*/ 2147483646 w 660"/>
              <a:gd name="T29" fmla="*/ 0 h 662"/>
              <a:gd name="T30" fmla="*/ 2147483646 w 660"/>
              <a:gd name="T31" fmla="*/ 2147483646 h 662"/>
              <a:gd name="T32" fmla="*/ 2147483646 w 660"/>
              <a:gd name="T33" fmla="*/ 2147483646 h 662"/>
              <a:gd name="T34" fmla="*/ 2147483646 w 660"/>
              <a:gd name="T35" fmla="*/ 2147483646 h 662"/>
              <a:gd name="T36" fmla="*/ 2147483646 w 660"/>
              <a:gd name="T37" fmla="*/ 2147483646 h 662"/>
              <a:gd name="T38" fmla="*/ 2147483646 w 660"/>
              <a:gd name="T39" fmla="*/ 2147483646 h 662"/>
              <a:gd name="T40" fmla="*/ 2147483646 w 660"/>
              <a:gd name="T41" fmla="*/ 2147483646 h 662"/>
              <a:gd name="T42" fmla="*/ 2147483646 w 660"/>
              <a:gd name="T43" fmla="*/ 2147483646 h 662"/>
              <a:gd name="T44" fmla="*/ 2147483646 w 660"/>
              <a:gd name="T45" fmla="*/ 2147483646 h 662"/>
              <a:gd name="T46" fmla="*/ 2147483646 w 660"/>
              <a:gd name="T47" fmla="*/ 2147483646 h 662"/>
              <a:gd name="T48" fmla="*/ 2147483646 w 660"/>
              <a:gd name="T49" fmla="*/ 2147483646 h 662"/>
              <a:gd name="T50" fmla="*/ 2147483646 w 660"/>
              <a:gd name="T51" fmla="*/ 2147483646 h 662"/>
              <a:gd name="T52" fmla="*/ 2147483646 w 660"/>
              <a:gd name="T53" fmla="*/ 2147483646 h 662"/>
              <a:gd name="T54" fmla="*/ 2147483646 w 660"/>
              <a:gd name="T55" fmla="*/ 2147483646 h 662"/>
              <a:gd name="T56" fmla="*/ 2147483646 w 660"/>
              <a:gd name="T57" fmla="*/ 2147483646 h 662"/>
              <a:gd name="T58" fmla="*/ 2147483646 w 660"/>
              <a:gd name="T59" fmla="*/ 2147483646 h 662"/>
              <a:gd name="T60" fmla="*/ 2147483646 w 660"/>
              <a:gd name="T61" fmla="*/ 2147483646 h 662"/>
              <a:gd name="T62" fmla="*/ 2147483646 w 660"/>
              <a:gd name="T63" fmla="*/ 2147483646 h 662"/>
              <a:gd name="T64" fmla="*/ 2147483646 w 660"/>
              <a:gd name="T65" fmla="*/ 2147483646 h 662"/>
              <a:gd name="T66" fmla="*/ 2147483646 w 660"/>
              <a:gd name="T67" fmla="*/ 2147483646 h 662"/>
              <a:gd name="T68" fmla="*/ 2147483646 w 660"/>
              <a:gd name="T69" fmla="*/ 2147483646 h 662"/>
              <a:gd name="T70" fmla="*/ 2147483646 w 660"/>
              <a:gd name="T71" fmla="*/ 2147483646 h 662"/>
              <a:gd name="T72" fmla="*/ 2147483646 w 660"/>
              <a:gd name="T73" fmla="*/ 2147483646 h 662"/>
              <a:gd name="T74" fmla="*/ 2147483646 w 660"/>
              <a:gd name="T75" fmla="*/ 2147483646 h 662"/>
              <a:gd name="T76" fmla="*/ 2147483646 w 660"/>
              <a:gd name="T77" fmla="*/ 2147483646 h 662"/>
              <a:gd name="T78" fmla="*/ 2147483646 w 660"/>
              <a:gd name="T79" fmla="*/ 2147483646 h 662"/>
              <a:gd name="T80" fmla="*/ 2147483646 w 660"/>
              <a:gd name="T81" fmla="*/ 2147483646 h 662"/>
              <a:gd name="T82" fmla="*/ 2147483646 w 660"/>
              <a:gd name="T83" fmla="*/ 2147483646 h 662"/>
              <a:gd name="T84" fmla="*/ 2147483646 w 660"/>
              <a:gd name="T85" fmla="*/ 2147483646 h 662"/>
              <a:gd name="T86" fmla="*/ 2147483646 w 660"/>
              <a:gd name="T87" fmla="*/ 2147483646 h 662"/>
              <a:gd name="T88" fmla="*/ 2147483646 w 660"/>
              <a:gd name="T89" fmla="*/ 2147483646 h 662"/>
              <a:gd name="T90" fmla="*/ 2147483646 w 660"/>
              <a:gd name="T91" fmla="*/ 2147483646 h 662"/>
              <a:gd name="T92" fmla="*/ 2147483646 w 660"/>
              <a:gd name="T93" fmla="*/ 2147483646 h 662"/>
              <a:gd name="T94" fmla="*/ 2147483646 w 660"/>
              <a:gd name="T95" fmla="*/ 2147483646 h 662"/>
              <a:gd name="T96" fmla="*/ 2147483646 w 660"/>
              <a:gd name="T97" fmla="*/ 2147483646 h 662"/>
              <a:gd name="T98" fmla="*/ 2147483646 w 660"/>
              <a:gd name="T99" fmla="*/ 2147483646 h 662"/>
              <a:gd name="T100" fmla="*/ 0 w 660"/>
              <a:gd name="T101" fmla="*/ 2147483646 h 662"/>
              <a:gd name="T102" fmla="*/ 2147483646 w 660"/>
              <a:gd name="T103" fmla="*/ 2147483646 h 662"/>
              <a:gd name="T104" fmla="*/ 2147483646 w 660"/>
              <a:gd name="T105" fmla="*/ 2147483646 h 662"/>
              <a:gd name="T106" fmla="*/ 2147483646 w 660"/>
              <a:gd name="T107" fmla="*/ 2147483646 h 662"/>
              <a:gd name="T108" fmla="*/ 2147483646 w 660"/>
              <a:gd name="T109" fmla="*/ 2147483646 h 662"/>
              <a:gd name="T110" fmla="*/ 2147483646 w 660"/>
              <a:gd name="T111" fmla="*/ 2147483646 h 662"/>
              <a:gd name="T112" fmla="*/ 2147483646 w 660"/>
              <a:gd name="T113" fmla="*/ 2147483646 h 662"/>
              <a:gd name="T114" fmla="*/ 2147483646 w 660"/>
              <a:gd name="T115" fmla="*/ 2147483646 h 662"/>
              <a:gd name="T116" fmla="*/ 2147483646 w 660"/>
              <a:gd name="T117" fmla="*/ 2147483646 h 662"/>
              <a:gd name="T118" fmla="*/ 2147483646 w 660"/>
              <a:gd name="T119" fmla="*/ 2147483646 h 662"/>
              <a:gd name="T120" fmla="*/ 2147483646 w 660"/>
              <a:gd name="T121" fmla="*/ 2147483646 h 662"/>
              <a:gd name="T122" fmla="*/ 2147483646 w 660"/>
              <a:gd name="T123" fmla="*/ 2147483646 h 662"/>
              <a:gd name="T124" fmla="*/ 2147483646 w 660"/>
              <a:gd name="T125" fmla="*/ 0 h 6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60"/>
              <a:gd name="T190" fmla="*/ 0 h 662"/>
              <a:gd name="T191" fmla="*/ 660 w 660"/>
              <a:gd name="T192" fmla="*/ 662 h 6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60" h="662">
                <a:moveTo>
                  <a:pt x="324" y="224"/>
                </a:moveTo>
                <a:lnTo>
                  <a:pt x="300" y="228"/>
                </a:lnTo>
                <a:lnTo>
                  <a:pt x="278" y="237"/>
                </a:lnTo>
                <a:lnTo>
                  <a:pt x="258" y="252"/>
                </a:lnTo>
                <a:lnTo>
                  <a:pt x="241" y="270"/>
                </a:lnTo>
                <a:lnTo>
                  <a:pt x="231" y="291"/>
                </a:lnTo>
                <a:lnTo>
                  <a:pt x="224" y="313"/>
                </a:lnTo>
                <a:lnTo>
                  <a:pt x="223" y="337"/>
                </a:lnTo>
                <a:lnTo>
                  <a:pt x="227" y="360"/>
                </a:lnTo>
                <a:lnTo>
                  <a:pt x="236" y="383"/>
                </a:lnTo>
                <a:lnTo>
                  <a:pt x="250" y="402"/>
                </a:lnTo>
                <a:lnTo>
                  <a:pt x="269" y="419"/>
                </a:lnTo>
                <a:lnTo>
                  <a:pt x="290" y="431"/>
                </a:lnTo>
                <a:lnTo>
                  <a:pt x="313" y="436"/>
                </a:lnTo>
                <a:lnTo>
                  <a:pt x="337" y="438"/>
                </a:lnTo>
                <a:lnTo>
                  <a:pt x="359" y="434"/>
                </a:lnTo>
                <a:lnTo>
                  <a:pt x="381" y="425"/>
                </a:lnTo>
                <a:lnTo>
                  <a:pt x="402" y="410"/>
                </a:lnTo>
                <a:lnTo>
                  <a:pt x="418" y="392"/>
                </a:lnTo>
                <a:lnTo>
                  <a:pt x="430" y="371"/>
                </a:lnTo>
                <a:lnTo>
                  <a:pt x="436" y="349"/>
                </a:lnTo>
                <a:lnTo>
                  <a:pt x="438" y="325"/>
                </a:lnTo>
                <a:lnTo>
                  <a:pt x="434" y="302"/>
                </a:lnTo>
                <a:lnTo>
                  <a:pt x="424" y="279"/>
                </a:lnTo>
                <a:lnTo>
                  <a:pt x="410" y="260"/>
                </a:lnTo>
                <a:lnTo>
                  <a:pt x="392" y="243"/>
                </a:lnTo>
                <a:lnTo>
                  <a:pt x="369" y="231"/>
                </a:lnTo>
                <a:lnTo>
                  <a:pt x="347" y="226"/>
                </a:lnTo>
                <a:lnTo>
                  <a:pt x="324" y="224"/>
                </a:lnTo>
                <a:close/>
                <a:moveTo>
                  <a:pt x="311" y="0"/>
                </a:moveTo>
                <a:lnTo>
                  <a:pt x="313" y="11"/>
                </a:lnTo>
                <a:lnTo>
                  <a:pt x="324" y="63"/>
                </a:lnTo>
                <a:lnTo>
                  <a:pt x="364" y="66"/>
                </a:lnTo>
                <a:lnTo>
                  <a:pt x="380" y="15"/>
                </a:lnTo>
                <a:lnTo>
                  <a:pt x="384" y="4"/>
                </a:lnTo>
                <a:lnTo>
                  <a:pt x="393" y="8"/>
                </a:lnTo>
                <a:lnTo>
                  <a:pt x="469" y="32"/>
                </a:lnTo>
                <a:lnTo>
                  <a:pt x="478" y="36"/>
                </a:lnTo>
                <a:lnTo>
                  <a:pt x="476" y="45"/>
                </a:lnTo>
                <a:lnTo>
                  <a:pt x="459" y="96"/>
                </a:lnTo>
                <a:lnTo>
                  <a:pt x="491" y="118"/>
                </a:lnTo>
                <a:lnTo>
                  <a:pt x="532" y="82"/>
                </a:lnTo>
                <a:lnTo>
                  <a:pt x="540" y="75"/>
                </a:lnTo>
                <a:lnTo>
                  <a:pt x="546" y="83"/>
                </a:lnTo>
                <a:lnTo>
                  <a:pt x="599" y="142"/>
                </a:lnTo>
                <a:lnTo>
                  <a:pt x="607" y="150"/>
                </a:lnTo>
                <a:lnTo>
                  <a:pt x="599" y="156"/>
                </a:lnTo>
                <a:lnTo>
                  <a:pt x="558" y="192"/>
                </a:lnTo>
                <a:lnTo>
                  <a:pt x="576" y="227"/>
                </a:lnTo>
                <a:lnTo>
                  <a:pt x="629" y="216"/>
                </a:lnTo>
                <a:lnTo>
                  <a:pt x="639" y="214"/>
                </a:lnTo>
                <a:lnTo>
                  <a:pt x="642" y="224"/>
                </a:lnTo>
                <a:lnTo>
                  <a:pt x="658" y="302"/>
                </a:lnTo>
                <a:lnTo>
                  <a:pt x="660" y="312"/>
                </a:lnTo>
                <a:lnTo>
                  <a:pt x="650" y="313"/>
                </a:lnTo>
                <a:lnTo>
                  <a:pt x="597" y="325"/>
                </a:lnTo>
                <a:lnTo>
                  <a:pt x="595" y="364"/>
                </a:lnTo>
                <a:lnTo>
                  <a:pt x="647" y="381"/>
                </a:lnTo>
                <a:lnTo>
                  <a:pt x="656" y="384"/>
                </a:lnTo>
                <a:lnTo>
                  <a:pt x="654" y="395"/>
                </a:lnTo>
                <a:lnTo>
                  <a:pt x="629" y="469"/>
                </a:lnTo>
                <a:lnTo>
                  <a:pt x="626" y="480"/>
                </a:lnTo>
                <a:lnTo>
                  <a:pt x="616" y="476"/>
                </a:lnTo>
                <a:lnTo>
                  <a:pt x="565" y="459"/>
                </a:lnTo>
                <a:lnTo>
                  <a:pt x="542" y="493"/>
                </a:lnTo>
                <a:lnTo>
                  <a:pt x="579" y="533"/>
                </a:lnTo>
                <a:lnTo>
                  <a:pt x="586" y="540"/>
                </a:lnTo>
                <a:lnTo>
                  <a:pt x="578" y="548"/>
                </a:lnTo>
                <a:lnTo>
                  <a:pt x="520" y="600"/>
                </a:lnTo>
                <a:lnTo>
                  <a:pt x="512" y="607"/>
                </a:lnTo>
                <a:lnTo>
                  <a:pt x="506" y="600"/>
                </a:lnTo>
                <a:lnTo>
                  <a:pt x="469" y="560"/>
                </a:lnTo>
                <a:lnTo>
                  <a:pt x="434" y="578"/>
                </a:lnTo>
                <a:lnTo>
                  <a:pt x="444" y="630"/>
                </a:lnTo>
                <a:lnTo>
                  <a:pt x="447" y="641"/>
                </a:lnTo>
                <a:lnTo>
                  <a:pt x="436" y="642"/>
                </a:lnTo>
                <a:lnTo>
                  <a:pt x="359" y="659"/>
                </a:lnTo>
                <a:lnTo>
                  <a:pt x="350" y="662"/>
                </a:lnTo>
                <a:lnTo>
                  <a:pt x="347" y="651"/>
                </a:lnTo>
                <a:lnTo>
                  <a:pt x="335" y="599"/>
                </a:lnTo>
                <a:lnTo>
                  <a:pt x="296" y="596"/>
                </a:lnTo>
                <a:lnTo>
                  <a:pt x="279" y="647"/>
                </a:lnTo>
                <a:lnTo>
                  <a:pt x="276" y="658"/>
                </a:lnTo>
                <a:lnTo>
                  <a:pt x="267" y="654"/>
                </a:lnTo>
                <a:lnTo>
                  <a:pt x="191" y="630"/>
                </a:lnTo>
                <a:lnTo>
                  <a:pt x="182" y="626"/>
                </a:lnTo>
                <a:lnTo>
                  <a:pt x="185" y="617"/>
                </a:lnTo>
                <a:lnTo>
                  <a:pt x="202" y="566"/>
                </a:lnTo>
                <a:lnTo>
                  <a:pt x="168" y="544"/>
                </a:lnTo>
                <a:lnTo>
                  <a:pt x="128" y="580"/>
                </a:lnTo>
                <a:lnTo>
                  <a:pt x="121" y="587"/>
                </a:lnTo>
                <a:lnTo>
                  <a:pt x="114" y="579"/>
                </a:lnTo>
                <a:lnTo>
                  <a:pt x="60" y="520"/>
                </a:lnTo>
                <a:lnTo>
                  <a:pt x="54" y="512"/>
                </a:lnTo>
                <a:lnTo>
                  <a:pt x="62" y="506"/>
                </a:lnTo>
                <a:lnTo>
                  <a:pt x="102" y="470"/>
                </a:lnTo>
                <a:lnTo>
                  <a:pt x="84" y="434"/>
                </a:lnTo>
                <a:lnTo>
                  <a:pt x="30" y="446"/>
                </a:lnTo>
                <a:lnTo>
                  <a:pt x="21" y="448"/>
                </a:lnTo>
                <a:lnTo>
                  <a:pt x="18" y="438"/>
                </a:lnTo>
                <a:lnTo>
                  <a:pt x="1" y="360"/>
                </a:lnTo>
                <a:lnTo>
                  <a:pt x="0" y="350"/>
                </a:lnTo>
                <a:lnTo>
                  <a:pt x="9" y="349"/>
                </a:lnTo>
                <a:lnTo>
                  <a:pt x="63" y="337"/>
                </a:lnTo>
                <a:lnTo>
                  <a:pt x="64" y="298"/>
                </a:lnTo>
                <a:lnTo>
                  <a:pt x="13" y="281"/>
                </a:lnTo>
                <a:lnTo>
                  <a:pt x="4" y="278"/>
                </a:lnTo>
                <a:lnTo>
                  <a:pt x="7" y="267"/>
                </a:lnTo>
                <a:lnTo>
                  <a:pt x="32" y="193"/>
                </a:lnTo>
                <a:lnTo>
                  <a:pt x="34" y="182"/>
                </a:lnTo>
                <a:lnTo>
                  <a:pt x="45" y="186"/>
                </a:lnTo>
                <a:lnTo>
                  <a:pt x="96" y="203"/>
                </a:lnTo>
                <a:lnTo>
                  <a:pt x="117" y="169"/>
                </a:lnTo>
                <a:lnTo>
                  <a:pt x="81" y="129"/>
                </a:lnTo>
                <a:lnTo>
                  <a:pt x="73" y="122"/>
                </a:lnTo>
                <a:lnTo>
                  <a:pt x="81" y="114"/>
                </a:lnTo>
                <a:lnTo>
                  <a:pt x="140" y="62"/>
                </a:lnTo>
                <a:lnTo>
                  <a:pt x="148" y="55"/>
                </a:lnTo>
                <a:lnTo>
                  <a:pt x="155" y="62"/>
                </a:lnTo>
                <a:lnTo>
                  <a:pt x="191" y="102"/>
                </a:lnTo>
                <a:lnTo>
                  <a:pt x="227" y="84"/>
                </a:lnTo>
                <a:lnTo>
                  <a:pt x="215" y="32"/>
                </a:lnTo>
                <a:lnTo>
                  <a:pt x="214" y="21"/>
                </a:lnTo>
                <a:lnTo>
                  <a:pt x="223" y="20"/>
                </a:lnTo>
                <a:lnTo>
                  <a:pt x="300" y="3"/>
                </a:lnTo>
                <a:lnTo>
                  <a:pt x="311" y="0"/>
                </a:lnTo>
                <a:close/>
              </a:path>
            </a:pathLst>
          </a:custGeom>
          <a:solidFill>
            <a:srgbClr val="6BC2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0" name="Rectángulo 19">
            <a:extLst>
              <a:ext uri="{FF2B5EF4-FFF2-40B4-BE49-F238E27FC236}">
                <a16:creationId xmlns:a16="http://schemas.microsoft.com/office/drawing/2014/main" id="{8CAAEF9D-E6F9-4E59-9A7A-EB2E19855A65}"/>
              </a:ext>
            </a:extLst>
          </p:cNvPr>
          <p:cNvSpPr/>
          <p:nvPr/>
        </p:nvSpPr>
        <p:spPr>
          <a:xfrm>
            <a:off x="5810765" y="3921428"/>
            <a:ext cx="1252587" cy="461665"/>
          </a:xfrm>
          <a:prstGeom prst="rect">
            <a:avLst/>
          </a:prstGeom>
        </p:spPr>
        <p:txBody>
          <a:bodyPr wrap="none">
            <a:spAutoFit/>
          </a:bodyPr>
          <a:lstStyle/>
          <a:p>
            <a:r>
              <a:rPr lang="es-MX" sz="2400" b="1">
                <a:solidFill>
                  <a:schemeClr val="accent2"/>
                </a:solidFill>
                <a:latin typeface="inherit"/>
              </a:rPr>
              <a:t>M</a:t>
            </a:r>
            <a:r>
              <a:rPr lang="es-MX" sz="2400" b="1">
                <a:solidFill>
                  <a:srgbClr val="404040"/>
                </a:solidFill>
                <a:latin typeface="inherit"/>
              </a:rPr>
              <a:t>oney</a:t>
            </a:r>
            <a:r>
              <a:rPr lang="es-MX" sz="2400">
                <a:solidFill>
                  <a:srgbClr val="404040"/>
                </a:solidFill>
                <a:latin typeface="Roboto"/>
              </a:rPr>
              <a:t>. </a:t>
            </a:r>
            <a:endParaRPr lang="es-CO" sz="2400"/>
          </a:p>
        </p:txBody>
      </p:sp>
    </p:spTree>
    <p:extLst>
      <p:ext uri="{BB962C8B-B14F-4D97-AF65-F5344CB8AC3E}">
        <p14:creationId xmlns:p14="http://schemas.microsoft.com/office/powerpoint/2010/main" val="1080058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654121619"/>
              </p:ext>
            </p:extLst>
          </p:nvPr>
        </p:nvGraphicFramePr>
        <p:xfrm>
          <a:off x="1187545" y="964169"/>
          <a:ext cx="6942721" cy="4587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Conector recto de flecha 3"/>
          <p:cNvCxnSpPr>
            <a:cxnSpLocks/>
          </p:cNvCxnSpPr>
          <p:nvPr/>
        </p:nvCxnSpPr>
        <p:spPr>
          <a:xfrm>
            <a:off x="67270" y="1084632"/>
            <a:ext cx="15978" cy="1531014"/>
          </a:xfrm>
          <a:prstGeom prst="straightConnector1">
            <a:avLst/>
          </a:prstGeom>
          <a:ln w="28575">
            <a:solidFill>
              <a:schemeClr val="tx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a:off x="97183" y="2688332"/>
            <a:ext cx="13759" cy="825639"/>
          </a:xfrm>
          <a:prstGeom prst="straightConnector1">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a:cxnSpLocks/>
          </p:cNvCxnSpPr>
          <p:nvPr/>
        </p:nvCxnSpPr>
        <p:spPr>
          <a:xfrm>
            <a:off x="89142" y="3596607"/>
            <a:ext cx="6879" cy="1889690"/>
          </a:xfrm>
          <a:prstGeom prst="straightConnector1">
            <a:avLst/>
          </a:prstGeom>
          <a:ln w="28575">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CuadroTexto 8"/>
          <p:cNvSpPr txBox="1"/>
          <p:nvPr/>
        </p:nvSpPr>
        <p:spPr>
          <a:xfrm>
            <a:off x="177796" y="924270"/>
            <a:ext cx="1350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Incentivar</a:t>
            </a:r>
            <a:endParaRPr kumimoji="0" lang="es-CO"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CuadroTexto 11"/>
          <p:cNvSpPr txBox="1"/>
          <p:nvPr/>
        </p:nvSpPr>
        <p:spPr>
          <a:xfrm>
            <a:off x="110312" y="2074549"/>
            <a:ext cx="14858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Fidelizar</a:t>
            </a:r>
            <a:endParaRPr kumimoji="0" lang="es-CO"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CuadroTexto 12"/>
          <p:cNvSpPr txBox="1"/>
          <p:nvPr/>
        </p:nvSpPr>
        <p:spPr>
          <a:xfrm>
            <a:off x="87456" y="2801290"/>
            <a:ext cx="17940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Recuperar</a:t>
            </a:r>
            <a:endParaRPr kumimoji="0" lang="es-CO"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CuadroTexto 13"/>
          <p:cNvSpPr txBox="1"/>
          <p:nvPr/>
        </p:nvSpPr>
        <p:spPr>
          <a:xfrm>
            <a:off x="117193" y="4193752"/>
            <a:ext cx="17940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Captar</a:t>
            </a:r>
            <a:endParaRPr kumimoji="0" lang="es-CO"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 name="CuadroTexto 15">
            <a:extLst>
              <a:ext uri="{FF2B5EF4-FFF2-40B4-BE49-F238E27FC236}">
                <a16:creationId xmlns:a16="http://schemas.microsoft.com/office/drawing/2014/main" id="{EBA74884-7CC6-479E-93DF-FD0D054973CD}"/>
              </a:ext>
            </a:extLst>
          </p:cNvPr>
          <p:cNvSpPr txBox="1"/>
          <p:nvPr/>
        </p:nvSpPr>
        <p:spPr>
          <a:xfrm>
            <a:off x="510030" y="31736"/>
            <a:ext cx="7851107" cy="584775"/>
          </a:xfrm>
          <a:prstGeom prst="rect">
            <a:avLst/>
          </a:prstGeom>
          <a:noFill/>
        </p:spPr>
        <p:txBody>
          <a:bodyPr wrap="square" rtlCol="0">
            <a:spAutoFit/>
          </a:bodyPr>
          <a:lstStyle/>
          <a:p>
            <a:pPr algn="ctr"/>
            <a:r>
              <a:rPr lang="en-US" sz="3200" b="1">
                <a:solidFill>
                  <a:schemeClr val="accent5">
                    <a:lumMod val="75000"/>
                  </a:schemeClr>
                </a:solidFill>
                <a:latin typeface="Helvetica" panose="020B0604020202030204" pitchFamily="34" charset="0"/>
              </a:rPr>
              <a:t>Resultados</a:t>
            </a:r>
            <a:endParaRPr lang="es-ES" sz="3200" b="1">
              <a:solidFill>
                <a:schemeClr val="accent5">
                  <a:lumMod val="75000"/>
                </a:schemeClr>
              </a:solidFill>
              <a:latin typeface="Helvetica" panose="020B0604020202030204" pitchFamily="34" charset="0"/>
            </a:endParaRPr>
          </a:p>
        </p:txBody>
      </p:sp>
      <p:cxnSp>
        <p:nvCxnSpPr>
          <p:cNvPr id="17" name="Conector recto 16">
            <a:extLst>
              <a:ext uri="{FF2B5EF4-FFF2-40B4-BE49-F238E27FC236}">
                <a16:creationId xmlns:a16="http://schemas.microsoft.com/office/drawing/2014/main" id="{58C02F86-2877-49AA-AB6B-DA49130A54CC}"/>
              </a:ext>
            </a:extLst>
          </p:cNvPr>
          <p:cNvCxnSpPr/>
          <p:nvPr/>
        </p:nvCxnSpPr>
        <p:spPr>
          <a:xfrm>
            <a:off x="3610294" y="616511"/>
            <a:ext cx="1260475"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473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04800" y="1315432"/>
            <a:ext cx="8199920" cy="923330"/>
          </a:xfrm>
          <a:prstGeom prst="rect">
            <a:avLst/>
          </a:prstGeom>
          <a:noFill/>
        </p:spPr>
        <p:txBody>
          <a:bodyPr wrap="square" rtlCol="0" anchor="t">
            <a:spAutoFit/>
          </a:bodyPr>
          <a:lstStyle/>
          <a:p>
            <a:pPr algn="just"/>
            <a:r>
              <a:rPr lang="es-ES" dirty="0">
                <a:cs typeface="Calibri"/>
              </a:rPr>
              <a:t>Es un enfoque de agrupamiento robusto relacionado con la agrupación de k-</a:t>
            </a:r>
            <a:r>
              <a:rPr lang="es-ES" dirty="0" err="1">
                <a:cs typeface="Calibri"/>
              </a:rPr>
              <a:t>means</a:t>
            </a:r>
            <a:r>
              <a:rPr lang="es-ES" dirty="0">
                <a:cs typeface="Calibri"/>
              </a:rPr>
              <a:t> para particionar un conjunto de datos en  k grupos. Bajo este algoritmo, </a:t>
            </a:r>
            <a:r>
              <a:rPr lang="es-MX" dirty="0"/>
              <a:t>cada grupo está representado por uno de los puntos de datos en el grupo.</a:t>
            </a:r>
            <a:endParaRPr lang="es-ES" dirty="0">
              <a:cs typeface="Calibri"/>
            </a:endParaRPr>
          </a:p>
        </p:txBody>
      </p:sp>
      <p:sp>
        <p:nvSpPr>
          <p:cNvPr id="5" name="CuadroTexto 4"/>
          <p:cNvSpPr txBox="1"/>
          <p:nvPr/>
        </p:nvSpPr>
        <p:spPr>
          <a:xfrm>
            <a:off x="484927" y="420553"/>
            <a:ext cx="7851107" cy="584775"/>
          </a:xfrm>
          <a:prstGeom prst="rect">
            <a:avLst/>
          </a:prstGeom>
          <a:noFill/>
        </p:spPr>
        <p:txBody>
          <a:bodyPr wrap="square" rtlCol="0">
            <a:spAutoFit/>
          </a:bodyPr>
          <a:lstStyle/>
          <a:p>
            <a:pPr algn="ctr"/>
            <a:r>
              <a:rPr lang="en-US" sz="3200" b="1" dirty="0">
                <a:solidFill>
                  <a:schemeClr val="accent5">
                    <a:lumMod val="75000"/>
                  </a:schemeClr>
                </a:solidFill>
                <a:latin typeface="Helvetica" panose="020B0604020202030204" pitchFamily="34" charset="0"/>
              </a:rPr>
              <a:t>K-</a:t>
            </a:r>
            <a:r>
              <a:rPr lang="en-US" sz="3200" b="1" dirty="0" err="1">
                <a:solidFill>
                  <a:schemeClr val="accent5">
                    <a:lumMod val="75000"/>
                  </a:schemeClr>
                </a:solidFill>
                <a:latin typeface="Helvetica" panose="020B0604020202030204" pitchFamily="34" charset="0"/>
              </a:rPr>
              <a:t>Medoides</a:t>
            </a:r>
            <a:endParaRPr lang="es-ES" sz="3200" b="1" dirty="0">
              <a:solidFill>
                <a:schemeClr val="accent5">
                  <a:lumMod val="75000"/>
                </a:schemeClr>
              </a:solidFill>
              <a:latin typeface="Helvetica" panose="020B0604020202030204" pitchFamily="34" charset="0"/>
            </a:endParaRPr>
          </a:p>
        </p:txBody>
      </p:sp>
      <p:sp>
        <p:nvSpPr>
          <p:cNvPr id="2" name="CuadroTexto 1">
            <a:extLst>
              <a:ext uri="{FF2B5EF4-FFF2-40B4-BE49-F238E27FC236}">
                <a16:creationId xmlns:a16="http://schemas.microsoft.com/office/drawing/2014/main" id="{61659602-11D2-47E2-A4FE-79CCDD5EBBAE}"/>
              </a:ext>
            </a:extLst>
          </p:cNvPr>
          <p:cNvSpPr txBox="1"/>
          <p:nvPr/>
        </p:nvSpPr>
        <p:spPr>
          <a:xfrm>
            <a:off x="304800" y="2323237"/>
            <a:ext cx="413004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MX" dirty="0"/>
              <a:t>El término </a:t>
            </a:r>
            <a:r>
              <a:rPr lang="es-MX" dirty="0" err="1"/>
              <a:t>medoide</a:t>
            </a:r>
            <a:r>
              <a:rPr lang="es-MX" dirty="0"/>
              <a:t> se refiere a un objeto dentro de un grupo para el cual la diferencia promedio entre este y todos los demás miembros del grupo es mínima. Corresponde al punto más centralmente ubicado en el grupo.</a:t>
            </a:r>
            <a:endParaRPr lang="es-CO" dirty="0"/>
          </a:p>
        </p:txBody>
      </p:sp>
      <p:sp>
        <p:nvSpPr>
          <p:cNvPr id="3" name="CuadroTexto 2">
            <a:extLst>
              <a:ext uri="{FF2B5EF4-FFF2-40B4-BE49-F238E27FC236}">
                <a16:creationId xmlns:a16="http://schemas.microsoft.com/office/drawing/2014/main" id="{2A0A751F-F2F6-4126-B805-2C9E8B7950B6}"/>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CO"/>
          </a:p>
        </p:txBody>
      </p:sp>
      <p:cxnSp>
        <p:nvCxnSpPr>
          <p:cNvPr id="9" name="Conector recto 8">
            <a:extLst>
              <a:ext uri="{FF2B5EF4-FFF2-40B4-BE49-F238E27FC236}">
                <a16:creationId xmlns:a16="http://schemas.microsoft.com/office/drawing/2014/main" id="{24CA0259-ECE2-49CB-B82F-2C09B54DD646}"/>
              </a:ext>
            </a:extLst>
          </p:cNvPr>
          <p:cNvCxnSpPr/>
          <p:nvPr/>
        </p:nvCxnSpPr>
        <p:spPr>
          <a:xfrm>
            <a:off x="3660313" y="1005328"/>
            <a:ext cx="1260475"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pic>
        <p:nvPicPr>
          <p:cNvPr id="7" name="Imagen 6">
            <a:extLst>
              <a:ext uri="{FF2B5EF4-FFF2-40B4-BE49-F238E27FC236}">
                <a16:creationId xmlns:a16="http://schemas.microsoft.com/office/drawing/2014/main" id="{937B7376-A6C4-4227-9DEB-6D23F48BD385}"/>
              </a:ext>
            </a:extLst>
          </p:cNvPr>
          <p:cNvPicPr>
            <a:picLocks noChangeAspect="1"/>
          </p:cNvPicPr>
          <p:nvPr/>
        </p:nvPicPr>
        <p:blipFill>
          <a:blip r:embed="rId3"/>
          <a:stretch>
            <a:fillRect/>
          </a:stretch>
        </p:blipFill>
        <p:spPr>
          <a:xfrm>
            <a:off x="4920788" y="2428631"/>
            <a:ext cx="3399320" cy="2551108"/>
          </a:xfrm>
          <a:prstGeom prst="rect">
            <a:avLst/>
          </a:prstGeom>
        </p:spPr>
      </p:pic>
    </p:spTree>
    <p:extLst>
      <p:ext uri="{BB962C8B-B14F-4D97-AF65-F5344CB8AC3E}">
        <p14:creationId xmlns:p14="http://schemas.microsoft.com/office/powerpoint/2010/main" val="3713114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756034553"/>
              </p:ext>
            </p:extLst>
          </p:nvPr>
        </p:nvGraphicFramePr>
        <p:xfrm>
          <a:off x="87456" y="956367"/>
          <a:ext cx="6942721" cy="4587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Conector recto de flecha 3"/>
          <p:cNvCxnSpPr>
            <a:cxnSpLocks/>
          </p:cNvCxnSpPr>
          <p:nvPr/>
        </p:nvCxnSpPr>
        <p:spPr>
          <a:xfrm>
            <a:off x="67270" y="1084632"/>
            <a:ext cx="15978" cy="1531014"/>
          </a:xfrm>
          <a:prstGeom prst="straightConnector1">
            <a:avLst/>
          </a:prstGeom>
          <a:ln w="28575">
            <a:solidFill>
              <a:schemeClr val="tx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a:off x="97183" y="2688332"/>
            <a:ext cx="13759" cy="825639"/>
          </a:xfrm>
          <a:prstGeom prst="straightConnector1">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a:cxnSpLocks/>
          </p:cNvCxnSpPr>
          <p:nvPr/>
        </p:nvCxnSpPr>
        <p:spPr>
          <a:xfrm>
            <a:off x="89142" y="3596607"/>
            <a:ext cx="6879" cy="1889690"/>
          </a:xfrm>
          <a:prstGeom prst="straightConnector1">
            <a:avLst/>
          </a:prstGeom>
          <a:ln w="28575">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CuadroTexto 8"/>
          <p:cNvSpPr txBox="1"/>
          <p:nvPr/>
        </p:nvSpPr>
        <p:spPr>
          <a:xfrm>
            <a:off x="177796" y="924270"/>
            <a:ext cx="1350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Incentivar</a:t>
            </a:r>
            <a:endParaRPr kumimoji="0" lang="es-CO"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CuadroTexto 11"/>
          <p:cNvSpPr txBox="1"/>
          <p:nvPr/>
        </p:nvSpPr>
        <p:spPr>
          <a:xfrm>
            <a:off x="110312" y="2074549"/>
            <a:ext cx="14858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Fidelizar</a:t>
            </a:r>
            <a:endParaRPr kumimoji="0" lang="es-CO"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CuadroTexto 12"/>
          <p:cNvSpPr txBox="1"/>
          <p:nvPr/>
        </p:nvSpPr>
        <p:spPr>
          <a:xfrm>
            <a:off x="87456" y="2801290"/>
            <a:ext cx="17940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Recuperar</a:t>
            </a:r>
            <a:endParaRPr kumimoji="0" lang="es-CO"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CuadroTexto 13"/>
          <p:cNvSpPr txBox="1"/>
          <p:nvPr/>
        </p:nvSpPr>
        <p:spPr>
          <a:xfrm>
            <a:off x="117193" y="4193752"/>
            <a:ext cx="17940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Captar</a:t>
            </a:r>
            <a:endParaRPr kumimoji="0" lang="es-CO"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 name="CuadroTexto 15">
            <a:extLst>
              <a:ext uri="{FF2B5EF4-FFF2-40B4-BE49-F238E27FC236}">
                <a16:creationId xmlns:a16="http://schemas.microsoft.com/office/drawing/2014/main" id="{EBA74884-7CC6-479E-93DF-FD0D054973CD}"/>
              </a:ext>
            </a:extLst>
          </p:cNvPr>
          <p:cNvSpPr txBox="1"/>
          <p:nvPr/>
        </p:nvSpPr>
        <p:spPr>
          <a:xfrm>
            <a:off x="314979" y="31736"/>
            <a:ext cx="7851107" cy="584775"/>
          </a:xfrm>
          <a:prstGeom prst="rect">
            <a:avLst/>
          </a:prstGeom>
          <a:noFill/>
        </p:spPr>
        <p:txBody>
          <a:bodyPr wrap="square" rtlCol="0">
            <a:spAutoFit/>
          </a:bodyPr>
          <a:lstStyle/>
          <a:p>
            <a:pPr algn="ctr"/>
            <a:r>
              <a:rPr lang="en-US" sz="3200" b="1">
                <a:solidFill>
                  <a:schemeClr val="accent5">
                    <a:lumMod val="75000"/>
                  </a:schemeClr>
                </a:solidFill>
                <a:latin typeface="Helvetica" panose="020B0604020202030204" pitchFamily="34" charset="0"/>
              </a:rPr>
              <a:t>Resultados</a:t>
            </a:r>
            <a:endParaRPr lang="es-ES" sz="3200" b="1">
              <a:solidFill>
                <a:schemeClr val="accent5">
                  <a:lumMod val="75000"/>
                </a:schemeClr>
              </a:solidFill>
              <a:latin typeface="Helvetica" panose="020B0604020202030204" pitchFamily="34" charset="0"/>
            </a:endParaRPr>
          </a:p>
        </p:txBody>
      </p:sp>
      <p:cxnSp>
        <p:nvCxnSpPr>
          <p:cNvPr id="17" name="Conector recto 16">
            <a:extLst>
              <a:ext uri="{FF2B5EF4-FFF2-40B4-BE49-F238E27FC236}">
                <a16:creationId xmlns:a16="http://schemas.microsoft.com/office/drawing/2014/main" id="{58C02F86-2877-49AA-AB6B-DA49130A54CC}"/>
              </a:ext>
            </a:extLst>
          </p:cNvPr>
          <p:cNvCxnSpPr/>
          <p:nvPr/>
        </p:nvCxnSpPr>
        <p:spPr>
          <a:xfrm>
            <a:off x="3606906" y="607845"/>
            <a:ext cx="1260475"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Elipse 14">
            <a:extLst>
              <a:ext uri="{FF2B5EF4-FFF2-40B4-BE49-F238E27FC236}">
                <a16:creationId xmlns:a16="http://schemas.microsoft.com/office/drawing/2014/main" id="{93E7CD61-71B0-44EE-9417-3489A04F1DA7}"/>
              </a:ext>
            </a:extLst>
          </p:cNvPr>
          <p:cNvSpPr/>
          <p:nvPr/>
        </p:nvSpPr>
        <p:spPr>
          <a:xfrm>
            <a:off x="7084566" y="5409032"/>
            <a:ext cx="219295" cy="272752"/>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white"/>
                </a:solidFill>
                <a:effectLst/>
                <a:uLnTx/>
                <a:uFillTx/>
                <a:latin typeface="Calibri"/>
                <a:ea typeface="+mn-ea"/>
                <a:cs typeface="+mn-cs"/>
              </a:rPr>
              <a:t>4</a:t>
            </a:r>
            <a:endParaRPr kumimoji="0" lang="es-CO" sz="1200" b="0" i="0" u="none" strike="noStrike" kern="1200" cap="none" spc="0" normalizeH="0" baseline="0" noProof="0">
              <a:ln>
                <a:noFill/>
              </a:ln>
              <a:solidFill>
                <a:prstClr val="white"/>
              </a:solidFill>
              <a:effectLst/>
              <a:uLnTx/>
              <a:uFillTx/>
              <a:latin typeface="Calibri"/>
              <a:ea typeface="+mn-ea"/>
              <a:cs typeface="+mn-cs"/>
            </a:endParaRPr>
          </a:p>
        </p:txBody>
      </p:sp>
      <p:sp>
        <p:nvSpPr>
          <p:cNvPr id="19" name="CuadroTexto 18">
            <a:extLst>
              <a:ext uri="{FF2B5EF4-FFF2-40B4-BE49-F238E27FC236}">
                <a16:creationId xmlns:a16="http://schemas.microsoft.com/office/drawing/2014/main" id="{90900BAE-9B94-4489-A6E4-A97B6B76475B}"/>
              </a:ext>
            </a:extLst>
          </p:cNvPr>
          <p:cNvSpPr txBox="1"/>
          <p:nvPr/>
        </p:nvSpPr>
        <p:spPr>
          <a:xfrm>
            <a:off x="7374016" y="5385921"/>
            <a:ext cx="1289465" cy="4616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Jóvenes clase</a:t>
            </a:r>
          </a:p>
          <a:p>
            <a:pPr marL="0" marR="0" lvl="0" indent="0"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media - baja</a:t>
            </a:r>
            <a:endParaRPr kumimoji="0" lang="es-CO"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 name="Elipse 22">
            <a:extLst>
              <a:ext uri="{FF2B5EF4-FFF2-40B4-BE49-F238E27FC236}">
                <a16:creationId xmlns:a16="http://schemas.microsoft.com/office/drawing/2014/main" id="{D16230CE-A993-4EF6-8DF7-4545F9997721}"/>
              </a:ext>
            </a:extLst>
          </p:cNvPr>
          <p:cNvSpPr/>
          <p:nvPr/>
        </p:nvSpPr>
        <p:spPr>
          <a:xfrm>
            <a:off x="6932610" y="5189859"/>
            <a:ext cx="219295" cy="272752"/>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white"/>
                </a:solidFill>
                <a:effectLst/>
                <a:uLnTx/>
                <a:uFillTx/>
                <a:latin typeface="Calibri"/>
                <a:ea typeface="+mn-ea"/>
                <a:cs typeface="+mn-cs"/>
              </a:rPr>
              <a:t>3</a:t>
            </a:r>
            <a:endParaRPr kumimoji="0" lang="es-CO" sz="1200" b="0" i="0" u="none" strike="noStrike" kern="1200" cap="none" spc="0" normalizeH="0" baseline="0" noProof="0">
              <a:ln>
                <a:noFill/>
              </a:ln>
              <a:solidFill>
                <a:prstClr val="white"/>
              </a:solidFill>
              <a:effectLst/>
              <a:uLnTx/>
              <a:uFillTx/>
              <a:latin typeface="Calibri"/>
              <a:ea typeface="+mn-ea"/>
              <a:cs typeface="+mn-cs"/>
            </a:endParaRPr>
          </a:p>
        </p:txBody>
      </p:sp>
      <p:sp>
        <p:nvSpPr>
          <p:cNvPr id="24" name="CuadroTexto 23">
            <a:extLst>
              <a:ext uri="{FF2B5EF4-FFF2-40B4-BE49-F238E27FC236}">
                <a16:creationId xmlns:a16="http://schemas.microsoft.com/office/drawing/2014/main" id="{BBF87510-7880-4982-92A5-B363C1CBE1CD}"/>
              </a:ext>
            </a:extLst>
          </p:cNvPr>
          <p:cNvSpPr txBox="1"/>
          <p:nvPr/>
        </p:nvSpPr>
        <p:spPr>
          <a:xfrm>
            <a:off x="7133957" y="5144032"/>
            <a:ext cx="1901508" cy="27699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Mejor transaccionalidad</a:t>
            </a:r>
            <a:endParaRPr kumimoji="0" lang="es-CO"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5" name="Elipse 24">
            <a:extLst>
              <a:ext uri="{FF2B5EF4-FFF2-40B4-BE49-F238E27FC236}">
                <a16:creationId xmlns:a16="http://schemas.microsoft.com/office/drawing/2014/main" id="{B21DCEAB-B1DC-4BAE-8E49-8EA296A88554}"/>
              </a:ext>
            </a:extLst>
          </p:cNvPr>
          <p:cNvSpPr/>
          <p:nvPr/>
        </p:nvSpPr>
        <p:spPr>
          <a:xfrm>
            <a:off x="6745579" y="4952651"/>
            <a:ext cx="219295" cy="272752"/>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white"/>
                </a:solidFill>
                <a:effectLst/>
                <a:uLnTx/>
                <a:uFillTx/>
                <a:latin typeface="Calibri"/>
                <a:ea typeface="+mn-ea"/>
                <a:cs typeface="+mn-cs"/>
              </a:rPr>
              <a:t>2</a:t>
            </a:r>
            <a:endParaRPr kumimoji="0" lang="es-CO" sz="1200" b="0" i="0" u="none" strike="noStrike" kern="1200" cap="none" spc="0" normalizeH="0" baseline="0" noProof="0">
              <a:ln>
                <a:noFill/>
              </a:ln>
              <a:solidFill>
                <a:prstClr val="white"/>
              </a:solidFill>
              <a:effectLst/>
              <a:uLnTx/>
              <a:uFillTx/>
              <a:latin typeface="Calibri"/>
              <a:ea typeface="+mn-ea"/>
              <a:cs typeface="+mn-cs"/>
            </a:endParaRPr>
          </a:p>
        </p:txBody>
      </p:sp>
      <p:sp>
        <p:nvSpPr>
          <p:cNvPr id="3" name="Rectángulo 2">
            <a:extLst>
              <a:ext uri="{FF2B5EF4-FFF2-40B4-BE49-F238E27FC236}">
                <a16:creationId xmlns:a16="http://schemas.microsoft.com/office/drawing/2014/main" id="{E8B523F4-1D59-4E9D-8BCE-B32F2F03D3D3}"/>
              </a:ext>
            </a:extLst>
          </p:cNvPr>
          <p:cNvSpPr/>
          <p:nvPr/>
        </p:nvSpPr>
        <p:spPr>
          <a:xfrm>
            <a:off x="6953629" y="4918951"/>
            <a:ext cx="1140056" cy="276999"/>
          </a:xfrm>
          <a:prstGeom prst="rect">
            <a:avLst/>
          </a:prstGeom>
        </p:spPr>
        <p:txBody>
          <a:bodyPr wrap="none">
            <a:spAutoFit/>
          </a:bodyPr>
          <a:lstStyle/>
          <a:p>
            <a:pPr lvl="0">
              <a:defRPr/>
            </a:pPr>
            <a:r>
              <a:rPr lang="es-ES" sz="1200">
                <a:solidFill>
                  <a:prstClr val="black"/>
                </a:solidFill>
                <a:latin typeface="Arial" panose="020B0604020202020204" pitchFamily="34" charset="0"/>
                <a:cs typeface="Arial" panose="020B0604020202020204" pitchFamily="34" charset="0"/>
              </a:rPr>
              <a:t>Ingresos altos</a:t>
            </a:r>
            <a:endParaRPr lang="es-CO" sz="1200">
              <a:solidFill>
                <a:prstClr val="black"/>
              </a:solidFill>
              <a:latin typeface="Arial" panose="020B0604020202020204" pitchFamily="34" charset="0"/>
              <a:cs typeface="Arial" panose="020B0604020202020204" pitchFamily="34" charset="0"/>
            </a:endParaRPr>
          </a:p>
        </p:txBody>
      </p:sp>
      <p:sp>
        <p:nvSpPr>
          <p:cNvPr id="26" name="Elipse 25">
            <a:extLst>
              <a:ext uri="{FF2B5EF4-FFF2-40B4-BE49-F238E27FC236}">
                <a16:creationId xmlns:a16="http://schemas.microsoft.com/office/drawing/2014/main" id="{B3459F90-6A64-429E-93CE-4A4D36505C8A}"/>
              </a:ext>
            </a:extLst>
          </p:cNvPr>
          <p:cNvSpPr/>
          <p:nvPr/>
        </p:nvSpPr>
        <p:spPr>
          <a:xfrm>
            <a:off x="6570628" y="4704733"/>
            <a:ext cx="219295" cy="272752"/>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white"/>
                </a:solidFill>
                <a:effectLst/>
                <a:uLnTx/>
                <a:uFillTx/>
                <a:latin typeface="Calibri"/>
                <a:ea typeface="+mn-ea"/>
                <a:cs typeface="+mn-cs"/>
              </a:rPr>
              <a:t>1</a:t>
            </a:r>
            <a:endParaRPr kumimoji="0" lang="es-CO" sz="1200" b="0" i="0" u="none" strike="noStrike" kern="1200" cap="none" spc="0" normalizeH="0" baseline="0" noProof="0">
              <a:ln>
                <a:noFill/>
              </a:ln>
              <a:solidFill>
                <a:prstClr val="white"/>
              </a:solidFill>
              <a:effectLst/>
              <a:uLnTx/>
              <a:uFillTx/>
              <a:latin typeface="Calibri"/>
              <a:ea typeface="+mn-ea"/>
              <a:cs typeface="+mn-cs"/>
            </a:endParaRPr>
          </a:p>
        </p:txBody>
      </p:sp>
      <p:sp>
        <p:nvSpPr>
          <p:cNvPr id="28" name="Elipse 27">
            <a:extLst>
              <a:ext uri="{FF2B5EF4-FFF2-40B4-BE49-F238E27FC236}">
                <a16:creationId xmlns:a16="http://schemas.microsoft.com/office/drawing/2014/main" id="{B2AFB2C4-EBEE-4423-8A71-C8DAC0A2174C}"/>
              </a:ext>
            </a:extLst>
          </p:cNvPr>
          <p:cNvSpPr/>
          <p:nvPr/>
        </p:nvSpPr>
        <p:spPr>
          <a:xfrm>
            <a:off x="6322288" y="4312281"/>
            <a:ext cx="219295" cy="272752"/>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white"/>
                </a:solidFill>
                <a:effectLst/>
                <a:uLnTx/>
                <a:uFillTx/>
                <a:latin typeface="Calibri"/>
                <a:ea typeface="+mn-ea"/>
                <a:cs typeface="+mn-cs"/>
              </a:rPr>
              <a:t>4</a:t>
            </a:r>
            <a:endParaRPr kumimoji="0" lang="es-CO" sz="1200" b="0" i="0" u="none" strike="noStrike" kern="1200" cap="none" spc="0" normalizeH="0" baseline="0" noProof="0">
              <a:ln>
                <a:noFill/>
              </a:ln>
              <a:solidFill>
                <a:prstClr val="white"/>
              </a:solidFill>
              <a:effectLst/>
              <a:uLnTx/>
              <a:uFillTx/>
              <a:latin typeface="Calibri"/>
              <a:ea typeface="+mn-ea"/>
              <a:cs typeface="+mn-cs"/>
            </a:endParaRPr>
          </a:p>
        </p:txBody>
      </p:sp>
      <p:sp>
        <p:nvSpPr>
          <p:cNvPr id="29" name="Elipse 28">
            <a:extLst>
              <a:ext uri="{FF2B5EF4-FFF2-40B4-BE49-F238E27FC236}">
                <a16:creationId xmlns:a16="http://schemas.microsoft.com/office/drawing/2014/main" id="{82EAEB94-3754-4C5F-A889-967527CB6B62}"/>
              </a:ext>
            </a:extLst>
          </p:cNvPr>
          <p:cNvSpPr/>
          <p:nvPr/>
        </p:nvSpPr>
        <p:spPr>
          <a:xfrm>
            <a:off x="6123037" y="4081909"/>
            <a:ext cx="219295" cy="272752"/>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a:solidFill>
                  <a:prstClr val="white"/>
                </a:solidFill>
                <a:latin typeface="Calibri"/>
              </a:rPr>
              <a:t>3</a:t>
            </a:r>
            <a:endParaRPr kumimoji="0" lang="es-CO" sz="1200" b="0" i="0" u="none" strike="noStrike" kern="1200" cap="none" spc="0" normalizeH="0" baseline="0" noProof="0">
              <a:ln>
                <a:noFill/>
              </a:ln>
              <a:solidFill>
                <a:prstClr val="white"/>
              </a:solidFill>
              <a:effectLst/>
              <a:uLnTx/>
              <a:uFillTx/>
              <a:latin typeface="Calibri"/>
              <a:ea typeface="+mn-ea"/>
              <a:cs typeface="+mn-cs"/>
            </a:endParaRPr>
          </a:p>
        </p:txBody>
      </p:sp>
      <p:sp>
        <p:nvSpPr>
          <p:cNvPr id="30" name="Elipse 29">
            <a:extLst>
              <a:ext uri="{FF2B5EF4-FFF2-40B4-BE49-F238E27FC236}">
                <a16:creationId xmlns:a16="http://schemas.microsoft.com/office/drawing/2014/main" id="{B6E5A53B-A0DB-45D0-98F7-7A8F696EBDA8}"/>
              </a:ext>
            </a:extLst>
          </p:cNvPr>
          <p:cNvSpPr/>
          <p:nvPr/>
        </p:nvSpPr>
        <p:spPr>
          <a:xfrm>
            <a:off x="5945199" y="3854550"/>
            <a:ext cx="219295" cy="272752"/>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a:solidFill>
                  <a:prstClr val="white"/>
                </a:solidFill>
                <a:latin typeface="Calibri"/>
              </a:rPr>
              <a:t>2</a:t>
            </a:r>
            <a:endParaRPr kumimoji="0" lang="es-CO" sz="1200" b="0" i="0" u="none" strike="noStrike" kern="1200" cap="none" spc="0" normalizeH="0" baseline="0" noProof="0">
              <a:ln>
                <a:noFill/>
              </a:ln>
              <a:solidFill>
                <a:prstClr val="white"/>
              </a:solidFill>
              <a:effectLst/>
              <a:uLnTx/>
              <a:uFillTx/>
              <a:latin typeface="Calibri"/>
              <a:ea typeface="+mn-ea"/>
              <a:cs typeface="+mn-cs"/>
            </a:endParaRPr>
          </a:p>
        </p:txBody>
      </p:sp>
      <p:sp>
        <p:nvSpPr>
          <p:cNvPr id="31" name="Elipse 30">
            <a:extLst>
              <a:ext uri="{FF2B5EF4-FFF2-40B4-BE49-F238E27FC236}">
                <a16:creationId xmlns:a16="http://schemas.microsoft.com/office/drawing/2014/main" id="{02590F6E-3648-4339-9D27-B1B43F76CA8C}"/>
              </a:ext>
            </a:extLst>
          </p:cNvPr>
          <p:cNvSpPr/>
          <p:nvPr/>
        </p:nvSpPr>
        <p:spPr>
          <a:xfrm>
            <a:off x="5790335" y="3665341"/>
            <a:ext cx="219295" cy="272752"/>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a:solidFill>
                  <a:prstClr val="white"/>
                </a:solidFill>
                <a:latin typeface="Calibri"/>
              </a:rPr>
              <a:t>1</a:t>
            </a:r>
            <a:endParaRPr kumimoji="0" lang="es-CO" sz="1200" b="0" i="0" u="none" strike="noStrike" kern="1200" cap="none" spc="0" normalizeH="0" baseline="0" noProof="0">
              <a:ln>
                <a:noFill/>
              </a:ln>
              <a:solidFill>
                <a:prstClr val="white"/>
              </a:solidFill>
              <a:effectLst/>
              <a:uLnTx/>
              <a:uFillTx/>
              <a:latin typeface="Calibri"/>
              <a:ea typeface="+mn-ea"/>
              <a:cs typeface="+mn-cs"/>
            </a:endParaRPr>
          </a:p>
        </p:txBody>
      </p:sp>
      <p:sp>
        <p:nvSpPr>
          <p:cNvPr id="34" name="CuadroTexto 33">
            <a:extLst>
              <a:ext uri="{FF2B5EF4-FFF2-40B4-BE49-F238E27FC236}">
                <a16:creationId xmlns:a16="http://schemas.microsoft.com/office/drawing/2014/main" id="{2DA129C3-5E1C-46B3-A0D4-9A56E2571996}"/>
              </a:ext>
            </a:extLst>
          </p:cNvPr>
          <p:cNvSpPr txBox="1"/>
          <p:nvPr/>
        </p:nvSpPr>
        <p:spPr>
          <a:xfrm>
            <a:off x="6808245" y="4692363"/>
            <a:ext cx="23616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Clase alta adulto mayor</a:t>
            </a:r>
            <a:endParaRPr kumimoji="0" lang="es-CO"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5" name="Rectangle 42">
            <a:extLst>
              <a:ext uri="{FF2B5EF4-FFF2-40B4-BE49-F238E27FC236}">
                <a16:creationId xmlns:a16="http://schemas.microsoft.com/office/drawing/2014/main" id="{900576E8-6569-450E-8C44-E45F5199305C}"/>
              </a:ext>
            </a:extLst>
          </p:cNvPr>
          <p:cNvSpPr>
            <a:spLocks noChangeArrowheads="1"/>
          </p:cNvSpPr>
          <p:nvPr/>
        </p:nvSpPr>
        <p:spPr bwMode="auto">
          <a:xfrm>
            <a:off x="6475958" y="4599536"/>
            <a:ext cx="2399078" cy="4571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6" name="Rectángulo 5">
            <a:extLst>
              <a:ext uri="{FF2B5EF4-FFF2-40B4-BE49-F238E27FC236}">
                <a16:creationId xmlns:a16="http://schemas.microsoft.com/office/drawing/2014/main" id="{5A263010-642B-41E6-94B6-9990B773E176}"/>
              </a:ext>
            </a:extLst>
          </p:cNvPr>
          <p:cNvSpPr/>
          <p:nvPr/>
        </p:nvSpPr>
        <p:spPr>
          <a:xfrm>
            <a:off x="6536178" y="4346095"/>
            <a:ext cx="1096775" cy="276999"/>
          </a:xfrm>
          <a:prstGeom prst="rect">
            <a:avLst/>
          </a:prstGeom>
        </p:spPr>
        <p:txBody>
          <a:bodyPr wrap="none">
            <a:spAutoFit/>
          </a:bodyPr>
          <a:lstStyle/>
          <a:p>
            <a:r>
              <a:rPr lang="es-ES" sz="1200">
                <a:solidFill>
                  <a:prstClr val="black"/>
                </a:solidFill>
                <a:latin typeface="Arial" panose="020B0604020202020204" pitchFamily="34" charset="0"/>
                <a:cs typeface="Arial" panose="020B0604020202020204" pitchFamily="34" charset="0"/>
              </a:rPr>
              <a:t>Montos bajos</a:t>
            </a:r>
            <a:endParaRPr lang="es-CO" sz="1200"/>
          </a:p>
        </p:txBody>
      </p:sp>
      <p:sp>
        <p:nvSpPr>
          <p:cNvPr id="36" name="CuadroTexto 35">
            <a:extLst>
              <a:ext uri="{FF2B5EF4-FFF2-40B4-BE49-F238E27FC236}">
                <a16:creationId xmlns:a16="http://schemas.microsoft.com/office/drawing/2014/main" id="{956BECE0-A7ED-4B62-BD90-CCA880DE23BE}"/>
              </a:ext>
            </a:extLst>
          </p:cNvPr>
          <p:cNvSpPr txBox="1"/>
          <p:nvPr/>
        </p:nvSpPr>
        <p:spPr>
          <a:xfrm>
            <a:off x="6334810" y="4077665"/>
            <a:ext cx="235110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Montos medios</a:t>
            </a:r>
          </a:p>
        </p:txBody>
      </p:sp>
      <p:sp>
        <p:nvSpPr>
          <p:cNvPr id="37" name="CuadroTexto 36">
            <a:extLst>
              <a:ext uri="{FF2B5EF4-FFF2-40B4-BE49-F238E27FC236}">
                <a16:creationId xmlns:a16="http://schemas.microsoft.com/office/drawing/2014/main" id="{0D7B3F77-E2B6-4766-B78E-1C20F611F160}"/>
              </a:ext>
            </a:extLst>
          </p:cNvPr>
          <p:cNvSpPr txBox="1"/>
          <p:nvPr/>
        </p:nvSpPr>
        <p:spPr>
          <a:xfrm>
            <a:off x="6135083" y="3828124"/>
            <a:ext cx="235110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Clase media Profesional</a:t>
            </a:r>
            <a:endParaRPr kumimoji="0" lang="es-CO"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8" name="CuadroTexto 37">
            <a:extLst>
              <a:ext uri="{FF2B5EF4-FFF2-40B4-BE49-F238E27FC236}">
                <a16:creationId xmlns:a16="http://schemas.microsoft.com/office/drawing/2014/main" id="{8E576F72-46AA-4D22-8FF2-D29ABEDD0BF9}"/>
              </a:ext>
            </a:extLst>
          </p:cNvPr>
          <p:cNvSpPr txBox="1"/>
          <p:nvPr/>
        </p:nvSpPr>
        <p:spPr>
          <a:xfrm>
            <a:off x="5987543" y="3628716"/>
            <a:ext cx="235110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Clase Alta con altos montos</a:t>
            </a:r>
            <a:endParaRPr kumimoji="0" lang="es-CO"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9" name="Rectangle 42">
            <a:extLst>
              <a:ext uri="{FF2B5EF4-FFF2-40B4-BE49-F238E27FC236}">
                <a16:creationId xmlns:a16="http://schemas.microsoft.com/office/drawing/2014/main" id="{5544DA27-4F37-4E2B-B810-EA6B640882B8}"/>
              </a:ext>
            </a:extLst>
          </p:cNvPr>
          <p:cNvSpPr>
            <a:spLocks noChangeArrowheads="1"/>
          </p:cNvSpPr>
          <p:nvPr/>
        </p:nvSpPr>
        <p:spPr bwMode="auto">
          <a:xfrm>
            <a:off x="5858313" y="3593090"/>
            <a:ext cx="2399078" cy="4571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0" name="CuadroTexto 39">
            <a:extLst>
              <a:ext uri="{FF2B5EF4-FFF2-40B4-BE49-F238E27FC236}">
                <a16:creationId xmlns:a16="http://schemas.microsoft.com/office/drawing/2014/main" id="{E51F2618-8AC9-4833-8BEC-AC3F0BAE5E92}"/>
              </a:ext>
            </a:extLst>
          </p:cNvPr>
          <p:cNvSpPr txBox="1"/>
          <p:nvPr/>
        </p:nvSpPr>
        <p:spPr>
          <a:xfrm>
            <a:off x="5820136" y="3330491"/>
            <a:ext cx="1237716" cy="27699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Txa Visa</a:t>
            </a:r>
            <a:endParaRPr kumimoji="0" lang="es-CO"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1" name="Elipse 40">
            <a:extLst>
              <a:ext uri="{FF2B5EF4-FFF2-40B4-BE49-F238E27FC236}">
                <a16:creationId xmlns:a16="http://schemas.microsoft.com/office/drawing/2014/main" id="{C4E06453-4B1D-4C29-A30F-6259B590E68C}"/>
              </a:ext>
            </a:extLst>
          </p:cNvPr>
          <p:cNvSpPr/>
          <p:nvPr/>
        </p:nvSpPr>
        <p:spPr>
          <a:xfrm>
            <a:off x="5596991" y="3387069"/>
            <a:ext cx="219295" cy="27275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1200" b="0" i="0" u="none" strike="noStrike" kern="1200" cap="none" spc="0" normalizeH="0" baseline="0" noProof="0">
                <a:ln>
                  <a:noFill/>
                </a:ln>
                <a:solidFill>
                  <a:prstClr val="white"/>
                </a:solidFill>
                <a:effectLst/>
                <a:uLnTx/>
                <a:uFillTx/>
                <a:latin typeface="Calibri"/>
                <a:ea typeface="+mn-ea"/>
                <a:cs typeface="+mn-cs"/>
              </a:rPr>
              <a:t>4</a:t>
            </a:r>
          </a:p>
        </p:txBody>
      </p:sp>
      <p:sp>
        <p:nvSpPr>
          <p:cNvPr id="42" name="Elipse 41">
            <a:extLst>
              <a:ext uri="{FF2B5EF4-FFF2-40B4-BE49-F238E27FC236}">
                <a16:creationId xmlns:a16="http://schemas.microsoft.com/office/drawing/2014/main" id="{4C4F922A-BF73-453F-B68D-097EC9F580C8}"/>
              </a:ext>
            </a:extLst>
          </p:cNvPr>
          <p:cNvSpPr/>
          <p:nvPr/>
        </p:nvSpPr>
        <p:spPr>
          <a:xfrm>
            <a:off x="5439552" y="3148934"/>
            <a:ext cx="219295" cy="27275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200">
                <a:solidFill>
                  <a:prstClr val="white"/>
                </a:solidFill>
                <a:latin typeface="Calibri"/>
              </a:rPr>
              <a:t>3</a:t>
            </a:r>
            <a:endParaRPr kumimoji="0" lang="es-CO" sz="1200" b="0" i="0" u="none" strike="noStrike" kern="1200" cap="none" spc="0" normalizeH="0" baseline="0" noProof="0">
              <a:ln>
                <a:noFill/>
              </a:ln>
              <a:solidFill>
                <a:prstClr val="white"/>
              </a:solidFill>
              <a:effectLst/>
              <a:uLnTx/>
              <a:uFillTx/>
              <a:latin typeface="Calibri"/>
              <a:ea typeface="+mn-ea"/>
              <a:cs typeface="+mn-cs"/>
            </a:endParaRPr>
          </a:p>
        </p:txBody>
      </p:sp>
      <p:sp>
        <p:nvSpPr>
          <p:cNvPr id="43" name="Elipse 42">
            <a:extLst>
              <a:ext uri="{FF2B5EF4-FFF2-40B4-BE49-F238E27FC236}">
                <a16:creationId xmlns:a16="http://schemas.microsoft.com/office/drawing/2014/main" id="{895F12FE-5990-4209-8139-A7772C8092EC}"/>
              </a:ext>
            </a:extLst>
          </p:cNvPr>
          <p:cNvSpPr/>
          <p:nvPr/>
        </p:nvSpPr>
        <p:spPr>
          <a:xfrm>
            <a:off x="5079292" y="2718194"/>
            <a:ext cx="219295" cy="27275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a:ln>
                  <a:noFill/>
                </a:ln>
                <a:solidFill>
                  <a:prstClr val="white"/>
                </a:solidFill>
                <a:effectLst/>
                <a:uLnTx/>
                <a:uFillTx/>
                <a:latin typeface="Calibri"/>
                <a:ea typeface="+mn-ea"/>
                <a:cs typeface="+mn-cs"/>
              </a:rPr>
              <a:t>1</a:t>
            </a:r>
            <a:endParaRPr kumimoji="0" lang="es-CO" sz="1200" b="0" i="0" u="none" strike="noStrike" kern="1200" cap="none" spc="0" normalizeH="0" baseline="0" noProof="0">
              <a:ln>
                <a:noFill/>
              </a:ln>
              <a:solidFill>
                <a:prstClr val="white"/>
              </a:solidFill>
              <a:effectLst/>
              <a:uLnTx/>
              <a:uFillTx/>
              <a:latin typeface="Calibri"/>
              <a:ea typeface="+mn-ea"/>
              <a:cs typeface="+mn-cs"/>
            </a:endParaRPr>
          </a:p>
        </p:txBody>
      </p:sp>
      <p:sp>
        <p:nvSpPr>
          <p:cNvPr id="44" name="Elipse 43">
            <a:extLst>
              <a:ext uri="{FF2B5EF4-FFF2-40B4-BE49-F238E27FC236}">
                <a16:creationId xmlns:a16="http://schemas.microsoft.com/office/drawing/2014/main" id="{7DC1AA1E-299D-4DE8-A0B9-E7C0571202FA}"/>
              </a:ext>
            </a:extLst>
          </p:cNvPr>
          <p:cNvSpPr/>
          <p:nvPr/>
        </p:nvSpPr>
        <p:spPr>
          <a:xfrm>
            <a:off x="5259531" y="2934589"/>
            <a:ext cx="219295" cy="27275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200">
                <a:solidFill>
                  <a:prstClr val="white"/>
                </a:solidFill>
                <a:latin typeface="Calibri"/>
              </a:rPr>
              <a:t>2</a:t>
            </a:r>
            <a:endParaRPr kumimoji="0" lang="es-CO" sz="1200" b="0" i="0" u="none" strike="noStrike" kern="1200" cap="none" spc="0" normalizeH="0" baseline="0" noProof="0">
              <a:ln>
                <a:noFill/>
              </a:ln>
              <a:solidFill>
                <a:prstClr val="white"/>
              </a:solidFill>
              <a:effectLst/>
              <a:uLnTx/>
              <a:uFillTx/>
              <a:latin typeface="Calibri"/>
              <a:ea typeface="+mn-ea"/>
              <a:cs typeface="+mn-cs"/>
            </a:endParaRPr>
          </a:p>
        </p:txBody>
      </p:sp>
      <p:sp>
        <p:nvSpPr>
          <p:cNvPr id="45" name="CuadroTexto 44">
            <a:extLst>
              <a:ext uri="{FF2B5EF4-FFF2-40B4-BE49-F238E27FC236}">
                <a16:creationId xmlns:a16="http://schemas.microsoft.com/office/drawing/2014/main" id="{4EF825E0-6C5F-4027-8E7D-D5D610C1666E}"/>
              </a:ext>
            </a:extLst>
          </p:cNvPr>
          <p:cNvSpPr txBox="1"/>
          <p:nvPr/>
        </p:nvSpPr>
        <p:spPr>
          <a:xfrm>
            <a:off x="5644166" y="3166093"/>
            <a:ext cx="1897163" cy="27699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Montos Bajos</a:t>
            </a:r>
            <a:endParaRPr kumimoji="0" lang="es-CO"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6" name="CuadroTexto 45">
            <a:extLst>
              <a:ext uri="{FF2B5EF4-FFF2-40B4-BE49-F238E27FC236}">
                <a16:creationId xmlns:a16="http://schemas.microsoft.com/office/drawing/2014/main" id="{10262042-7562-4621-BC9B-EC84F64FEE3E}"/>
              </a:ext>
            </a:extLst>
          </p:cNvPr>
          <p:cNvSpPr txBox="1"/>
          <p:nvPr/>
        </p:nvSpPr>
        <p:spPr>
          <a:xfrm>
            <a:off x="5452686" y="2920857"/>
            <a:ext cx="1897163" cy="27699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Clientes Txa Presentes</a:t>
            </a:r>
            <a:endParaRPr kumimoji="0" lang="es-CO"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7" name="CuadroTexto 46">
            <a:extLst>
              <a:ext uri="{FF2B5EF4-FFF2-40B4-BE49-F238E27FC236}">
                <a16:creationId xmlns:a16="http://schemas.microsoft.com/office/drawing/2014/main" id="{6C1923F3-1D25-4A77-BC0E-B636CAB7A404}"/>
              </a:ext>
            </a:extLst>
          </p:cNvPr>
          <p:cNvSpPr txBox="1"/>
          <p:nvPr/>
        </p:nvSpPr>
        <p:spPr>
          <a:xfrm>
            <a:off x="5224521" y="2691311"/>
            <a:ext cx="1669096" cy="27699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Comprador Nal</a:t>
            </a:r>
            <a:endParaRPr kumimoji="0" lang="es-CO"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8" name="Rectangle 42">
            <a:extLst>
              <a:ext uri="{FF2B5EF4-FFF2-40B4-BE49-F238E27FC236}">
                <a16:creationId xmlns:a16="http://schemas.microsoft.com/office/drawing/2014/main" id="{34EDDA3A-080F-429A-B777-70412DF25C4D}"/>
              </a:ext>
            </a:extLst>
          </p:cNvPr>
          <p:cNvSpPr>
            <a:spLocks noChangeArrowheads="1"/>
          </p:cNvSpPr>
          <p:nvPr/>
        </p:nvSpPr>
        <p:spPr bwMode="auto">
          <a:xfrm>
            <a:off x="5128708" y="2590289"/>
            <a:ext cx="2399078" cy="4571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9" name="Elipse 48">
            <a:extLst>
              <a:ext uri="{FF2B5EF4-FFF2-40B4-BE49-F238E27FC236}">
                <a16:creationId xmlns:a16="http://schemas.microsoft.com/office/drawing/2014/main" id="{A4F58666-FAD1-4DC2-94F4-7A69F71744D1}"/>
              </a:ext>
            </a:extLst>
          </p:cNvPr>
          <p:cNvSpPr/>
          <p:nvPr/>
        </p:nvSpPr>
        <p:spPr>
          <a:xfrm>
            <a:off x="4387300" y="1868942"/>
            <a:ext cx="219295" cy="27275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white"/>
                </a:solidFill>
                <a:effectLst/>
                <a:uLnTx/>
                <a:uFillTx/>
                <a:latin typeface="Calibri"/>
                <a:ea typeface="+mn-ea"/>
                <a:cs typeface="+mn-cs"/>
              </a:rPr>
              <a:t>1</a:t>
            </a:r>
            <a:endParaRPr kumimoji="0" lang="es-CO" sz="1200" b="0" i="0" u="none" strike="noStrike" kern="1200" cap="none" spc="0" normalizeH="0" baseline="0" noProof="0">
              <a:ln>
                <a:noFill/>
              </a:ln>
              <a:solidFill>
                <a:prstClr val="white"/>
              </a:solidFill>
              <a:effectLst/>
              <a:uLnTx/>
              <a:uFillTx/>
              <a:latin typeface="Calibri"/>
              <a:ea typeface="+mn-ea"/>
              <a:cs typeface="+mn-cs"/>
            </a:endParaRPr>
          </a:p>
        </p:txBody>
      </p:sp>
      <p:sp>
        <p:nvSpPr>
          <p:cNvPr id="50" name="Rectangle 42">
            <a:extLst>
              <a:ext uri="{FF2B5EF4-FFF2-40B4-BE49-F238E27FC236}">
                <a16:creationId xmlns:a16="http://schemas.microsoft.com/office/drawing/2014/main" id="{37790567-ED32-492F-86F1-B173DC7E1A57}"/>
              </a:ext>
            </a:extLst>
          </p:cNvPr>
          <p:cNvSpPr>
            <a:spLocks noChangeArrowheads="1"/>
          </p:cNvSpPr>
          <p:nvPr/>
        </p:nvSpPr>
        <p:spPr bwMode="auto">
          <a:xfrm>
            <a:off x="4429875" y="1770996"/>
            <a:ext cx="2399078" cy="4571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51" name="Elipse 50">
            <a:extLst>
              <a:ext uri="{FF2B5EF4-FFF2-40B4-BE49-F238E27FC236}">
                <a16:creationId xmlns:a16="http://schemas.microsoft.com/office/drawing/2014/main" id="{269D9B3B-540B-4B7A-A56C-A31871EC0D41}"/>
              </a:ext>
            </a:extLst>
          </p:cNvPr>
          <p:cNvSpPr/>
          <p:nvPr/>
        </p:nvSpPr>
        <p:spPr>
          <a:xfrm>
            <a:off x="4547050" y="2057545"/>
            <a:ext cx="219295" cy="27275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a:solidFill>
                  <a:prstClr val="white"/>
                </a:solidFill>
                <a:latin typeface="Calibri"/>
              </a:rPr>
              <a:t>2</a:t>
            </a:r>
            <a:endParaRPr kumimoji="0" lang="es-CO" sz="1200" b="0" i="0" u="none" strike="noStrike" kern="1200" cap="none" spc="0" normalizeH="0" baseline="0" noProof="0">
              <a:ln>
                <a:noFill/>
              </a:ln>
              <a:solidFill>
                <a:prstClr val="white"/>
              </a:solidFill>
              <a:effectLst/>
              <a:uLnTx/>
              <a:uFillTx/>
              <a:latin typeface="Calibri"/>
              <a:ea typeface="+mn-ea"/>
              <a:cs typeface="+mn-cs"/>
            </a:endParaRPr>
          </a:p>
        </p:txBody>
      </p:sp>
      <p:sp>
        <p:nvSpPr>
          <p:cNvPr id="52" name="Elipse 51">
            <a:extLst>
              <a:ext uri="{FF2B5EF4-FFF2-40B4-BE49-F238E27FC236}">
                <a16:creationId xmlns:a16="http://schemas.microsoft.com/office/drawing/2014/main" id="{4E5BF5E3-E281-471C-AE74-5CAEAFACE7AE}"/>
              </a:ext>
            </a:extLst>
          </p:cNvPr>
          <p:cNvSpPr/>
          <p:nvPr/>
        </p:nvSpPr>
        <p:spPr>
          <a:xfrm>
            <a:off x="4867381" y="2453913"/>
            <a:ext cx="219295" cy="27275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a:solidFill>
                  <a:prstClr val="white"/>
                </a:solidFill>
                <a:latin typeface="Calibri"/>
              </a:rPr>
              <a:t>4</a:t>
            </a:r>
            <a:endParaRPr kumimoji="0" lang="es-CO" sz="1200" b="0" i="0" u="none" strike="noStrike" kern="1200" cap="none" spc="0" normalizeH="0" baseline="0" noProof="0">
              <a:ln>
                <a:noFill/>
              </a:ln>
              <a:solidFill>
                <a:prstClr val="white"/>
              </a:solidFill>
              <a:effectLst/>
              <a:uLnTx/>
              <a:uFillTx/>
              <a:latin typeface="Calibri"/>
              <a:ea typeface="+mn-ea"/>
              <a:cs typeface="+mn-cs"/>
            </a:endParaRPr>
          </a:p>
        </p:txBody>
      </p:sp>
      <p:sp>
        <p:nvSpPr>
          <p:cNvPr id="53" name="Elipse 52">
            <a:extLst>
              <a:ext uri="{FF2B5EF4-FFF2-40B4-BE49-F238E27FC236}">
                <a16:creationId xmlns:a16="http://schemas.microsoft.com/office/drawing/2014/main" id="{76F719DC-A718-409C-AF44-BDFC5A1BBFBB}"/>
              </a:ext>
            </a:extLst>
          </p:cNvPr>
          <p:cNvSpPr/>
          <p:nvPr/>
        </p:nvSpPr>
        <p:spPr>
          <a:xfrm>
            <a:off x="4723466" y="2259215"/>
            <a:ext cx="219295" cy="27275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a:solidFill>
                  <a:prstClr val="white"/>
                </a:solidFill>
                <a:latin typeface="Calibri"/>
              </a:rPr>
              <a:t>3</a:t>
            </a:r>
            <a:endParaRPr kumimoji="0" lang="es-CO" sz="1200" b="0" i="0" u="none" strike="noStrike" kern="1200" cap="none" spc="0" normalizeH="0" baseline="0" noProof="0">
              <a:ln>
                <a:noFill/>
              </a:ln>
              <a:solidFill>
                <a:prstClr val="white"/>
              </a:solidFill>
              <a:effectLst/>
              <a:uLnTx/>
              <a:uFillTx/>
              <a:latin typeface="Calibri"/>
              <a:ea typeface="+mn-ea"/>
              <a:cs typeface="+mn-cs"/>
            </a:endParaRPr>
          </a:p>
        </p:txBody>
      </p:sp>
      <p:sp>
        <p:nvSpPr>
          <p:cNvPr id="54" name="CuadroTexto 53">
            <a:extLst>
              <a:ext uri="{FF2B5EF4-FFF2-40B4-BE49-F238E27FC236}">
                <a16:creationId xmlns:a16="http://schemas.microsoft.com/office/drawing/2014/main" id="{27FB419F-A380-4AC1-8C06-5BAB128C9DB1}"/>
              </a:ext>
            </a:extLst>
          </p:cNvPr>
          <p:cNvSpPr txBox="1"/>
          <p:nvPr/>
        </p:nvSpPr>
        <p:spPr>
          <a:xfrm>
            <a:off x="5051353" y="2369534"/>
            <a:ext cx="2361686" cy="276999"/>
          </a:xfrm>
          <a:prstGeom prst="rect">
            <a:avLst/>
          </a:prstGeom>
          <a:noFill/>
        </p:spPr>
        <p:txBody>
          <a:bodyPr wrap="square" rtlCol="0">
            <a:spAutoFit/>
          </a:bodyPr>
          <a:lstStyle>
            <a:defPPr>
              <a:defRPr lang="es-ES"/>
            </a:defPPr>
            <a:lvl1pPr>
              <a:defRPr sz="120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Alta frecuencia montos bajos</a:t>
            </a:r>
            <a:endParaRPr kumimoji="0" lang="es-CO"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6" name="CuadroTexto 55">
            <a:extLst>
              <a:ext uri="{FF2B5EF4-FFF2-40B4-BE49-F238E27FC236}">
                <a16:creationId xmlns:a16="http://schemas.microsoft.com/office/drawing/2014/main" id="{533DCCDD-0F35-4356-B058-EF338C2B19F1}"/>
              </a:ext>
            </a:extLst>
          </p:cNvPr>
          <p:cNvSpPr txBox="1"/>
          <p:nvPr/>
        </p:nvSpPr>
        <p:spPr>
          <a:xfrm>
            <a:off x="4929565" y="2204127"/>
            <a:ext cx="2361686" cy="276999"/>
          </a:xfrm>
          <a:prstGeom prst="rect">
            <a:avLst/>
          </a:prstGeom>
          <a:noFill/>
        </p:spPr>
        <p:txBody>
          <a:bodyPr wrap="square" rtlCol="0">
            <a:spAutoFit/>
          </a:bodyPr>
          <a:lstStyle>
            <a:defPPr>
              <a:defRPr lang="es-ES"/>
            </a:defPPr>
            <a:lvl1pPr>
              <a:defRPr sz="120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Solteros compras Nal</a:t>
            </a:r>
          </a:p>
        </p:txBody>
      </p:sp>
      <p:sp>
        <p:nvSpPr>
          <p:cNvPr id="57" name="CuadroTexto 56">
            <a:extLst>
              <a:ext uri="{FF2B5EF4-FFF2-40B4-BE49-F238E27FC236}">
                <a16:creationId xmlns:a16="http://schemas.microsoft.com/office/drawing/2014/main" id="{F151FCAC-8304-4E7A-B3FD-EA5E134F675C}"/>
              </a:ext>
            </a:extLst>
          </p:cNvPr>
          <p:cNvSpPr txBox="1"/>
          <p:nvPr/>
        </p:nvSpPr>
        <p:spPr>
          <a:xfrm>
            <a:off x="4730675" y="2023216"/>
            <a:ext cx="2361686" cy="276999"/>
          </a:xfrm>
          <a:prstGeom prst="rect">
            <a:avLst/>
          </a:prstGeom>
          <a:noFill/>
        </p:spPr>
        <p:txBody>
          <a:bodyPr wrap="square" rtlCol="0">
            <a:spAutoFit/>
          </a:bodyPr>
          <a:lstStyle>
            <a:defPPr>
              <a:defRPr lang="es-ES"/>
            </a:defPPr>
            <a:lvl1pPr>
              <a:defRPr sz="120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Adultos altos reclamos</a:t>
            </a:r>
            <a:endParaRPr kumimoji="0" lang="es-CO"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8" name="CuadroTexto 57">
            <a:extLst>
              <a:ext uri="{FF2B5EF4-FFF2-40B4-BE49-F238E27FC236}">
                <a16:creationId xmlns:a16="http://schemas.microsoft.com/office/drawing/2014/main" id="{64490C55-A953-4CA6-8BC9-085E7EE23F44}"/>
              </a:ext>
            </a:extLst>
          </p:cNvPr>
          <p:cNvSpPr txBox="1"/>
          <p:nvPr/>
        </p:nvSpPr>
        <p:spPr>
          <a:xfrm>
            <a:off x="4591347" y="1807475"/>
            <a:ext cx="2361686" cy="276999"/>
          </a:xfrm>
          <a:prstGeom prst="rect">
            <a:avLst/>
          </a:prstGeom>
          <a:noFill/>
        </p:spPr>
        <p:txBody>
          <a:bodyPr wrap="square" rtlCol="0">
            <a:spAutoFit/>
          </a:bodyPr>
          <a:lstStyle>
            <a:defPPr>
              <a:defRPr lang="es-ES"/>
            </a:defPPr>
            <a:lvl1pPr>
              <a:defRPr sz="120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Clase Alta comprador Nal</a:t>
            </a:r>
            <a:endParaRPr kumimoji="0" lang="es-CO"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9" name="Elipse 58">
            <a:extLst>
              <a:ext uri="{FF2B5EF4-FFF2-40B4-BE49-F238E27FC236}">
                <a16:creationId xmlns:a16="http://schemas.microsoft.com/office/drawing/2014/main" id="{9A986D2D-FAAA-4E26-9098-EEDF3031FA9C}"/>
              </a:ext>
            </a:extLst>
          </p:cNvPr>
          <p:cNvSpPr/>
          <p:nvPr/>
        </p:nvSpPr>
        <p:spPr>
          <a:xfrm>
            <a:off x="4188431" y="1539631"/>
            <a:ext cx="219295" cy="272752"/>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white"/>
                </a:solidFill>
                <a:effectLst/>
                <a:uLnTx/>
                <a:uFillTx/>
                <a:latin typeface="Calibri"/>
                <a:ea typeface="+mn-ea"/>
                <a:cs typeface="+mn-cs"/>
              </a:rPr>
              <a:t>4</a:t>
            </a:r>
            <a:endParaRPr kumimoji="0" lang="es-CO" sz="1200" b="0" i="0" u="none" strike="noStrike" kern="1200" cap="none" spc="0" normalizeH="0" baseline="0" noProof="0">
              <a:ln>
                <a:noFill/>
              </a:ln>
              <a:solidFill>
                <a:prstClr val="white"/>
              </a:solidFill>
              <a:effectLst/>
              <a:uLnTx/>
              <a:uFillTx/>
              <a:latin typeface="Calibri"/>
              <a:ea typeface="+mn-ea"/>
              <a:cs typeface="+mn-cs"/>
            </a:endParaRPr>
          </a:p>
        </p:txBody>
      </p:sp>
      <p:sp>
        <p:nvSpPr>
          <p:cNvPr id="60" name="Elipse 59">
            <a:extLst>
              <a:ext uri="{FF2B5EF4-FFF2-40B4-BE49-F238E27FC236}">
                <a16:creationId xmlns:a16="http://schemas.microsoft.com/office/drawing/2014/main" id="{D0EE1523-F15E-47F3-B77F-E9EF342FFB52}"/>
              </a:ext>
            </a:extLst>
          </p:cNvPr>
          <p:cNvSpPr/>
          <p:nvPr/>
        </p:nvSpPr>
        <p:spPr>
          <a:xfrm>
            <a:off x="3850842" y="1104760"/>
            <a:ext cx="219295" cy="272752"/>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a:solidFill>
                  <a:prstClr val="white"/>
                </a:solidFill>
                <a:latin typeface="Calibri"/>
              </a:rPr>
              <a:t>2</a:t>
            </a:r>
            <a:endParaRPr kumimoji="0" lang="es-CO" sz="1200" b="0" i="0" u="none" strike="noStrike" kern="1200" cap="none" spc="0" normalizeH="0" baseline="0" noProof="0">
              <a:ln>
                <a:noFill/>
              </a:ln>
              <a:solidFill>
                <a:prstClr val="white"/>
              </a:solidFill>
              <a:effectLst/>
              <a:uLnTx/>
              <a:uFillTx/>
              <a:latin typeface="Calibri"/>
              <a:ea typeface="+mn-ea"/>
              <a:cs typeface="+mn-cs"/>
            </a:endParaRPr>
          </a:p>
        </p:txBody>
      </p:sp>
      <p:sp>
        <p:nvSpPr>
          <p:cNvPr id="61" name="Elipse 60">
            <a:extLst>
              <a:ext uri="{FF2B5EF4-FFF2-40B4-BE49-F238E27FC236}">
                <a16:creationId xmlns:a16="http://schemas.microsoft.com/office/drawing/2014/main" id="{203371B2-437D-48C6-A154-8F2BCB005477}"/>
              </a:ext>
            </a:extLst>
          </p:cNvPr>
          <p:cNvSpPr/>
          <p:nvPr/>
        </p:nvSpPr>
        <p:spPr>
          <a:xfrm>
            <a:off x="3631547" y="843386"/>
            <a:ext cx="219295" cy="272752"/>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a:solidFill>
                  <a:prstClr val="white"/>
                </a:solidFill>
                <a:latin typeface="Calibri"/>
              </a:rPr>
              <a:t>1</a:t>
            </a:r>
            <a:endParaRPr kumimoji="0" lang="es-CO" sz="1200" b="0" i="0" u="none" strike="noStrike" kern="1200" cap="none" spc="0" normalizeH="0" baseline="0" noProof="0">
              <a:ln>
                <a:noFill/>
              </a:ln>
              <a:solidFill>
                <a:prstClr val="white"/>
              </a:solidFill>
              <a:effectLst/>
              <a:uLnTx/>
              <a:uFillTx/>
              <a:latin typeface="Calibri"/>
              <a:ea typeface="+mn-ea"/>
              <a:cs typeface="+mn-cs"/>
            </a:endParaRPr>
          </a:p>
        </p:txBody>
      </p:sp>
      <p:sp>
        <p:nvSpPr>
          <p:cNvPr id="62" name="Elipse 61">
            <a:extLst>
              <a:ext uri="{FF2B5EF4-FFF2-40B4-BE49-F238E27FC236}">
                <a16:creationId xmlns:a16="http://schemas.microsoft.com/office/drawing/2014/main" id="{E408B7CE-5520-47E0-83FE-1527641F86B8}"/>
              </a:ext>
            </a:extLst>
          </p:cNvPr>
          <p:cNvSpPr/>
          <p:nvPr/>
        </p:nvSpPr>
        <p:spPr>
          <a:xfrm>
            <a:off x="4021238" y="1308595"/>
            <a:ext cx="219295" cy="272752"/>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a:solidFill>
                  <a:prstClr val="white"/>
                </a:solidFill>
                <a:latin typeface="Calibri"/>
              </a:rPr>
              <a:t>3</a:t>
            </a:r>
            <a:endParaRPr kumimoji="0" lang="es-CO" sz="1200" b="0" i="0" u="none" strike="noStrike" kern="1200" cap="none" spc="0" normalizeH="0" baseline="0" noProof="0">
              <a:ln>
                <a:noFill/>
              </a:ln>
              <a:solidFill>
                <a:prstClr val="white"/>
              </a:solidFill>
              <a:effectLst/>
              <a:uLnTx/>
              <a:uFillTx/>
              <a:latin typeface="Calibri"/>
              <a:ea typeface="+mn-ea"/>
              <a:cs typeface="+mn-cs"/>
            </a:endParaRPr>
          </a:p>
        </p:txBody>
      </p:sp>
      <p:sp>
        <p:nvSpPr>
          <p:cNvPr id="63" name="CuadroTexto 62">
            <a:extLst>
              <a:ext uri="{FF2B5EF4-FFF2-40B4-BE49-F238E27FC236}">
                <a16:creationId xmlns:a16="http://schemas.microsoft.com/office/drawing/2014/main" id="{0973C0A0-2E6A-447D-BB01-5E7EC15B1179}"/>
              </a:ext>
            </a:extLst>
          </p:cNvPr>
          <p:cNvSpPr txBox="1"/>
          <p:nvPr/>
        </p:nvSpPr>
        <p:spPr>
          <a:xfrm>
            <a:off x="4352731" y="1540126"/>
            <a:ext cx="23616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Comprador Nal</a:t>
            </a:r>
            <a:endParaRPr kumimoji="0" lang="es-CO"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4" name="CuadroTexto 63">
            <a:extLst>
              <a:ext uri="{FF2B5EF4-FFF2-40B4-BE49-F238E27FC236}">
                <a16:creationId xmlns:a16="http://schemas.microsoft.com/office/drawing/2014/main" id="{DFAFFBDB-B959-4B2B-A0FD-0C06F1FAA7C9}"/>
              </a:ext>
            </a:extLst>
          </p:cNvPr>
          <p:cNvSpPr txBox="1"/>
          <p:nvPr/>
        </p:nvSpPr>
        <p:spPr>
          <a:xfrm>
            <a:off x="4194085" y="1303011"/>
            <a:ext cx="23616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Comprador Internal</a:t>
            </a:r>
            <a:endParaRPr kumimoji="0" lang="es-CO"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5" name="CuadroTexto 64">
            <a:extLst>
              <a:ext uri="{FF2B5EF4-FFF2-40B4-BE49-F238E27FC236}">
                <a16:creationId xmlns:a16="http://schemas.microsoft.com/office/drawing/2014/main" id="{D9956A97-BD09-4F3E-98AB-FD192BDB0B60}"/>
              </a:ext>
            </a:extLst>
          </p:cNvPr>
          <p:cNvSpPr txBox="1"/>
          <p:nvPr/>
        </p:nvSpPr>
        <p:spPr>
          <a:xfrm>
            <a:off x="4070137" y="1084632"/>
            <a:ext cx="23616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Clase Alta</a:t>
            </a:r>
            <a:endParaRPr kumimoji="0" lang="es-CO"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6" name="CuadroTexto 65">
            <a:extLst>
              <a:ext uri="{FF2B5EF4-FFF2-40B4-BE49-F238E27FC236}">
                <a16:creationId xmlns:a16="http://schemas.microsoft.com/office/drawing/2014/main" id="{EAF0E73A-FC8C-41FF-B47D-0934CC29244C}"/>
              </a:ext>
            </a:extLst>
          </p:cNvPr>
          <p:cNvSpPr txBox="1"/>
          <p:nvPr/>
        </p:nvSpPr>
        <p:spPr>
          <a:xfrm>
            <a:off x="3802808" y="817867"/>
            <a:ext cx="23616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a:solidFill>
                  <a:prstClr val="black"/>
                </a:solidFill>
                <a:latin typeface="Arial" panose="020B0604020202020204" pitchFamily="34" charset="0"/>
                <a:cs typeface="Arial" panose="020B0604020202020204" pitchFamily="34" charset="0"/>
              </a:rPr>
              <a:t>Mujeres profesionales</a:t>
            </a:r>
            <a:endParaRPr kumimoji="0" lang="es-CO"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711949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5016446" y="596227"/>
            <a:ext cx="3854067" cy="523220"/>
          </a:xfrm>
          <a:prstGeom prst="rect">
            <a:avLst/>
          </a:prstGeom>
          <a:noFill/>
        </p:spPr>
        <p:txBody>
          <a:bodyPr wrap="square" rtlCol="0">
            <a:spAutoFit/>
          </a:bodyPr>
          <a:lstStyle/>
          <a:p>
            <a:pPr algn="ctr"/>
            <a:r>
              <a:rPr lang="es-ES" sz="2800" b="1">
                <a:solidFill>
                  <a:schemeClr val="accent5">
                    <a:lumMod val="75000"/>
                  </a:schemeClr>
                </a:solidFill>
                <a:latin typeface="Helvetica" panose="020B0604020202030204" pitchFamily="34" charset="0"/>
              </a:rPr>
              <a:t>Git Hub del </a:t>
            </a:r>
            <a:r>
              <a:rPr lang="es-ES" sz="2400" b="1">
                <a:solidFill>
                  <a:schemeClr val="accent5">
                    <a:lumMod val="75000"/>
                  </a:schemeClr>
                </a:solidFill>
                <a:latin typeface="Helvetica" panose="020B0604020202030204" pitchFamily="34" charset="0"/>
              </a:rPr>
              <a:t>proyecto</a:t>
            </a:r>
          </a:p>
        </p:txBody>
      </p:sp>
      <p:grpSp>
        <p:nvGrpSpPr>
          <p:cNvPr id="7" name="Grupo 6">
            <a:extLst>
              <a:ext uri="{FF2B5EF4-FFF2-40B4-BE49-F238E27FC236}">
                <a16:creationId xmlns:a16="http://schemas.microsoft.com/office/drawing/2014/main" id="{5181A379-787A-433F-A948-C1085B3A51B0}"/>
              </a:ext>
            </a:extLst>
          </p:cNvPr>
          <p:cNvGrpSpPr/>
          <p:nvPr/>
        </p:nvGrpSpPr>
        <p:grpSpPr>
          <a:xfrm>
            <a:off x="831405" y="1615440"/>
            <a:ext cx="2621279" cy="3246119"/>
            <a:chOff x="3136803" y="1868244"/>
            <a:chExt cx="1800000" cy="2304000"/>
          </a:xfrm>
        </p:grpSpPr>
        <p:sp>
          <p:nvSpPr>
            <p:cNvPr id="9" name="Freeform 6">
              <a:extLst>
                <a:ext uri="{FF2B5EF4-FFF2-40B4-BE49-F238E27FC236}">
                  <a16:creationId xmlns:a16="http://schemas.microsoft.com/office/drawing/2014/main" id="{1C01866E-53CD-4DAF-BF8D-1E1B6878FE13}"/>
                </a:ext>
              </a:extLst>
            </p:cNvPr>
            <p:cNvSpPr>
              <a:spLocks noEditPoints="1"/>
            </p:cNvSpPr>
            <p:nvPr/>
          </p:nvSpPr>
          <p:spPr bwMode="auto">
            <a:xfrm>
              <a:off x="3136803" y="1868244"/>
              <a:ext cx="1800000" cy="2304000"/>
            </a:xfrm>
            <a:custGeom>
              <a:avLst/>
              <a:gdLst>
                <a:gd name="T0" fmla="*/ 2017 w 4884"/>
                <a:gd name="T1" fmla="*/ 1869 h 6115"/>
                <a:gd name="T2" fmla="*/ 1506 w 4884"/>
                <a:gd name="T3" fmla="*/ 2074 h 6115"/>
                <a:gd name="T4" fmla="*/ 1084 w 4884"/>
                <a:gd name="T5" fmla="*/ 2412 h 6115"/>
                <a:gd name="T6" fmla="*/ 775 w 4884"/>
                <a:gd name="T7" fmla="*/ 2860 h 6115"/>
                <a:gd name="T8" fmla="*/ 608 w 4884"/>
                <a:gd name="T9" fmla="*/ 3387 h 6115"/>
                <a:gd name="T10" fmla="*/ 608 w 4884"/>
                <a:gd name="T11" fmla="*/ 3962 h 6115"/>
                <a:gd name="T12" fmla="*/ 775 w 4884"/>
                <a:gd name="T13" fmla="*/ 4489 h 6115"/>
                <a:gd name="T14" fmla="*/ 1084 w 4884"/>
                <a:gd name="T15" fmla="*/ 4937 h 6115"/>
                <a:gd name="T16" fmla="*/ 1506 w 4884"/>
                <a:gd name="T17" fmla="*/ 5277 h 6115"/>
                <a:gd name="T18" fmla="*/ 2017 w 4884"/>
                <a:gd name="T19" fmla="*/ 5482 h 6115"/>
                <a:gd name="T20" fmla="*/ 2588 w 4884"/>
                <a:gd name="T21" fmla="*/ 5524 h 6115"/>
                <a:gd name="T22" fmla="*/ 3133 w 4884"/>
                <a:gd name="T23" fmla="*/ 5398 h 6115"/>
                <a:gd name="T24" fmla="*/ 3603 w 4884"/>
                <a:gd name="T25" fmla="*/ 5121 h 6115"/>
                <a:gd name="T26" fmla="*/ 3971 w 4884"/>
                <a:gd name="T27" fmla="*/ 4725 h 6115"/>
                <a:gd name="T28" fmla="*/ 4213 w 4884"/>
                <a:gd name="T29" fmla="*/ 4235 h 6115"/>
                <a:gd name="T30" fmla="*/ 4299 w 4884"/>
                <a:gd name="T31" fmla="*/ 3675 h 6115"/>
                <a:gd name="T32" fmla="*/ 4213 w 4884"/>
                <a:gd name="T33" fmla="*/ 3116 h 6115"/>
                <a:gd name="T34" fmla="*/ 3971 w 4884"/>
                <a:gd name="T35" fmla="*/ 2624 h 6115"/>
                <a:gd name="T36" fmla="*/ 3603 w 4884"/>
                <a:gd name="T37" fmla="*/ 2228 h 6115"/>
                <a:gd name="T38" fmla="*/ 3133 w 4884"/>
                <a:gd name="T39" fmla="*/ 1953 h 6115"/>
                <a:gd name="T40" fmla="*/ 2588 w 4884"/>
                <a:gd name="T41" fmla="*/ 1825 h 6115"/>
                <a:gd name="T42" fmla="*/ 3153 w 4884"/>
                <a:gd name="T43" fmla="*/ 6 h 6115"/>
                <a:gd name="T44" fmla="*/ 3276 w 4884"/>
                <a:gd name="T45" fmla="*/ 104 h 6115"/>
                <a:gd name="T46" fmla="*/ 3291 w 4884"/>
                <a:gd name="T47" fmla="*/ 782 h 6115"/>
                <a:gd name="T48" fmla="*/ 3192 w 4884"/>
                <a:gd name="T49" fmla="*/ 905 h 6115"/>
                <a:gd name="T50" fmla="*/ 2969 w 4884"/>
                <a:gd name="T51" fmla="*/ 929 h 6115"/>
                <a:gd name="T52" fmla="*/ 2847 w 4884"/>
                <a:gd name="T53" fmla="*/ 1028 h 6115"/>
                <a:gd name="T54" fmla="*/ 2964 w 4884"/>
                <a:gd name="T55" fmla="*/ 1290 h 6115"/>
                <a:gd name="T56" fmla="*/ 3475 w 4884"/>
                <a:gd name="T57" fmla="*/ 1462 h 6115"/>
                <a:gd name="T58" fmla="*/ 3832 w 4884"/>
                <a:gd name="T59" fmla="*/ 1018 h 6115"/>
                <a:gd name="T60" fmla="*/ 3960 w 4884"/>
                <a:gd name="T61" fmla="*/ 1041 h 6115"/>
                <a:gd name="T62" fmla="*/ 4423 w 4884"/>
                <a:gd name="T63" fmla="*/ 1407 h 6115"/>
                <a:gd name="T64" fmla="*/ 4401 w 4884"/>
                <a:gd name="T65" fmla="*/ 1537 h 6115"/>
                <a:gd name="T66" fmla="*/ 4445 w 4884"/>
                <a:gd name="T67" fmla="*/ 2280 h 6115"/>
                <a:gd name="T68" fmla="*/ 4743 w 4884"/>
                <a:gd name="T69" fmla="*/ 2854 h 6115"/>
                <a:gd name="T70" fmla="*/ 4879 w 4884"/>
                <a:gd name="T71" fmla="*/ 3503 h 6115"/>
                <a:gd name="T72" fmla="*/ 4836 w 4884"/>
                <a:gd name="T73" fmla="*/ 4166 h 6115"/>
                <a:gd name="T74" fmla="*/ 4626 w 4884"/>
                <a:gd name="T75" fmla="*/ 4768 h 6115"/>
                <a:gd name="T76" fmla="*/ 4276 w 4884"/>
                <a:gd name="T77" fmla="*/ 5287 h 6115"/>
                <a:gd name="T78" fmla="*/ 3808 w 4884"/>
                <a:gd name="T79" fmla="*/ 5699 h 6115"/>
                <a:gd name="T80" fmla="*/ 3244 w 4884"/>
                <a:gd name="T81" fmla="*/ 5981 h 6115"/>
                <a:gd name="T82" fmla="*/ 2610 w 4884"/>
                <a:gd name="T83" fmla="*/ 6110 h 6115"/>
                <a:gd name="T84" fmla="*/ 1950 w 4884"/>
                <a:gd name="T85" fmla="*/ 6067 h 6115"/>
                <a:gd name="T86" fmla="*/ 1350 w 4884"/>
                <a:gd name="T87" fmla="*/ 5857 h 6115"/>
                <a:gd name="T88" fmla="*/ 831 w 4884"/>
                <a:gd name="T89" fmla="*/ 5508 h 6115"/>
                <a:gd name="T90" fmla="*/ 418 w 4884"/>
                <a:gd name="T91" fmla="*/ 5039 h 6115"/>
                <a:gd name="T92" fmla="*/ 136 w 4884"/>
                <a:gd name="T93" fmla="*/ 4476 h 6115"/>
                <a:gd name="T94" fmla="*/ 6 w 4884"/>
                <a:gd name="T95" fmla="*/ 3841 h 6115"/>
                <a:gd name="T96" fmla="*/ 50 w 4884"/>
                <a:gd name="T97" fmla="*/ 3183 h 6115"/>
                <a:gd name="T98" fmla="*/ 259 w 4884"/>
                <a:gd name="T99" fmla="*/ 2581 h 6115"/>
                <a:gd name="T100" fmla="*/ 610 w 4884"/>
                <a:gd name="T101" fmla="*/ 2063 h 6115"/>
                <a:gd name="T102" fmla="*/ 418 w 4884"/>
                <a:gd name="T103" fmla="*/ 1498 h 6115"/>
                <a:gd name="T104" fmla="*/ 454 w 4884"/>
                <a:gd name="T105" fmla="*/ 1373 h 6115"/>
                <a:gd name="T106" fmla="*/ 946 w 4884"/>
                <a:gd name="T107" fmla="*/ 1039 h 6115"/>
                <a:gd name="T108" fmla="*/ 1073 w 4884"/>
                <a:gd name="T109" fmla="*/ 1074 h 6115"/>
                <a:gd name="T110" fmla="*/ 1632 w 4884"/>
                <a:gd name="T111" fmla="*/ 1371 h 6115"/>
                <a:gd name="T112" fmla="*/ 2058 w 4884"/>
                <a:gd name="T113" fmla="*/ 1107 h 6115"/>
                <a:gd name="T114" fmla="*/ 1989 w 4884"/>
                <a:gd name="T115" fmla="*/ 964 h 6115"/>
                <a:gd name="T116" fmla="*/ 1774 w 4884"/>
                <a:gd name="T117" fmla="*/ 924 h 6115"/>
                <a:gd name="T118" fmla="*/ 1631 w 4884"/>
                <a:gd name="T119" fmla="*/ 855 h 6115"/>
                <a:gd name="T120" fmla="*/ 1590 w 4884"/>
                <a:gd name="T121" fmla="*/ 184 h 6115"/>
                <a:gd name="T122" fmla="*/ 1659 w 4884"/>
                <a:gd name="T123" fmla="*/ 41 h 6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84" h="6115">
                  <a:moveTo>
                    <a:pt x="2441" y="1819"/>
                  </a:moveTo>
                  <a:lnTo>
                    <a:pt x="2298" y="1825"/>
                  </a:lnTo>
                  <a:lnTo>
                    <a:pt x="2157" y="1841"/>
                  </a:lnTo>
                  <a:lnTo>
                    <a:pt x="2017" y="1869"/>
                  </a:lnTo>
                  <a:lnTo>
                    <a:pt x="1883" y="1906"/>
                  </a:lnTo>
                  <a:lnTo>
                    <a:pt x="1753" y="1953"/>
                  </a:lnTo>
                  <a:lnTo>
                    <a:pt x="1627" y="2009"/>
                  </a:lnTo>
                  <a:lnTo>
                    <a:pt x="1506" y="2074"/>
                  </a:lnTo>
                  <a:lnTo>
                    <a:pt x="1391" y="2146"/>
                  </a:lnTo>
                  <a:lnTo>
                    <a:pt x="1283" y="2228"/>
                  </a:lnTo>
                  <a:lnTo>
                    <a:pt x="1179" y="2317"/>
                  </a:lnTo>
                  <a:lnTo>
                    <a:pt x="1084" y="2412"/>
                  </a:lnTo>
                  <a:lnTo>
                    <a:pt x="995" y="2516"/>
                  </a:lnTo>
                  <a:lnTo>
                    <a:pt x="913" y="2624"/>
                  </a:lnTo>
                  <a:lnTo>
                    <a:pt x="840" y="2739"/>
                  </a:lnTo>
                  <a:lnTo>
                    <a:pt x="775" y="2860"/>
                  </a:lnTo>
                  <a:lnTo>
                    <a:pt x="720" y="2986"/>
                  </a:lnTo>
                  <a:lnTo>
                    <a:pt x="673" y="3116"/>
                  </a:lnTo>
                  <a:lnTo>
                    <a:pt x="636" y="3250"/>
                  </a:lnTo>
                  <a:lnTo>
                    <a:pt x="608" y="3387"/>
                  </a:lnTo>
                  <a:lnTo>
                    <a:pt x="591" y="3531"/>
                  </a:lnTo>
                  <a:lnTo>
                    <a:pt x="586" y="3675"/>
                  </a:lnTo>
                  <a:lnTo>
                    <a:pt x="591" y="3820"/>
                  </a:lnTo>
                  <a:lnTo>
                    <a:pt x="608" y="3962"/>
                  </a:lnTo>
                  <a:lnTo>
                    <a:pt x="636" y="4099"/>
                  </a:lnTo>
                  <a:lnTo>
                    <a:pt x="673" y="4235"/>
                  </a:lnTo>
                  <a:lnTo>
                    <a:pt x="720" y="4365"/>
                  </a:lnTo>
                  <a:lnTo>
                    <a:pt x="775" y="4489"/>
                  </a:lnTo>
                  <a:lnTo>
                    <a:pt x="840" y="4610"/>
                  </a:lnTo>
                  <a:lnTo>
                    <a:pt x="913" y="4725"/>
                  </a:lnTo>
                  <a:lnTo>
                    <a:pt x="995" y="4835"/>
                  </a:lnTo>
                  <a:lnTo>
                    <a:pt x="1084" y="4937"/>
                  </a:lnTo>
                  <a:lnTo>
                    <a:pt x="1179" y="5034"/>
                  </a:lnTo>
                  <a:lnTo>
                    <a:pt x="1283" y="5121"/>
                  </a:lnTo>
                  <a:lnTo>
                    <a:pt x="1391" y="5203"/>
                  </a:lnTo>
                  <a:lnTo>
                    <a:pt x="1506" y="5277"/>
                  </a:lnTo>
                  <a:lnTo>
                    <a:pt x="1627" y="5340"/>
                  </a:lnTo>
                  <a:lnTo>
                    <a:pt x="1753" y="5398"/>
                  </a:lnTo>
                  <a:lnTo>
                    <a:pt x="1883" y="5444"/>
                  </a:lnTo>
                  <a:lnTo>
                    <a:pt x="2017" y="5482"/>
                  </a:lnTo>
                  <a:lnTo>
                    <a:pt x="2157" y="5508"/>
                  </a:lnTo>
                  <a:lnTo>
                    <a:pt x="2298" y="5524"/>
                  </a:lnTo>
                  <a:lnTo>
                    <a:pt x="2441" y="5530"/>
                  </a:lnTo>
                  <a:lnTo>
                    <a:pt x="2588" y="5524"/>
                  </a:lnTo>
                  <a:lnTo>
                    <a:pt x="2729" y="5508"/>
                  </a:lnTo>
                  <a:lnTo>
                    <a:pt x="2867" y="5482"/>
                  </a:lnTo>
                  <a:lnTo>
                    <a:pt x="3003" y="5444"/>
                  </a:lnTo>
                  <a:lnTo>
                    <a:pt x="3133" y="5398"/>
                  </a:lnTo>
                  <a:lnTo>
                    <a:pt x="3257" y="5340"/>
                  </a:lnTo>
                  <a:lnTo>
                    <a:pt x="3378" y="5277"/>
                  </a:lnTo>
                  <a:lnTo>
                    <a:pt x="3493" y="5203"/>
                  </a:lnTo>
                  <a:lnTo>
                    <a:pt x="3603" y="5121"/>
                  </a:lnTo>
                  <a:lnTo>
                    <a:pt x="3705" y="5034"/>
                  </a:lnTo>
                  <a:lnTo>
                    <a:pt x="3802" y="4937"/>
                  </a:lnTo>
                  <a:lnTo>
                    <a:pt x="3891" y="4835"/>
                  </a:lnTo>
                  <a:lnTo>
                    <a:pt x="3971" y="4725"/>
                  </a:lnTo>
                  <a:lnTo>
                    <a:pt x="4046" y="4610"/>
                  </a:lnTo>
                  <a:lnTo>
                    <a:pt x="4111" y="4489"/>
                  </a:lnTo>
                  <a:lnTo>
                    <a:pt x="4167" y="4365"/>
                  </a:lnTo>
                  <a:lnTo>
                    <a:pt x="4213" y="4235"/>
                  </a:lnTo>
                  <a:lnTo>
                    <a:pt x="4250" y="4099"/>
                  </a:lnTo>
                  <a:lnTo>
                    <a:pt x="4276" y="3962"/>
                  </a:lnTo>
                  <a:lnTo>
                    <a:pt x="4293" y="3820"/>
                  </a:lnTo>
                  <a:lnTo>
                    <a:pt x="4299" y="3675"/>
                  </a:lnTo>
                  <a:lnTo>
                    <a:pt x="4293" y="3531"/>
                  </a:lnTo>
                  <a:lnTo>
                    <a:pt x="4276" y="3387"/>
                  </a:lnTo>
                  <a:lnTo>
                    <a:pt x="4250" y="3250"/>
                  </a:lnTo>
                  <a:lnTo>
                    <a:pt x="4213" y="3116"/>
                  </a:lnTo>
                  <a:lnTo>
                    <a:pt x="4167" y="2986"/>
                  </a:lnTo>
                  <a:lnTo>
                    <a:pt x="4111" y="2860"/>
                  </a:lnTo>
                  <a:lnTo>
                    <a:pt x="4046" y="2739"/>
                  </a:lnTo>
                  <a:lnTo>
                    <a:pt x="3971" y="2624"/>
                  </a:lnTo>
                  <a:lnTo>
                    <a:pt x="3891" y="2516"/>
                  </a:lnTo>
                  <a:lnTo>
                    <a:pt x="3802" y="2412"/>
                  </a:lnTo>
                  <a:lnTo>
                    <a:pt x="3705" y="2317"/>
                  </a:lnTo>
                  <a:lnTo>
                    <a:pt x="3603" y="2228"/>
                  </a:lnTo>
                  <a:lnTo>
                    <a:pt x="3493" y="2146"/>
                  </a:lnTo>
                  <a:lnTo>
                    <a:pt x="3378" y="2074"/>
                  </a:lnTo>
                  <a:lnTo>
                    <a:pt x="3257" y="2009"/>
                  </a:lnTo>
                  <a:lnTo>
                    <a:pt x="3133" y="1953"/>
                  </a:lnTo>
                  <a:lnTo>
                    <a:pt x="3003" y="1906"/>
                  </a:lnTo>
                  <a:lnTo>
                    <a:pt x="2867" y="1869"/>
                  </a:lnTo>
                  <a:lnTo>
                    <a:pt x="2729" y="1841"/>
                  </a:lnTo>
                  <a:lnTo>
                    <a:pt x="2588" y="1825"/>
                  </a:lnTo>
                  <a:lnTo>
                    <a:pt x="2441" y="1819"/>
                  </a:lnTo>
                  <a:close/>
                  <a:moveTo>
                    <a:pt x="1774" y="0"/>
                  </a:moveTo>
                  <a:lnTo>
                    <a:pt x="3112" y="0"/>
                  </a:lnTo>
                  <a:lnTo>
                    <a:pt x="3153" y="6"/>
                  </a:lnTo>
                  <a:lnTo>
                    <a:pt x="3192" y="20"/>
                  </a:lnTo>
                  <a:lnTo>
                    <a:pt x="3226" y="41"/>
                  </a:lnTo>
                  <a:lnTo>
                    <a:pt x="3256" y="69"/>
                  </a:lnTo>
                  <a:lnTo>
                    <a:pt x="3276" y="104"/>
                  </a:lnTo>
                  <a:lnTo>
                    <a:pt x="3291" y="141"/>
                  </a:lnTo>
                  <a:lnTo>
                    <a:pt x="3295" y="184"/>
                  </a:lnTo>
                  <a:lnTo>
                    <a:pt x="3295" y="741"/>
                  </a:lnTo>
                  <a:lnTo>
                    <a:pt x="3291" y="782"/>
                  </a:lnTo>
                  <a:lnTo>
                    <a:pt x="3276" y="821"/>
                  </a:lnTo>
                  <a:lnTo>
                    <a:pt x="3256" y="855"/>
                  </a:lnTo>
                  <a:lnTo>
                    <a:pt x="3226" y="883"/>
                  </a:lnTo>
                  <a:lnTo>
                    <a:pt x="3192" y="905"/>
                  </a:lnTo>
                  <a:lnTo>
                    <a:pt x="3153" y="920"/>
                  </a:lnTo>
                  <a:lnTo>
                    <a:pt x="3112" y="924"/>
                  </a:lnTo>
                  <a:lnTo>
                    <a:pt x="3012" y="924"/>
                  </a:lnTo>
                  <a:lnTo>
                    <a:pt x="2969" y="929"/>
                  </a:lnTo>
                  <a:lnTo>
                    <a:pt x="2930" y="942"/>
                  </a:lnTo>
                  <a:lnTo>
                    <a:pt x="2897" y="964"/>
                  </a:lnTo>
                  <a:lnTo>
                    <a:pt x="2869" y="992"/>
                  </a:lnTo>
                  <a:lnTo>
                    <a:pt x="2847" y="1028"/>
                  </a:lnTo>
                  <a:lnTo>
                    <a:pt x="2833" y="1065"/>
                  </a:lnTo>
                  <a:lnTo>
                    <a:pt x="2828" y="1107"/>
                  </a:lnTo>
                  <a:lnTo>
                    <a:pt x="2828" y="1264"/>
                  </a:lnTo>
                  <a:lnTo>
                    <a:pt x="2964" y="1290"/>
                  </a:lnTo>
                  <a:lnTo>
                    <a:pt x="3096" y="1323"/>
                  </a:lnTo>
                  <a:lnTo>
                    <a:pt x="3226" y="1362"/>
                  </a:lnTo>
                  <a:lnTo>
                    <a:pt x="3352" y="1409"/>
                  </a:lnTo>
                  <a:lnTo>
                    <a:pt x="3475" y="1462"/>
                  </a:lnTo>
                  <a:lnTo>
                    <a:pt x="3748" y="1076"/>
                  </a:lnTo>
                  <a:lnTo>
                    <a:pt x="3772" y="1050"/>
                  </a:lnTo>
                  <a:lnTo>
                    <a:pt x="3800" y="1031"/>
                  </a:lnTo>
                  <a:lnTo>
                    <a:pt x="3832" y="1018"/>
                  </a:lnTo>
                  <a:lnTo>
                    <a:pt x="3863" y="1013"/>
                  </a:lnTo>
                  <a:lnTo>
                    <a:pt x="3897" y="1015"/>
                  </a:lnTo>
                  <a:lnTo>
                    <a:pt x="3930" y="1024"/>
                  </a:lnTo>
                  <a:lnTo>
                    <a:pt x="3960" y="1041"/>
                  </a:lnTo>
                  <a:lnTo>
                    <a:pt x="4364" y="1325"/>
                  </a:lnTo>
                  <a:lnTo>
                    <a:pt x="4390" y="1349"/>
                  </a:lnTo>
                  <a:lnTo>
                    <a:pt x="4410" y="1377"/>
                  </a:lnTo>
                  <a:lnTo>
                    <a:pt x="4423" y="1407"/>
                  </a:lnTo>
                  <a:lnTo>
                    <a:pt x="4429" y="1440"/>
                  </a:lnTo>
                  <a:lnTo>
                    <a:pt x="4427" y="1474"/>
                  </a:lnTo>
                  <a:lnTo>
                    <a:pt x="4417" y="1507"/>
                  </a:lnTo>
                  <a:lnTo>
                    <a:pt x="4401" y="1537"/>
                  </a:lnTo>
                  <a:lnTo>
                    <a:pt x="4133" y="1914"/>
                  </a:lnTo>
                  <a:lnTo>
                    <a:pt x="4245" y="2029"/>
                  </a:lnTo>
                  <a:lnTo>
                    <a:pt x="4349" y="2152"/>
                  </a:lnTo>
                  <a:lnTo>
                    <a:pt x="4445" y="2280"/>
                  </a:lnTo>
                  <a:lnTo>
                    <a:pt x="4535" y="2416"/>
                  </a:lnTo>
                  <a:lnTo>
                    <a:pt x="4613" y="2555"/>
                  </a:lnTo>
                  <a:lnTo>
                    <a:pt x="4683" y="2702"/>
                  </a:lnTo>
                  <a:lnTo>
                    <a:pt x="4743" y="2854"/>
                  </a:lnTo>
                  <a:lnTo>
                    <a:pt x="4793" y="3010"/>
                  </a:lnTo>
                  <a:lnTo>
                    <a:pt x="4832" y="3170"/>
                  </a:lnTo>
                  <a:lnTo>
                    <a:pt x="4862" y="3335"/>
                  </a:lnTo>
                  <a:lnTo>
                    <a:pt x="4879" y="3503"/>
                  </a:lnTo>
                  <a:lnTo>
                    <a:pt x="4884" y="3675"/>
                  </a:lnTo>
                  <a:lnTo>
                    <a:pt x="4879" y="3841"/>
                  </a:lnTo>
                  <a:lnTo>
                    <a:pt x="4862" y="4006"/>
                  </a:lnTo>
                  <a:lnTo>
                    <a:pt x="4836" y="4166"/>
                  </a:lnTo>
                  <a:lnTo>
                    <a:pt x="4797" y="4324"/>
                  </a:lnTo>
                  <a:lnTo>
                    <a:pt x="4750" y="4476"/>
                  </a:lnTo>
                  <a:lnTo>
                    <a:pt x="4693" y="4625"/>
                  </a:lnTo>
                  <a:lnTo>
                    <a:pt x="4626" y="4768"/>
                  </a:lnTo>
                  <a:lnTo>
                    <a:pt x="4551" y="4906"/>
                  </a:lnTo>
                  <a:lnTo>
                    <a:pt x="4468" y="5039"/>
                  </a:lnTo>
                  <a:lnTo>
                    <a:pt x="4375" y="5166"/>
                  </a:lnTo>
                  <a:lnTo>
                    <a:pt x="4276" y="5287"/>
                  </a:lnTo>
                  <a:lnTo>
                    <a:pt x="4168" y="5400"/>
                  </a:lnTo>
                  <a:lnTo>
                    <a:pt x="4055" y="5508"/>
                  </a:lnTo>
                  <a:lnTo>
                    <a:pt x="3934" y="5606"/>
                  </a:lnTo>
                  <a:lnTo>
                    <a:pt x="3808" y="5699"/>
                  </a:lnTo>
                  <a:lnTo>
                    <a:pt x="3674" y="5783"/>
                  </a:lnTo>
                  <a:lnTo>
                    <a:pt x="3536" y="5857"/>
                  </a:lnTo>
                  <a:lnTo>
                    <a:pt x="3393" y="5924"/>
                  </a:lnTo>
                  <a:lnTo>
                    <a:pt x="3244" y="5981"/>
                  </a:lnTo>
                  <a:lnTo>
                    <a:pt x="3092" y="6028"/>
                  </a:lnTo>
                  <a:lnTo>
                    <a:pt x="2934" y="6067"/>
                  </a:lnTo>
                  <a:lnTo>
                    <a:pt x="2774" y="6093"/>
                  </a:lnTo>
                  <a:lnTo>
                    <a:pt x="2610" y="6110"/>
                  </a:lnTo>
                  <a:lnTo>
                    <a:pt x="2441" y="6115"/>
                  </a:lnTo>
                  <a:lnTo>
                    <a:pt x="2276" y="6110"/>
                  </a:lnTo>
                  <a:lnTo>
                    <a:pt x="2112" y="6093"/>
                  </a:lnTo>
                  <a:lnTo>
                    <a:pt x="1950" y="6067"/>
                  </a:lnTo>
                  <a:lnTo>
                    <a:pt x="1794" y="6028"/>
                  </a:lnTo>
                  <a:lnTo>
                    <a:pt x="1642" y="5981"/>
                  </a:lnTo>
                  <a:lnTo>
                    <a:pt x="1493" y="5924"/>
                  </a:lnTo>
                  <a:lnTo>
                    <a:pt x="1350" y="5857"/>
                  </a:lnTo>
                  <a:lnTo>
                    <a:pt x="1210" y="5783"/>
                  </a:lnTo>
                  <a:lnTo>
                    <a:pt x="1078" y="5699"/>
                  </a:lnTo>
                  <a:lnTo>
                    <a:pt x="950" y="5606"/>
                  </a:lnTo>
                  <a:lnTo>
                    <a:pt x="831" y="5508"/>
                  </a:lnTo>
                  <a:lnTo>
                    <a:pt x="716" y="5400"/>
                  </a:lnTo>
                  <a:lnTo>
                    <a:pt x="610" y="5287"/>
                  </a:lnTo>
                  <a:lnTo>
                    <a:pt x="510" y="5166"/>
                  </a:lnTo>
                  <a:lnTo>
                    <a:pt x="418" y="5039"/>
                  </a:lnTo>
                  <a:lnTo>
                    <a:pt x="335" y="4906"/>
                  </a:lnTo>
                  <a:lnTo>
                    <a:pt x="259" y="4768"/>
                  </a:lnTo>
                  <a:lnTo>
                    <a:pt x="192" y="4625"/>
                  </a:lnTo>
                  <a:lnTo>
                    <a:pt x="136" y="4476"/>
                  </a:lnTo>
                  <a:lnTo>
                    <a:pt x="88" y="4324"/>
                  </a:lnTo>
                  <a:lnTo>
                    <a:pt x="50" y="4166"/>
                  </a:lnTo>
                  <a:lnTo>
                    <a:pt x="22" y="4006"/>
                  </a:lnTo>
                  <a:lnTo>
                    <a:pt x="6" y="3841"/>
                  </a:lnTo>
                  <a:lnTo>
                    <a:pt x="0" y="3675"/>
                  </a:lnTo>
                  <a:lnTo>
                    <a:pt x="6" y="3508"/>
                  </a:lnTo>
                  <a:lnTo>
                    <a:pt x="22" y="3343"/>
                  </a:lnTo>
                  <a:lnTo>
                    <a:pt x="50" y="3183"/>
                  </a:lnTo>
                  <a:lnTo>
                    <a:pt x="88" y="3025"/>
                  </a:lnTo>
                  <a:lnTo>
                    <a:pt x="136" y="2873"/>
                  </a:lnTo>
                  <a:lnTo>
                    <a:pt x="193" y="2724"/>
                  </a:lnTo>
                  <a:lnTo>
                    <a:pt x="259" y="2581"/>
                  </a:lnTo>
                  <a:lnTo>
                    <a:pt x="335" y="2442"/>
                  </a:lnTo>
                  <a:lnTo>
                    <a:pt x="418" y="2310"/>
                  </a:lnTo>
                  <a:lnTo>
                    <a:pt x="511" y="2183"/>
                  </a:lnTo>
                  <a:lnTo>
                    <a:pt x="610" y="2063"/>
                  </a:lnTo>
                  <a:lnTo>
                    <a:pt x="718" y="1947"/>
                  </a:lnTo>
                  <a:lnTo>
                    <a:pt x="444" y="1561"/>
                  </a:lnTo>
                  <a:lnTo>
                    <a:pt x="428" y="1531"/>
                  </a:lnTo>
                  <a:lnTo>
                    <a:pt x="418" y="1498"/>
                  </a:lnTo>
                  <a:lnTo>
                    <a:pt x="417" y="1464"/>
                  </a:lnTo>
                  <a:lnTo>
                    <a:pt x="422" y="1433"/>
                  </a:lnTo>
                  <a:lnTo>
                    <a:pt x="435" y="1401"/>
                  </a:lnTo>
                  <a:lnTo>
                    <a:pt x="454" y="1373"/>
                  </a:lnTo>
                  <a:lnTo>
                    <a:pt x="480" y="1349"/>
                  </a:lnTo>
                  <a:lnTo>
                    <a:pt x="883" y="1065"/>
                  </a:lnTo>
                  <a:lnTo>
                    <a:pt x="915" y="1048"/>
                  </a:lnTo>
                  <a:lnTo>
                    <a:pt x="946" y="1039"/>
                  </a:lnTo>
                  <a:lnTo>
                    <a:pt x="980" y="1037"/>
                  </a:lnTo>
                  <a:lnTo>
                    <a:pt x="1013" y="1042"/>
                  </a:lnTo>
                  <a:lnTo>
                    <a:pt x="1045" y="1055"/>
                  </a:lnTo>
                  <a:lnTo>
                    <a:pt x="1073" y="1074"/>
                  </a:lnTo>
                  <a:lnTo>
                    <a:pt x="1095" y="1100"/>
                  </a:lnTo>
                  <a:lnTo>
                    <a:pt x="1367" y="1483"/>
                  </a:lnTo>
                  <a:lnTo>
                    <a:pt x="1499" y="1423"/>
                  </a:lnTo>
                  <a:lnTo>
                    <a:pt x="1632" y="1371"/>
                  </a:lnTo>
                  <a:lnTo>
                    <a:pt x="1770" y="1329"/>
                  </a:lnTo>
                  <a:lnTo>
                    <a:pt x="1913" y="1291"/>
                  </a:lnTo>
                  <a:lnTo>
                    <a:pt x="2058" y="1264"/>
                  </a:lnTo>
                  <a:lnTo>
                    <a:pt x="2058" y="1107"/>
                  </a:lnTo>
                  <a:lnTo>
                    <a:pt x="2053" y="1065"/>
                  </a:lnTo>
                  <a:lnTo>
                    <a:pt x="2038" y="1028"/>
                  </a:lnTo>
                  <a:lnTo>
                    <a:pt x="2017" y="992"/>
                  </a:lnTo>
                  <a:lnTo>
                    <a:pt x="1989" y="964"/>
                  </a:lnTo>
                  <a:lnTo>
                    <a:pt x="1954" y="942"/>
                  </a:lnTo>
                  <a:lnTo>
                    <a:pt x="1915" y="929"/>
                  </a:lnTo>
                  <a:lnTo>
                    <a:pt x="1874" y="924"/>
                  </a:lnTo>
                  <a:lnTo>
                    <a:pt x="1774" y="924"/>
                  </a:lnTo>
                  <a:lnTo>
                    <a:pt x="1731" y="920"/>
                  </a:lnTo>
                  <a:lnTo>
                    <a:pt x="1692" y="905"/>
                  </a:lnTo>
                  <a:lnTo>
                    <a:pt x="1659" y="883"/>
                  </a:lnTo>
                  <a:lnTo>
                    <a:pt x="1631" y="855"/>
                  </a:lnTo>
                  <a:lnTo>
                    <a:pt x="1608" y="821"/>
                  </a:lnTo>
                  <a:lnTo>
                    <a:pt x="1595" y="782"/>
                  </a:lnTo>
                  <a:lnTo>
                    <a:pt x="1590" y="741"/>
                  </a:lnTo>
                  <a:lnTo>
                    <a:pt x="1590" y="184"/>
                  </a:lnTo>
                  <a:lnTo>
                    <a:pt x="1595" y="141"/>
                  </a:lnTo>
                  <a:lnTo>
                    <a:pt x="1608" y="104"/>
                  </a:lnTo>
                  <a:lnTo>
                    <a:pt x="1631" y="69"/>
                  </a:lnTo>
                  <a:lnTo>
                    <a:pt x="1659" y="41"/>
                  </a:lnTo>
                  <a:lnTo>
                    <a:pt x="1692" y="20"/>
                  </a:lnTo>
                  <a:lnTo>
                    <a:pt x="1731" y="6"/>
                  </a:lnTo>
                  <a:lnTo>
                    <a:pt x="1774" y="0"/>
                  </a:lnTo>
                  <a:close/>
                </a:path>
              </a:pathLst>
            </a:custGeom>
            <a:solidFill>
              <a:srgbClr val="16414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17">
              <a:extLst>
                <a:ext uri="{FF2B5EF4-FFF2-40B4-BE49-F238E27FC236}">
                  <a16:creationId xmlns:a16="http://schemas.microsoft.com/office/drawing/2014/main" id="{5430FDBD-E84C-44F3-A5CC-2CD26655D6A4}"/>
                </a:ext>
              </a:extLst>
            </p:cNvPr>
            <p:cNvSpPr>
              <a:spLocks noEditPoints="1"/>
            </p:cNvSpPr>
            <p:nvPr/>
          </p:nvSpPr>
          <p:spPr bwMode="auto">
            <a:xfrm>
              <a:off x="3245085" y="2485495"/>
              <a:ext cx="1583437" cy="1517641"/>
            </a:xfrm>
            <a:custGeom>
              <a:avLst/>
              <a:gdLst>
                <a:gd name="T0" fmla="*/ 365 w 813"/>
                <a:gd name="T1" fmla="*/ 181 h 812"/>
                <a:gd name="T2" fmla="*/ 291 w 813"/>
                <a:gd name="T3" fmla="*/ 209 h 812"/>
                <a:gd name="T4" fmla="*/ 232 w 813"/>
                <a:gd name="T5" fmla="*/ 258 h 812"/>
                <a:gd name="T6" fmla="*/ 192 w 813"/>
                <a:gd name="T7" fmla="*/ 326 h 812"/>
                <a:gd name="T8" fmla="*/ 178 w 813"/>
                <a:gd name="T9" fmla="*/ 406 h 812"/>
                <a:gd name="T10" fmla="*/ 192 w 813"/>
                <a:gd name="T11" fmla="*/ 486 h 812"/>
                <a:gd name="T12" fmla="*/ 232 w 813"/>
                <a:gd name="T13" fmla="*/ 553 h 812"/>
                <a:gd name="T14" fmla="*/ 291 w 813"/>
                <a:gd name="T15" fmla="*/ 604 h 812"/>
                <a:gd name="T16" fmla="*/ 365 w 813"/>
                <a:gd name="T17" fmla="*/ 632 h 812"/>
                <a:gd name="T18" fmla="*/ 448 w 813"/>
                <a:gd name="T19" fmla="*/ 632 h 812"/>
                <a:gd name="T20" fmla="*/ 521 w 813"/>
                <a:gd name="T21" fmla="*/ 604 h 812"/>
                <a:gd name="T22" fmla="*/ 581 w 813"/>
                <a:gd name="T23" fmla="*/ 553 h 812"/>
                <a:gd name="T24" fmla="*/ 621 w 813"/>
                <a:gd name="T25" fmla="*/ 486 h 812"/>
                <a:gd name="T26" fmla="*/ 635 w 813"/>
                <a:gd name="T27" fmla="*/ 406 h 812"/>
                <a:gd name="T28" fmla="*/ 621 w 813"/>
                <a:gd name="T29" fmla="*/ 326 h 812"/>
                <a:gd name="T30" fmla="*/ 581 w 813"/>
                <a:gd name="T31" fmla="*/ 258 h 812"/>
                <a:gd name="T32" fmla="*/ 521 w 813"/>
                <a:gd name="T33" fmla="*/ 209 h 812"/>
                <a:gd name="T34" fmla="*/ 448 w 813"/>
                <a:gd name="T35" fmla="*/ 181 h 812"/>
                <a:gd name="T36" fmla="*/ 355 w 813"/>
                <a:gd name="T37" fmla="*/ 0 h 812"/>
                <a:gd name="T38" fmla="*/ 457 w 813"/>
                <a:gd name="T39" fmla="*/ 80 h 812"/>
                <a:gd name="T40" fmla="*/ 525 w 813"/>
                <a:gd name="T41" fmla="*/ 99 h 812"/>
                <a:gd name="T42" fmla="*/ 653 w 813"/>
                <a:gd name="T43" fmla="*/ 80 h 812"/>
                <a:gd name="T44" fmla="*/ 639 w 813"/>
                <a:gd name="T45" fmla="*/ 173 h 812"/>
                <a:gd name="T46" fmla="*/ 733 w 813"/>
                <a:gd name="T47" fmla="*/ 159 h 812"/>
                <a:gd name="T48" fmla="*/ 714 w 813"/>
                <a:gd name="T49" fmla="*/ 287 h 812"/>
                <a:gd name="T50" fmla="*/ 732 w 813"/>
                <a:gd name="T51" fmla="*/ 355 h 812"/>
                <a:gd name="T52" fmla="*/ 813 w 813"/>
                <a:gd name="T53" fmla="*/ 457 h 812"/>
                <a:gd name="T54" fmla="*/ 726 w 813"/>
                <a:gd name="T55" fmla="*/ 491 h 812"/>
                <a:gd name="T56" fmla="*/ 783 w 813"/>
                <a:gd name="T57" fmla="*/ 565 h 812"/>
                <a:gd name="T58" fmla="*/ 664 w 813"/>
                <a:gd name="T59" fmla="*/ 613 h 812"/>
                <a:gd name="T60" fmla="*/ 613 w 813"/>
                <a:gd name="T61" fmla="*/ 663 h 812"/>
                <a:gd name="T62" fmla="*/ 566 w 813"/>
                <a:gd name="T63" fmla="*/ 783 h 812"/>
                <a:gd name="T64" fmla="*/ 492 w 813"/>
                <a:gd name="T65" fmla="*/ 725 h 812"/>
                <a:gd name="T66" fmla="*/ 457 w 813"/>
                <a:gd name="T67" fmla="*/ 812 h 812"/>
                <a:gd name="T68" fmla="*/ 355 w 813"/>
                <a:gd name="T69" fmla="*/ 732 h 812"/>
                <a:gd name="T70" fmla="*/ 287 w 813"/>
                <a:gd name="T71" fmla="*/ 714 h 812"/>
                <a:gd name="T72" fmla="*/ 160 w 813"/>
                <a:gd name="T73" fmla="*/ 732 h 812"/>
                <a:gd name="T74" fmla="*/ 173 w 813"/>
                <a:gd name="T75" fmla="*/ 639 h 812"/>
                <a:gd name="T76" fmla="*/ 80 w 813"/>
                <a:gd name="T77" fmla="*/ 654 h 812"/>
                <a:gd name="T78" fmla="*/ 98 w 813"/>
                <a:gd name="T79" fmla="*/ 525 h 812"/>
                <a:gd name="T80" fmla="*/ 81 w 813"/>
                <a:gd name="T81" fmla="*/ 457 h 812"/>
                <a:gd name="T82" fmla="*/ 0 w 813"/>
                <a:gd name="T83" fmla="*/ 355 h 812"/>
                <a:gd name="T84" fmla="*/ 88 w 813"/>
                <a:gd name="T85" fmla="*/ 320 h 812"/>
                <a:gd name="T86" fmla="*/ 29 w 813"/>
                <a:gd name="T87" fmla="*/ 247 h 812"/>
                <a:gd name="T88" fmla="*/ 149 w 813"/>
                <a:gd name="T89" fmla="*/ 199 h 812"/>
                <a:gd name="T90" fmla="*/ 199 w 813"/>
                <a:gd name="T91" fmla="*/ 150 h 812"/>
                <a:gd name="T92" fmla="*/ 247 w 813"/>
                <a:gd name="T93" fmla="*/ 29 h 812"/>
                <a:gd name="T94" fmla="*/ 321 w 813"/>
                <a:gd name="T95" fmla="*/ 88 h 812"/>
                <a:gd name="T96" fmla="*/ 355 w 813"/>
                <a:gd name="T97" fmla="*/ 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13" h="812">
                  <a:moveTo>
                    <a:pt x="406" y="177"/>
                  </a:moveTo>
                  <a:lnTo>
                    <a:pt x="365" y="181"/>
                  </a:lnTo>
                  <a:lnTo>
                    <a:pt x="326" y="192"/>
                  </a:lnTo>
                  <a:lnTo>
                    <a:pt x="291" y="209"/>
                  </a:lnTo>
                  <a:lnTo>
                    <a:pt x="259" y="231"/>
                  </a:lnTo>
                  <a:lnTo>
                    <a:pt x="232" y="258"/>
                  </a:lnTo>
                  <a:lnTo>
                    <a:pt x="209" y="291"/>
                  </a:lnTo>
                  <a:lnTo>
                    <a:pt x="192" y="326"/>
                  </a:lnTo>
                  <a:lnTo>
                    <a:pt x="182" y="366"/>
                  </a:lnTo>
                  <a:lnTo>
                    <a:pt x="178" y="406"/>
                  </a:lnTo>
                  <a:lnTo>
                    <a:pt x="182" y="447"/>
                  </a:lnTo>
                  <a:lnTo>
                    <a:pt x="192" y="486"/>
                  </a:lnTo>
                  <a:lnTo>
                    <a:pt x="209" y="522"/>
                  </a:lnTo>
                  <a:lnTo>
                    <a:pt x="232" y="553"/>
                  </a:lnTo>
                  <a:lnTo>
                    <a:pt x="259" y="580"/>
                  </a:lnTo>
                  <a:lnTo>
                    <a:pt x="291" y="604"/>
                  </a:lnTo>
                  <a:lnTo>
                    <a:pt x="326" y="620"/>
                  </a:lnTo>
                  <a:lnTo>
                    <a:pt x="365" y="632"/>
                  </a:lnTo>
                  <a:lnTo>
                    <a:pt x="406" y="634"/>
                  </a:lnTo>
                  <a:lnTo>
                    <a:pt x="448" y="632"/>
                  </a:lnTo>
                  <a:lnTo>
                    <a:pt x="486" y="620"/>
                  </a:lnTo>
                  <a:lnTo>
                    <a:pt x="521" y="604"/>
                  </a:lnTo>
                  <a:lnTo>
                    <a:pt x="554" y="580"/>
                  </a:lnTo>
                  <a:lnTo>
                    <a:pt x="581" y="553"/>
                  </a:lnTo>
                  <a:lnTo>
                    <a:pt x="604" y="522"/>
                  </a:lnTo>
                  <a:lnTo>
                    <a:pt x="621" y="486"/>
                  </a:lnTo>
                  <a:lnTo>
                    <a:pt x="631" y="447"/>
                  </a:lnTo>
                  <a:lnTo>
                    <a:pt x="635" y="406"/>
                  </a:lnTo>
                  <a:lnTo>
                    <a:pt x="631" y="366"/>
                  </a:lnTo>
                  <a:lnTo>
                    <a:pt x="621" y="326"/>
                  </a:lnTo>
                  <a:lnTo>
                    <a:pt x="604" y="291"/>
                  </a:lnTo>
                  <a:lnTo>
                    <a:pt x="581" y="258"/>
                  </a:lnTo>
                  <a:lnTo>
                    <a:pt x="554" y="231"/>
                  </a:lnTo>
                  <a:lnTo>
                    <a:pt x="521" y="209"/>
                  </a:lnTo>
                  <a:lnTo>
                    <a:pt x="486" y="192"/>
                  </a:lnTo>
                  <a:lnTo>
                    <a:pt x="448" y="181"/>
                  </a:lnTo>
                  <a:lnTo>
                    <a:pt x="406" y="177"/>
                  </a:lnTo>
                  <a:close/>
                  <a:moveTo>
                    <a:pt x="355" y="0"/>
                  </a:moveTo>
                  <a:lnTo>
                    <a:pt x="457" y="0"/>
                  </a:lnTo>
                  <a:lnTo>
                    <a:pt x="457" y="80"/>
                  </a:lnTo>
                  <a:lnTo>
                    <a:pt x="492" y="88"/>
                  </a:lnTo>
                  <a:lnTo>
                    <a:pt x="525" y="99"/>
                  </a:lnTo>
                  <a:lnTo>
                    <a:pt x="566" y="29"/>
                  </a:lnTo>
                  <a:lnTo>
                    <a:pt x="653" y="80"/>
                  </a:lnTo>
                  <a:lnTo>
                    <a:pt x="613" y="150"/>
                  </a:lnTo>
                  <a:lnTo>
                    <a:pt x="639" y="173"/>
                  </a:lnTo>
                  <a:lnTo>
                    <a:pt x="664" y="199"/>
                  </a:lnTo>
                  <a:lnTo>
                    <a:pt x="733" y="159"/>
                  </a:lnTo>
                  <a:lnTo>
                    <a:pt x="783" y="247"/>
                  </a:lnTo>
                  <a:lnTo>
                    <a:pt x="714" y="287"/>
                  </a:lnTo>
                  <a:lnTo>
                    <a:pt x="726" y="320"/>
                  </a:lnTo>
                  <a:lnTo>
                    <a:pt x="732" y="355"/>
                  </a:lnTo>
                  <a:lnTo>
                    <a:pt x="813" y="355"/>
                  </a:lnTo>
                  <a:lnTo>
                    <a:pt x="813" y="457"/>
                  </a:lnTo>
                  <a:lnTo>
                    <a:pt x="732" y="457"/>
                  </a:lnTo>
                  <a:lnTo>
                    <a:pt x="726" y="491"/>
                  </a:lnTo>
                  <a:lnTo>
                    <a:pt x="714" y="525"/>
                  </a:lnTo>
                  <a:lnTo>
                    <a:pt x="783" y="565"/>
                  </a:lnTo>
                  <a:lnTo>
                    <a:pt x="733" y="654"/>
                  </a:lnTo>
                  <a:lnTo>
                    <a:pt x="664" y="613"/>
                  </a:lnTo>
                  <a:lnTo>
                    <a:pt x="639" y="639"/>
                  </a:lnTo>
                  <a:lnTo>
                    <a:pt x="613" y="663"/>
                  </a:lnTo>
                  <a:lnTo>
                    <a:pt x="653" y="732"/>
                  </a:lnTo>
                  <a:lnTo>
                    <a:pt x="566" y="783"/>
                  </a:lnTo>
                  <a:lnTo>
                    <a:pt x="525" y="714"/>
                  </a:lnTo>
                  <a:lnTo>
                    <a:pt x="492" y="725"/>
                  </a:lnTo>
                  <a:lnTo>
                    <a:pt x="457" y="732"/>
                  </a:lnTo>
                  <a:lnTo>
                    <a:pt x="457" y="812"/>
                  </a:lnTo>
                  <a:lnTo>
                    <a:pt x="355" y="812"/>
                  </a:lnTo>
                  <a:lnTo>
                    <a:pt x="355" y="732"/>
                  </a:lnTo>
                  <a:lnTo>
                    <a:pt x="321" y="725"/>
                  </a:lnTo>
                  <a:lnTo>
                    <a:pt x="287" y="714"/>
                  </a:lnTo>
                  <a:lnTo>
                    <a:pt x="247" y="783"/>
                  </a:lnTo>
                  <a:lnTo>
                    <a:pt x="160" y="732"/>
                  </a:lnTo>
                  <a:lnTo>
                    <a:pt x="199" y="663"/>
                  </a:lnTo>
                  <a:lnTo>
                    <a:pt x="173" y="639"/>
                  </a:lnTo>
                  <a:lnTo>
                    <a:pt x="149" y="613"/>
                  </a:lnTo>
                  <a:lnTo>
                    <a:pt x="80" y="654"/>
                  </a:lnTo>
                  <a:lnTo>
                    <a:pt x="29" y="565"/>
                  </a:lnTo>
                  <a:lnTo>
                    <a:pt x="98" y="525"/>
                  </a:lnTo>
                  <a:lnTo>
                    <a:pt x="88" y="491"/>
                  </a:lnTo>
                  <a:lnTo>
                    <a:pt x="81" y="457"/>
                  </a:lnTo>
                  <a:lnTo>
                    <a:pt x="0" y="457"/>
                  </a:lnTo>
                  <a:lnTo>
                    <a:pt x="0" y="355"/>
                  </a:lnTo>
                  <a:lnTo>
                    <a:pt x="81" y="355"/>
                  </a:lnTo>
                  <a:lnTo>
                    <a:pt x="88" y="320"/>
                  </a:lnTo>
                  <a:lnTo>
                    <a:pt x="98" y="287"/>
                  </a:lnTo>
                  <a:lnTo>
                    <a:pt x="29" y="247"/>
                  </a:lnTo>
                  <a:lnTo>
                    <a:pt x="80" y="159"/>
                  </a:lnTo>
                  <a:lnTo>
                    <a:pt x="149" y="199"/>
                  </a:lnTo>
                  <a:lnTo>
                    <a:pt x="173" y="173"/>
                  </a:lnTo>
                  <a:lnTo>
                    <a:pt x="199" y="150"/>
                  </a:lnTo>
                  <a:lnTo>
                    <a:pt x="160" y="80"/>
                  </a:lnTo>
                  <a:lnTo>
                    <a:pt x="247" y="29"/>
                  </a:lnTo>
                  <a:lnTo>
                    <a:pt x="287" y="99"/>
                  </a:lnTo>
                  <a:lnTo>
                    <a:pt x="321" y="88"/>
                  </a:lnTo>
                  <a:lnTo>
                    <a:pt x="355" y="80"/>
                  </a:lnTo>
                  <a:lnTo>
                    <a:pt x="355" y="0"/>
                  </a:lnTo>
                  <a:close/>
                </a:path>
              </a:pathLst>
            </a:custGeom>
            <a:solidFill>
              <a:srgbClr val="16414A"/>
            </a:solidFill>
            <a:ln w="0">
              <a:noFill/>
              <a:prstDash val="solid"/>
              <a:round/>
              <a:headEnd/>
              <a:tailEnd/>
            </a:ln>
          </p:spPr>
          <p:txBody>
            <a:bodyPr/>
            <a:lstStyle/>
            <a:p>
              <a:pPr eaLnBrk="1" hangingPunct="1">
                <a:defRPr/>
              </a:pPr>
              <a:endParaRPr lang="en-US">
                <a:latin typeface="Roboto Thin"/>
              </a:endParaRPr>
            </a:p>
          </p:txBody>
        </p:sp>
      </p:grpSp>
      <p:cxnSp>
        <p:nvCxnSpPr>
          <p:cNvPr id="3" name="Conector recto 2">
            <a:extLst>
              <a:ext uri="{FF2B5EF4-FFF2-40B4-BE49-F238E27FC236}">
                <a16:creationId xmlns:a16="http://schemas.microsoft.com/office/drawing/2014/main" id="{5BE96EF5-9194-4B85-9124-D7730939BC9D}"/>
              </a:ext>
            </a:extLst>
          </p:cNvPr>
          <p:cNvCxnSpPr>
            <a:cxnSpLocks/>
          </p:cNvCxnSpPr>
          <p:nvPr/>
        </p:nvCxnSpPr>
        <p:spPr>
          <a:xfrm>
            <a:off x="4800600" y="899160"/>
            <a:ext cx="0" cy="4343400"/>
          </a:xfrm>
          <a:prstGeom prst="line">
            <a:avLst/>
          </a:prstGeom>
          <a:ln w="57150">
            <a:prstDash val="sysDot"/>
          </a:ln>
        </p:spPr>
        <p:style>
          <a:lnRef idx="3">
            <a:schemeClr val="accent5"/>
          </a:lnRef>
          <a:fillRef idx="0">
            <a:schemeClr val="accent5"/>
          </a:fillRef>
          <a:effectRef idx="2">
            <a:schemeClr val="accent5"/>
          </a:effectRef>
          <a:fontRef idx="minor">
            <a:schemeClr val="tx1"/>
          </a:fontRef>
        </p:style>
      </p:cxnSp>
      <p:grpSp>
        <p:nvGrpSpPr>
          <p:cNvPr id="16" name="Grupo 15">
            <a:extLst>
              <a:ext uri="{FF2B5EF4-FFF2-40B4-BE49-F238E27FC236}">
                <a16:creationId xmlns:a16="http://schemas.microsoft.com/office/drawing/2014/main" id="{E3F69A3A-F17D-46D8-A023-CA1644971D67}"/>
              </a:ext>
            </a:extLst>
          </p:cNvPr>
          <p:cNvGrpSpPr/>
          <p:nvPr/>
        </p:nvGrpSpPr>
        <p:grpSpPr>
          <a:xfrm>
            <a:off x="5151132" y="1615440"/>
            <a:ext cx="3003756" cy="3246119"/>
            <a:chOff x="270147" y="1424499"/>
            <a:chExt cx="1800000" cy="2304000"/>
          </a:xfrm>
        </p:grpSpPr>
        <p:sp>
          <p:nvSpPr>
            <p:cNvPr id="18" name="Freeform 6">
              <a:extLst>
                <a:ext uri="{FF2B5EF4-FFF2-40B4-BE49-F238E27FC236}">
                  <a16:creationId xmlns:a16="http://schemas.microsoft.com/office/drawing/2014/main" id="{600EF2A3-4426-4F98-B04E-AC20ACDB3008}"/>
                </a:ext>
              </a:extLst>
            </p:cNvPr>
            <p:cNvSpPr>
              <a:spLocks noEditPoints="1"/>
            </p:cNvSpPr>
            <p:nvPr/>
          </p:nvSpPr>
          <p:spPr bwMode="auto">
            <a:xfrm>
              <a:off x="270147" y="1424499"/>
              <a:ext cx="1800000" cy="2304000"/>
            </a:xfrm>
            <a:custGeom>
              <a:avLst/>
              <a:gdLst>
                <a:gd name="T0" fmla="*/ 2017 w 4884"/>
                <a:gd name="T1" fmla="*/ 1869 h 6115"/>
                <a:gd name="T2" fmla="*/ 1506 w 4884"/>
                <a:gd name="T3" fmla="*/ 2074 h 6115"/>
                <a:gd name="T4" fmla="*/ 1084 w 4884"/>
                <a:gd name="T5" fmla="*/ 2412 h 6115"/>
                <a:gd name="T6" fmla="*/ 775 w 4884"/>
                <a:gd name="T7" fmla="*/ 2860 h 6115"/>
                <a:gd name="T8" fmla="*/ 608 w 4884"/>
                <a:gd name="T9" fmla="*/ 3387 h 6115"/>
                <a:gd name="T10" fmla="*/ 608 w 4884"/>
                <a:gd name="T11" fmla="*/ 3962 h 6115"/>
                <a:gd name="T12" fmla="*/ 775 w 4884"/>
                <a:gd name="T13" fmla="*/ 4489 h 6115"/>
                <a:gd name="T14" fmla="*/ 1084 w 4884"/>
                <a:gd name="T15" fmla="*/ 4937 h 6115"/>
                <a:gd name="T16" fmla="*/ 1506 w 4884"/>
                <a:gd name="T17" fmla="*/ 5277 h 6115"/>
                <a:gd name="T18" fmla="*/ 2017 w 4884"/>
                <a:gd name="T19" fmla="*/ 5482 h 6115"/>
                <a:gd name="T20" fmla="*/ 2588 w 4884"/>
                <a:gd name="T21" fmla="*/ 5524 h 6115"/>
                <a:gd name="T22" fmla="*/ 3133 w 4884"/>
                <a:gd name="T23" fmla="*/ 5398 h 6115"/>
                <a:gd name="T24" fmla="*/ 3603 w 4884"/>
                <a:gd name="T25" fmla="*/ 5121 h 6115"/>
                <a:gd name="T26" fmla="*/ 3971 w 4884"/>
                <a:gd name="T27" fmla="*/ 4725 h 6115"/>
                <a:gd name="T28" fmla="*/ 4213 w 4884"/>
                <a:gd name="T29" fmla="*/ 4235 h 6115"/>
                <a:gd name="T30" fmla="*/ 4299 w 4884"/>
                <a:gd name="T31" fmla="*/ 3675 h 6115"/>
                <a:gd name="T32" fmla="*/ 4213 w 4884"/>
                <a:gd name="T33" fmla="*/ 3116 h 6115"/>
                <a:gd name="T34" fmla="*/ 3971 w 4884"/>
                <a:gd name="T35" fmla="*/ 2624 h 6115"/>
                <a:gd name="T36" fmla="*/ 3603 w 4884"/>
                <a:gd name="T37" fmla="*/ 2228 h 6115"/>
                <a:gd name="T38" fmla="*/ 3133 w 4884"/>
                <a:gd name="T39" fmla="*/ 1953 h 6115"/>
                <a:gd name="T40" fmla="*/ 2588 w 4884"/>
                <a:gd name="T41" fmla="*/ 1825 h 6115"/>
                <a:gd name="T42" fmla="*/ 3153 w 4884"/>
                <a:gd name="T43" fmla="*/ 6 h 6115"/>
                <a:gd name="T44" fmla="*/ 3276 w 4884"/>
                <a:gd name="T45" fmla="*/ 104 h 6115"/>
                <a:gd name="T46" fmla="*/ 3291 w 4884"/>
                <a:gd name="T47" fmla="*/ 782 h 6115"/>
                <a:gd name="T48" fmla="*/ 3192 w 4884"/>
                <a:gd name="T49" fmla="*/ 905 h 6115"/>
                <a:gd name="T50" fmla="*/ 2969 w 4884"/>
                <a:gd name="T51" fmla="*/ 929 h 6115"/>
                <a:gd name="T52" fmla="*/ 2847 w 4884"/>
                <a:gd name="T53" fmla="*/ 1028 h 6115"/>
                <a:gd name="T54" fmla="*/ 2964 w 4884"/>
                <a:gd name="T55" fmla="*/ 1290 h 6115"/>
                <a:gd name="T56" fmla="*/ 3475 w 4884"/>
                <a:gd name="T57" fmla="*/ 1462 h 6115"/>
                <a:gd name="T58" fmla="*/ 3832 w 4884"/>
                <a:gd name="T59" fmla="*/ 1018 h 6115"/>
                <a:gd name="T60" fmla="*/ 3960 w 4884"/>
                <a:gd name="T61" fmla="*/ 1041 h 6115"/>
                <a:gd name="T62" fmla="*/ 4423 w 4884"/>
                <a:gd name="T63" fmla="*/ 1407 h 6115"/>
                <a:gd name="T64" fmla="*/ 4401 w 4884"/>
                <a:gd name="T65" fmla="*/ 1537 h 6115"/>
                <a:gd name="T66" fmla="*/ 4445 w 4884"/>
                <a:gd name="T67" fmla="*/ 2280 h 6115"/>
                <a:gd name="T68" fmla="*/ 4743 w 4884"/>
                <a:gd name="T69" fmla="*/ 2854 h 6115"/>
                <a:gd name="T70" fmla="*/ 4879 w 4884"/>
                <a:gd name="T71" fmla="*/ 3503 h 6115"/>
                <a:gd name="T72" fmla="*/ 4836 w 4884"/>
                <a:gd name="T73" fmla="*/ 4166 h 6115"/>
                <a:gd name="T74" fmla="*/ 4626 w 4884"/>
                <a:gd name="T75" fmla="*/ 4768 h 6115"/>
                <a:gd name="T76" fmla="*/ 4276 w 4884"/>
                <a:gd name="T77" fmla="*/ 5287 h 6115"/>
                <a:gd name="T78" fmla="*/ 3808 w 4884"/>
                <a:gd name="T79" fmla="*/ 5699 h 6115"/>
                <a:gd name="T80" fmla="*/ 3244 w 4884"/>
                <a:gd name="T81" fmla="*/ 5981 h 6115"/>
                <a:gd name="T82" fmla="*/ 2610 w 4884"/>
                <a:gd name="T83" fmla="*/ 6110 h 6115"/>
                <a:gd name="T84" fmla="*/ 1950 w 4884"/>
                <a:gd name="T85" fmla="*/ 6067 h 6115"/>
                <a:gd name="T86" fmla="*/ 1350 w 4884"/>
                <a:gd name="T87" fmla="*/ 5857 h 6115"/>
                <a:gd name="T88" fmla="*/ 831 w 4884"/>
                <a:gd name="T89" fmla="*/ 5508 h 6115"/>
                <a:gd name="T90" fmla="*/ 418 w 4884"/>
                <a:gd name="T91" fmla="*/ 5039 h 6115"/>
                <a:gd name="T92" fmla="*/ 136 w 4884"/>
                <a:gd name="T93" fmla="*/ 4476 h 6115"/>
                <a:gd name="T94" fmla="*/ 6 w 4884"/>
                <a:gd name="T95" fmla="*/ 3841 h 6115"/>
                <a:gd name="T96" fmla="*/ 50 w 4884"/>
                <a:gd name="T97" fmla="*/ 3183 h 6115"/>
                <a:gd name="T98" fmla="*/ 259 w 4884"/>
                <a:gd name="T99" fmla="*/ 2581 h 6115"/>
                <a:gd name="T100" fmla="*/ 610 w 4884"/>
                <a:gd name="T101" fmla="*/ 2063 h 6115"/>
                <a:gd name="T102" fmla="*/ 418 w 4884"/>
                <a:gd name="T103" fmla="*/ 1498 h 6115"/>
                <a:gd name="T104" fmla="*/ 454 w 4884"/>
                <a:gd name="T105" fmla="*/ 1373 h 6115"/>
                <a:gd name="T106" fmla="*/ 946 w 4884"/>
                <a:gd name="T107" fmla="*/ 1039 h 6115"/>
                <a:gd name="T108" fmla="*/ 1073 w 4884"/>
                <a:gd name="T109" fmla="*/ 1074 h 6115"/>
                <a:gd name="T110" fmla="*/ 1632 w 4884"/>
                <a:gd name="T111" fmla="*/ 1371 h 6115"/>
                <a:gd name="T112" fmla="*/ 2058 w 4884"/>
                <a:gd name="T113" fmla="*/ 1107 h 6115"/>
                <a:gd name="T114" fmla="*/ 1989 w 4884"/>
                <a:gd name="T115" fmla="*/ 964 h 6115"/>
                <a:gd name="T116" fmla="*/ 1774 w 4884"/>
                <a:gd name="T117" fmla="*/ 924 h 6115"/>
                <a:gd name="T118" fmla="*/ 1631 w 4884"/>
                <a:gd name="T119" fmla="*/ 855 h 6115"/>
                <a:gd name="T120" fmla="*/ 1590 w 4884"/>
                <a:gd name="T121" fmla="*/ 184 h 6115"/>
                <a:gd name="T122" fmla="*/ 1659 w 4884"/>
                <a:gd name="T123" fmla="*/ 41 h 6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84" h="6115">
                  <a:moveTo>
                    <a:pt x="2441" y="1819"/>
                  </a:moveTo>
                  <a:lnTo>
                    <a:pt x="2298" y="1825"/>
                  </a:lnTo>
                  <a:lnTo>
                    <a:pt x="2157" y="1841"/>
                  </a:lnTo>
                  <a:lnTo>
                    <a:pt x="2017" y="1869"/>
                  </a:lnTo>
                  <a:lnTo>
                    <a:pt x="1883" y="1906"/>
                  </a:lnTo>
                  <a:lnTo>
                    <a:pt x="1753" y="1953"/>
                  </a:lnTo>
                  <a:lnTo>
                    <a:pt x="1627" y="2009"/>
                  </a:lnTo>
                  <a:lnTo>
                    <a:pt x="1506" y="2074"/>
                  </a:lnTo>
                  <a:lnTo>
                    <a:pt x="1391" y="2146"/>
                  </a:lnTo>
                  <a:lnTo>
                    <a:pt x="1283" y="2228"/>
                  </a:lnTo>
                  <a:lnTo>
                    <a:pt x="1179" y="2317"/>
                  </a:lnTo>
                  <a:lnTo>
                    <a:pt x="1084" y="2412"/>
                  </a:lnTo>
                  <a:lnTo>
                    <a:pt x="995" y="2516"/>
                  </a:lnTo>
                  <a:lnTo>
                    <a:pt x="913" y="2624"/>
                  </a:lnTo>
                  <a:lnTo>
                    <a:pt x="840" y="2739"/>
                  </a:lnTo>
                  <a:lnTo>
                    <a:pt x="775" y="2860"/>
                  </a:lnTo>
                  <a:lnTo>
                    <a:pt x="720" y="2986"/>
                  </a:lnTo>
                  <a:lnTo>
                    <a:pt x="673" y="3116"/>
                  </a:lnTo>
                  <a:lnTo>
                    <a:pt x="636" y="3250"/>
                  </a:lnTo>
                  <a:lnTo>
                    <a:pt x="608" y="3387"/>
                  </a:lnTo>
                  <a:lnTo>
                    <a:pt x="591" y="3531"/>
                  </a:lnTo>
                  <a:lnTo>
                    <a:pt x="586" y="3675"/>
                  </a:lnTo>
                  <a:lnTo>
                    <a:pt x="591" y="3820"/>
                  </a:lnTo>
                  <a:lnTo>
                    <a:pt x="608" y="3962"/>
                  </a:lnTo>
                  <a:lnTo>
                    <a:pt x="636" y="4099"/>
                  </a:lnTo>
                  <a:lnTo>
                    <a:pt x="673" y="4235"/>
                  </a:lnTo>
                  <a:lnTo>
                    <a:pt x="720" y="4365"/>
                  </a:lnTo>
                  <a:lnTo>
                    <a:pt x="775" y="4489"/>
                  </a:lnTo>
                  <a:lnTo>
                    <a:pt x="840" y="4610"/>
                  </a:lnTo>
                  <a:lnTo>
                    <a:pt x="913" y="4725"/>
                  </a:lnTo>
                  <a:lnTo>
                    <a:pt x="995" y="4835"/>
                  </a:lnTo>
                  <a:lnTo>
                    <a:pt x="1084" y="4937"/>
                  </a:lnTo>
                  <a:lnTo>
                    <a:pt x="1179" y="5034"/>
                  </a:lnTo>
                  <a:lnTo>
                    <a:pt x="1283" y="5121"/>
                  </a:lnTo>
                  <a:lnTo>
                    <a:pt x="1391" y="5203"/>
                  </a:lnTo>
                  <a:lnTo>
                    <a:pt x="1506" y="5277"/>
                  </a:lnTo>
                  <a:lnTo>
                    <a:pt x="1627" y="5340"/>
                  </a:lnTo>
                  <a:lnTo>
                    <a:pt x="1753" y="5398"/>
                  </a:lnTo>
                  <a:lnTo>
                    <a:pt x="1883" y="5444"/>
                  </a:lnTo>
                  <a:lnTo>
                    <a:pt x="2017" y="5482"/>
                  </a:lnTo>
                  <a:lnTo>
                    <a:pt x="2157" y="5508"/>
                  </a:lnTo>
                  <a:lnTo>
                    <a:pt x="2298" y="5524"/>
                  </a:lnTo>
                  <a:lnTo>
                    <a:pt x="2441" y="5530"/>
                  </a:lnTo>
                  <a:lnTo>
                    <a:pt x="2588" y="5524"/>
                  </a:lnTo>
                  <a:lnTo>
                    <a:pt x="2729" y="5508"/>
                  </a:lnTo>
                  <a:lnTo>
                    <a:pt x="2867" y="5482"/>
                  </a:lnTo>
                  <a:lnTo>
                    <a:pt x="3003" y="5444"/>
                  </a:lnTo>
                  <a:lnTo>
                    <a:pt x="3133" y="5398"/>
                  </a:lnTo>
                  <a:lnTo>
                    <a:pt x="3257" y="5340"/>
                  </a:lnTo>
                  <a:lnTo>
                    <a:pt x="3378" y="5277"/>
                  </a:lnTo>
                  <a:lnTo>
                    <a:pt x="3493" y="5203"/>
                  </a:lnTo>
                  <a:lnTo>
                    <a:pt x="3603" y="5121"/>
                  </a:lnTo>
                  <a:lnTo>
                    <a:pt x="3705" y="5034"/>
                  </a:lnTo>
                  <a:lnTo>
                    <a:pt x="3802" y="4937"/>
                  </a:lnTo>
                  <a:lnTo>
                    <a:pt x="3891" y="4835"/>
                  </a:lnTo>
                  <a:lnTo>
                    <a:pt x="3971" y="4725"/>
                  </a:lnTo>
                  <a:lnTo>
                    <a:pt x="4046" y="4610"/>
                  </a:lnTo>
                  <a:lnTo>
                    <a:pt x="4111" y="4489"/>
                  </a:lnTo>
                  <a:lnTo>
                    <a:pt x="4167" y="4365"/>
                  </a:lnTo>
                  <a:lnTo>
                    <a:pt x="4213" y="4235"/>
                  </a:lnTo>
                  <a:lnTo>
                    <a:pt x="4250" y="4099"/>
                  </a:lnTo>
                  <a:lnTo>
                    <a:pt x="4276" y="3962"/>
                  </a:lnTo>
                  <a:lnTo>
                    <a:pt x="4293" y="3820"/>
                  </a:lnTo>
                  <a:lnTo>
                    <a:pt x="4299" y="3675"/>
                  </a:lnTo>
                  <a:lnTo>
                    <a:pt x="4293" y="3531"/>
                  </a:lnTo>
                  <a:lnTo>
                    <a:pt x="4276" y="3387"/>
                  </a:lnTo>
                  <a:lnTo>
                    <a:pt x="4250" y="3250"/>
                  </a:lnTo>
                  <a:lnTo>
                    <a:pt x="4213" y="3116"/>
                  </a:lnTo>
                  <a:lnTo>
                    <a:pt x="4167" y="2986"/>
                  </a:lnTo>
                  <a:lnTo>
                    <a:pt x="4111" y="2860"/>
                  </a:lnTo>
                  <a:lnTo>
                    <a:pt x="4046" y="2739"/>
                  </a:lnTo>
                  <a:lnTo>
                    <a:pt x="3971" y="2624"/>
                  </a:lnTo>
                  <a:lnTo>
                    <a:pt x="3891" y="2516"/>
                  </a:lnTo>
                  <a:lnTo>
                    <a:pt x="3802" y="2412"/>
                  </a:lnTo>
                  <a:lnTo>
                    <a:pt x="3705" y="2317"/>
                  </a:lnTo>
                  <a:lnTo>
                    <a:pt x="3603" y="2228"/>
                  </a:lnTo>
                  <a:lnTo>
                    <a:pt x="3493" y="2146"/>
                  </a:lnTo>
                  <a:lnTo>
                    <a:pt x="3378" y="2074"/>
                  </a:lnTo>
                  <a:lnTo>
                    <a:pt x="3257" y="2009"/>
                  </a:lnTo>
                  <a:lnTo>
                    <a:pt x="3133" y="1953"/>
                  </a:lnTo>
                  <a:lnTo>
                    <a:pt x="3003" y="1906"/>
                  </a:lnTo>
                  <a:lnTo>
                    <a:pt x="2867" y="1869"/>
                  </a:lnTo>
                  <a:lnTo>
                    <a:pt x="2729" y="1841"/>
                  </a:lnTo>
                  <a:lnTo>
                    <a:pt x="2588" y="1825"/>
                  </a:lnTo>
                  <a:lnTo>
                    <a:pt x="2441" y="1819"/>
                  </a:lnTo>
                  <a:close/>
                  <a:moveTo>
                    <a:pt x="1774" y="0"/>
                  </a:moveTo>
                  <a:lnTo>
                    <a:pt x="3112" y="0"/>
                  </a:lnTo>
                  <a:lnTo>
                    <a:pt x="3153" y="6"/>
                  </a:lnTo>
                  <a:lnTo>
                    <a:pt x="3192" y="20"/>
                  </a:lnTo>
                  <a:lnTo>
                    <a:pt x="3226" y="41"/>
                  </a:lnTo>
                  <a:lnTo>
                    <a:pt x="3256" y="69"/>
                  </a:lnTo>
                  <a:lnTo>
                    <a:pt x="3276" y="104"/>
                  </a:lnTo>
                  <a:lnTo>
                    <a:pt x="3291" y="141"/>
                  </a:lnTo>
                  <a:lnTo>
                    <a:pt x="3295" y="184"/>
                  </a:lnTo>
                  <a:lnTo>
                    <a:pt x="3295" y="741"/>
                  </a:lnTo>
                  <a:lnTo>
                    <a:pt x="3291" y="782"/>
                  </a:lnTo>
                  <a:lnTo>
                    <a:pt x="3276" y="821"/>
                  </a:lnTo>
                  <a:lnTo>
                    <a:pt x="3256" y="855"/>
                  </a:lnTo>
                  <a:lnTo>
                    <a:pt x="3226" y="883"/>
                  </a:lnTo>
                  <a:lnTo>
                    <a:pt x="3192" y="905"/>
                  </a:lnTo>
                  <a:lnTo>
                    <a:pt x="3153" y="920"/>
                  </a:lnTo>
                  <a:lnTo>
                    <a:pt x="3112" y="924"/>
                  </a:lnTo>
                  <a:lnTo>
                    <a:pt x="3012" y="924"/>
                  </a:lnTo>
                  <a:lnTo>
                    <a:pt x="2969" y="929"/>
                  </a:lnTo>
                  <a:lnTo>
                    <a:pt x="2930" y="942"/>
                  </a:lnTo>
                  <a:lnTo>
                    <a:pt x="2897" y="964"/>
                  </a:lnTo>
                  <a:lnTo>
                    <a:pt x="2869" y="992"/>
                  </a:lnTo>
                  <a:lnTo>
                    <a:pt x="2847" y="1028"/>
                  </a:lnTo>
                  <a:lnTo>
                    <a:pt x="2833" y="1065"/>
                  </a:lnTo>
                  <a:lnTo>
                    <a:pt x="2828" y="1107"/>
                  </a:lnTo>
                  <a:lnTo>
                    <a:pt x="2828" y="1264"/>
                  </a:lnTo>
                  <a:lnTo>
                    <a:pt x="2964" y="1290"/>
                  </a:lnTo>
                  <a:lnTo>
                    <a:pt x="3096" y="1323"/>
                  </a:lnTo>
                  <a:lnTo>
                    <a:pt x="3226" y="1362"/>
                  </a:lnTo>
                  <a:lnTo>
                    <a:pt x="3352" y="1409"/>
                  </a:lnTo>
                  <a:lnTo>
                    <a:pt x="3475" y="1462"/>
                  </a:lnTo>
                  <a:lnTo>
                    <a:pt x="3748" y="1076"/>
                  </a:lnTo>
                  <a:lnTo>
                    <a:pt x="3772" y="1050"/>
                  </a:lnTo>
                  <a:lnTo>
                    <a:pt x="3800" y="1031"/>
                  </a:lnTo>
                  <a:lnTo>
                    <a:pt x="3832" y="1018"/>
                  </a:lnTo>
                  <a:lnTo>
                    <a:pt x="3863" y="1013"/>
                  </a:lnTo>
                  <a:lnTo>
                    <a:pt x="3897" y="1015"/>
                  </a:lnTo>
                  <a:lnTo>
                    <a:pt x="3930" y="1024"/>
                  </a:lnTo>
                  <a:lnTo>
                    <a:pt x="3960" y="1041"/>
                  </a:lnTo>
                  <a:lnTo>
                    <a:pt x="4364" y="1325"/>
                  </a:lnTo>
                  <a:lnTo>
                    <a:pt x="4390" y="1349"/>
                  </a:lnTo>
                  <a:lnTo>
                    <a:pt x="4410" y="1377"/>
                  </a:lnTo>
                  <a:lnTo>
                    <a:pt x="4423" y="1407"/>
                  </a:lnTo>
                  <a:lnTo>
                    <a:pt x="4429" y="1440"/>
                  </a:lnTo>
                  <a:lnTo>
                    <a:pt x="4427" y="1474"/>
                  </a:lnTo>
                  <a:lnTo>
                    <a:pt x="4417" y="1507"/>
                  </a:lnTo>
                  <a:lnTo>
                    <a:pt x="4401" y="1537"/>
                  </a:lnTo>
                  <a:lnTo>
                    <a:pt x="4133" y="1914"/>
                  </a:lnTo>
                  <a:lnTo>
                    <a:pt x="4245" y="2029"/>
                  </a:lnTo>
                  <a:lnTo>
                    <a:pt x="4349" y="2152"/>
                  </a:lnTo>
                  <a:lnTo>
                    <a:pt x="4445" y="2280"/>
                  </a:lnTo>
                  <a:lnTo>
                    <a:pt x="4535" y="2416"/>
                  </a:lnTo>
                  <a:lnTo>
                    <a:pt x="4613" y="2555"/>
                  </a:lnTo>
                  <a:lnTo>
                    <a:pt x="4683" y="2702"/>
                  </a:lnTo>
                  <a:lnTo>
                    <a:pt x="4743" y="2854"/>
                  </a:lnTo>
                  <a:lnTo>
                    <a:pt x="4793" y="3010"/>
                  </a:lnTo>
                  <a:lnTo>
                    <a:pt x="4832" y="3170"/>
                  </a:lnTo>
                  <a:lnTo>
                    <a:pt x="4862" y="3335"/>
                  </a:lnTo>
                  <a:lnTo>
                    <a:pt x="4879" y="3503"/>
                  </a:lnTo>
                  <a:lnTo>
                    <a:pt x="4884" y="3675"/>
                  </a:lnTo>
                  <a:lnTo>
                    <a:pt x="4879" y="3841"/>
                  </a:lnTo>
                  <a:lnTo>
                    <a:pt x="4862" y="4006"/>
                  </a:lnTo>
                  <a:lnTo>
                    <a:pt x="4836" y="4166"/>
                  </a:lnTo>
                  <a:lnTo>
                    <a:pt x="4797" y="4324"/>
                  </a:lnTo>
                  <a:lnTo>
                    <a:pt x="4750" y="4476"/>
                  </a:lnTo>
                  <a:lnTo>
                    <a:pt x="4693" y="4625"/>
                  </a:lnTo>
                  <a:lnTo>
                    <a:pt x="4626" y="4768"/>
                  </a:lnTo>
                  <a:lnTo>
                    <a:pt x="4551" y="4906"/>
                  </a:lnTo>
                  <a:lnTo>
                    <a:pt x="4468" y="5039"/>
                  </a:lnTo>
                  <a:lnTo>
                    <a:pt x="4375" y="5166"/>
                  </a:lnTo>
                  <a:lnTo>
                    <a:pt x="4276" y="5287"/>
                  </a:lnTo>
                  <a:lnTo>
                    <a:pt x="4168" y="5400"/>
                  </a:lnTo>
                  <a:lnTo>
                    <a:pt x="4055" y="5508"/>
                  </a:lnTo>
                  <a:lnTo>
                    <a:pt x="3934" y="5606"/>
                  </a:lnTo>
                  <a:lnTo>
                    <a:pt x="3808" y="5699"/>
                  </a:lnTo>
                  <a:lnTo>
                    <a:pt x="3674" y="5783"/>
                  </a:lnTo>
                  <a:lnTo>
                    <a:pt x="3536" y="5857"/>
                  </a:lnTo>
                  <a:lnTo>
                    <a:pt x="3393" y="5924"/>
                  </a:lnTo>
                  <a:lnTo>
                    <a:pt x="3244" y="5981"/>
                  </a:lnTo>
                  <a:lnTo>
                    <a:pt x="3092" y="6028"/>
                  </a:lnTo>
                  <a:lnTo>
                    <a:pt x="2934" y="6067"/>
                  </a:lnTo>
                  <a:lnTo>
                    <a:pt x="2774" y="6093"/>
                  </a:lnTo>
                  <a:lnTo>
                    <a:pt x="2610" y="6110"/>
                  </a:lnTo>
                  <a:lnTo>
                    <a:pt x="2441" y="6115"/>
                  </a:lnTo>
                  <a:lnTo>
                    <a:pt x="2276" y="6110"/>
                  </a:lnTo>
                  <a:lnTo>
                    <a:pt x="2112" y="6093"/>
                  </a:lnTo>
                  <a:lnTo>
                    <a:pt x="1950" y="6067"/>
                  </a:lnTo>
                  <a:lnTo>
                    <a:pt x="1794" y="6028"/>
                  </a:lnTo>
                  <a:lnTo>
                    <a:pt x="1642" y="5981"/>
                  </a:lnTo>
                  <a:lnTo>
                    <a:pt x="1493" y="5924"/>
                  </a:lnTo>
                  <a:lnTo>
                    <a:pt x="1350" y="5857"/>
                  </a:lnTo>
                  <a:lnTo>
                    <a:pt x="1210" y="5783"/>
                  </a:lnTo>
                  <a:lnTo>
                    <a:pt x="1078" y="5699"/>
                  </a:lnTo>
                  <a:lnTo>
                    <a:pt x="950" y="5606"/>
                  </a:lnTo>
                  <a:lnTo>
                    <a:pt x="831" y="5508"/>
                  </a:lnTo>
                  <a:lnTo>
                    <a:pt x="716" y="5400"/>
                  </a:lnTo>
                  <a:lnTo>
                    <a:pt x="610" y="5287"/>
                  </a:lnTo>
                  <a:lnTo>
                    <a:pt x="510" y="5166"/>
                  </a:lnTo>
                  <a:lnTo>
                    <a:pt x="418" y="5039"/>
                  </a:lnTo>
                  <a:lnTo>
                    <a:pt x="335" y="4906"/>
                  </a:lnTo>
                  <a:lnTo>
                    <a:pt x="259" y="4768"/>
                  </a:lnTo>
                  <a:lnTo>
                    <a:pt x="192" y="4625"/>
                  </a:lnTo>
                  <a:lnTo>
                    <a:pt x="136" y="4476"/>
                  </a:lnTo>
                  <a:lnTo>
                    <a:pt x="88" y="4324"/>
                  </a:lnTo>
                  <a:lnTo>
                    <a:pt x="50" y="4166"/>
                  </a:lnTo>
                  <a:lnTo>
                    <a:pt x="22" y="4006"/>
                  </a:lnTo>
                  <a:lnTo>
                    <a:pt x="6" y="3841"/>
                  </a:lnTo>
                  <a:lnTo>
                    <a:pt x="0" y="3675"/>
                  </a:lnTo>
                  <a:lnTo>
                    <a:pt x="6" y="3508"/>
                  </a:lnTo>
                  <a:lnTo>
                    <a:pt x="22" y="3343"/>
                  </a:lnTo>
                  <a:lnTo>
                    <a:pt x="50" y="3183"/>
                  </a:lnTo>
                  <a:lnTo>
                    <a:pt x="88" y="3025"/>
                  </a:lnTo>
                  <a:lnTo>
                    <a:pt x="136" y="2873"/>
                  </a:lnTo>
                  <a:lnTo>
                    <a:pt x="193" y="2724"/>
                  </a:lnTo>
                  <a:lnTo>
                    <a:pt x="259" y="2581"/>
                  </a:lnTo>
                  <a:lnTo>
                    <a:pt x="335" y="2442"/>
                  </a:lnTo>
                  <a:lnTo>
                    <a:pt x="418" y="2310"/>
                  </a:lnTo>
                  <a:lnTo>
                    <a:pt x="511" y="2183"/>
                  </a:lnTo>
                  <a:lnTo>
                    <a:pt x="610" y="2063"/>
                  </a:lnTo>
                  <a:lnTo>
                    <a:pt x="718" y="1947"/>
                  </a:lnTo>
                  <a:lnTo>
                    <a:pt x="444" y="1561"/>
                  </a:lnTo>
                  <a:lnTo>
                    <a:pt x="428" y="1531"/>
                  </a:lnTo>
                  <a:lnTo>
                    <a:pt x="418" y="1498"/>
                  </a:lnTo>
                  <a:lnTo>
                    <a:pt x="417" y="1464"/>
                  </a:lnTo>
                  <a:lnTo>
                    <a:pt x="422" y="1433"/>
                  </a:lnTo>
                  <a:lnTo>
                    <a:pt x="435" y="1401"/>
                  </a:lnTo>
                  <a:lnTo>
                    <a:pt x="454" y="1373"/>
                  </a:lnTo>
                  <a:lnTo>
                    <a:pt x="480" y="1349"/>
                  </a:lnTo>
                  <a:lnTo>
                    <a:pt x="883" y="1065"/>
                  </a:lnTo>
                  <a:lnTo>
                    <a:pt x="915" y="1048"/>
                  </a:lnTo>
                  <a:lnTo>
                    <a:pt x="946" y="1039"/>
                  </a:lnTo>
                  <a:lnTo>
                    <a:pt x="980" y="1037"/>
                  </a:lnTo>
                  <a:lnTo>
                    <a:pt x="1013" y="1042"/>
                  </a:lnTo>
                  <a:lnTo>
                    <a:pt x="1045" y="1055"/>
                  </a:lnTo>
                  <a:lnTo>
                    <a:pt x="1073" y="1074"/>
                  </a:lnTo>
                  <a:lnTo>
                    <a:pt x="1095" y="1100"/>
                  </a:lnTo>
                  <a:lnTo>
                    <a:pt x="1367" y="1483"/>
                  </a:lnTo>
                  <a:lnTo>
                    <a:pt x="1499" y="1423"/>
                  </a:lnTo>
                  <a:lnTo>
                    <a:pt x="1632" y="1371"/>
                  </a:lnTo>
                  <a:lnTo>
                    <a:pt x="1770" y="1329"/>
                  </a:lnTo>
                  <a:lnTo>
                    <a:pt x="1913" y="1291"/>
                  </a:lnTo>
                  <a:lnTo>
                    <a:pt x="2058" y="1264"/>
                  </a:lnTo>
                  <a:lnTo>
                    <a:pt x="2058" y="1107"/>
                  </a:lnTo>
                  <a:lnTo>
                    <a:pt x="2053" y="1065"/>
                  </a:lnTo>
                  <a:lnTo>
                    <a:pt x="2038" y="1028"/>
                  </a:lnTo>
                  <a:lnTo>
                    <a:pt x="2017" y="992"/>
                  </a:lnTo>
                  <a:lnTo>
                    <a:pt x="1989" y="964"/>
                  </a:lnTo>
                  <a:lnTo>
                    <a:pt x="1954" y="942"/>
                  </a:lnTo>
                  <a:lnTo>
                    <a:pt x="1915" y="929"/>
                  </a:lnTo>
                  <a:lnTo>
                    <a:pt x="1874" y="924"/>
                  </a:lnTo>
                  <a:lnTo>
                    <a:pt x="1774" y="924"/>
                  </a:lnTo>
                  <a:lnTo>
                    <a:pt x="1731" y="920"/>
                  </a:lnTo>
                  <a:lnTo>
                    <a:pt x="1692" y="905"/>
                  </a:lnTo>
                  <a:lnTo>
                    <a:pt x="1659" y="883"/>
                  </a:lnTo>
                  <a:lnTo>
                    <a:pt x="1631" y="855"/>
                  </a:lnTo>
                  <a:lnTo>
                    <a:pt x="1608" y="821"/>
                  </a:lnTo>
                  <a:lnTo>
                    <a:pt x="1595" y="782"/>
                  </a:lnTo>
                  <a:lnTo>
                    <a:pt x="1590" y="741"/>
                  </a:lnTo>
                  <a:lnTo>
                    <a:pt x="1590" y="184"/>
                  </a:lnTo>
                  <a:lnTo>
                    <a:pt x="1595" y="141"/>
                  </a:lnTo>
                  <a:lnTo>
                    <a:pt x="1608" y="104"/>
                  </a:lnTo>
                  <a:lnTo>
                    <a:pt x="1631" y="69"/>
                  </a:lnTo>
                  <a:lnTo>
                    <a:pt x="1659" y="41"/>
                  </a:lnTo>
                  <a:lnTo>
                    <a:pt x="1692" y="20"/>
                  </a:lnTo>
                  <a:lnTo>
                    <a:pt x="1731" y="6"/>
                  </a:lnTo>
                  <a:lnTo>
                    <a:pt x="1774" y="0"/>
                  </a:lnTo>
                  <a:close/>
                </a:path>
              </a:pathLst>
            </a:custGeom>
            <a:solidFill>
              <a:srgbClr val="6BC2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9" name="Grupo 18">
              <a:extLst>
                <a:ext uri="{FF2B5EF4-FFF2-40B4-BE49-F238E27FC236}">
                  <a16:creationId xmlns:a16="http://schemas.microsoft.com/office/drawing/2014/main" id="{D708BAA6-5F98-451B-874D-027496A57485}"/>
                </a:ext>
              </a:extLst>
            </p:cNvPr>
            <p:cNvGrpSpPr/>
            <p:nvPr/>
          </p:nvGrpSpPr>
          <p:grpSpPr>
            <a:xfrm>
              <a:off x="468147" y="2097008"/>
              <a:ext cx="1404000" cy="1438904"/>
              <a:chOff x="2428875" y="1700212"/>
              <a:chExt cx="1800225" cy="1800225"/>
            </a:xfrm>
          </p:grpSpPr>
          <p:sp>
            <p:nvSpPr>
              <p:cNvPr id="20" name="Freeform 217">
                <a:extLst>
                  <a:ext uri="{FF2B5EF4-FFF2-40B4-BE49-F238E27FC236}">
                    <a16:creationId xmlns:a16="http://schemas.microsoft.com/office/drawing/2014/main" id="{239095C7-6828-4BE2-9FFA-4BFD936CB62A}"/>
                  </a:ext>
                </a:extLst>
              </p:cNvPr>
              <p:cNvSpPr>
                <a:spLocks noEditPoints="1"/>
              </p:cNvSpPr>
              <p:nvPr/>
            </p:nvSpPr>
            <p:spPr bwMode="auto">
              <a:xfrm>
                <a:off x="2428875" y="1700212"/>
                <a:ext cx="1800225" cy="1800225"/>
              </a:xfrm>
              <a:custGeom>
                <a:avLst/>
                <a:gdLst>
                  <a:gd name="T0" fmla="*/ 365 w 813"/>
                  <a:gd name="T1" fmla="*/ 181 h 812"/>
                  <a:gd name="T2" fmla="*/ 291 w 813"/>
                  <a:gd name="T3" fmla="*/ 209 h 812"/>
                  <a:gd name="T4" fmla="*/ 232 w 813"/>
                  <a:gd name="T5" fmla="*/ 258 h 812"/>
                  <a:gd name="T6" fmla="*/ 192 w 813"/>
                  <a:gd name="T7" fmla="*/ 326 h 812"/>
                  <a:gd name="T8" fmla="*/ 178 w 813"/>
                  <a:gd name="T9" fmla="*/ 406 h 812"/>
                  <a:gd name="T10" fmla="*/ 192 w 813"/>
                  <a:gd name="T11" fmla="*/ 486 h 812"/>
                  <a:gd name="T12" fmla="*/ 232 w 813"/>
                  <a:gd name="T13" fmla="*/ 553 h 812"/>
                  <a:gd name="T14" fmla="*/ 291 w 813"/>
                  <a:gd name="T15" fmla="*/ 604 h 812"/>
                  <a:gd name="T16" fmla="*/ 365 w 813"/>
                  <a:gd name="T17" fmla="*/ 632 h 812"/>
                  <a:gd name="T18" fmla="*/ 448 w 813"/>
                  <a:gd name="T19" fmla="*/ 632 h 812"/>
                  <a:gd name="T20" fmla="*/ 521 w 813"/>
                  <a:gd name="T21" fmla="*/ 604 h 812"/>
                  <a:gd name="T22" fmla="*/ 581 w 813"/>
                  <a:gd name="T23" fmla="*/ 553 h 812"/>
                  <a:gd name="T24" fmla="*/ 621 w 813"/>
                  <a:gd name="T25" fmla="*/ 486 h 812"/>
                  <a:gd name="T26" fmla="*/ 635 w 813"/>
                  <a:gd name="T27" fmla="*/ 406 h 812"/>
                  <a:gd name="T28" fmla="*/ 621 w 813"/>
                  <a:gd name="T29" fmla="*/ 326 h 812"/>
                  <a:gd name="T30" fmla="*/ 581 w 813"/>
                  <a:gd name="T31" fmla="*/ 258 h 812"/>
                  <a:gd name="T32" fmla="*/ 521 w 813"/>
                  <a:gd name="T33" fmla="*/ 209 h 812"/>
                  <a:gd name="T34" fmla="*/ 448 w 813"/>
                  <a:gd name="T35" fmla="*/ 181 h 812"/>
                  <a:gd name="T36" fmla="*/ 355 w 813"/>
                  <a:gd name="T37" fmla="*/ 0 h 812"/>
                  <a:gd name="T38" fmla="*/ 457 w 813"/>
                  <a:gd name="T39" fmla="*/ 80 h 812"/>
                  <a:gd name="T40" fmla="*/ 525 w 813"/>
                  <a:gd name="T41" fmla="*/ 99 h 812"/>
                  <a:gd name="T42" fmla="*/ 653 w 813"/>
                  <a:gd name="T43" fmla="*/ 80 h 812"/>
                  <a:gd name="T44" fmla="*/ 639 w 813"/>
                  <a:gd name="T45" fmla="*/ 173 h 812"/>
                  <a:gd name="T46" fmla="*/ 733 w 813"/>
                  <a:gd name="T47" fmla="*/ 159 h 812"/>
                  <a:gd name="T48" fmla="*/ 714 w 813"/>
                  <a:gd name="T49" fmla="*/ 287 h 812"/>
                  <a:gd name="T50" fmla="*/ 732 w 813"/>
                  <a:gd name="T51" fmla="*/ 355 h 812"/>
                  <a:gd name="T52" fmla="*/ 813 w 813"/>
                  <a:gd name="T53" fmla="*/ 457 h 812"/>
                  <a:gd name="T54" fmla="*/ 726 w 813"/>
                  <a:gd name="T55" fmla="*/ 491 h 812"/>
                  <a:gd name="T56" fmla="*/ 783 w 813"/>
                  <a:gd name="T57" fmla="*/ 565 h 812"/>
                  <a:gd name="T58" fmla="*/ 664 w 813"/>
                  <a:gd name="T59" fmla="*/ 613 h 812"/>
                  <a:gd name="T60" fmla="*/ 613 w 813"/>
                  <a:gd name="T61" fmla="*/ 663 h 812"/>
                  <a:gd name="T62" fmla="*/ 566 w 813"/>
                  <a:gd name="T63" fmla="*/ 783 h 812"/>
                  <a:gd name="T64" fmla="*/ 492 w 813"/>
                  <a:gd name="T65" fmla="*/ 725 h 812"/>
                  <a:gd name="T66" fmla="*/ 457 w 813"/>
                  <a:gd name="T67" fmla="*/ 812 h 812"/>
                  <a:gd name="T68" fmla="*/ 355 w 813"/>
                  <a:gd name="T69" fmla="*/ 732 h 812"/>
                  <a:gd name="T70" fmla="*/ 287 w 813"/>
                  <a:gd name="T71" fmla="*/ 714 h 812"/>
                  <a:gd name="T72" fmla="*/ 160 w 813"/>
                  <a:gd name="T73" fmla="*/ 732 h 812"/>
                  <a:gd name="T74" fmla="*/ 173 w 813"/>
                  <a:gd name="T75" fmla="*/ 639 h 812"/>
                  <a:gd name="T76" fmla="*/ 80 w 813"/>
                  <a:gd name="T77" fmla="*/ 654 h 812"/>
                  <a:gd name="T78" fmla="*/ 98 w 813"/>
                  <a:gd name="T79" fmla="*/ 525 h 812"/>
                  <a:gd name="T80" fmla="*/ 81 w 813"/>
                  <a:gd name="T81" fmla="*/ 457 h 812"/>
                  <a:gd name="T82" fmla="*/ 0 w 813"/>
                  <a:gd name="T83" fmla="*/ 355 h 812"/>
                  <a:gd name="T84" fmla="*/ 88 w 813"/>
                  <a:gd name="T85" fmla="*/ 320 h 812"/>
                  <a:gd name="T86" fmla="*/ 29 w 813"/>
                  <a:gd name="T87" fmla="*/ 247 h 812"/>
                  <a:gd name="T88" fmla="*/ 149 w 813"/>
                  <a:gd name="T89" fmla="*/ 199 h 812"/>
                  <a:gd name="T90" fmla="*/ 199 w 813"/>
                  <a:gd name="T91" fmla="*/ 150 h 812"/>
                  <a:gd name="T92" fmla="*/ 247 w 813"/>
                  <a:gd name="T93" fmla="*/ 29 h 812"/>
                  <a:gd name="T94" fmla="*/ 321 w 813"/>
                  <a:gd name="T95" fmla="*/ 88 h 812"/>
                  <a:gd name="T96" fmla="*/ 355 w 813"/>
                  <a:gd name="T97" fmla="*/ 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13" h="812">
                    <a:moveTo>
                      <a:pt x="406" y="177"/>
                    </a:moveTo>
                    <a:lnTo>
                      <a:pt x="365" y="181"/>
                    </a:lnTo>
                    <a:lnTo>
                      <a:pt x="326" y="192"/>
                    </a:lnTo>
                    <a:lnTo>
                      <a:pt x="291" y="209"/>
                    </a:lnTo>
                    <a:lnTo>
                      <a:pt x="259" y="231"/>
                    </a:lnTo>
                    <a:lnTo>
                      <a:pt x="232" y="258"/>
                    </a:lnTo>
                    <a:lnTo>
                      <a:pt x="209" y="291"/>
                    </a:lnTo>
                    <a:lnTo>
                      <a:pt x="192" y="326"/>
                    </a:lnTo>
                    <a:lnTo>
                      <a:pt x="182" y="366"/>
                    </a:lnTo>
                    <a:lnTo>
                      <a:pt x="178" y="406"/>
                    </a:lnTo>
                    <a:lnTo>
                      <a:pt x="182" y="447"/>
                    </a:lnTo>
                    <a:lnTo>
                      <a:pt x="192" y="486"/>
                    </a:lnTo>
                    <a:lnTo>
                      <a:pt x="209" y="522"/>
                    </a:lnTo>
                    <a:lnTo>
                      <a:pt x="232" y="553"/>
                    </a:lnTo>
                    <a:lnTo>
                      <a:pt x="259" y="580"/>
                    </a:lnTo>
                    <a:lnTo>
                      <a:pt x="291" y="604"/>
                    </a:lnTo>
                    <a:lnTo>
                      <a:pt x="326" y="620"/>
                    </a:lnTo>
                    <a:lnTo>
                      <a:pt x="365" y="632"/>
                    </a:lnTo>
                    <a:lnTo>
                      <a:pt x="406" y="634"/>
                    </a:lnTo>
                    <a:lnTo>
                      <a:pt x="448" y="632"/>
                    </a:lnTo>
                    <a:lnTo>
                      <a:pt x="486" y="620"/>
                    </a:lnTo>
                    <a:lnTo>
                      <a:pt x="521" y="604"/>
                    </a:lnTo>
                    <a:lnTo>
                      <a:pt x="554" y="580"/>
                    </a:lnTo>
                    <a:lnTo>
                      <a:pt x="581" y="553"/>
                    </a:lnTo>
                    <a:lnTo>
                      <a:pt x="604" y="522"/>
                    </a:lnTo>
                    <a:lnTo>
                      <a:pt x="621" y="486"/>
                    </a:lnTo>
                    <a:lnTo>
                      <a:pt x="631" y="447"/>
                    </a:lnTo>
                    <a:lnTo>
                      <a:pt x="635" y="406"/>
                    </a:lnTo>
                    <a:lnTo>
                      <a:pt x="631" y="366"/>
                    </a:lnTo>
                    <a:lnTo>
                      <a:pt x="621" y="326"/>
                    </a:lnTo>
                    <a:lnTo>
                      <a:pt x="604" y="291"/>
                    </a:lnTo>
                    <a:lnTo>
                      <a:pt x="581" y="258"/>
                    </a:lnTo>
                    <a:lnTo>
                      <a:pt x="554" y="231"/>
                    </a:lnTo>
                    <a:lnTo>
                      <a:pt x="521" y="209"/>
                    </a:lnTo>
                    <a:lnTo>
                      <a:pt x="486" y="192"/>
                    </a:lnTo>
                    <a:lnTo>
                      <a:pt x="448" y="181"/>
                    </a:lnTo>
                    <a:lnTo>
                      <a:pt x="406" y="177"/>
                    </a:lnTo>
                    <a:close/>
                    <a:moveTo>
                      <a:pt x="355" y="0"/>
                    </a:moveTo>
                    <a:lnTo>
                      <a:pt x="457" y="0"/>
                    </a:lnTo>
                    <a:lnTo>
                      <a:pt x="457" y="80"/>
                    </a:lnTo>
                    <a:lnTo>
                      <a:pt x="492" y="88"/>
                    </a:lnTo>
                    <a:lnTo>
                      <a:pt x="525" y="99"/>
                    </a:lnTo>
                    <a:lnTo>
                      <a:pt x="566" y="29"/>
                    </a:lnTo>
                    <a:lnTo>
                      <a:pt x="653" y="80"/>
                    </a:lnTo>
                    <a:lnTo>
                      <a:pt x="613" y="150"/>
                    </a:lnTo>
                    <a:lnTo>
                      <a:pt x="639" y="173"/>
                    </a:lnTo>
                    <a:lnTo>
                      <a:pt x="664" y="199"/>
                    </a:lnTo>
                    <a:lnTo>
                      <a:pt x="733" y="159"/>
                    </a:lnTo>
                    <a:lnTo>
                      <a:pt x="783" y="247"/>
                    </a:lnTo>
                    <a:lnTo>
                      <a:pt x="714" y="287"/>
                    </a:lnTo>
                    <a:lnTo>
                      <a:pt x="726" y="320"/>
                    </a:lnTo>
                    <a:lnTo>
                      <a:pt x="732" y="355"/>
                    </a:lnTo>
                    <a:lnTo>
                      <a:pt x="813" y="355"/>
                    </a:lnTo>
                    <a:lnTo>
                      <a:pt x="813" y="457"/>
                    </a:lnTo>
                    <a:lnTo>
                      <a:pt x="732" y="457"/>
                    </a:lnTo>
                    <a:lnTo>
                      <a:pt x="726" y="491"/>
                    </a:lnTo>
                    <a:lnTo>
                      <a:pt x="714" y="525"/>
                    </a:lnTo>
                    <a:lnTo>
                      <a:pt x="783" y="565"/>
                    </a:lnTo>
                    <a:lnTo>
                      <a:pt x="733" y="654"/>
                    </a:lnTo>
                    <a:lnTo>
                      <a:pt x="664" y="613"/>
                    </a:lnTo>
                    <a:lnTo>
                      <a:pt x="639" y="639"/>
                    </a:lnTo>
                    <a:lnTo>
                      <a:pt x="613" y="663"/>
                    </a:lnTo>
                    <a:lnTo>
                      <a:pt x="653" y="732"/>
                    </a:lnTo>
                    <a:lnTo>
                      <a:pt x="566" y="783"/>
                    </a:lnTo>
                    <a:lnTo>
                      <a:pt x="525" y="714"/>
                    </a:lnTo>
                    <a:lnTo>
                      <a:pt x="492" y="725"/>
                    </a:lnTo>
                    <a:lnTo>
                      <a:pt x="457" y="732"/>
                    </a:lnTo>
                    <a:lnTo>
                      <a:pt x="457" y="812"/>
                    </a:lnTo>
                    <a:lnTo>
                      <a:pt x="355" y="812"/>
                    </a:lnTo>
                    <a:lnTo>
                      <a:pt x="355" y="732"/>
                    </a:lnTo>
                    <a:lnTo>
                      <a:pt x="321" y="725"/>
                    </a:lnTo>
                    <a:lnTo>
                      <a:pt x="287" y="714"/>
                    </a:lnTo>
                    <a:lnTo>
                      <a:pt x="247" y="783"/>
                    </a:lnTo>
                    <a:lnTo>
                      <a:pt x="160" y="732"/>
                    </a:lnTo>
                    <a:lnTo>
                      <a:pt x="199" y="663"/>
                    </a:lnTo>
                    <a:lnTo>
                      <a:pt x="173" y="639"/>
                    </a:lnTo>
                    <a:lnTo>
                      <a:pt x="149" y="613"/>
                    </a:lnTo>
                    <a:lnTo>
                      <a:pt x="80" y="654"/>
                    </a:lnTo>
                    <a:lnTo>
                      <a:pt x="29" y="565"/>
                    </a:lnTo>
                    <a:lnTo>
                      <a:pt x="98" y="525"/>
                    </a:lnTo>
                    <a:lnTo>
                      <a:pt x="88" y="491"/>
                    </a:lnTo>
                    <a:lnTo>
                      <a:pt x="81" y="457"/>
                    </a:lnTo>
                    <a:lnTo>
                      <a:pt x="0" y="457"/>
                    </a:lnTo>
                    <a:lnTo>
                      <a:pt x="0" y="355"/>
                    </a:lnTo>
                    <a:lnTo>
                      <a:pt x="81" y="355"/>
                    </a:lnTo>
                    <a:lnTo>
                      <a:pt x="88" y="320"/>
                    </a:lnTo>
                    <a:lnTo>
                      <a:pt x="98" y="287"/>
                    </a:lnTo>
                    <a:lnTo>
                      <a:pt x="29" y="247"/>
                    </a:lnTo>
                    <a:lnTo>
                      <a:pt x="80" y="159"/>
                    </a:lnTo>
                    <a:lnTo>
                      <a:pt x="149" y="199"/>
                    </a:lnTo>
                    <a:lnTo>
                      <a:pt x="173" y="173"/>
                    </a:lnTo>
                    <a:lnTo>
                      <a:pt x="199" y="150"/>
                    </a:lnTo>
                    <a:lnTo>
                      <a:pt x="160" y="80"/>
                    </a:lnTo>
                    <a:lnTo>
                      <a:pt x="247" y="29"/>
                    </a:lnTo>
                    <a:lnTo>
                      <a:pt x="287" y="99"/>
                    </a:lnTo>
                    <a:lnTo>
                      <a:pt x="321" y="88"/>
                    </a:lnTo>
                    <a:lnTo>
                      <a:pt x="355" y="80"/>
                    </a:lnTo>
                    <a:lnTo>
                      <a:pt x="355" y="0"/>
                    </a:lnTo>
                    <a:close/>
                  </a:path>
                </a:pathLst>
              </a:custGeom>
              <a:solidFill>
                <a:srgbClr val="6BC2D3"/>
              </a:solidFill>
              <a:ln w="0">
                <a:noFill/>
                <a:prstDash val="solid"/>
                <a:round/>
                <a:headEnd/>
                <a:tailEnd/>
              </a:ln>
            </p:spPr>
            <p:txBody>
              <a:bodyPr/>
              <a:lstStyle/>
              <a:p>
                <a:pPr eaLnBrk="1" hangingPunct="1">
                  <a:defRPr/>
                </a:pPr>
                <a:endParaRPr lang="en-US">
                  <a:latin typeface="Roboto Thin"/>
                </a:endParaRPr>
              </a:p>
            </p:txBody>
          </p:sp>
          <p:sp>
            <p:nvSpPr>
              <p:cNvPr id="21" name="Conector 98">
                <a:extLst>
                  <a:ext uri="{FF2B5EF4-FFF2-40B4-BE49-F238E27FC236}">
                    <a16:creationId xmlns:a16="http://schemas.microsoft.com/office/drawing/2014/main" id="{97B515FA-6FD4-4D47-9184-C14B03035415}"/>
                  </a:ext>
                </a:extLst>
              </p:cNvPr>
              <p:cNvSpPr/>
              <p:nvPr/>
            </p:nvSpPr>
            <p:spPr>
              <a:xfrm>
                <a:off x="2662987" y="1934325"/>
                <a:ext cx="1332000" cy="13320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pic>
        <p:nvPicPr>
          <p:cNvPr id="22" name="Imagen 32" descr="Imagen que contiene dibujo&#10;&#10;Descripción generada con confianza muy alta">
            <a:hlinkClick r:id="rId3"/>
            <a:extLst>
              <a:ext uri="{FF2B5EF4-FFF2-40B4-BE49-F238E27FC236}">
                <a16:creationId xmlns:a16="http://schemas.microsoft.com/office/drawing/2014/main" id="{93ADBA4D-66F8-4DCF-AE26-0C5BD8DDF7F1}"/>
              </a:ext>
            </a:extLst>
          </p:cNvPr>
          <p:cNvPicPr>
            <a:picLocks noChangeAspect="1"/>
          </p:cNvPicPr>
          <p:nvPr/>
        </p:nvPicPr>
        <p:blipFill>
          <a:blip r:embed="rId4"/>
          <a:stretch>
            <a:fillRect/>
          </a:stretch>
        </p:blipFill>
        <p:spPr>
          <a:xfrm>
            <a:off x="1316186" y="2830104"/>
            <a:ext cx="1633361" cy="145233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Rectángulo 13">
            <a:extLst>
              <a:ext uri="{FF2B5EF4-FFF2-40B4-BE49-F238E27FC236}">
                <a16:creationId xmlns:a16="http://schemas.microsoft.com/office/drawing/2014/main" id="{0A7A9DE9-143F-4F22-8931-8CBA0EF60549}"/>
              </a:ext>
            </a:extLst>
          </p:cNvPr>
          <p:cNvSpPr/>
          <p:nvPr/>
        </p:nvSpPr>
        <p:spPr>
          <a:xfrm>
            <a:off x="77031" y="331722"/>
            <a:ext cx="3732151" cy="1200329"/>
          </a:xfrm>
          <a:prstGeom prst="rect">
            <a:avLst/>
          </a:prstGeom>
        </p:spPr>
        <p:txBody>
          <a:bodyPr wrap="square">
            <a:spAutoFit/>
          </a:bodyPr>
          <a:lstStyle/>
          <a:p>
            <a:pPr algn="ctr"/>
            <a:r>
              <a:rPr lang="es-ES" sz="2400" b="1" dirty="0">
                <a:solidFill>
                  <a:schemeClr val="accent5">
                    <a:lumMod val="75000"/>
                  </a:schemeClr>
                </a:solidFill>
                <a:latin typeface="Helvetica" panose="020B0604020202030204" pitchFamily="34" charset="0"/>
              </a:rPr>
              <a:t>Herramienta de visualización para el análisis de clientes</a:t>
            </a:r>
          </a:p>
        </p:txBody>
      </p:sp>
      <p:pic>
        <p:nvPicPr>
          <p:cNvPr id="1026" name="Picture 2" descr="Resultado de imagen para icon github">
            <a:hlinkClick r:id="rId5"/>
            <a:extLst>
              <a:ext uri="{FF2B5EF4-FFF2-40B4-BE49-F238E27FC236}">
                <a16:creationId xmlns:a16="http://schemas.microsoft.com/office/drawing/2014/main" id="{4B2035A2-2575-453C-9756-2C325C6080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6234" y="2709800"/>
            <a:ext cx="1733563" cy="173356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99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43 Flecha doblada">
            <a:extLst>
              <a:ext uri="{FF2B5EF4-FFF2-40B4-BE49-F238E27FC236}">
                <a16:creationId xmlns:a16="http://schemas.microsoft.com/office/drawing/2014/main" id="{8D3FF946-9854-4CEC-96CB-AFB5190DC80C}"/>
              </a:ext>
            </a:extLst>
          </p:cNvPr>
          <p:cNvSpPr/>
          <p:nvPr/>
        </p:nvSpPr>
        <p:spPr>
          <a:xfrm>
            <a:off x="76319" y="735513"/>
            <a:ext cx="1112983" cy="4588896"/>
          </a:xfrm>
          <a:prstGeom prst="bentArrow">
            <a:avLst>
              <a:gd name="adj1" fmla="val 20504"/>
              <a:gd name="adj2" fmla="val 10406"/>
              <a:gd name="adj3" fmla="val 16669"/>
              <a:gd name="adj4" fmla="val 14213"/>
            </a:avLst>
          </a:prstGeom>
          <a:solidFill>
            <a:srgbClr val="28178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solidFill>
                <a:schemeClr val="tx1"/>
              </a:solidFill>
              <a:latin typeface="Roboto Thin"/>
            </a:endParaRPr>
          </a:p>
        </p:txBody>
      </p:sp>
      <p:sp>
        <p:nvSpPr>
          <p:cNvPr id="14" name="13 CuadroTexto">
            <a:extLst>
              <a:ext uri="{FF2B5EF4-FFF2-40B4-BE49-F238E27FC236}">
                <a16:creationId xmlns:a16="http://schemas.microsoft.com/office/drawing/2014/main" id="{EF03E90E-9294-469F-AE7D-77FE738F29A6}"/>
              </a:ext>
            </a:extLst>
          </p:cNvPr>
          <p:cNvSpPr txBox="1">
            <a:spLocks noChangeArrowheads="1"/>
          </p:cNvSpPr>
          <p:nvPr/>
        </p:nvSpPr>
        <p:spPr bwMode="auto">
          <a:xfrm>
            <a:off x="866764" y="212746"/>
            <a:ext cx="7597080" cy="426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ts val="2500"/>
              </a:lnSpc>
              <a:spcBef>
                <a:spcPct val="0"/>
              </a:spcBef>
              <a:buFontTx/>
              <a:buNone/>
              <a:defRPr/>
            </a:pPr>
            <a:r>
              <a:rPr lang="es-ES" b="1">
                <a:solidFill>
                  <a:schemeClr val="accent5">
                    <a:lumMod val="75000"/>
                  </a:schemeClr>
                </a:solidFill>
                <a:latin typeface="Helvetica" panose="020B0604020202030204" pitchFamily="34" charset="0"/>
              </a:rPr>
              <a:t>Conclusiones</a:t>
            </a:r>
          </a:p>
        </p:txBody>
      </p:sp>
      <p:cxnSp>
        <p:nvCxnSpPr>
          <p:cNvPr id="15" name="Conector recto 14">
            <a:extLst>
              <a:ext uri="{FF2B5EF4-FFF2-40B4-BE49-F238E27FC236}">
                <a16:creationId xmlns:a16="http://schemas.microsoft.com/office/drawing/2014/main" id="{8DB05DC6-5617-4F85-BDB1-A585AE4AD961}"/>
              </a:ext>
            </a:extLst>
          </p:cNvPr>
          <p:cNvCxnSpPr/>
          <p:nvPr/>
        </p:nvCxnSpPr>
        <p:spPr>
          <a:xfrm>
            <a:off x="4035067" y="614453"/>
            <a:ext cx="1260475"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6" name="Rectángulo 15">
            <a:extLst>
              <a:ext uri="{FF2B5EF4-FFF2-40B4-BE49-F238E27FC236}">
                <a16:creationId xmlns:a16="http://schemas.microsoft.com/office/drawing/2014/main" id="{421C31F7-995D-4566-8196-73908F3F652E}"/>
              </a:ext>
            </a:extLst>
          </p:cNvPr>
          <p:cNvSpPr/>
          <p:nvPr/>
        </p:nvSpPr>
        <p:spPr>
          <a:xfrm>
            <a:off x="1110699" y="701969"/>
            <a:ext cx="7545526" cy="523220"/>
          </a:xfrm>
          <a:prstGeom prst="rect">
            <a:avLst/>
          </a:prstGeom>
        </p:spPr>
        <p:txBody>
          <a:bodyPr wrap="square">
            <a:spAutoFit/>
          </a:bodyPr>
          <a:lstStyle/>
          <a:p>
            <a:r>
              <a:rPr lang="es-ES" sz="1400" dirty="0">
                <a:solidFill>
                  <a:srgbClr val="000000"/>
                </a:solidFill>
                <a:latin typeface="Calibri" panose="020F0502020204030204" pitchFamily="34" charset="0"/>
              </a:rPr>
              <a:t>La identificación </a:t>
            </a:r>
            <a:r>
              <a:rPr lang="es-ES" sz="1400" dirty="0" err="1">
                <a:solidFill>
                  <a:srgbClr val="000000"/>
                </a:solidFill>
                <a:latin typeface="Calibri" panose="020F0502020204030204" pitchFamily="34" charset="0"/>
              </a:rPr>
              <a:t>outliers</a:t>
            </a:r>
            <a:r>
              <a:rPr lang="es-ES" sz="1400" dirty="0">
                <a:solidFill>
                  <a:srgbClr val="000000"/>
                </a:solidFill>
                <a:latin typeface="Calibri" panose="020F0502020204030204" pitchFamily="34" charset="0"/>
              </a:rPr>
              <a:t> permitió preparar  una base de datos  más  eficiente para la  implementación la metodología RFM.</a:t>
            </a:r>
            <a:endParaRPr lang="es-CO" sz="1400" dirty="0"/>
          </a:p>
        </p:txBody>
      </p:sp>
      <p:sp>
        <p:nvSpPr>
          <p:cNvPr id="17" name="43 Flecha doblada">
            <a:extLst>
              <a:ext uri="{FF2B5EF4-FFF2-40B4-BE49-F238E27FC236}">
                <a16:creationId xmlns:a16="http://schemas.microsoft.com/office/drawing/2014/main" id="{A012F159-404B-4C74-9E79-F0A4ACC69774}"/>
              </a:ext>
            </a:extLst>
          </p:cNvPr>
          <p:cNvSpPr/>
          <p:nvPr/>
        </p:nvSpPr>
        <p:spPr>
          <a:xfrm>
            <a:off x="159851" y="1286836"/>
            <a:ext cx="1079218" cy="4376787"/>
          </a:xfrm>
          <a:prstGeom prst="bentArrow">
            <a:avLst>
              <a:gd name="adj1" fmla="val 20504"/>
              <a:gd name="adj2" fmla="val 10673"/>
              <a:gd name="adj3" fmla="val 25000"/>
              <a:gd name="adj4" fmla="val 2549"/>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solidFill>
                <a:schemeClr val="tx1"/>
              </a:solidFill>
              <a:latin typeface="Roboto Thin"/>
            </a:endParaRPr>
          </a:p>
        </p:txBody>
      </p:sp>
      <p:sp>
        <p:nvSpPr>
          <p:cNvPr id="18" name="Rectángulo 17">
            <a:extLst>
              <a:ext uri="{FF2B5EF4-FFF2-40B4-BE49-F238E27FC236}">
                <a16:creationId xmlns:a16="http://schemas.microsoft.com/office/drawing/2014/main" id="{C2454B62-6661-451A-91C8-1F11A8B87558}"/>
              </a:ext>
            </a:extLst>
          </p:cNvPr>
          <p:cNvSpPr/>
          <p:nvPr/>
        </p:nvSpPr>
        <p:spPr>
          <a:xfrm>
            <a:off x="1214791" y="1252801"/>
            <a:ext cx="7415944" cy="523220"/>
          </a:xfrm>
          <a:prstGeom prst="rect">
            <a:avLst/>
          </a:prstGeom>
        </p:spPr>
        <p:txBody>
          <a:bodyPr wrap="square">
            <a:spAutoFit/>
          </a:bodyPr>
          <a:lstStyle/>
          <a:p>
            <a:pPr algn="just" fontAlgn="base"/>
            <a:r>
              <a:rPr lang="es-ES" sz="1400" dirty="0">
                <a:solidFill>
                  <a:srgbClr val="000000"/>
                </a:solidFill>
                <a:latin typeface="Calibri" panose="020F0502020204030204" pitchFamily="34" charset="0"/>
              </a:rPr>
              <a:t>El uso de herramientas en la nube nos permitió generar una infraestructura adecuada para el manejo de grandes volúmenes de  datos, permitiendo la  escalabilidad del  problema.</a:t>
            </a:r>
            <a:endParaRPr lang="en-US" sz="1400" b="0" i="0" dirty="0">
              <a:solidFill>
                <a:srgbClr val="000000"/>
              </a:solidFill>
              <a:effectLst/>
              <a:latin typeface="Arial" panose="020B0604020202020204" pitchFamily="34" charset="0"/>
            </a:endParaRPr>
          </a:p>
        </p:txBody>
      </p:sp>
      <p:sp>
        <p:nvSpPr>
          <p:cNvPr id="20" name="Rectángulo 19">
            <a:extLst>
              <a:ext uri="{FF2B5EF4-FFF2-40B4-BE49-F238E27FC236}">
                <a16:creationId xmlns:a16="http://schemas.microsoft.com/office/drawing/2014/main" id="{EEDA09BB-7A29-4915-9ABC-26D62E0E9FFD}"/>
              </a:ext>
            </a:extLst>
          </p:cNvPr>
          <p:cNvSpPr/>
          <p:nvPr/>
        </p:nvSpPr>
        <p:spPr>
          <a:xfrm>
            <a:off x="1320316" y="1839037"/>
            <a:ext cx="7335909" cy="523220"/>
          </a:xfrm>
          <a:prstGeom prst="rect">
            <a:avLst/>
          </a:prstGeom>
        </p:spPr>
        <p:txBody>
          <a:bodyPr wrap="square">
            <a:spAutoFit/>
          </a:bodyPr>
          <a:lstStyle/>
          <a:p>
            <a:pPr algn="just" fontAlgn="base"/>
            <a:r>
              <a:rPr lang="es-ES" sz="1400" dirty="0">
                <a:solidFill>
                  <a:srgbClr val="000000"/>
                </a:solidFill>
                <a:latin typeface="Calibri" panose="020F0502020204030204" pitchFamily="34" charset="0"/>
              </a:rPr>
              <a:t>El RFM es útil para segmentar los clientes de acuerdo a la fidelidad al medio de pago, sin embargo,  </a:t>
            </a:r>
            <a:r>
              <a:rPr lang="en-US" sz="1400" dirty="0">
                <a:solidFill>
                  <a:srgbClr val="000000"/>
                </a:solidFill>
                <a:latin typeface="Calibri" panose="020F0502020204030204" pitchFamily="34" charset="0"/>
              </a:rPr>
              <a:t>​s</a:t>
            </a:r>
            <a:r>
              <a:rPr lang="es-ES" sz="1400" dirty="0">
                <a:solidFill>
                  <a:srgbClr val="000000"/>
                </a:solidFill>
                <a:latin typeface="Calibri" panose="020F0502020204030204" pitchFamily="34" charset="0"/>
              </a:rPr>
              <a:t>e queda corto  para medir  otras variables  propias de los tarjetahabientes.</a:t>
            </a:r>
            <a:endParaRPr lang="en-US" sz="1400" b="0" i="0" dirty="0">
              <a:solidFill>
                <a:srgbClr val="000000"/>
              </a:solidFill>
              <a:effectLst/>
              <a:latin typeface="Arial" panose="020B0604020202020204" pitchFamily="34" charset="0"/>
            </a:endParaRPr>
          </a:p>
        </p:txBody>
      </p:sp>
      <p:sp>
        <p:nvSpPr>
          <p:cNvPr id="21" name="43 Flecha doblada">
            <a:extLst>
              <a:ext uri="{FF2B5EF4-FFF2-40B4-BE49-F238E27FC236}">
                <a16:creationId xmlns:a16="http://schemas.microsoft.com/office/drawing/2014/main" id="{9403892C-4D95-471B-927A-EA54CCECB7E2}"/>
              </a:ext>
            </a:extLst>
          </p:cNvPr>
          <p:cNvSpPr/>
          <p:nvPr/>
        </p:nvSpPr>
        <p:spPr>
          <a:xfrm>
            <a:off x="256778" y="1879499"/>
            <a:ext cx="1079218" cy="3799196"/>
          </a:xfrm>
          <a:prstGeom prst="bentArrow">
            <a:avLst>
              <a:gd name="adj1" fmla="val 20504"/>
              <a:gd name="adj2" fmla="val 10659"/>
              <a:gd name="adj3" fmla="val 25000"/>
              <a:gd name="adj4"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solidFill>
                <a:schemeClr val="tx1"/>
              </a:solidFill>
              <a:latin typeface="Roboto Thin"/>
            </a:endParaRPr>
          </a:p>
        </p:txBody>
      </p:sp>
      <p:sp>
        <p:nvSpPr>
          <p:cNvPr id="22" name="Rectángulo 21">
            <a:extLst>
              <a:ext uri="{FF2B5EF4-FFF2-40B4-BE49-F238E27FC236}">
                <a16:creationId xmlns:a16="http://schemas.microsoft.com/office/drawing/2014/main" id="{517773C8-BD2B-419D-A029-5DC2E835F0FA}"/>
              </a:ext>
            </a:extLst>
          </p:cNvPr>
          <p:cNvSpPr/>
          <p:nvPr/>
        </p:nvSpPr>
        <p:spPr>
          <a:xfrm>
            <a:off x="2236402" y="4803960"/>
            <a:ext cx="6747747" cy="738664"/>
          </a:xfrm>
          <a:prstGeom prst="rect">
            <a:avLst/>
          </a:prstGeom>
        </p:spPr>
        <p:txBody>
          <a:bodyPr wrap="square">
            <a:spAutoFit/>
          </a:bodyPr>
          <a:lstStyle/>
          <a:p>
            <a:pPr fontAlgn="base"/>
            <a:r>
              <a:rPr lang="es-MX" sz="1400" dirty="0">
                <a:solidFill>
                  <a:srgbClr val="000000"/>
                </a:solidFill>
                <a:latin typeface="Calibri" panose="020F0502020204030204" pitchFamily="34" charset="0"/>
              </a:rPr>
              <a:t>Dado el dinamismo del medio de pago la aplicación de métodos de </a:t>
            </a:r>
            <a:r>
              <a:rPr lang="es-MX" sz="1400" dirty="0" err="1">
                <a:solidFill>
                  <a:srgbClr val="000000"/>
                </a:solidFill>
                <a:latin typeface="Calibri" panose="020F0502020204030204" pitchFamily="34" charset="0"/>
              </a:rPr>
              <a:t>clusterización</a:t>
            </a:r>
            <a:r>
              <a:rPr lang="es-MX" sz="1400" dirty="0">
                <a:solidFill>
                  <a:srgbClr val="000000"/>
                </a:solidFill>
                <a:latin typeface="Calibri" panose="020F0502020204030204" pitchFamily="34" charset="0"/>
              </a:rPr>
              <a:t> nos permite evidencia en el corto plazo</a:t>
            </a:r>
            <a:r>
              <a:rPr lang="en-US" sz="1400" dirty="0">
                <a:solidFill>
                  <a:srgbClr val="000000"/>
                </a:solidFill>
                <a:latin typeface="Calibri" panose="020F0502020204030204" pitchFamily="34" charset="0"/>
              </a:rPr>
              <a:t>​ </a:t>
            </a:r>
            <a:r>
              <a:rPr lang="es-MX" sz="1400" dirty="0">
                <a:solidFill>
                  <a:srgbClr val="000000"/>
                </a:solidFill>
                <a:latin typeface="Calibri" panose="020F0502020204030204" pitchFamily="34" charset="0"/>
              </a:rPr>
              <a:t>el desplazamiento de los clientes en los diferentes eslabones de  fidelización.</a:t>
            </a:r>
            <a:r>
              <a:rPr lang="en-US" sz="1400" dirty="0">
                <a:solidFill>
                  <a:srgbClr val="000000"/>
                </a:solidFill>
                <a:latin typeface="Calibri" panose="020F0502020204030204" pitchFamily="34" charset="0"/>
              </a:rPr>
              <a:t>​</a:t>
            </a:r>
          </a:p>
        </p:txBody>
      </p:sp>
      <p:sp>
        <p:nvSpPr>
          <p:cNvPr id="24" name="43 Flecha doblada">
            <a:extLst>
              <a:ext uri="{FF2B5EF4-FFF2-40B4-BE49-F238E27FC236}">
                <a16:creationId xmlns:a16="http://schemas.microsoft.com/office/drawing/2014/main" id="{08C6DA4B-64CD-4661-8980-578A6CA31CB1}"/>
              </a:ext>
            </a:extLst>
          </p:cNvPr>
          <p:cNvSpPr/>
          <p:nvPr/>
        </p:nvSpPr>
        <p:spPr>
          <a:xfrm>
            <a:off x="557761" y="3175863"/>
            <a:ext cx="969632" cy="2480902"/>
          </a:xfrm>
          <a:prstGeom prst="bentArrow">
            <a:avLst>
              <a:gd name="adj1" fmla="val 20504"/>
              <a:gd name="adj2" fmla="val 11365"/>
              <a:gd name="adj3" fmla="val 25000"/>
              <a:gd name="adj4" fmla="val 1016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solidFill>
                <a:schemeClr val="tx1"/>
              </a:solidFill>
              <a:latin typeface="Roboto Thin"/>
            </a:endParaRPr>
          </a:p>
        </p:txBody>
      </p:sp>
      <p:sp>
        <p:nvSpPr>
          <p:cNvPr id="25" name="CuadroTexto 24">
            <a:extLst>
              <a:ext uri="{FF2B5EF4-FFF2-40B4-BE49-F238E27FC236}">
                <a16:creationId xmlns:a16="http://schemas.microsoft.com/office/drawing/2014/main" id="{64F5644F-8867-437F-9FE5-62C375A4FC5F}"/>
              </a:ext>
            </a:extLst>
          </p:cNvPr>
          <p:cNvSpPr txBox="1"/>
          <p:nvPr/>
        </p:nvSpPr>
        <p:spPr>
          <a:xfrm>
            <a:off x="1463488" y="3102750"/>
            <a:ext cx="7100012" cy="738664"/>
          </a:xfrm>
          <a:prstGeom prst="rect">
            <a:avLst/>
          </a:prstGeom>
          <a:noFill/>
        </p:spPr>
        <p:txBody>
          <a:bodyPr wrap="square" rtlCol="0">
            <a:spAutoFit/>
          </a:bodyPr>
          <a:lstStyle/>
          <a:p>
            <a:pPr algn="just" fontAlgn="base"/>
            <a:r>
              <a:rPr lang="es-ES" sz="1400" dirty="0">
                <a:solidFill>
                  <a:srgbClr val="000000"/>
                </a:solidFill>
                <a:latin typeface="Calibri" panose="020F0502020204030204" pitchFamily="34" charset="0"/>
              </a:rPr>
              <a:t>Las características   expuestas  previamente no se  relacionan con un publico particular, sino con el contexto del cliente lo cual permitirá el diseño de  estrategias focalizadas que  permitan la migración entre las  categorías de la pirámide.</a:t>
            </a:r>
            <a:r>
              <a:rPr lang="en-US" sz="1400" dirty="0">
                <a:solidFill>
                  <a:srgbClr val="000000"/>
                </a:solidFill>
                <a:latin typeface="Calibri" panose="020F0502020204030204" pitchFamily="34" charset="0"/>
              </a:rPr>
              <a:t>​</a:t>
            </a:r>
            <a:endParaRPr lang="en-US" sz="1400" dirty="0">
              <a:solidFill>
                <a:srgbClr val="000000"/>
              </a:solidFill>
              <a:latin typeface="Arial" panose="020B0604020202020204" pitchFamily="34" charset="0"/>
            </a:endParaRPr>
          </a:p>
        </p:txBody>
      </p:sp>
      <p:sp>
        <p:nvSpPr>
          <p:cNvPr id="19" name="43 Flecha doblada">
            <a:extLst>
              <a:ext uri="{FF2B5EF4-FFF2-40B4-BE49-F238E27FC236}">
                <a16:creationId xmlns:a16="http://schemas.microsoft.com/office/drawing/2014/main" id="{7FFB1812-AB9A-47FD-9C02-FB2EB8785060}"/>
              </a:ext>
            </a:extLst>
          </p:cNvPr>
          <p:cNvSpPr/>
          <p:nvPr/>
        </p:nvSpPr>
        <p:spPr>
          <a:xfrm>
            <a:off x="407009" y="2537369"/>
            <a:ext cx="995247" cy="3215594"/>
          </a:xfrm>
          <a:prstGeom prst="bentArrow">
            <a:avLst>
              <a:gd name="adj1" fmla="val 20504"/>
              <a:gd name="adj2" fmla="val 11432"/>
              <a:gd name="adj3" fmla="val 25000"/>
              <a:gd name="adj4" fmla="val 4003"/>
            </a:avLst>
          </a:prstGeom>
          <a:solidFill>
            <a:srgbClr val="6E73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solidFill>
                <a:schemeClr val="tx1"/>
              </a:solidFill>
              <a:latin typeface="Roboto Thin"/>
            </a:endParaRPr>
          </a:p>
        </p:txBody>
      </p:sp>
      <p:sp>
        <p:nvSpPr>
          <p:cNvPr id="26" name="Rectángulo 25">
            <a:extLst>
              <a:ext uri="{FF2B5EF4-FFF2-40B4-BE49-F238E27FC236}">
                <a16:creationId xmlns:a16="http://schemas.microsoft.com/office/drawing/2014/main" id="{235F99F6-93AB-4FC8-826D-46ECD59AC0C8}"/>
              </a:ext>
            </a:extLst>
          </p:cNvPr>
          <p:cNvSpPr/>
          <p:nvPr/>
        </p:nvSpPr>
        <p:spPr>
          <a:xfrm>
            <a:off x="1627926" y="4009248"/>
            <a:ext cx="7097866" cy="738664"/>
          </a:xfrm>
          <a:prstGeom prst="rect">
            <a:avLst/>
          </a:prstGeom>
        </p:spPr>
        <p:txBody>
          <a:bodyPr wrap="square">
            <a:spAutoFit/>
          </a:bodyPr>
          <a:lstStyle/>
          <a:p>
            <a:pPr algn="just" fontAlgn="base"/>
            <a:r>
              <a:rPr lang="es-ES" sz="1400" dirty="0">
                <a:solidFill>
                  <a:srgbClr val="000000"/>
                </a:solidFill>
                <a:latin typeface="Calibri" panose="020F0502020204030204" pitchFamily="34" charset="0"/>
              </a:rPr>
              <a:t>Complementar modelos de segmentación estratégica con modelos enfocados en segmentaciones tácticas como k-</a:t>
            </a:r>
            <a:r>
              <a:rPr lang="es-ES" sz="1400" dirty="0" err="1">
                <a:solidFill>
                  <a:srgbClr val="000000"/>
                </a:solidFill>
                <a:latin typeface="Calibri" panose="020F0502020204030204" pitchFamily="34" charset="0"/>
              </a:rPr>
              <a:t>medoids</a:t>
            </a:r>
            <a:r>
              <a:rPr lang="es-ES" sz="1400" dirty="0">
                <a:solidFill>
                  <a:srgbClr val="000000"/>
                </a:solidFill>
                <a:latin typeface="Calibri" panose="020F0502020204030204" pitchFamily="34" charset="0"/>
              </a:rPr>
              <a:t>,  permite aproximarse  a un modelo básico de segmentación dinámica dado un </a:t>
            </a:r>
            <a:r>
              <a:rPr lang="es-ES" sz="1400" dirty="0" err="1">
                <a:solidFill>
                  <a:srgbClr val="000000"/>
                </a:solidFill>
                <a:latin typeface="Calibri" panose="020F0502020204030204" pitchFamily="34" charset="0"/>
              </a:rPr>
              <a:t>cotexto</a:t>
            </a:r>
            <a:r>
              <a:rPr lang="es-ES" sz="1400" dirty="0">
                <a:solidFill>
                  <a:srgbClr val="000000"/>
                </a:solidFill>
                <a:latin typeface="Calibri" panose="020F0502020204030204" pitchFamily="34" charset="0"/>
              </a:rPr>
              <a:t>.</a:t>
            </a:r>
            <a:endParaRPr lang="en-US" sz="1400" b="0" i="0" dirty="0">
              <a:solidFill>
                <a:srgbClr val="000000"/>
              </a:solidFill>
              <a:effectLst/>
              <a:latin typeface="Arial" panose="020B0604020202020204" pitchFamily="34" charset="0"/>
            </a:endParaRPr>
          </a:p>
        </p:txBody>
      </p:sp>
      <p:sp>
        <p:nvSpPr>
          <p:cNvPr id="27" name="43 Flecha doblada">
            <a:extLst>
              <a:ext uri="{FF2B5EF4-FFF2-40B4-BE49-F238E27FC236}">
                <a16:creationId xmlns:a16="http://schemas.microsoft.com/office/drawing/2014/main" id="{EBA03101-4142-4283-80BB-1501A6A248CE}"/>
              </a:ext>
            </a:extLst>
          </p:cNvPr>
          <p:cNvSpPr/>
          <p:nvPr/>
        </p:nvSpPr>
        <p:spPr>
          <a:xfrm>
            <a:off x="699460" y="4016525"/>
            <a:ext cx="928466" cy="1698837"/>
          </a:xfrm>
          <a:prstGeom prst="bentArrow">
            <a:avLst>
              <a:gd name="adj1" fmla="val 20504"/>
              <a:gd name="adj2" fmla="val 11365"/>
              <a:gd name="adj3" fmla="val 25000"/>
              <a:gd name="adj4" fmla="val 1016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solidFill>
                <a:schemeClr val="tx1"/>
              </a:solidFill>
              <a:latin typeface="Roboto Thin"/>
            </a:endParaRPr>
          </a:p>
        </p:txBody>
      </p:sp>
      <p:sp>
        <p:nvSpPr>
          <p:cNvPr id="28" name="Rectángulo 27">
            <a:extLst>
              <a:ext uri="{FF2B5EF4-FFF2-40B4-BE49-F238E27FC236}">
                <a16:creationId xmlns:a16="http://schemas.microsoft.com/office/drawing/2014/main" id="{EBB28FF1-12FA-4909-A9F5-6B1D03F26674}"/>
              </a:ext>
            </a:extLst>
          </p:cNvPr>
          <p:cNvSpPr/>
          <p:nvPr/>
        </p:nvSpPr>
        <p:spPr>
          <a:xfrm>
            <a:off x="1377532" y="2507450"/>
            <a:ext cx="7301907" cy="523220"/>
          </a:xfrm>
          <a:prstGeom prst="rect">
            <a:avLst/>
          </a:prstGeom>
        </p:spPr>
        <p:txBody>
          <a:bodyPr wrap="square">
            <a:spAutoFit/>
          </a:bodyPr>
          <a:lstStyle/>
          <a:p>
            <a:r>
              <a:rPr lang="es-MX" sz="1400" dirty="0"/>
              <a:t>El método de k-</a:t>
            </a:r>
            <a:r>
              <a:rPr lang="es-MX" sz="1400" dirty="0" err="1"/>
              <a:t>medoids</a:t>
            </a:r>
            <a:r>
              <a:rPr lang="es-MX" sz="1400" dirty="0"/>
              <a:t> presentó un mejor desempeño ya que comparado con k-</a:t>
            </a:r>
            <a:r>
              <a:rPr lang="es-MX" sz="1400" dirty="0" err="1"/>
              <a:t>means</a:t>
            </a:r>
            <a:r>
              <a:rPr lang="es-MX" sz="1400" dirty="0"/>
              <a:t> tuvo  la mínima distancia media.</a:t>
            </a:r>
            <a:endParaRPr lang="es-CO" sz="1400" dirty="0"/>
          </a:p>
        </p:txBody>
      </p:sp>
      <p:sp>
        <p:nvSpPr>
          <p:cNvPr id="29" name="43 Flecha doblada">
            <a:extLst>
              <a:ext uri="{FF2B5EF4-FFF2-40B4-BE49-F238E27FC236}">
                <a16:creationId xmlns:a16="http://schemas.microsoft.com/office/drawing/2014/main" id="{28FB403A-1137-41D3-9AA8-A442E5690E67}"/>
              </a:ext>
            </a:extLst>
          </p:cNvPr>
          <p:cNvSpPr/>
          <p:nvPr/>
        </p:nvSpPr>
        <p:spPr>
          <a:xfrm>
            <a:off x="906442" y="4900140"/>
            <a:ext cx="1243295" cy="850635"/>
          </a:xfrm>
          <a:prstGeom prst="bentArrow">
            <a:avLst>
              <a:gd name="adj1" fmla="val 20504"/>
              <a:gd name="adj2" fmla="val 11365"/>
              <a:gd name="adj3" fmla="val 25000"/>
              <a:gd name="adj4" fmla="val 1016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solidFill>
                <a:schemeClr val="tx1"/>
              </a:solidFill>
              <a:latin typeface="Roboto Thin"/>
            </a:endParaRPr>
          </a:p>
        </p:txBody>
      </p:sp>
      <p:grpSp>
        <p:nvGrpSpPr>
          <p:cNvPr id="7" name="61 Grupo">
            <a:extLst>
              <a:ext uri="{FF2B5EF4-FFF2-40B4-BE49-F238E27FC236}">
                <a16:creationId xmlns:a16="http://schemas.microsoft.com/office/drawing/2014/main" id="{8E02E113-4578-45F6-84E1-AB1FD5937263}"/>
              </a:ext>
            </a:extLst>
          </p:cNvPr>
          <p:cNvGrpSpPr/>
          <p:nvPr/>
        </p:nvGrpSpPr>
        <p:grpSpPr>
          <a:xfrm>
            <a:off x="-140186" y="5192791"/>
            <a:ext cx="1777150" cy="663649"/>
            <a:chOff x="3714744" y="4017161"/>
            <a:chExt cx="2286016" cy="1535277"/>
          </a:xfrm>
          <a:effectLst>
            <a:outerShdw blurRad="76200" dir="18900000" sy="23000" kx="-1200000" algn="bl" rotWithShape="0">
              <a:prstClr val="black">
                <a:alpha val="20000"/>
              </a:prstClr>
            </a:outerShdw>
          </a:effectLst>
        </p:grpSpPr>
        <p:sp>
          <p:nvSpPr>
            <p:cNvPr id="8" name="Shape 585">
              <a:extLst>
                <a:ext uri="{FF2B5EF4-FFF2-40B4-BE49-F238E27FC236}">
                  <a16:creationId xmlns:a16="http://schemas.microsoft.com/office/drawing/2014/main" id="{743A711F-F388-4F3C-AC4D-3DDB37B520B3}"/>
                </a:ext>
              </a:extLst>
            </p:cNvPr>
            <p:cNvSpPr>
              <a:spLocks noChangeArrowheads="1"/>
            </p:cNvSpPr>
            <p:nvPr/>
          </p:nvSpPr>
          <p:spPr bwMode="auto">
            <a:xfrm>
              <a:off x="4880527" y="4626733"/>
              <a:ext cx="886557" cy="925705"/>
            </a:xfrm>
            <a:custGeom>
              <a:avLst/>
              <a:gdLst>
                <a:gd name="T0" fmla="*/ 0 w 8525"/>
                <a:gd name="T1" fmla="*/ 0 h 9013"/>
                <a:gd name="T2" fmla="*/ 8525 w 8525"/>
                <a:gd name="T3" fmla="*/ 9013 h 9013"/>
              </a:gdLst>
              <a:ahLst/>
              <a:cxnLst/>
              <a:rect l="T0" t="T1" r="T2" b="T3"/>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52555A"/>
            </a:solidFill>
            <a:ln w="9525">
              <a:noFill/>
              <a:miter lim="800000"/>
              <a:headEnd/>
              <a:tailEnd/>
            </a:ln>
          </p:spPr>
          <p:txBody>
            <a:bodyPr lIns="91425" tIns="91425" rIns="91425" bIns="91425" anchor="ctr"/>
            <a:lstStyle/>
            <a:p>
              <a:pPr eaLnBrk="1" fontAlgn="auto" hangingPunct="1">
                <a:spcBef>
                  <a:spcPts val="0"/>
                </a:spcBef>
                <a:spcAft>
                  <a:spcPts val="0"/>
                </a:spcAft>
                <a:defRPr/>
              </a:pPr>
              <a:endParaRPr lang="es-ES">
                <a:latin typeface="Roboto Thin"/>
                <a:cs typeface="+mn-cs"/>
              </a:endParaRPr>
            </a:p>
          </p:txBody>
        </p:sp>
        <p:sp>
          <p:nvSpPr>
            <p:cNvPr id="9" name="Shape 586">
              <a:extLst>
                <a:ext uri="{FF2B5EF4-FFF2-40B4-BE49-F238E27FC236}">
                  <a16:creationId xmlns:a16="http://schemas.microsoft.com/office/drawing/2014/main" id="{8095D40D-2F24-4C7A-A194-D5A694209B70}"/>
                </a:ext>
              </a:extLst>
            </p:cNvPr>
            <p:cNvSpPr>
              <a:spLocks noChangeArrowheads="1"/>
            </p:cNvSpPr>
            <p:nvPr/>
          </p:nvSpPr>
          <p:spPr bwMode="auto">
            <a:xfrm>
              <a:off x="3945925" y="4624268"/>
              <a:ext cx="883957" cy="928170"/>
            </a:xfrm>
            <a:custGeom>
              <a:avLst/>
              <a:gdLst>
                <a:gd name="T0" fmla="*/ 0 w 8500"/>
                <a:gd name="T1" fmla="*/ 0 h 9037"/>
                <a:gd name="T2" fmla="*/ 8500 w 8500"/>
                <a:gd name="T3" fmla="*/ 9037 h 9037"/>
              </a:gdLst>
              <a:ahLst/>
              <a:cxnLst/>
              <a:rect l="T0" t="T1" r="T2" b="T3"/>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52555A"/>
            </a:solidFill>
            <a:ln w="9525">
              <a:noFill/>
              <a:miter lim="800000"/>
              <a:headEnd/>
              <a:tailEnd/>
            </a:ln>
          </p:spPr>
          <p:txBody>
            <a:bodyPr lIns="91425" tIns="91425" rIns="91425" bIns="91425" anchor="ctr"/>
            <a:lstStyle/>
            <a:p>
              <a:pPr eaLnBrk="1" fontAlgn="auto" hangingPunct="1">
                <a:spcBef>
                  <a:spcPts val="0"/>
                </a:spcBef>
                <a:spcAft>
                  <a:spcPts val="0"/>
                </a:spcAft>
                <a:defRPr/>
              </a:pPr>
              <a:endParaRPr lang="es-ES">
                <a:latin typeface="Roboto Thin"/>
                <a:cs typeface="+mn-cs"/>
              </a:endParaRPr>
            </a:p>
          </p:txBody>
        </p:sp>
        <p:sp>
          <p:nvSpPr>
            <p:cNvPr id="10" name="Shape 589">
              <a:extLst>
                <a:ext uri="{FF2B5EF4-FFF2-40B4-BE49-F238E27FC236}">
                  <a16:creationId xmlns:a16="http://schemas.microsoft.com/office/drawing/2014/main" id="{67BB31E2-10F9-471F-8C93-C7F785F9B41C}"/>
                </a:ext>
              </a:extLst>
            </p:cNvPr>
            <p:cNvSpPr>
              <a:spLocks noChangeArrowheads="1"/>
            </p:cNvSpPr>
            <p:nvPr/>
          </p:nvSpPr>
          <p:spPr bwMode="auto">
            <a:xfrm>
              <a:off x="4857752" y="4017161"/>
              <a:ext cx="1143008" cy="930738"/>
            </a:xfrm>
            <a:custGeom>
              <a:avLst/>
              <a:gdLst>
                <a:gd name="T0" fmla="*/ 0 w 10991"/>
                <a:gd name="T1" fmla="*/ 0 h 9062"/>
                <a:gd name="T2" fmla="*/ 10991 w 10991"/>
                <a:gd name="T3" fmla="*/ 9062 h 9062"/>
              </a:gdLst>
              <a:ahLst/>
              <a:cxnLst/>
              <a:rect l="T0" t="T1" r="T2" b="T3"/>
              <a:pathLst>
                <a:path w="10991" h="9062" extrusionOk="0">
                  <a:moveTo>
                    <a:pt x="8743" y="1"/>
                  </a:moveTo>
                  <a:lnTo>
                    <a:pt x="0" y="4983"/>
                  </a:lnTo>
                  <a:lnTo>
                    <a:pt x="2247" y="9062"/>
                  </a:lnTo>
                  <a:lnTo>
                    <a:pt x="10990" y="4079"/>
                  </a:lnTo>
                  <a:lnTo>
                    <a:pt x="8743" y="1"/>
                  </a:lnTo>
                  <a:close/>
                </a:path>
              </a:pathLst>
            </a:custGeom>
            <a:solidFill>
              <a:srgbClr val="52555A"/>
            </a:solidFill>
            <a:ln w="9525">
              <a:noFill/>
              <a:miter lim="800000"/>
              <a:headEnd/>
              <a:tailEnd/>
            </a:ln>
          </p:spPr>
          <p:txBody>
            <a:bodyPr lIns="91425" tIns="91425" rIns="91425" bIns="91425" anchor="ctr"/>
            <a:lstStyle/>
            <a:p>
              <a:pPr eaLnBrk="1" fontAlgn="auto" hangingPunct="1">
                <a:spcBef>
                  <a:spcPts val="0"/>
                </a:spcBef>
                <a:spcAft>
                  <a:spcPts val="0"/>
                </a:spcAft>
                <a:defRPr/>
              </a:pPr>
              <a:endParaRPr lang="es-ES">
                <a:latin typeface="Roboto Thin"/>
                <a:cs typeface="+mn-cs"/>
              </a:endParaRPr>
            </a:p>
          </p:txBody>
        </p:sp>
        <p:sp>
          <p:nvSpPr>
            <p:cNvPr id="11" name="Shape 588">
              <a:extLst>
                <a:ext uri="{FF2B5EF4-FFF2-40B4-BE49-F238E27FC236}">
                  <a16:creationId xmlns:a16="http://schemas.microsoft.com/office/drawing/2014/main" id="{98C16A82-14D2-437A-8575-7E94762EB1EB}"/>
                </a:ext>
              </a:extLst>
            </p:cNvPr>
            <p:cNvSpPr>
              <a:spLocks noChangeArrowheads="1"/>
            </p:cNvSpPr>
            <p:nvPr/>
          </p:nvSpPr>
          <p:spPr bwMode="auto">
            <a:xfrm>
              <a:off x="3714744" y="4017161"/>
              <a:ext cx="1143112" cy="930738"/>
            </a:xfrm>
            <a:custGeom>
              <a:avLst/>
              <a:gdLst>
                <a:gd name="T0" fmla="*/ 0 w 10992"/>
                <a:gd name="T1" fmla="*/ 0 h 9062"/>
                <a:gd name="T2" fmla="*/ 10992 w 10992"/>
                <a:gd name="T3" fmla="*/ 9062 h 9062"/>
              </a:gdLst>
              <a:ahLst/>
              <a:cxnLst/>
              <a:rect l="T0" t="T1" r="T2" b="T3"/>
              <a:pathLst>
                <a:path w="10992" h="9062" extrusionOk="0">
                  <a:moveTo>
                    <a:pt x="2248" y="1"/>
                  </a:moveTo>
                  <a:lnTo>
                    <a:pt x="1" y="4079"/>
                  </a:lnTo>
                  <a:lnTo>
                    <a:pt x="8744" y="9062"/>
                  </a:lnTo>
                  <a:lnTo>
                    <a:pt x="10991" y="4983"/>
                  </a:lnTo>
                  <a:lnTo>
                    <a:pt x="2248" y="1"/>
                  </a:lnTo>
                  <a:close/>
                </a:path>
              </a:pathLst>
            </a:custGeom>
            <a:solidFill>
              <a:srgbClr val="52555A"/>
            </a:solidFill>
            <a:ln w="9525">
              <a:noFill/>
              <a:miter lim="800000"/>
              <a:headEnd/>
              <a:tailEnd/>
            </a:ln>
          </p:spPr>
          <p:txBody>
            <a:bodyPr lIns="91425" tIns="91425" rIns="91425" bIns="91425" anchor="ctr"/>
            <a:lstStyle/>
            <a:p>
              <a:pPr eaLnBrk="1" fontAlgn="auto" hangingPunct="1">
                <a:spcBef>
                  <a:spcPts val="0"/>
                </a:spcBef>
                <a:spcAft>
                  <a:spcPts val="0"/>
                </a:spcAft>
                <a:defRPr/>
              </a:pPr>
              <a:endParaRPr lang="es-ES">
                <a:latin typeface="Roboto Thin"/>
                <a:cs typeface="+mn-cs"/>
              </a:endParaRPr>
            </a:p>
          </p:txBody>
        </p:sp>
      </p:grpSp>
    </p:spTree>
    <p:extLst>
      <p:ext uri="{BB962C8B-B14F-4D97-AF65-F5344CB8AC3E}">
        <p14:creationId xmlns:p14="http://schemas.microsoft.com/office/powerpoint/2010/main" val="3606509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75699" y="302614"/>
            <a:ext cx="6919783" cy="584775"/>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Referencias bibliográficas. </a:t>
            </a:r>
          </a:p>
        </p:txBody>
      </p:sp>
      <p:sp>
        <p:nvSpPr>
          <p:cNvPr id="3" name="CuadroTexto 2">
            <a:extLst>
              <a:ext uri="{FF2B5EF4-FFF2-40B4-BE49-F238E27FC236}">
                <a16:creationId xmlns:a16="http://schemas.microsoft.com/office/drawing/2014/main" id="{D088AC5B-0E59-4D2C-865C-FE6950B9750D}"/>
              </a:ext>
            </a:extLst>
          </p:cNvPr>
          <p:cNvSpPr txBox="1"/>
          <p:nvPr/>
        </p:nvSpPr>
        <p:spPr>
          <a:xfrm>
            <a:off x="60878" y="1180214"/>
            <a:ext cx="8868032" cy="5078313"/>
          </a:xfrm>
          <a:prstGeom prst="rect">
            <a:avLst/>
          </a:prstGeom>
          <a:noFill/>
        </p:spPr>
        <p:txBody>
          <a:bodyPr wrap="square" rtlCol="0" anchor="t">
            <a:spAutoFit/>
          </a:bodyPr>
          <a:lstStyle/>
          <a:p>
            <a:pPr marL="285750" indent="-285750" algn="just">
              <a:buFont typeface="Arial" panose="020B0604020202020204" pitchFamily="34" charset="0"/>
              <a:buChar char="•"/>
            </a:pPr>
            <a:r>
              <a:rPr lang="es-CO" dirty="0"/>
              <a:t>Diseño de un programa de retención de usuarios de tarjetas de crédito 2016, Laura Herrera Rangel </a:t>
            </a:r>
          </a:p>
          <a:p>
            <a:pPr marL="285750" indent="-285750" algn="just">
              <a:buFont typeface="Arial" panose="020B0604020202020204" pitchFamily="34" charset="0"/>
              <a:buChar char="•"/>
            </a:pPr>
            <a:r>
              <a:rPr lang="en-US" dirty="0"/>
              <a:t>Credit card customer analysis based on panel data clustering </a:t>
            </a:r>
            <a:r>
              <a:rPr lang="es-CO" dirty="0"/>
              <a:t>2010, </a:t>
            </a:r>
            <a:r>
              <a:rPr lang="es-CO" dirty="0" err="1"/>
              <a:t>Guanglie</a:t>
            </a:r>
            <a:r>
              <a:rPr lang="es-CO" dirty="0"/>
              <a:t> </a:t>
            </a:r>
            <a:r>
              <a:rPr lang="es-CO" dirty="0" err="1"/>
              <a:t>Nie</a:t>
            </a:r>
            <a:r>
              <a:rPr lang="es-CO" dirty="0"/>
              <a:t>, </a:t>
            </a:r>
            <a:r>
              <a:rPr lang="es-CO" dirty="0" err="1"/>
              <a:t>Yibing</a:t>
            </a:r>
            <a:r>
              <a:rPr lang="es-CO" dirty="0"/>
              <a:t> Chen, </a:t>
            </a:r>
            <a:r>
              <a:rPr lang="es-CO" dirty="0" err="1"/>
              <a:t>Lingling</a:t>
            </a:r>
            <a:r>
              <a:rPr lang="es-CO" dirty="0"/>
              <a:t> Zhang, </a:t>
            </a:r>
            <a:r>
              <a:rPr lang="es-CO" dirty="0" err="1"/>
              <a:t>Yuhong</a:t>
            </a:r>
            <a:r>
              <a:rPr lang="es-CO" dirty="0"/>
              <a:t> </a:t>
            </a:r>
            <a:r>
              <a:rPr lang="es-CO" dirty="0" err="1"/>
              <a:t>Guo</a:t>
            </a:r>
            <a:r>
              <a:rPr lang="es-CO" dirty="0"/>
              <a:t> </a:t>
            </a:r>
          </a:p>
          <a:p>
            <a:pPr marL="285750" indent="-285750" algn="just">
              <a:buFont typeface="Arial" panose="020B0604020202020204" pitchFamily="34" charset="0"/>
              <a:buChar char="•"/>
            </a:pPr>
            <a:r>
              <a:rPr lang="en-US" dirty="0"/>
              <a:t>Evaluation of Clusters of Credit Card Holders </a:t>
            </a:r>
            <a:r>
              <a:rPr lang="pt-BR" dirty="0"/>
              <a:t>2008, Maria Cristina Martins, Margarida Cardoso </a:t>
            </a:r>
          </a:p>
          <a:p>
            <a:pPr marL="285750" indent="-285750" algn="just">
              <a:buFont typeface="Arial" panose="020B0604020202020204" pitchFamily="34" charset="0"/>
              <a:buChar char="•"/>
            </a:pPr>
            <a:r>
              <a:rPr lang="en-US" dirty="0"/>
              <a:t>Predicting credit card holder churn in banks of China using data mining and MCDM .</a:t>
            </a:r>
          </a:p>
          <a:p>
            <a:pPr algn="just"/>
            <a:r>
              <a:rPr lang="es-CO" dirty="0"/>
              <a:t>      2010 ,</a:t>
            </a:r>
            <a:r>
              <a:rPr lang="es-CO" dirty="0" err="1"/>
              <a:t>Guoxun</a:t>
            </a:r>
            <a:r>
              <a:rPr lang="es-CO" dirty="0"/>
              <a:t> Wang, </a:t>
            </a:r>
            <a:r>
              <a:rPr lang="es-CO" dirty="0" err="1"/>
              <a:t>Linag</a:t>
            </a:r>
            <a:r>
              <a:rPr lang="es-CO" dirty="0"/>
              <a:t> Liu, Yi </a:t>
            </a:r>
            <a:r>
              <a:rPr lang="es-CO" dirty="0" err="1"/>
              <a:t>Peng</a:t>
            </a:r>
            <a:r>
              <a:rPr lang="es-CO" dirty="0"/>
              <a:t>, </a:t>
            </a:r>
            <a:r>
              <a:rPr lang="es-CO" dirty="0" err="1"/>
              <a:t>Guangli</a:t>
            </a:r>
            <a:r>
              <a:rPr lang="es-CO" dirty="0"/>
              <a:t> </a:t>
            </a:r>
            <a:r>
              <a:rPr lang="es-CO" dirty="0" err="1"/>
              <a:t>Nie</a:t>
            </a:r>
            <a:r>
              <a:rPr lang="es-CO" dirty="0"/>
              <a:t>, </a:t>
            </a:r>
            <a:r>
              <a:rPr lang="es-CO" dirty="0" err="1"/>
              <a:t>Gang</a:t>
            </a:r>
            <a:r>
              <a:rPr lang="es-CO" dirty="0"/>
              <a:t> </a:t>
            </a:r>
            <a:r>
              <a:rPr lang="es-CO" dirty="0" err="1"/>
              <a:t>Kou</a:t>
            </a:r>
            <a:r>
              <a:rPr lang="es-CO" dirty="0"/>
              <a:t>, Yong Shi </a:t>
            </a:r>
          </a:p>
          <a:p>
            <a:pPr marL="285750" indent="-285750" algn="just">
              <a:buFont typeface="Arial" panose="020B0604020202020204" pitchFamily="34" charset="0"/>
              <a:buChar char="•"/>
            </a:pPr>
            <a:r>
              <a:rPr lang="es-ES" dirty="0">
                <a:latin typeface="Helvetica" panose="020B0604020202030204" pitchFamily="34" charset="0"/>
              </a:rPr>
              <a:t>https://stat.ethz.ch/R-manual/R-patched/library/stats/html/kmeans.html</a:t>
            </a:r>
          </a:p>
          <a:p>
            <a:pPr marL="285750" indent="-285750" algn="just">
              <a:buFont typeface="Arial" panose="020B0604020202020204" pitchFamily="34" charset="0"/>
              <a:buChar char="•"/>
            </a:pPr>
            <a:r>
              <a:rPr lang="es-ES" dirty="0">
                <a:latin typeface="Helvetica" panose="020B0604020202030204" pitchFamily="34" charset="0"/>
              </a:rPr>
              <a:t>https://reference.wolfram.com/language/ref/ClusteringComponents.html</a:t>
            </a:r>
          </a:p>
          <a:p>
            <a:pPr marL="285750" indent="-285750" algn="just">
              <a:buFont typeface="Arial" panose="020B0604020202020204" pitchFamily="34" charset="0"/>
              <a:buChar char="•"/>
            </a:pPr>
            <a:r>
              <a:rPr lang="es-ES" dirty="0">
                <a:latin typeface="Helvetica"/>
                <a:cs typeface="Helvetica"/>
              </a:rPr>
              <a:t>https://rpubs.com/Joaquin_AR/310338</a:t>
            </a:r>
            <a:endParaRPr lang="es-ES" dirty="0">
              <a:latin typeface="Helvetica" panose="020B0604020202030204" pitchFamily="34" charset="0"/>
              <a:cs typeface="Helvetica"/>
            </a:endParaRPr>
          </a:p>
          <a:p>
            <a:pPr marL="285750" indent="-285750" algn="just">
              <a:buFont typeface="Arial" panose="020B0604020202020204" pitchFamily="34" charset="0"/>
              <a:buChar char="•"/>
            </a:pPr>
            <a:r>
              <a:rPr lang="es-ES" dirty="0">
                <a:ea typeface="+mn-lt"/>
                <a:cs typeface="+mn-lt"/>
              </a:rPr>
              <a:t>https://es.wikipedia.org/wiki/K-medoids</a:t>
            </a:r>
            <a:endParaRPr lang="es-ES" dirty="0">
              <a:latin typeface="Helvetica" panose="020B0604020202030204" pitchFamily="34" charset="0"/>
              <a:cs typeface="Helvetica"/>
            </a:endParaRPr>
          </a:p>
          <a:p>
            <a:pPr marL="285750" indent="-285750" algn="just">
              <a:buFont typeface="Arial" panose="020B0604020202020204" pitchFamily="34" charset="0"/>
              <a:buChar char="•"/>
            </a:pPr>
            <a:r>
              <a:rPr lang="es-ES" dirty="0">
                <a:ea typeface="+mn-lt"/>
                <a:cs typeface="+mn-lt"/>
              </a:rPr>
              <a:t>https://www.rdocumentation.org/packages/cluster/versions/2.1.0/topics/daisy</a:t>
            </a:r>
          </a:p>
          <a:p>
            <a:pPr marL="285750" indent="-285750" algn="just">
              <a:buFont typeface="Arial" panose="020B0604020202020204" pitchFamily="34" charset="0"/>
              <a:buChar char="•"/>
            </a:pPr>
            <a:r>
              <a:rPr lang="es-CO" dirty="0"/>
              <a:t>https://www.unica360.com/analisis-rfm-en-retail-empezando-a-segmentar-clientes-i</a:t>
            </a:r>
          </a:p>
          <a:p>
            <a:pPr algn="just"/>
            <a:endParaRPr lang="es-ES" dirty="0">
              <a:ea typeface="+mn-lt"/>
              <a:cs typeface="+mn-lt"/>
            </a:endParaRPr>
          </a:p>
          <a:p>
            <a:pPr algn="just"/>
            <a:endParaRPr lang="es-ES" dirty="0">
              <a:ea typeface="+mn-lt"/>
              <a:cs typeface="+mn-lt"/>
            </a:endParaRPr>
          </a:p>
          <a:p>
            <a:pPr marL="285750" indent="-285750" algn="just">
              <a:buFont typeface="Arial" panose="020B0604020202020204" pitchFamily="34" charset="0"/>
              <a:buChar char="•"/>
            </a:pPr>
            <a:endParaRPr lang="es-ES" dirty="0">
              <a:latin typeface="Calibri"/>
              <a:cs typeface="Calibri"/>
            </a:endParaRPr>
          </a:p>
          <a:p>
            <a:pPr algn="just"/>
            <a:endParaRPr lang="es-ES" dirty="0">
              <a:latin typeface="Helvetica" panose="020B0604020202030204" pitchFamily="34" charset="0"/>
              <a:cs typeface="Helvetica" panose="020B0604020202030204" pitchFamily="34" charset="0"/>
            </a:endParaRPr>
          </a:p>
        </p:txBody>
      </p:sp>
      <p:cxnSp>
        <p:nvCxnSpPr>
          <p:cNvPr id="4" name="Conector recto 3">
            <a:extLst>
              <a:ext uri="{FF2B5EF4-FFF2-40B4-BE49-F238E27FC236}">
                <a16:creationId xmlns:a16="http://schemas.microsoft.com/office/drawing/2014/main" id="{1563CBDF-2D74-4F56-A93E-BDC10FDD110B}"/>
              </a:ext>
            </a:extLst>
          </p:cNvPr>
          <p:cNvCxnSpPr/>
          <p:nvPr/>
        </p:nvCxnSpPr>
        <p:spPr>
          <a:xfrm>
            <a:off x="3311525" y="811316"/>
            <a:ext cx="1260475"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08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43476" y="1240429"/>
            <a:ext cx="6919783" cy="2031325"/>
          </a:xfrm>
          <a:prstGeom prst="rect">
            <a:avLst/>
          </a:prstGeom>
          <a:noFill/>
        </p:spPr>
        <p:txBody>
          <a:bodyPr wrap="square" rtlCol="0" anchor="t">
            <a:spAutoFit/>
          </a:bodyPr>
          <a:lstStyle/>
          <a:p>
            <a:pPr algn="ctr"/>
            <a:r>
              <a:rPr lang="es-ES" b="1">
                <a:solidFill>
                  <a:schemeClr val="accent5">
                    <a:lumMod val="75000"/>
                  </a:schemeClr>
                </a:solidFill>
                <a:latin typeface="Helvetica"/>
                <a:cs typeface="Helvetica"/>
              </a:rPr>
              <a:t>Integrantes</a:t>
            </a:r>
          </a:p>
          <a:p>
            <a:pPr algn="ctr"/>
            <a:endParaRPr lang="es-ES">
              <a:solidFill>
                <a:schemeClr val="accent5">
                  <a:lumMod val="75000"/>
                </a:schemeClr>
              </a:solidFill>
              <a:latin typeface="Helvetica" panose="020B0604020202030204" pitchFamily="34" charset="0"/>
            </a:endParaRPr>
          </a:p>
          <a:p>
            <a:pPr algn="ctr"/>
            <a:r>
              <a:rPr lang="es-ES">
                <a:solidFill>
                  <a:schemeClr val="accent5">
                    <a:lumMod val="75000"/>
                  </a:schemeClr>
                </a:solidFill>
                <a:latin typeface="Helvetica"/>
                <a:cs typeface="Helvetica"/>
              </a:rPr>
              <a:t>Ana María Urán González</a:t>
            </a:r>
          </a:p>
          <a:p>
            <a:pPr algn="ctr"/>
            <a:r>
              <a:rPr lang="es-ES">
                <a:solidFill>
                  <a:schemeClr val="accent5">
                    <a:lumMod val="75000"/>
                  </a:schemeClr>
                </a:solidFill>
                <a:latin typeface="Helvetica"/>
                <a:cs typeface="Helvetica"/>
              </a:rPr>
              <a:t>Carlos Alberto Cerro Espinal</a:t>
            </a:r>
          </a:p>
          <a:p>
            <a:pPr algn="ctr"/>
            <a:r>
              <a:rPr lang="es-ES">
                <a:solidFill>
                  <a:schemeClr val="accent5">
                    <a:lumMod val="75000"/>
                  </a:schemeClr>
                </a:solidFill>
                <a:latin typeface="Helvetica"/>
                <a:cs typeface="Helvetica"/>
              </a:rPr>
              <a:t>Daniel Enrique Pinto Restrepo</a:t>
            </a:r>
          </a:p>
          <a:p>
            <a:pPr algn="ctr"/>
            <a:r>
              <a:rPr lang="es-ES">
                <a:solidFill>
                  <a:schemeClr val="accent5">
                    <a:lumMod val="75000"/>
                  </a:schemeClr>
                </a:solidFill>
                <a:latin typeface="Helvetica"/>
                <a:cs typeface="Helvetica"/>
              </a:rPr>
              <a:t>Daniel Román Ramírez</a:t>
            </a:r>
          </a:p>
          <a:p>
            <a:pPr algn="ctr"/>
            <a:r>
              <a:rPr lang="es-ES">
                <a:solidFill>
                  <a:schemeClr val="accent5">
                    <a:lumMod val="75000"/>
                  </a:schemeClr>
                </a:solidFill>
                <a:latin typeface="Helvetica"/>
                <a:cs typeface="Helvetica"/>
              </a:rPr>
              <a:t>Karen Lizeth Velásquez </a:t>
            </a:r>
            <a:r>
              <a:rPr lang="es-ES" err="1">
                <a:solidFill>
                  <a:schemeClr val="accent5">
                    <a:lumMod val="75000"/>
                  </a:schemeClr>
                </a:solidFill>
                <a:latin typeface="Helvetica"/>
                <a:cs typeface="Helvetica"/>
              </a:rPr>
              <a:t>Moná</a:t>
            </a:r>
            <a:endParaRPr lang="es-ES">
              <a:solidFill>
                <a:schemeClr val="accent5">
                  <a:lumMod val="75000"/>
                </a:schemeClr>
              </a:solidFill>
              <a:latin typeface="Helvetica"/>
              <a:cs typeface="Helvetica"/>
            </a:endParaRPr>
          </a:p>
        </p:txBody>
      </p:sp>
      <p:sp>
        <p:nvSpPr>
          <p:cNvPr id="3" name="CuadroTexto 2"/>
          <p:cNvSpPr txBox="1"/>
          <p:nvPr/>
        </p:nvSpPr>
        <p:spPr>
          <a:xfrm>
            <a:off x="1143476" y="206895"/>
            <a:ext cx="6919783" cy="707886"/>
          </a:xfrm>
          <a:prstGeom prst="rect">
            <a:avLst/>
          </a:prstGeom>
          <a:noFill/>
        </p:spPr>
        <p:txBody>
          <a:bodyPr wrap="square" rtlCol="0">
            <a:spAutoFit/>
          </a:bodyPr>
          <a:lstStyle/>
          <a:p>
            <a:pPr algn="ctr"/>
            <a:r>
              <a:rPr lang="es-ES" sz="2000" b="1">
                <a:solidFill>
                  <a:schemeClr val="accent5">
                    <a:lumMod val="75000"/>
                  </a:schemeClr>
                </a:solidFill>
                <a:latin typeface="Helvetica" panose="020B0604020202030204" pitchFamily="34" charset="0"/>
              </a:rPr>
              <a:t>Proyecto Integrador: </a:t>
            </a:r>
            <a:r>
              <a:rPr lang="es-CO" sz="2000" b="1">
                <a:solidFill>
                  <a:schemeClr val="accent5">
                    <a:lumMod val="75000"/>
                  </a:schemeClr>
                </a:solidFill>
                <a:latin typeface="Helvetica" panose="020B0604020202030204" pitchFamily="34" charset="0"/>
              </a:rPr>
              <a:t>Segmentación de clientes según su lealtad al medio de pago tarjeta de crédito.</a:t>
            </a:r>
            <a:endParaRPr lang="es-ES" sz="2000" b="1">
              <a:solidFill>
                <a:schemeClr val="accent5">
                  <a:lumMod val="75000"/>
                </a:schemeClr>
              </a:solidFill>
              <a:latin typeface="Helvetica" panose="020B0604020202030204" pitchFamily="34" charset="0"/>
            </a:endParaRPr>
          </a:p>
        </p:txBody>
      </p:sp>
      <p:sp>
        <p:nvSpPr>
          <p:cNvPr id="4" name="CuadroTexto 1"/>
          <p:cNvSpPr txBox="1"/>
          <p:nvPr/>
        </p:nvSpPr>
        <p:spPr>
          <a:xfrm>
            <a:off x="1233457" y="4001201"/>
            <a:ext cx="6919783" cy="923330"/>
          </a:xfrm>
          <a:prstGeom prst="rect">
            <a:avLst/>
          </a:prstGeom>
          <a:noFill/>
        </p:spPr>
        <p:txBody>
          <a:bodyPr wrap="square" rtlCol="0">
            <a:spAutoFit/>
          </a:bodyPr>
          <a:lstStyle/>
          <a:p>
            <a:pPr algn="ctr"/>
            <a:r>
              <a:rPr lang="es-CO">
                <a:solidFill>
                  <a:schemeClr val="accent5">
                    <a:lumMod val="75000"/>
                  </a:schemeClr>
                </a:solidFill>
                <a:latin typeface="Helvetica" panose="020B0604020202030204" pitchFamily="34" charset="0"/>
              </a:rPr>
              <a:t>Maestría en ciencias de los datos y analítica </a:t>
            </a:r>
          </a:p>
          <a:p>
            <a:pPr algn="ctr"/>
            <a:r>
              <a:rPr lang="es-CO">
                <a:solidFill>
                  <a:schemeClr val="accent5">
                    <a:lumMod val="75000"/>
                  </a:schemeClr>
                </a:solidFill>
                <a:latin typeface="Helvetica" panose="020B0604020202030204" pitchFamily="34" charset="0"/>
              </a:rPr>
              <a:t>Universidad EAFIT</a:t>
            </a:r>
          </a:p>
          <a:p>
            <a:pPr algn="ctr"/>
            <a:r>
              <a:rPr lang="es-CO">
                <a:solidFill>
                  <a:schemeClr val="accent5">
                    <a:lumMod val="75000"/>
                  </a:schemeClr>
                </a:solidFill>
                <a:latin typeface="Helvetica" panose="020B0604020202030204" pitchFamily="34" charset="0"/>
              </a:rPr>
              <a:t>Noviembre de 2019</a:t>
            </a:r>
          </a:p>
        </p:txBody>
      </p:sp>
    </p:spTree>
    <p:extLst>
      <p:ext uri="{BB962C8B-B14F-4D97-AF65-F5344CB8AC3E}">
        <p14:creationId xmlns:p14="http://schemas.microsoft.com/office/powerpoint/2010/main" val="587786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3 CuadroTexto">
            <a:extLst>
              <a:ext uri="{FF2B5EF4-FFF2-40B4-BE49-F238E27FC236}">
                <a16:creationId xmlns:a16="http://schemas.microsoft.com/office/drawing/2014/main" id="{979E55CA-3DC2-40B2-AE08-F9704214A187}"/>
              </a:ext>
            </a:extLst>
          </p:cNvPr>
          <p:cNvSpPr txBox="1">
            <a:spLocks noChangeArrowheads="1"/>
          </p:cNvSpPr>
          <p:nvPr/>
        </p:nvSpPr>
        <p:spPr bwMode="auto">
          <a:xfrm>
            <a:off x="866766" y="465610"/>
            <a:ext cx="7597080" cy="426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ts val="2500"/>
              </a:lnSpc>
              <a:spcBef>
                <a:spcPct val="0"/>
              </a:spcBef>
              <a:buFontTx/>
              <a:buNone/>
              <a:defRPr/>
            </a:pPr>
            <a:r>
              <a:rPr lang="es-ES" b="1">
                <a:solidFill>
                  <a:schemeClr val="accent5">
                    <a:lumMod val="75000"/>
                  </a:schemeClr>
                </a:solidFill>
                <a:latin typeface="Helvetica" panose="020B0604020202030204" pitchFamily="34" charset="0"/>
              </a:rPr>
              <a:t>Tabla de Contenidos</a:t>
            </a:r>
          </a:p>
        </p:txBody>
      </p:sp>
      <p:cxnSp>
        <p:nvCxnSpPr>
          <p:cNvPr id="3" name="Conector recto 2">
            <a:extLst>
              <a:ext uri="{FF2B5EF4-FFF2-40B4-BE49-F238E27FC236}">
                <a16:creationId xmlns:a16="http://schemas.microsoft.com/office/drawing/2014/main" id="{109B5217-9F01-49EF-AEA0-D5B58C002C71}"/>
              </a:ext>
            </a:extLst>
          </p:cNvPr>
          <p:cNvCxnSpPr/>
          <p:nvPr/>
        </p:nvCxnSpPr>
        <p:spPr>
          <a:xfrm>
            <a:off x="4035069" y="887952"/>
            <a:ext cx="1260475"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4" name="Grupo 3">
            <a:extLst>
              <a:ext uri="{FF2B5EF4-FFF2-40B4-BE49-F238E27FC236}">
                <a16:creationId xmlns:a16="http://schemas.microsoft.com/office/drawing/2014/main" id="{42043045-56CD-400B-A465-4C7573D61984}"/>
              </a:ext>
            </a:extLst>
          </p:cNvPr>
          <p:cNvGrpSpPr/>
          <p:nvPr/>
        </p:nvGrpSpPr>
        <p:grpSpPr>
          <a:xfrm>
            <a:off x="472756" y="1315405"/>
            <a:ext cx="7812408" cy="439535"/>
            <a:chOff x="432000" y="1182268"/>
            <a:chExt cx="7812408" cy="439535"/>
          </a:xfrm>
        </p:grpSpPr>
        <p:sp>
          <p:nvSpPr>
            <p:cNvPr id="5" name="Rectángulo 4">
              <a:extLst>
                <a:ext uri="{FF2B5EF4-FFF2-40B4-BE49-F238E27FC236}">
                  <a16:creationId xmlns:a16="http://schemas.microsoft.com/office/drawing/2014/main" id="{F14E408A-92F6-4E8E-AF91-4020155235EA}"/>
                </a:ext>
              </a:extLst>
            </p:cNvPr>
            <p:cNvSpPr/>
            <p:nvPr/>
          </p:nvSpPr>
          <p:spPr>
            <a:xfrm>
              <a:off x="432000" y="1182268"/>
              <a:ext cx="7812408" cy="426207"/>
            </a:xfrm>
            <a:prstGeom prst="rect">
              <a:avLst/>
            </a:prstGeom>
            <a:solidFill>
              <a:srgbClr val="1641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a:solidFill>
                    <a:schemeClr val="bg1"/>
                  </a:solidFill>
                  <a:latin typeface="Verdana" panose="020B0604030504040204" pitchFamily="34" charset="0"/>
                  <a:ea typeface="Verdana" panose="020B0604030504040204" pitchFamily="34" charset="0"/>
                  <a:cs typeface="Verdana" panose="020B0604030504040204" pitchFamily="34" charset="0"/>
                </a:rPr>
                <a:t>  Contextualización</a:t>
              </a:r>
            </a:p>
          </p:txBody>
        </p:sp>
        <p:sp>
          <p:nvSpPr>
            <p:cNvPr id="6" name="Triángulo isósceles 5">
              <a:extLst>
                <a:ext uri="{FF2B5EF4-FFF2-40B4-BE49-F238E27FC236}">
                  <a16:creationId xmlns:a16="http://schemas.microsoft.com/office/drawing/2014/main" id="{0E6E2172-F4DE-49E7-9601-C83CE81C522D}"/>
                </a:ext>
              </a:extLst>
            </p:cNvPr>
            <p:cNvSpPr/>
            <p:nvPr/>
          </p:nvSpPr>
          <p:spPr>
            <a:xfrm rot="5400000">
              <a:off x="342000" y="1279803"/>
              <a:ext cx="432000" cy="252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8" name="Decisión 1">
            <a:extLst>
              <a:ext uri="{FF2B5EF4-FFF2-40B4-BE49-F238E27FC236}">
                <a16:creationId xmlns:a16="http://schemas.microsoft.com/office/drawing/2014/main" id="{0A0B93A3-AD8D-48D5-8D94-1E86EAE5B775}"/>
              </a:ext>
            </a:extLst>
          </p:cNvPr>
          <p:cNvSpPr/>
          <p:nvPr/>
        </p:nvSpPr>
        <p:spPr>
          <a:xfrm>
            <a:off x="7829894" y="1128191"/>
            <a:ext cx="841350" cy="817605"/>
          </a:xfrm>
          <a:prstGeom prst="flowChartDecision">
            <a:avLst/>
          </a:prstGeom>
          <a:solidFill>
            <a:schemeClr val="bg1"/>
          </a:solidFill>
          <a:ln w="28575">
            <a:solidFill>
              <a:srgbClr val="1641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Gráfico 10" descr="Puntos cardinales">
            <a:extLst>
              <a:ext uri="{FF2B5EF4-FFF2-40B4-BE49-F238E27FC236}">
                <a16:creationId xmlns:a16="http://schemas.microsoft.com/office/drawing/2014/main" id="{CBCA1D41-A087-42D5-AC62-6BF2CE1836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86584" y="1238413"/>
            <a:ext cx="597159" cy="597159"/>
          </a:xfrm>
          <a:prstGeom prst="rect">
            <a:avLst/>
          </a:prstGeom>
        </p:spPr>
      </p:pic>
      <p:sp>
        <p:nvSpPr>
          <p:cNvPr id="12" name="Rectángulo 11">
            <a:extLst>
              <a:ext uri="{FF2B5EF4-FFF2-40B4-BE49-F238E27FC236}">
                <a16:creationId xmlns:a16="http://schemas.microsoft.com/office/drawing/2014/main" id="{AC252BF6-AD6F-4F70-A16A-A242F25C722F}"/>
              </a:ext>
            </a:extLst>
          </p:cNvPr>
          <p:cNvSpPr/>
          <p:nvPr/>
        </p:nvSpPr>
        <p:spPr>
          <a:xfrm>
            <a:off x="643811" y="1945797"/>
            <a:ext cx="7186083" cy="707886"/>
          </a:xfrm>
          <a:prstGeom prst="rect">
            <a:avLst/>
          </a:prstGeom>
        </p:spPr>
        <p:txBody>
          <a:bodyPr wrap="square">
            <a:spAutoFit/>
          </a:bodyPr>
          <a:lstStyle/>
          <a:p>
            <a:pPr algn="just">
              <a:lnSpc>
                <a:spcPts val="2100"/>
              </a:lnSpc>
              <a:spcBef>
                <a:spcPts val="600"/>
              </a:spcBef>
              <a:buClr>
                <a:schemeClr val="tx1">
                  <a:lumMod val="95000"/>
                  <a:lumOff val="5000"/>
                </a:schemeClr>
              </a:buClr>
              <a:buFont typeface="Calibri" panose="020F0502020204030204" pitchFamily="34" charset="0"/>
              <a:buAutoNum type="arabicPeriod"/>
            </a:pPr>
            <a:r>
              <a:rPr lang="en-US" altLang="es-ES">
                <a:solidFill>
                  <a:schemeClr val="tx1">
                    <a:lumMod val="95000"/>
                    <a:lumOff val="5000"/>
                  </a:schemeClr>
                </a:solidFill>
                <a:latin typeface="Roboto Thin"/>
                <a:ea typeface="Verdana" panose="020B0604030504040204" pitchFamily="34" charset="0"/>
                <a:cs typeface="Verdana" panose="020B0604030504040204" pitchFamily="34" charset="0"/>
              </a:rPr>
              <a:t>Motivación.</a:t>
            </a:r>
          </a:p>
          <a:p>
            <a:pPr algn="just">
              <a:lnSpc>
                <a:spcPts val="2100"/>
              </a:lnSpc>
              <a:spcBef>
                <a:spcPts val="600"/>
              </a:spcBef>
              <a:buClr>
                <a:schemeClr val="tx1">
                  <a:lumMod val="95000"/>
                  <a:lumOff val="5000"/>
                </a:schemeClr>
              </a:buClr>
              <a:buFont typeface="Calibri" panose="020F0502020204030204" pitchFamily="34" charset="0"/>
              <a:buAutoNum type="arabicPeriod"/>
            </a:pPr>
            <a:r>
              <a:rPr lang="en-US" altLang="es-ES">
                <a:solidFill>
                  <a:schemeClr val="tx1">
                    <a:lumMod val="95000"/>
                    <a:lumOff val="5000"/>
                  </a:schemeClr>
                </a:solidFill>
                <a:latin typeface="Roboto Thin"/>
                <a:ea typeface="Verdana" panose="020B0604030504040204" pitchFamily="34" charset="0"/>
                <a:cs typeface="Verdana" panose="020B0604030504040204" pitchFamily="34" charset="0"/>
              </a:rPr>
              <a:t>Definición del problema.</a:t>
            </a:r>
          </a:p>
        </p:txBody>
      </p:sp>
      <p:grpSp>
        <p:nvGrpSpPr>
          <p:cNvPr id="16" name="Grupo 15">
            <a:extLst>
              <a:ext uri="{FF2B5EF4-FFF2-40B4-BE49-F238E27FC236}">
                <a16:creationId xmlns:a16="http://schemas.microsoft.com/office/drawing/2014/main" id="{DDAF0130-550A-4A45-A073-F4F5BE9CF4CF}"/>
              </a:ext>
            </a:extLst>
          </p:cNvPr>
          <p:cNvGrpSpPr/>
          <p:nvPr/>
        </p:nvGrpSpPr>
        <p:grpSpPr>
          <a:xfrm>
            <a:off x="472756" y="2868699"/>
            <a:ext cx="7812408" cy="432000"/>
            <a:chOff x="432000" y="3084699"/>
            <a:chExt cx="7812408" cy="432000"/>
          </a:xfrm>
          <a:solidFill>
            <a:srgbClr val="52555A"/>
          </a:solidFill>
        </p:grpSpPr>
        <p:sp>
          <p:nvSpPr>
            <p:cNvPr id="17" name="Rectángulo 16">
              <a:extLst>
                <a:ext uri="{FF2B5EF4-FFF2-40B4-BE49-F238E27FC236}">
                  <a16:creationId xmlns:a16="http://schemas.microsoft.com/office/drawing/2014/main" id="{AD4B859F-2FB1-4C11-ACD5-258AC2AB7E46}"/>
                </a:ext>
              </a:extLst>
            </p:cNvPr>
            <p:cNvSpPr/>
            <p:nvPr/>
          </p:nvSpPr>
          <p:spPr>
            <a:xfrm>
              <a:off x="432000" y="3084699"/>
              <a:ext cx="7812408" cy="432000"/>
            </a:xfrm>
            <a:prstGeom prst="rect">
              <a:avLst/>
            </a:prstGeom>
            <a:solidFill>
              <a:srgbClr val="1B58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a:solidFill>
                    <a:schemeClr val="bg1"/>
                  </a:solidFill>
                  <a:latin typeface="Verdana" panose="020B0604030504040204" pitchFamily="34" charset="0"/>
                  <a:ea typeface="Verdana" panose="020B0604030504040204" pitchFamily="34" charset="0"/>
                  <a:cs typeface="Verdana" panose="020B0604030504040204" pitchFamily="34" charset="0"/>
                </a:rPr>
                <a:t>  Solución propuesta</a:t>
              </a:r>
            </a:p>
          </p:txBody>
        </p:sp>
        <p:sp>
          <p:nvSpPr>
            <p:cNvPr id="18" name="Triángulo isósceles 17">
              <a:extLst>
                <a:ext uri="{FF2B5EF4-FFF2-40B4-BE49-F238E27FC236}">
                  <a16:creationId xmlns:a16="http://schemas.microsoft.com/office/drawing/2014/main" id="{107D4873-ED18-4871-BA85-DB35DB2CF61E}"/>
                </a:ext>
              </a:extLst>
            </p:cNvPr>
            <p:cNvSpPr/>
            <p:nvPr/>
          </p:nvSpPr>
          <p:spPr>
            <a:xfrm rot="5400000">
              <a:off x="342000" y="3174699"/>
              <a:ext cx="432000" cy="252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9" name="Grupo 18">
            <a:extLst>
              <a:ext uri="{FF2B5EF4-FFF2-40B4-BE49-F238E27FC236}">
                <a16:creationId xmlns:a16="http://schemas.microsoft.com/office/drawing/2014/main" id="{A5B54249-B7D7-451C-86FA-5818694AE439}"/>
              </a:ext>
            </a:extLst>
          </p:cNvPr>
          <p:cNvGrpSpPr/>
          <p:nvPr/>
        </p:nvGrpSpPr>
        <p:grpSpPr>
          <a:xfrm>
            <a:off x="7771244" y="2657302"/>
            <a:ext cx="900000" cy="900000"/>
            <a:chOff x="7812000" y="961316"/>
            <a:chExt cx="900000" cy="900000"/>
          </a:xfrm>
        </p:grpSpPr>
        <p:sp>
          <p:nvSpPr>
            <p:cNvPr id="20" name="Decisión 1">
              <a:extLst>
                <a:ext uri="{FF2B5EF4-FFF2-40B4-BE49-F238E27FC236}">
                  <a16:creationId xmlns:a16="http://schemas.microsoft.com/office/drawing/2014/main" id="{1D92BF6C-5F38-4276-8E48-3F52C5BF0136}"/>
                </a:ext>
              </a:extLst>
            </p:cNvPr>
            <p:cNvSpPr/>
            <p:nvPr/>
          </p:nvSpPr>
          <p:spPr>
            <a:xfrm>
              <a:off x="7812000" y="961316"/>
              <a:ext cx="900000" cy="900000"/>
            </a:xfrm>
            <a:prstGeom prst="flowChartDecision">
              <a:avLst/>
            </a:prstGeom>
            <a:solidFill>
              <a:schemeClr val="bg1"/>
            </a:solidFill>
            <a:ln w="28575">
              <a:solidFill>
                <a:srgbClr val="1641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Freeform 457">
              <a:extLst>
                <a:ext uri="{FF2B5EF4-FFF2-40B4-BE49-F238E27FC236}">
                  <a16:creationId xmlns:a16="http://schemas.microsoft.com/office/drawing/2014/main" id="{C87CAB15-DF0F-478E-B636-6A0C5E64A5BC}"/>
                </a:ext>
              </a:extLst>
            </p:cNvPr>
            <p:cNvSpPr/>
            <p:nvPr/>
          </p:nvSpPr>
          <p:spPr>
            <a:xfrm>
              <a:off x="8117537" y="1207701"/>
              <a:ext cx="288925" cy="433388"/>
            </a:xfrm>
            <a:custGeom>
              <a:avLst/>
              <a:gdLst>
                <a:gd name="connsiteX0" fmla="*/ 108177 w 216354"/>
                <a:gd name="connsiteY0" fmla="*/ 60848 h 324530"/>
                <a:gd name="connsiteX1" fmla="*/ 129199 w 216354"/>
                <a:gd name="connsiteY1" fmla="*/ 64229 h 324530"/>
                <a:gd name="connsiteX2" fmla="*/ 147581 w 216354"/>
                <a:gd name="connsiteY2" fmla="*/ 75638 h 324530"/>
                <a:gd name="connsiteX3" fmla="*/ 155504 w 216354"/>
                <a:gd name="connsiteY3" fmla="*/ 94654 h 324530"/>
                <a:gd name="connsiteX4" fmla="*/ 153497 w 216354"/>
                <a:gd name="connsiteY4" fmla="*/ 99408 h 324530"/>
                <a:gd name="connsiteX5" fmla="*/ 148744 w 216354"/>
                <a:gd name="connsiteY5" fmla="*/ 101415 h 324530"/>
                <a:gd name="connsiteX6" fmla="*/ 143989 w 216354"/>
                <a:gd name="connsiteY6" fmla="*/ 99408 h 324530"/>
                <a:gd name="connsiteX7" fmla="*/ 141982 w 216354"/>
                <a:gd name="connsiteY7" fmla="*/ 94654 h 324530"/>
                <a:gd name="connsiteX8" fmla="*/ 130573 w 216354"/>
                <a:gd name="connsiteY8" fmla="*/ 79653 h 324530"/>
                <a:gd name="connsiteX9" fmla="*/ 108177 w 216354"/>
                <a:gd name="connsiteY9" fmla="*/ 74371 h 324530"/>
                <a:gd name="connsiteX10" fmla="*/ 103422 w 216354"/>
                <a:gd name="connsiteY10" fmla="*/ 72364 h 324530"/>
                <a:gd name="connsiteX11" fmla="*/ 101415 w 216354"/>
                <a:gd name="connsiteY11" fmla="*/ 67610 h 324530"/>
                <a:gd name="connsiteX12" fmla="*/ 103422 w 216354"/>
                <a:gd name="connsiteY12" fmla="*/ 62856 h 324530"/>
                <a:gd name="connsiteX13" fmla="*/ 108177 w 216354"/>
                <a:gd name="connsiteY13" fmla="*/ 60848 h 324530"/>
                <a:gd name="connsiteX14" fmla="*/ 108177 w 216354"/>
                <a:gd name="connsiteY14" fmla="*/ 27044 h 324530"/>
                <a:gd name="connsiteX15" fmla="*/ 79337 w 216354"/>
                <a:gd name="connsiteY15" fmla="*/ 31797 h 324530"/>
                <a:gd name="connsiteX16" fmla="*/ 53349 w 216354"/>
                <a:gd name="connsiteY16" fmla="*/ 44897 h 324530"/>
                <a:gd name="connsiteX17" fmla="*/ 34333 w 216354"/>
                <a:gd name="connsiteY17" fmla="*/ 66343 h 324530"/>
                <a:gd name="connsiteX18" fmla="*/ 27044 w 216354"/>
                <a:gd name="connsiteY18" fmla="*/ 94655 h 324530"/>
                <a:gd name="connsiteX19" fmla="*/ 41411 w 216354"/>
                <a:gd name="connsiteY19" fmla="*/ 132686 h 324530"/>
                <a:gd name="connsiteX20" fmla="*/ 47856 w 216354"/>
                <a:gd name="connsiteY20" fmla="*/ 139658 h 324530"/>
                <a:gd name="connsiteX21" fmla="*/ 54300 w 216354"/>
                <a:gd name="connsiteY21" fmla="*/ 146630 h 324530"/>
                <a:gd name="connsiteX22" fmla="*/ 84091 w 216354"/>
                <a:gd name="connsiteY22" fmla="*/ 209593 h 324530"/>
                <a:gd name="connsiteX23" fmla="*/ 132263 w 216354"/>
                <a:gd name="connsiteY23" fmla="*/ 209593 h 324530"/>
                <a:gd name="connsiteX24" fmla="*/ 162054 w 216354"/>
                <a:gd name="connsiteY24" fmla="*/ 146630 h 324530"/>
                <a:gd name="connsiteX25" fmla="*/ 168498 w 216354"/>
                <a:gd name="connsiteY25" fmla="*/ 139658 h 324530"/>
                <a:gd name="connsiteX26" fmla="*/ 174943 w 216354"/>
                <a:gd name="connsiteY26" fmla="*/ 132686 h 324530"/>
                <a:gd name="connsiteX27" fmla="*/ 189310 w 216354"/>
                <a:gd name="connsiteY27" fmla="*/ 94655 h 324530"/>
                <a:gd name="connsiteX28" fmla="*/ 182021 w 216354"/>
                <a:gd name="connsiteY28" fmla="*/ 66343 h 324530"/>
                <a:gd name="connsiteX29" fmla="*/ 163005 w 216354"/>
                <a:gd name="connsiteY29" fmla="*/ 44897 h 324530"/>
                <a:gd name="connsiteX30" fmla="*/ 137017 w 216354"/>
                <a:gd name="connsiteY30" fmla="*/ 31797 h 324530"/>
                <a:gd name="connsiteX31" fmla="*/ 108177 w 216354"/>
                <a:gd name="connsiteY31" fmla="*/ 27044 h 324530"/>
                <a:gd name="connsiteX32" fmla="*/ 108177 w 216354"/>
                <a:gd name="connsiteY32" fmla="*/ 0 h 324530"/>
                <a:gd name="connsiteX33" fmla="*/ 147581 w 216354"/>
                <a:gd name="connsiteY33" fmla="*/ 6866 h 324530"/>
                <a:gd name="connsiteX34" fmla="*/ 182231 w 216354"/>
                <a:gd name="connsiteY34" fmla="*/ 25671 h 324530"/>
                <a:gd name="connsiteX35" fmla="*/ 206952 w 216354"/>
                <a:gd name="connsiteY35" fmla="*/ 55672 h 324530"/>
                <a:gd name="connsiteX36" fmla="*/ 216354 w 216354"/>
                <a:gd name="connsiteY36" fmla="*/ 94655 h 324530"/>
                <a:gd name="connsiteX37" fmla="*/ 194592 w 216354"/>
                <a:gd name="connsiteY37" fmla="*/ 151279 h 324530"/>
                <a:gd name="connsiteX38" fmla="*/ 178851 w 216354"/>
                <a:gd name="connsiteY38" fmla="*/ 169660 h 324530"/>
                <a:gd name="connsiteX39" fmla="*/ 166280 w 216354"/>
                <a:gd name="connsiteY39" fmla="*/ 189838 h 324530"/>
                <a:gd name="connsiteX40" fmla="*/ 159096 w 216354"/>
                <a:gd name="connsiteY40" fmla="*/ 212551 h 324530"/>
                <a:gd name="connsiteX41" fmla="*/ 169027 w 216354"/>
                <a:gd name="connsiteY41" fmla="*/ 229876 h 324530"/>
                <a:gd name="connsiteX42" fmla="*/ 163745 w 216354"/>
                <a:gd name="connsiteY42" fmla="*/ 243398 h 324530"/>
                <a:gd name="connsiteX43" fmla="*/ 169027 w 216354"/>
                <a:gd name="connsiteY43" fmla="*/ 256920 h 324530"/>
                <a:gd name="connsiteX44" fmla="*/ 159519 w 216354"/>
                <a:gd name="connsiteY44" fmla="*/ 274034 h 324530"/>
                <a:gd name="connsiteX45" fmla="*/ 162266 w 216354"/>
                <a:gd name="connsiteY45" fmla="*/ 283964 h 324530"/>
                <a:gd name="connsiteX46" fmla="*/ 155610 w 216354"/>
                <a:gd name="connsiteY46" fmla="*/ 298965 h 324530"/>
                <a:gd name="connsiteX47" fmla="*/ 139235 w 216354"/>
                <a:gd name="connsiteY47" fmla="*/ 304247 h 324530"/>
                <a:gd name="connsiteX48" fmla="*/ 126559 w 216354"/>
                <a:gd name="connsiteY48" fmla="*/ 319037 h 324530"/>
                <a:gd name="connsiteX49" fmla="*/ 108177 w 216354"/>
                <a:gd name="connsiteY49" fmla="*/ 324530 h 324530"/>
                <a:gd name="connsiteX50" fmla="*/ 89795 w 216354"/>
                <a:gd name="connsiteY50" fmla="*/ 319037 h 324530"/>
                <a:gd name="connsiteX51" fmla="*/ 77119 w 216354"/>
                <a:gd name="connsiteY51" fmla="*/ 304247 h 324530"/>
                <a:gd name="connsiteX52" fmla="*/ 60744 w 216354"/>
                <a:gd name="connsiteY52" fmla="*/ 298965 h 324530"/>
                <a:gd name="connsiteX53" fmla="*/ 54088 w 216354"/>
                <a:gd name="connsiteY53" fmla="*/ 283964 h 324530"/>
                <a:gd name="connsiteX54" fmla="*/ 56835 w 216354"/>
                <a:gd name="connsiteY54" fmla="*/ 274034 h 324530"/>
                <a:gd name="connsiteX55" fmla="*/ 47327 w 216354"/>
                <a:gd name="connsiteY55" fmla="*/ 256920 h 324530"/>
                <a:gd name="connsiteX56" fmla="*/ 52609 w 216354"/>
                <a:gd name="connsiteY56" fmla="*/ 243398 h 324530"/>
                <a:gd name="connsiteX57" fmla="*/ 47327 w 216354"/>
                <a:gd name="connsiteY57" fmla="*/ 229876 h 324530"/>
                <a:gd name="connsiteX58" fmla="*/ 57258 w 216354"/>
                <a:gd name="connsiteY58" fmla="*/ 212551 h 324530"/>
                <a:gd name="connsiteX59" fmla="*/ 50074 w 216354"/>
                <a:gd name="connsiteY59" fmla="*/ 189838 h 324530"/>
                <a:gd name="connsiteX60" fmla="*/ 37503 w 216354"/>
                <a:gd name="connsiteY60" fmla="*/ 169660 h 324530"/>
                <a:gd name="connsiteX61" fmla="*/ 21762 w 216354"/>
                <a:gd name="connsiteY61" fmla="*/ 151279 h 324530"/>
                <a:gd name="connsiteX62" fmla="*/ 0 w 216354"/>
                <a:gd name="connsiteY62" fmla="*/ 94655 h 324530"/>
                <a:gd name="connsiteX63" fmla="*/ 9402 w 216354"/>
                <a:gd name="connsiteY63" fmla="*/ 55672 h 324530"/>
                <a:gd name="connsiteX64" fmla="*/ 34123 w 216354"/>
                <a:gd name="connsiteY64" fmla="*/ 25671 h 324530"/>
                <a:gd name="connsiteX65" fmla="*/ 68773 w 216354"/>
                <a:gd name="connsiteY65" fmla="*/ 6866 h 324530"/>
                <a:gd name="connsiteX66" fmla="*/ 108177 w 216354"/>
                <a:gd name="connsiteY66" fmla="*/ 0 h 324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16354" h="324530">
                  <a:moveTo>
                    <a:pt x="108177" y="60848"/>
                  </a:moveTo>
                  <a:cubicBezTo>
                    <a:pt x="115219" y="60848"/>
                    <a:pt x="122227" y="61976"/>
                    <a:pt x="129199" y="64229"/>
                  </a:cubicBezTo>
                  <a:cubicBezTo>
                    <a:pt x="136172" y="66483"/>
                    <a:pt x="142299" y="70286"/>
                    <a:pt x="147581" y="75638"/>
                  </a:cubicBezTo>
                  <a:cubicBezTo>
                    <a:pt x="152863" y="80991"/>
                    <a:pt x="155504" y="87329"/>
                    <a:pt x="155504" y="94654"/>
                  </a:cubicBezTo>
                  <a:cubicBezTo>
                    <a:pt x="155504" y="96485"/>
                    <a:pt x="154835" y="98069"/>
                    <a:pt x="153497" y="99408"/>
                  </a:cubicBezTo>
                  <a:cubicBezTo>
                    <a:pt x="152158" y="100746"/>
                    <a:pt x="150574" y="101415"/>
                    <a:pt x="148744" y="101415"/>
                  </a:cubicBezTo>
                  <a:cubicBezTo>
                    <a:pt x="146911" y="101415"/>
                    <a:pt x="145327" y="100746"/>
                    <a:pt x="143989" y="99408"/>
                  </a:cubicBezTo>
                  <a:cubicBezTo>
                    <a:pt x="142651" y="98069"/>
                    <a:pt x="141982" y="96485"/>
                    <a:pt x="141982" y="94654"/>
                  </a:cubicBezTo>
                  <a:cubicBezTo>
                    <a:pt x="141982" y="88175"/>
                    <a:pt x="138179" y="83174"/>
                    <a:pt x="130573" y="79653"/>
                  </a:cubicBezTo>
                  <a:cubicBezTo>
                    <a:pt x="122967" y="76132"/>
                    <a:pt x="115501" y="74371"/>
                    <a:pt x="108177" y="74371"/>
                  </a:cubicBezTo>
                  <a:cubicBezTo>
                    <a:pt x="106345" y="74371"/>
                    <a:pt x="104760" y="73702"/>
                    <a:pt x="103422" y="72364"/>
                  </a:cubicBezTo>
                  <a:cubicBezTo>
                    <a:pt x="102084" y="71026"/>
                    <a:pt x="101415" y="69441"/>
                    <a:pt x="101415" y="67610"/>
                  </a:cubicBezTo>
                  <a:cubicBezTo>
                    <a:pt x="101415" y="65779"/>
                    <a:pt x="102084" y="64194"/>
                    <a:pt x="103422" y="62856"/>
                  </a:cubicBezTo>
                  <a:cubicBezTo>
                    <a:pt x="104760" y="61517"/>
                    <a:pt x="106345" y="60848"/>
                    <a:pt x="108177" y="60848"/>
                  </a:cubicBezTo>
                  <a:close/>
                  <a:moveTo>
                    <a:pt x="108177" y="27044"/>
                  </a:moveTo>
                  <a:cubicBezTo>
                    <a:pt x="98458" y="27044"/>
                    <a:pt x="88845" y="28629"/>
                    <a:pt x="79337" y="31797"/>
                  </a:cubicBezTo>
                  <a:cubicBezTo>
                    <a:pt x="69829" y="34967"/>
                    <a:pt x="61167" y="39333"/>
                    <a:pt x="53349" y="44897"/>
                  </a:cubicBezTo>
                  <a:cubicBezTo>
                    <a:pt x="45532" y="50461"/>
                    <a:pt x="39193" y="57609"/>
                    <a:pt x="34333" y="66343"/>
                  </a:cubicBezTo>
                  <a:cubicBezTo>
                    <a:pt x="29474" y="75076"/>
                    <a:pt x="27044" y="84513"/>
                    <a:pt x="27044" y="94655"/>
                  </a:cubicBezTo>
                  <a:cubicBezTo>
                    <a:pt x="27044" y="108881"/>
                    <a:pt x="31834" y="121558"/>
                    <a:pt x="41411" y="132686"/>
                  </a:cubicBezTo>
                  <a:cubicBezTo>
                    <a:pt x="42820" y="134235"/>
                    <a:pt x="44968" y="136559"/>
                    <a:pt x="47856" y="139658"/>
                  </a:cubicBezTo>
                  <a:cubicBezTo>
                    <a:pt x="50743" y="142757"/>
                    <a:pt x="52891" y="145081"/>
                    <a:pt x="54300" y="146630"/>
                  </a:cubicBezTo>
                  <a:cubicBezTo>
                    <a:pt x="72329" y="168181"/>
                    <a:pt x="82259" y="189169"/>
                    <a:pt x="84091" y="209593"/>
                  </a:cubicBezTo>
                  <a:lnTo>
                    <a:pt x="132263" y="209593"/>
                  </a:lnTo>
                  <a:cubicBezTo>
                    <a:pt x="134094" y="189169"/>
                    <a:pt x="144024" y="168181"/>
                    <a:pt x="162054" y="146630"/>
                  </a:cubicBezTo>
                  <a:cubicBezTo>
                    <a:pt x="163463" y="145081"/>
                    <a:pt x="165611" y="142757"/>
                    <a:pt x="168498" y="139658"/>
                  </a:cubicBezTo>
                  <a:cubicBezTo>
                    <a:pt x="171386" y="136559"/>
                    <a:pt x="173534" y="134235"/>
                    <a:pt x="174943" y="132686"/>
                  </a:cubicBezTo>
                  <a:cubicBezTo>
                    <a:pt x="184520" y="121558"/>
                    <a:pt x="189310" y="108881"/>
                    <a:pt x="189310" y="94655"/>
                  </a:cubicBezTo>
                  <a:cubicBezTo>
                    <a:pt x="189310" y="84513"/>
                    <a:pt x="186880" y="75076"/>
                    <a:pt x="182021" y="66343"/>
                  </a:cubicBezTo>
                  <a:cubicBezTo>
                    <a:pt x="177161" y="57609"/>
                    <a:pt x="170822" y="50461"/>
                    <a:pt x="163005" y="44897"/>
                  </a:cubicBezTo>
                  <a:cubicBezTo>
                    <a:pt x="155187" y="39333"/>
                    <a:pt x="146525" y="34967"/>
                    <a:pt x="137017" y="31797"/>
                  </a:cubicBezTo>
                  <a:cubicBezTo>
                    <a:pt x="127509" y="28629"/>
                    <a:pt x="117896" y="27044"/>
                    <a:pt x="108177" y="27044"/>
                  </a:cubicBezTo>
                  <a:close/>
                  <a:moveTo>
                    <a:pt x="108177" y="0"/>
                  </a:moveTo>
                  <a:cubicBezTo>
                    <a:pt x="121558" y="0"/>
                    <a:pt x="134693" y="2289"/>
                    <a:pt x="147581" y="6866"/>
                  </a:cubicBezTo>
                  <a:cubicBezTo>
                    <a:pt x="160469" y="11444"/>
                    <a:pt x="172019" y="17712"/>
                    <a:pt x="182231" y="25671"/>
                  </a:cubicBezTo>
                  <a:cubicBezTo>
                    <a:pt x="192443" y="33629"/>
                    <a:pt x="200684" y="43629"/>
                    <a:pt x="206952" y="55672"/>
                  </a:cubicBezTo>
                  <a:cubicBezTo>
                    <a:pt x="213220" y="67716"/>
                    <a:pt x="216354" y="80710"/>
                    <a:pt x="216354" y="94655"/>
                  </a:cubicBezTo>
                  <a:cubicBezTo>
                    <a:pt x="216354" y="116487"/>
                    <a:pt x="209099" y="135362"/>
                    <a:pt x="194592" y="151279"/>
                  </a:cubicBezTo>
                  <a:cubicBezTo>
                    <a:pt x="188253" y="158180"/>
                    <a:pt x="183006" y="164308"/>
                    <a:pt x="178851" y="169660"/>
                  </a:cubicBezTo>
                  <a:cubicBezTo>
                    <a:pt x="174696" y="175013"/>
                    <a:pt x="170506" y="181739"/>
                    <a:pt x="166280" y="189838"/>
                  </a:cubicBezTo>
                  <a:cubicBezTo>
                    <a:pt x="162054" y="197937"/>
                    <a:pt x="159659" y="205508"/>
                    <a:pt x="159096" y="212551"/>
                  </a:cubicBezTo>
                  <a:cubicBezTo>
                    <a:pt x="165716" y="216494"/>
                    <a:pt x="169027" y="222269"/>
                    <a:pt x="169027" y="229876"/>
                  </a:cubicBezTo>
                  <a:cubicBezTo>
                    <a:pt x="169027" y="235088"/>
                    <a:pt x="167266" y="239594"/>
                    <a:pt x="163745" y="243398"/>
                  </a:cubicBezTo>
                  <a:cubicBezTo>
                    <a:pt x="167266" y="247201"/>
                    <a:pt x="169027" y="251708"/>
                    <a:pt x="169027" y="256920"/>
                  </a:cubicBezTo>
                  <a:cubicBezTo>
                    <a:pt x="169027" y="264245"/>
                    <a:pt x="165857" y="269949"/>
                    <a:pt x="159519" y="274034"/>
                  </a:cubicBezTo>
                  <a:cubicBezTo>
                    <a:pt x="161350" y="277274"/>
                    <a:pt x="162266" y="280583"/>
                    <a:pt x="162266" y="283964"/>
                  </a:cubicBezTo>
                  <a:cubicBezTo>
                    <a:pt x="162266" y="290444"/>
                    <a:pt x="160047" y="295444"/>
                    <a:pt x="155610" y="298965"/>
                  </a:cubicBezTo>
                  <a:cubicBezTo>
                    <a:pt x="151173" y="302486"/>
                    <a:pt x="145715" y="304247"/>
                    <a:pt x="139235" y="304247"/>
                  </a:cubicBezTo>
                  <a:cubicBezTo>
                    <a:pt x="136418" y="310444"/>
                    <a:pt x="132193" y="315374"/>
                    <a:pt x="126559" y="319037"/>
                  </a:cubicBezTo>
                  <a:cubicBezTo>
                    <a:pt x="120924" y="322699"/>
                    <a:pt x="114797" y="324530"/>
                    <a:pt x="108177" y="324530"/>
                  </a:cubicBezTo>
                  <a:cubicBezTo>
                    <a:pt x="101557" y="324530"/>
                    <a:pt x="95429" y="322699"/>
                    <a:pt x="89795" y="319037"/>
                  </a:cubicBezTo>
                  <a:cubicBezTo>
                    <a:pt x="84161" y="315374"/>
                    <a:pt x="79935" y="310444"/>
                    <a:pt x="77119" y="304247"/>
                  </a:cubicBezTo>
                  <a:cubicBezTo>
                    <a:pt x="70639" y="304247"/>
                    <a:pt x="65181" y="302486"/>
                    <a:pt x="60744" y="298965"/>
                  </a:cubicBezTo>
                  <a:cubicBezTo>
                    <a:pt x="56307" y="295444"/>
                    <a:pt x="54088" y="290444"/>
                    <a:pt x="54088" y="283964"/>
                  </a:cubicBezTo>
                  <a:cubicBezTo>
                    <a:pt x="54088" y="280583"/>
                    <a:pt x="55004" y="277274"/>
                    <a:pt x="56835" y="274034"/>
                  </a:cubicBezTo>
                  <a:cubicBezTo>
                    <a:pt x="50497" y="269949"/>
                    <a:pt x="47327" y="264245"/>
                    <a:pt x="47327" y="256920"/>
                  </a:cubicBezTo>
                  <a:cubicBezTo>
                    <a:pt x="47327" y="251708"/>
                    <a:pt x="49088" y="247201"/>
                    <a:pt x="52609" y="243398"/>
                  </a:cubicBezTo>
                  <a:cubicBezTo>
                    <a:pt x="49088" y="239594"/>
                    <a:pt x="47327" y="235088"/>
                    <a:pt x="47327" y="229876"/>
                  </a:cubicBezTo>
                  <a:cubicBezTo>
                    <a:pt x="47327" y="222269"/>
                    <a:pt x="50638" y="216494"/>
                    <a:pt x="57258" y="212551"/>
                  </a:cubicBezTo>
                  <a:cubicBezTo>
                    <a:pt x="56694" y="205508"/>
                    <a:pt x="54300" y="197937"/>
                    <a:pt x="50074" y="189838"/>
                  </a:cubicBezTo>
                  <a:cubicBezTo>
                    <a:pt x="45848" y="181739"/>
                    <a:pt x="41658" y="175013"/>
                    <a:pt x="37503" y="169660"/>
                  </a:cubicBezTo>
                  <a:cubicBezTo>
                    <a:pt x="33347" y="164308"/>
                    <a:pt x="28100" y="158180"/>
                    <a:pt x="21762" y="151279"/>
                  </a:cubicBezTo>
                  <a:cubicBezTo>
                    <a:pt x="7254" y="135362"/>
                    <a:pt x="0" y="116487"/>
                    <a:pt x="0" y="94655"/>
                  </a:cubicBezTo>
                  <a:cubicBezTo>
                    <a:pt x="0" y="80710"/>
                    <a:pt x="3134" y="67716"/>
                    <a:pt x="9402" y="55672"/>
                  </a:cubicBezTo>
                  <a:cubicBezTo>
                    <a:pt x="15670" y="43629"/>
                    <a:pt x="23910" y="33629"/>
                    <a:pt x="34123" y="25671"/>
                  </a:cubicBezTo>
                  <a:cubicBezTo>
                    <a:pt x="44334" y="17712"/>
                    <a:pt x="55885" y="11444"/>
                    <a:pt x="68773" y="6866"/>
                  </a:cubicBezTo>
                  <a:cubicBezTo>
                    <a:pt x="81661" y="2289"/>
                    <a:pt x="94795" y="0"/>
                    <a:pt x="108177" y="0"/>
                  </a:cubicBezTo>
                  <a:close/>
                </a:path>
              </a:pathLst>
            </a:custGeom>
            <a:solidFill>
              <a:srgbClr val="1641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13232" eaLnBrk="1" fontAlgn="auto" hangingPunct="1">
                <a:spcBef>
                  <a:spcPts val="0"/>
                </a:spcBef>
                <a:spcAft>
                  <a:spcPts val="0"/>
                </a:spcAft>
                <a:defRPr/>
              </a:pPr>
              <a:endParaRPr lang="en-US" sz="1350"/>
            </a:p>
          </p:txBody>
        </p:sp>
      </p:grpSp>
      <p:sp>
        <p:nvSpPr>
          <p:cNvPr id="22" name="Rectángulo 21">
            <a:extLst>
              <a:ext uri="{FF2B5EF4-FFF2-40B4-BE49-F238E27FC236}">
                <a16:creationId xmlns:a16="http://schemas.microsoft.com/office/drawing/2014/main" id="{3933FFAE-FD27-426C-A5BE-5ACE1AA6AD3E}"/>
              </a:ext>
            </a:extLst>
          </p:cNvPr>
          <p:cNvSpPr/>
          <p:nvPr/>
        </p:nvSpPr>
        <p:spPr>
          <a:xfrm>
            <a:off x="654959" y="3429000"/>
            <a:ext cx="7186083" cy="1054135"/>
          </a:xfrm>
          <a:prstGeom prst="rect">
            <a:avLst/>
          </a:prstGeom>
        </p:spPr>
        <p:txBody>
          <a:bodyPr wrap="square">
            <a:spAutoFit/>
          </a:bodyPr>
          <a:lstStyle/>
          <a:p>
            <a:pPr algn="just">
              <a:lnSpc>
                <a:spcPts val="2100"/>
              </a:lnSpc>
              <a:spcBef>
                <a:spcPts val="600"/>
              </a:spcBef>
              <a:buClr>
                <a:schemeClr val="tx1">
                  <a:lumMod val="95000"/>
                  <a:lumOff val="5000"/>
                </a:schemeClr>
              </a:buClr>
              <a:buFont typeface="Calibri" panose="020F0502020204030204" pitchFamily="34" charset="0"/>
              <a:buAutoNum type="arabicPeriod"/>
            </a:pPr>
            <a:r>
              <a:rPr lang="en-US" altLang="es-ES">
                <a:solidFill>
                  <a:schemeClr val="tx1">
                    <a:lumMod val="95000"/>
                    <a:lumOff val="5000"/>
                  </a:schemeClr>
                </a:solidFill>
                <a:latin typeface="Roboto Thin"/>
                <a:ea typeface="Verdana" panose="020B0604030504040204" pitchFamily="34" charset="0"/>
                <a:cs typeface="Verdana" panose="020B0604030504040204" pitchFamily="34" charset="0"/>
              </a:rPr>
              <a:t>Definición del Proyecto.</a:t>
            </a:r>
          </a:p>
          <a:p>
            <a:pPr algn="just">
              <a:lnSpc>
                <a:spcPts val="2100"/>
              </a:lnSpc>
              <a:spcBef>
                <a:spcPts val="600"/>
              </a:spcBef>
              <a:buClr>
                <a:schemeClr val="tx1">
                  <a:lumMod val="95000"/>
                  <a:lumOff val="5000"/>
                </a:schemeClr>
              </a:buClr>
              <a:buFont typeface="Calibri" panose="020F0502020204030204" pitchFamily="34" charset="0"/>
              <a:buAutoNum type="arabicPeriod"/>
            </a:pPr>
            <a:r>
              <a:rPr lang="en-US" altLang="es-ES">
                <a:solidFill>
                  <a:schemeClr val="tx1">
                    <a:lumMod val="95000"/>
                    <a:lumOff val="5000"/>
                  </a:schemeClr>
                </a:solidFill>
                <a:latin typeface="Roboto Thin"/>
                <a:ea typeface="Verdana" panose="020B0604030504040204" pitchFamily="34" charset="0"/>
                <a:cs typeface="Verdana" panose="020B0604030504040204" pitchFamily="34" charset="0"/>
              </a:rPr>
              <a:t>Metodología.</a:t>
            </a:r>
          </a:p>
          <a:p>
            <a:pPr algn="just">
              <a:lnSpc>
                <a:spcPts val="2100"/>
              </a:lnSpc>
              <a:spcBef>
                <a:spcPts val="600"/>
              </a:spcBef>
              <a:buClr>
                <a:schemeClr val="tx1">
                  <a:lumMod val="95000"/>
                  <a:lumOff val="5000"/>
                </a:schemeClr>
              </a:buClr>
              <a:buFont typeface="Calibri" panose="020F0502020204030204" pitchFamily="34" charset="0"/>
              <a:buAutoNum type="arabicPeriod"/>
            </a:pPr>
            <a:r>
              <a:rPr lang="en-US" altLang="es-ES">
                <a:solidFill>
                  <a:schemeClr val="tx1">
                    <a:lumMod val="95000"/>
                    <a:lumOff val="5000"/>
                  </a:schemeClr>
                </a:solidFill>
                <a:latin typeface="Roboto Thin"/>
                <a:ea typeface="Verdana" panose="020B0604030504040204" pitchFamily="34" charset="0"/>
                <a:cs typeface="Verdana" panose="020B0604030504040204" pitchFamily="34" charset="0"/>
              </a:rPr>
              <a:t>Resultados.</a:t>
            </a:r>
          </a:p>
        </p:txBody>
      </p:sp>
      <p:grpSp>
        <p:nvGrpSpPr>
          <p:cNvPr id="26" name="Grupo 25">
            <a:extLst>
              <a:ext uri="{FF2B5EF4-FFF2-40B4-BE49-F238E27FC236}">
                <a16:creationId xmlns:a16="http://schemas.microsoft.com/office/drawing/2014/main" id="{C5B28749-2DD8-4147-90AC-10A9136C121C}"/>
              </a:ext>
            </a:extLst>
          </p:cNvPr>
          <p:cNvGrpSpPr/>
          <p:nvPr/>
        </p:nvGrpSpPr>
        <p:grpSpPr>
          <a:xfrm>
            <a:off x="552065" y="4612847"/>
            <a:ext cx="7812408" cy="432000"/>
            <a:chOff x="432000" y="5036848"/>
            <a:chExt cx="7812408" cy="432000"/>
          </a:xfrm>
        </p:grpSpPr>
        <p:sp>
          <p:nvSpPr>
            <p:cNvPr id="27" name="Rectángulo 26">
              <a:extLst>
                <a:ext uri="{FF2B5EF4-FFF2-40B4-BE49-F238E27FC236}">
                  <a16:creationId xmlns:a16="http://schemas.microsoft.com/office/drawing/2014/main" id="{F4DF7794-5F62-4DFC-945A-72FE2347BBCF}"/>
                </a:ext>
              </a:extLst>
            </p:cNvPr>
            <p:cNvSpPr/>
            <p:nvPr/>
          </p:nvSpPr>
          <p:spPr>
            <a:xfrm>
              <a:off x="432000" y="5036848"/>
              <a:ext cx="7812408" cy="432000"/>
            </a:xfrm>
            <a:prstGeom prst="rect">
              <a:avLst/>
            </a:prstGeom>
            <a:solidFill>
              <a:srgbClr val="2B8B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a:solidFill>
                    <a:schemeClr val="bg1"/>
                  </a:solidFill>
                  <a:latin typeface="Verdana" panose="020B0604030504040204" pitchFamily="34" charset="0"/>
                  <a:ea typeface="Verdana" panose="020B0604030504040204" pitchFamily="34" charset="0"/>
                  <a:cs typeface="Verdana" panose="020B0604030504040204" pitchFamily="34" charset="0"/>
                </a:rPr>
                <a:t>  Conclusiones </a:t>
              </a:r>
            </a:p>
          </p:txBody>
        </p:sp>
        <p:sp>
          <p:nvSpPr>
            <p:cNvPr id="28" name="Triángulo isósceles 27">
              <a:extLst>
                <a:ext uri="{FF2B5EF4-FFF2-40B4-BE49-F238E27FC236}">
                  <a16:creationId xmlns:a16="http://schemas.microsoft.com/office/drawing/2014/main" id="{FB584721-24C3-4781-B82F-B539B83646A2}"/>
                </a:ext>
              </a:extLst>
            </p:cNvPr>
            <p:cNvSpPr/>
            <p:nvPr/>
          </p:nvSpPr>
          <p:spPr>
            <a:xfrm rot="5400000">
              <a:off x="342000" y="5126848"/>
              <a:ext cx="432000" cy="252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9" name="Grupo 28">
            <a:extLst>
              <a:ext uri="{FF2B5EF4-FFF2-40B4-BE49-F238E27FC236}">
                <a16:creationId xmlns:a16="http://schemas.microsoft.com/office/drawing/2014/main" id="{CA706086-7F35-41AB-95DB-794F303C75C6}"/>
              </a:ext>
            </a:extLst>
          </p:cNvPr>
          <p:cNvGrpSpPr/>
          <p:nvPr/>
        </p:nvGrpSpPr>
        <p:grpSpPr>
          <a:xfrm>
            <a:off x="7879574" y="4414458"/>
            <a:ext cx="900000" cy="817605"/>
            <a:chOff x="7812000" y="4803262"/>
            <a:chExt cx="900000" cy="900000"/>
          </a:xfrm>
        </p:grpSpPr>
        <p:sp>
          <p:nvSpPr>
            <p:cNvPr id="30" name="Decisión 21">
              <a:extLst>
                <a:ext uri="{FF2B5EF4-FFF2-40B4-BE49-F238E27FC236}">
                  <a16:creationId xmlns:a16="http://schemas.microsoft.com/office/drawing/2014/main" id="{BAF6077E-EA4A-4610-BBC5-AB7F2A31DC07}"/>
                </a:ext>
              </a:extLst>
            </p:cNvPr>
            <p:cNvSpPr/>
            <p:nvPr/>
          </p:nvSpPr>
          <p:spPr>
            <a:xfrm>
              <a:off x="7812000" y="4803262"/>
              <a:ext cx="900000" cy="900000"/>
            </a:xfrm>
            <a:prstGeom prst="flowChartDecision">
              <a:avLst/>
            </a:prstGeom>
            <a:solidFill>
              <a:schemeClr val="bg1"/>
            </a:solidFill>
            <a:ln w="28575">
              <a:solidFill>
                <a:srgbClr val="2B8B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Freeform 313">
              <a:extLst>
                <a:ext uri="{FF2B5EF4-FFF2-40B4-BE49-F238E27FC236}">
                  <a16:creationId xmlns:a16="http://schemas.microsoft.com/office/drawing/2014/main" id="{AEEF251E-98EE-4648-B384-8FE62BEC98CE}"/>
                </a:ext>
              </a:extLst>
            </p:cNvPr>
            <p:cNvSpPr/>
            <p:nvPr/>
          </p:nvSpPr>
          <p:spPr>
            <a:xfrm>
              <a:off x="8027842" y="5042554"/>
              <a:ext cx="468313" cy="433388"/>
            </a:xfrm>
            <a:custGeom>
              <a:avLst/>
              <a:gdLst/>
              <a:ahLst/>
              <a:cxnLst/>
              <a:rect l="l" t="t" r="r" b="b"/>
              <a:pathLst>
                <a:path w="468765" h="432707">
                  <a:moveTo>
                    <a:pt x="153251" y="0"/>
                  </a:moveTo>
                  <a:lnTo>
                    <a:pt x="315515" y="0"/>
                  </a:lnTo>
                  <a:cubicBezTo>
                    <a:pt x="327910" y="0"/>
                    <a:pt x="338522" y="4413"/>
                    <a:pt x="347348" y="13240"/>
                  </a:cubicBezTo>
                  <a:cubicBezTo>
                    <a:pt x="356175" y="22067"/>
                    <a:pt x="360589" y="32678"/>
                    <a:pt x="360589" y="45074"/>
                  </a:cubicBezTo>
                  <a:lnTo>
                    <a:pt x="360589" y="72118"/>
                  </a:lnTo>
                  <a:lnTo>
                    <a:pt x="441721" y="72118"/>
                  </a:lnTo>
                  <a:cubicBezTo>
                    <a:pt x="449233" y="72118"/>
                    <a:pt x="455619" y="74747"/>
                    <a:pt x="460877" y="80006"/>
                  </a:cubicBezTo>
                  <a:cubicBezTo>
                    <a:pt x="466136" y="85264"/>
                    <a:pt x="468765" y="91650"/>
                    <a:pt x="468765" y="99162"/>
                  </a:cubicBezTo>
                  <a:lnTo>
                    <a:pt x="468765" y="135221"/>
                  </a:lnTo>
                  <a:cubicBezTo>
                    <a:pt x="468765" y="148555"/>
                    <a:pt x="464868" y="161983"/>
                    <a:pt x="457074" y="175506"/>
                  </a:cubicBezTo>
                  <a:cubicBezTo>
                    <a:pt x="449280" y="189028"/>
                    <a:pt x="438763" y="201235"/>
                    <a:pt x="425523" y="212128"/>
                  </a:cubicBezTo>
                  <a:cubicBezTo>
                    <a:pt x="412282" y="223021"/>
                    <a:pt x="396037" y="232176"/>
                    <a:pt x="376787" y="239595"/>
                  </a:cubicBezTo>
                  <a:cubicBezTo>
                    <a:pt x="357537" y="247013"/>
                    <a:pt x="337301" y="251192"/>
                    <a:pt x="316078" y="252131"/>
                  </a:cubicBezTo>
                  <a:cubicBezTo>
                    <a:pt x="308191" y="262272"/>
                    <a:pt x="299270" y="271193"/>
                    <a:pt x="289316" y="278893"/>
                  </a:cubicBezTo>
                  <a:cubicBezTo>
                    <a:pt x="282179" y="285279"/>
                    <a:pt x="277249" y="292087"/>
                    <a:pt x="274526" y="299317"/>
                  </a:cubicBezTo>
                  <a:cubicBezTo>
                    <a:pt x="271803" y="306548"/>
                    <a:pt x="270441" y="314952"/>
                    <a:pt x="270441" y="324530"/>
                  </a:cubicBezTo>
                  <a:cubicBezTo>
                    <a:pt x="270441" y="334672"/>
                    <a:pt x="273305" y="343217"/>
                    <a:pt x="279033" y="350166"/>
                  </a:cubicBezTo>
                  <a:cubicBezTo>
                    <a:pt x="284761" y="357115"/>
                    <a:pt x="293917" y="360589"/>
                    <a:pt x="306500" y="360589"/>
                  </a:cubicBezTo>
                  <a:cubicBezTo>
                    <a:pt x="320586" y="360589"/>
                    <a:pt x="333122" y="364862"/>
                    <a:pt x="344109" y="373407"/>
                  </a:cubicBezTo>
                  <a:cubicBezTo>
                    <a:pt x="355095" y="381952"/>
                    <a:pt x="360589" y="392704"/>
                    <a:pt x="360589" y="405663"/>
                  </a:cubicBezTo>
                  <a:lnTo>
                    <a:pt x="360589" y="423692"/>
                  </a:lnTo>
                  <a:cubicBezTo>
                    <a:pt x="360589" y="426322"/>
                    <a:pt x="359743" y="428481"/>
                    <a:pt x="358053" y="430172"/>
                  </a:cubicBezTo>
                  <a:cubicBezTo>
                    <a:pt x="356363" y="431862"/>
                    <a:pt x="354203" y="432707"/>
                    <a:pt x="351574" y="432707"/>
                  </a:cubicBezTo>
                  <a:lnTo>
                    <a:pt x="117191" y="432707"/>
                  </a:lnTo>
                  <a:cubicBezTo>
                    <a:pt x="114562" y="432707"/>
                    <a:pt x="112403" y="431862"/>
                    <a:pt x="110712" y="430172"/>
                  </a:cubicBezTo>
                  <a:cubicBezTo>
                    <a:pt x="109022" y="428481"/>
                    <a:pt x="108177" y="426322"/>
                    <a:pt x="108177" y="423692"/>
                  </a:cubicBezTo>
                  <a:lnTo>
                    <a:pt x="108177" y="405663"/>
                  </a:lnTo>
                  <a:cubicBezTo>
                    <a:pt x="108177" y="392704"/>
                    <a:pt x="113670" y="381952"/>
                    <a:pt x="124657" y="373407"/>
                  </a:cubicBezTo>
                  <a:cubicBezTo>
                    <a:pt x="135644" y="364862"/>
                    <a:pt x="148180" y="360589"/>
                    <a:pt x="162265" y="360589"/>
                  </a:cubicBezTo>
                  <a:cubicBezTo>
                    <a:pt x="174849" y="360589"/>
                    <a:pt x="184004" y="357115"/>
                    <a:pt x="189732" y="350166"/>
                  </a:cubicBezTo>
                  <a:cubicBezTo>
                    <a:pt x="195460" y="343217"/>
                    <a:pt x="198324" y="334672"/>
                    <a:pt x="198324" y="324530"/>
                  </a:cubicBezTo>
                  <a:cubicBezTo>
                    <a:pt x="198324" y="314952"/>
                    <a:pt x="196963" y="306548"/>
                    <a:pt x="194239" y="299317"/>
                  </a:cubicBezTo>
                  <a:cubicBezTo>
                    <a:pt x="191517" y="292087"/>
                    <a:pt x="186587" y="285279"/>
                    <a:pt x="179450" y="278893"/>
                  </a:cubicBezTo>
                  <a:cubicBezTo>
                    <a:pt x="169496" y="271193"/>
                    <a:pt x="160575" y="262272"/>
                    <a:pt x="152687" y="252131"/>
                  </a:cubicBezTo>
                  <a:cubicBezTo>
                    <a:pt x="131465" y="251192"/>
                    <a:pt x="111230" y="247013"/>
                    <a:pt x="91979" y="239595"/>
                  </a:cubicBezTo>
                  <a:cubicBezTo>
                    <a:pt x="72728" y="232176"/>
                    <a:pt x="56483" y="223021"/>
                    <a:pt x="43243" y="212128"/>
                  </a:cubicBezTo>
                  <a:cubicBezTo>
                    <a:pt x="30002" y="201235"/>
                    <a:pt x="19485" y="189028"/>
                    <a:pt x="11691" y="175506"/>
                  </a:cubicBezTo>
                  <a:cubicBezTo>
                    <a:pt x="3897" y="161983"/>
                    <a:pt x="0" y="148555"/>
                    <a:pt x="0" y="135221"/>
                  </a:cubicBezTo>
                  <a:lnTo>
                    <a:pt x="0" y="99162"/>
                  </a:lnTo>
                  <a:cubicBezTo>
                    <a:pt x="0" y="91650"/>
                    <a:pt x="2630" y="85264"/>
                    <a:pt x="7888" y="80006"/>
                  </a:cubicBezTo>
                  <a:cubicBezTo>
                    <a:pt x="13146" y="74747"/>
                    <a:pt x="19532" y="72118"/>
                    <a:pt x="27044" y="72118"/>
                  </a:cubicBezTo>
                  <a:lnTo>
                    <a:pt x="108177" y="72118"/>
                  </a:lnTo>
                  <a:lnTo>
                    <a:pt x="108177" y="45074"/>
                  </a:lnTo>
                  <a:cubicBezTo>
                    <a:pt x="108177" y="32678"/>
                    <a:pt x="112590" y="22067"/>
                    <a:pt x="121417" y="13240"/>
                  </a:cubicBezTo>
                  <a:cubicBezTo>
                    <a:pt x="130244" y="4413"/>
                    <a:pt x="140855" y="0"/>
                    <a:pt x="153251" y="0"/>
                  </a:cubicBezTo>
                  <a:close/>
                  <a:moveTo>
                    <a:pt x="36059" y="108177"/>
                  </a:moveTo>
                  <a:lnTo>
                    <a:pt x="36059" y="135221"/>
                  </a:lnTo>
                  <a:cubicBezTo>
                    <a:pt x="36059" y="149870"/>
                    <a:pt x="44932" y="165082"/>
                    <a:pt x="62680" y="180858"/>
                  </a:cubicBezTo>
                  <a:cubicBezTo>
                    <a:pt x="80428" y="196634"/>
                    <a:pt x="102543" y="207245"/>
                    <a:pt x="129023" y="212691"/>
                  </a:cubicBezTo>
                  <a:cubicBezTo>
                    <a:pt x="115126" y="182267"/>
                    <a:pt x="108177" y="147428"/>
                    <a:pt x="108177" y="108177"/>
                  </a:cubicBezTo>
                  <a:lnTo>
                    <a:pt x="36059" y="108177"/>
                  </a:lnTo>
                  <a:close/>
                  <a:moveTo>
                    <a:pt x="360589" y="108177"/>
                  </a:moveTo>
                  <a:cubicBezTo>
                    <a:pt x="360589" y="147428"/>
                    <a:pt x="353640" y="182267"/>
                    <a:pt x="339742" y="212691"/>
                  </a:cubicBezTo>
                  <a:cubicBezTo>
                    <a:pt x="366222" y="207245"/>
                    <a:pt x="388337" y="196634"/>
                    <a:pt x="406085" y="180858"/>
                  </a:cubicBezTo>
                  <a:cubicBezTo>
                    <a:pt x="423833" y="165082"/>
                    <a:pt x="432706" y="149870"/>
                    <a:pt x="432706" y="135221"/>
                  </a:cubicBezTo>
                  <a:lnTo>
                    <a:pt x="432706" y="108177"/>
                  </a:lnTo>
                  <a:lnTo>
                    <a:pt x="360589" y="108177"/>
                  </a:lnTo>
                  <a:close/>
                </a:path>
              </a:pathLst>
            </a:custGeom>
            <a:solidFill>
              <a:srgbClr val="2B8B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13232" eaLnBrk="1" fontAlgn="auto" hangingPunct="1">
                <a:spcBef>
                  <a:spcPts val="0"/>
                </a:spcBef>
                <a:spcAft>
                  <a:spcPts val="0"/>
                </a:spcAft>
                <a:defRPr/>
              </a:pPr>
              <a:endParaRPr lang="en-US" sz="1350"/>
            </a:p>
          </p:txBody>
        </p:sp>
      </p:grpSp>
    </p:spTree>
    <p:extLst>
      <p:ext uri="{BB962C8B-B14F-4D97-AF65-F5344CB8AC3E}">
        <p14:creationId xmlns:p14="http://schemas.microsoft.com/office/powerpoint/2010/main" val="190650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3 CuadroTexto">
            <a:extLst>
              <a:ext uri="{FF2B5EF4-FFF2-40B4-BE49-F238E27FC236}">
                <a16:creationId xmlns:a16="http://schemas.microsoft.com/office/drawing/2014/main" id="{45E5C102-B181-4870-B465-9B80539D73EF}"/>
              </a:ext>
            </a:extLst>
          </p:cNvPr>
          <p:cNvSpPr txBox="1">
            <a:spLocks noChangeArrowheads="1"/>
          </p:cNvSpPr>
          <p:nvPr/>
        </p:nvSpPr>
        <p:spPr bwMode="auto">
          <a:xfrm>
            <a:off x="866766" y="465610"/>
            <a:ext cx="7597080" cy="426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ts val="2500"/>
              </a:lnSpc>
              <a:spcBef>
                <a:spcPct val="0"/>
              </a:spcBef>
              <a:buFontTx/>
              <a:buNone/>
              <a:defRPr/>
            </a:pPr>
            <a:r>
              <a:rPr lang="es-ES" b="1">
                <a:solidFill>
                  <a:schemeClr val="accent5">
                    <a:lumMod val="75000"/>
                  </a:schemeClr>
                </a:solidFill>
                <a:latin typeface="Helvetica" panose="020B0604020202030204" pitchFamily="34" charset="0"/>
              </a:rPr>
              <a:t>Motivación</a:t>
            </a:r>
          </a:p>
        </p:txBody>
      </p:sp>
      <p:cxnSp>
        <p:nvCxnSpPr>
          <p:cNvPr id="3" name="Conector recto 2">
            <a:extLst>
              <a:ext uri="{FF2B5EF4-FFF2-40B4-BE49-F238E27FC236}">
                <a16:creationId xmlns:a16="http://schemas.microsoft.com/office/drawing/2014/main" id="{9E2E5ABB-C24D-4227-9CF6-0D8A08501179}"/>
              </a:ext>
            </a:extLst>
          </p:cNvPr>
          <p:cNvCxnSpPr/>
          <p:nvPr/>
        </p:nvCxnSpPr>
        <p:spPr>
          <a:xfrm>
            <a:off x="4035069" y="887952"/>
            <a:ext cx="1260475"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0" name="Picture 3" descr="C:\Users\Carlos C\Desktop\Globalizacion.png">
            <a:extLst>
              <a:ext uri="{FF2B5EF4-FFF2-40B4-BE49-F238E27FC236}">
                <a16:creationId xmlns:a16="http://schemas.microsoft.com/office/drawing/2014/main" id="{95F43CA6-A0DB-4D4C-B8DA-D36025BC88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6355" y="1640295"/>
            <a:ext cx="2955703" cy="257739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grpSp>
        <p:nvGrpSpPr>
          <p:cNvPr id="11" name="91 Grupo">
            <a:extLst>
              <a:ext uri="{FF2B5EF4-FFF2-40B4-BE49-F238E27FC236}">
                <a16:creationId xmlns:a16="http://schemas.microsoft.com/office/drawing/2014/main" id="{D2D912F3-FC78-4DB7-8E3B-9C8439BCA5A5}"/>
              </a:ext>
            </a:extLst>
          </p:cNvPr>
          <p:cNvGrpSpPr>
            <a:grpSpLocks/>
          </p:cNvGrpSpPr>
          <p:nvPr/>
        </p:nvGrpSpPr>
        <p:grpSpPr bwMode="auto">
          <a:xfrm>
            <a:off x="293813" y="1339250"/>
            <a:ext cx="468312" cy="503237"/>
            <a:chOff x="1923768" y="3643318"/>
            <a:chExt cx="468000" cy="504000"/>
          </a:xfrm>
          <a:solidFill>
            <a:srgbClr val="CB4E3D"/>
          </a:solidFill>
        </p:grpSpPr>
        <p:sp>
          <p:nvSpPr>
            <p:cNvPr id="12" name="92 Pentágono regular">
              <a:extLst>
                <a:ext uri="{FF2B5EF4-FFF2-40B4-BE49-F238E27FC236}">
                  <a16:creationId xmlns:a16="http://schemas.microsoft.com/office/drawing/2014/main" id="{4C4A0259-4048-473E-B115-5D4653299E00}"/>
                </a:ext>
              </a:extLst>
            </p:cNvPr>
            <p:cNvSpPr/>
            <p:nvPr/>
          </p:nvSpPr>
          <p:spPr>
            <a:xfrm>
              <a:off x="1923768" y="3643318"/>
              <a:ext cx="468000" cy="504000"/>
            </a:xfrm>
            <a:prstGeom prst="pentagon">
              <a:avLst/>
            </a:prstGeom>
            <a:solidFill>
              <a:srgbClr val="9196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s-E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s-ES">
                <a:latin typeface="Roboto Thin"/>
              </a:endParaRPr>
            </a:p>
          </p:txBody>
        </p:sp>
        <p:grpSp>
          <p:nvGrpSpPr>
            <p:cNvPr id="13" name="Shape 422">
              <a:extLst>
                <a:ext uri="{FF2B5EF4-FFF2-40B4-BE49-F238E27FC236}">
                  <a16:creationId xmlns:a16="http://schemas.microsoft.com/office/drawing/2014/main" id="{24E0DD68-96C6-47BF-8659-F9B33294CC22}"/>
                </a:ext>
              </a:extLst>
            </p:cNvPr>
            <p:cNvGrpSpPr>
              <a:grpSpLocks/>
            </p:cNvGrpSpPr>
            <p:nvPr/>
          </p:nvGrpSpPr>
          <p:grpSpPr bwMode="auto">
            <a:xfrm>
              <a:off x="2041515" y="3786194"/>
              <a:ext cx="244476" cy="265112"/>
              <a:chOff x="2594325" y="1627175"/>
              <a:chExt cx="440850" cy="440850"/>
            </a:xfrm>
            <a:grpFill/>
          </p:grpSpPr>
          <p:sp>
            <p:nvSpPr>
              <p:cNvPr id="14" name="Shape 423">
                <a:extLst>
                  <a:ext uri="{FF2B5EF4-FFF2-40B4-BE49-F238E27FC236}">
                    <a16:creationId xmlns:a16="http://schemas.microsoft.com/office/drawing/2014/main" id="{27FD9212-9955-43F7-8F99-752EF12F0E13}"/>
                  </a:ext>
                </a:extLst>
              </p:cNvPr>
              <p:cNvSpPr>
                <a:spLocks noChangeArrowheads="1"/>
              </p:cNvSpPr>
              <p:nvPr/>
            </p:nvSpPr>
            <p:spPr bwMode="auto">
              <a:xfrm>
                <a:off x="2594325" y="1890950"/>
                <a:ext cx="177075" cy="177075"/>
              </a:xfrm>
              <a:custGeom>
                <a:avLst/>
                <a:gdLst>
                  <a:gd name="T0" fmla="*/ 0 w 7083"/>
                  <a:gd name="T1" fmla="*/ 0 h 7083"/>
                  <a:gd name="T2" fmla="*/ 7083 w 7083"/>
                  <a:gd name="T3" fmla="*/ 7083 h 7083"/>
                </a:gdLst>
                <a:ahLst/>
                <a:cxnLst/>
                <a:rect l="T0" t="T1" r="T2" b="T3"/>
                <a:pathLst>
                  <a:path w="7083" h="7083" extrusionOk="0">
                    <a:moveTo>
                      <a:pt x="5544" y="0"/>
                    </a:moveTo>
                    <a:lnTo>
                      <a:pt x="538" y="5984"/>
                    </a:lnTo>
                    <a:lnTo>
                      <a:pt x="0" y="7083"/>
                    </a:lnTo>
                    <a:lnTo>
                      <a:pt x="1099" y="6546"/>
                    </a:lnTo>
                    <a:lnTo>
                      <a:pt x="7083" y="1539"/>
                    </a:lnTo>
                    <a:lnTo>
                      <a:pt x="5544"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defRPr/>
                </a:pPr>
                <a:endParaRPr lang="es-ES" sz="1800">
                  <a:latin typeface="Roboto Thin"/>
                </a:endParaRPr>
              </a:p>
            </p:txBody>
          </p:sp>
          <p:sp>
            <p:nvSpPr>
              <p:cNvPr id="15" name="Shape 424">
                <a:extLst>
                  <a:ext uri="{FF2B5EF4-FFF2-40B4-BE49-F238E27FC236}">
                    <a16:creationId xmlns:a16="http://schemas.microsoft.com/office/drawing/2014/main" id="{FFE6558B-21C6-44C7-95E1-4D46C1597473}"/>
                  </a:ext>
                </a:extLst>
              </p:cNvPr>
              <p:cNvSpPr>
                <a:spLocks noChangeArrowheads="1"/>
              </p:cNvSpPr>
              <p:nvPr/>
            </p:nvSpPr>
            <p:spPr bwMode="auto">
              <a:xfrm>
                <a:off x="2858700" y="1627175"/>
                <a:ext cx="176475" cy="176475"/>
              </a:xfrm>
              <a:custGeom>
                <a:avLst/>
                <a:gdLst>
                  <a:gd name="T0" fmla="*/ 0 w 7059"/>
                  <a:gd name="T1" fmla="*/ 0 h 7059"/>
                  <a:gd name="T2" fmla="*/ 7059 w 7059"/>
                  <a:gd name="T3" fmla="*/ 7059 h 7059"/>
                </a:gdLst>
                <a:ahLst/>
                <a:cxnLst/>
                <a:rect l="T0" t="T1" r="T2" b="T3"/>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defRPr/>
                </a:pPr>
                <a:endParaRPr lang="es-ES" sz="1800">
                  <a:latin typeface="Roboto Thin"/>
                </a:endParaRPr>
              </a:p>
            </p:txBody>
          </p:sp>
          <p:sp>
            <p:nvSpPr>
              <p:cNvPr id="16" name="Shape 425">
                <a:extLst>
                  <a:ext uri="{FF2B5EF4-FFF2-40B4-BE49-F238E27FC236}">
                    <a16:creationId xmlns:a16="http://schemas.microsoft.com/office/drawing/2014/main" id="{3C05D98E-E0A9-458B-9468-64ED41DFB153}"/>
                  </a:ext>
                </a:extLst>
              </p:cNvPr>
              <p:cNvSpPr>
                <a:spLocks noChangeArrowheads="1"/>
              </p:cNvSpPr>
              <p:nvPr/>
            </p:nvSpPr>
            <p:spPr bwMode="auto">
              <a:xfrm>
                <a:off x="2663325" y="1702275"/>
                <a:ext cx="296750" cy="296775"/>
              </a:xfrm>
              <a:custGeom>
                <a:avLst/>
                <a:gdLst>
                  <a:gd name="T0" fmla="*/ 0 w 11870"/>
                  <a:gd name="T1" fmla="*/ 0 h 11871"/>
                  <a:gd name="T2" fmla="*/ 11870 w 11870"/>
                  <a:gd name="T3" fmla="*/ 11871 h 11871"/>
                </a:gdLst>
                <a:ahLst/>
                <a:cxnLst/>
                <a:rect l="T0" t="T1" r="T2" b="T3"/>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defRPr/>
                </a:pPr>
                <a:endParaRPr lang="es-ES" sz="1800">
                  <a:latin typeface="Roboto Thin"/>
                </a:endParaRPr>
              </a:p>
            </p:txBody>
          </p:sp>
        </p:grpSp>
      </p:grpSp>
      <p:sp>
        <p:nvSpPr>
          <p:cNvPr id="17" name="Rectángulo 16">
            <a:extLst>
              <a:ext uri="{FF2B5EF4-FFF2-40B4-BE49-F238E27FC236}">
                <a16:creationId xmlns:a16="http://schemas.microsoft.com/office/drawing/2014/main" id="{E9C3D886-D508-439C-9E8E-48D93FB9C745}"/>
              </a:ext>
            </a:extLst>
          </p:cNvPr>
          <p:cNvSpPr/>
          <p:nvPr/>
        </p:nvSpPr>
        <p:spPr>
          <a:xfrm>
            <a:off x="918240" y="1310295"/>
            <a:ext cx="4475891" cy="646331"/>
          </a:xfrm>
          <a:prstGeom prst="rect">
            <a:avLst/>
          </a:prstGeom>
        </p:spPr>
        <p:txBody>
          <a:bodyPr wrap="square">
            <a:spAutoFit/>
          </a:bodyPr>
          <a:lstStyle/>
          <a:p>
            <a:r>
              <a:rPr lang="es-ES"/>
              <a:t>Aumento en el espectro de clientes  gracias a la globalización y el acceso a redes  e internet.</a:t>
            </a:r>
            <a:endParaRPr lang="es-CO"/>
          </a:p>
        </p:txBody>
      </p:sp>
      <p:grpSp>
        <p:nvGrpSpPr>
          <p:cNvPr id="18" name="91 Grupo">
            <a:extLst>
              <a:ext uri="{FF2B5EF4-FFF2-40B4-BE49-F238E27FC236}">
                <a16:creationId xmlns:a16="http://schemas.microsoft.com/office/drawing/2014/main" id="{203BDF8E-6D2D-4FDE-867C-8FF8329DE8C7}"/>
              </a:ext>
            </a:extLst>
          </p:cNvPr>
          <p:cNvGrpSpPr>
            <a:grpSpLocks/>
          </p:cNvGrpSpPr>
          <p:nvPr/>
        </p:nvGrpSpPr>
        <p:grpSpPr bwMode="auto">
          <a:xfrm>
            <a:off x="307786" y="2306871"/>
            <a:ext cx="468312" cy="503237"/>
            <a:chOff x="1923768" y="3643318"/>
            <a:chExt cx="468000" cy="504000"/>
          </a:xfrm>
          <a:solidFill>
            <a:srgbClr val="CB4E3D"/>
          </a:solidFill>
        </p:grpSpPr>
        <p:sp>
          <p:nvSpPr>
            <p:cNvPr id="19" name="92 Pentágono regular">
              <a:extLst>
                <a:ext uri="{FF2B5EF4-FFF2-40B4-BE49-F238E27FC236}">
                  <a16:creationId xmlns:a16="http://schemas.microsoft.com/office/drawing/2014/main" id="{266359BC-F31F-4CD3-9D22-A6FFC0F73251}"/>
                </a:ext>
              </a:extLst>
            </p:cNvPr>
            <p:cNvSpPr/>
            <p:nvPr/>
          </p:nvSpPr>
          <p:spPr>
            <a:xfrm>
              <a:off x="1923768" y="3643318"/>
              <a:ext cx="468000" cy="504000"/>
            </a:xfrm>
            <a:prstGeom prst="pentagon">
              <a:avLst/>
            </a:prstGeom>
            <a:solidFill>
              <a:srgbClr val="9196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s-E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s-ES">
                <a:latin typeface="Roboto Thin"/>
              </a:endParaRPr>
            </a:p>
          </p:txBody>
        </p:sp>
        <p:grpSp>
          <p:nvGrpSpPr>
            <p:cNvPr id="20" name="Shape 422">
              <a:extLst>
                <a:ext uri="{FF2B5EF4-FFF2-40B4-BE49-F238E27FC236}">
                  <a16:creationId xmlns:a16="http://schemas.microsoft.com/office/drawing/2014/main" id="{C638241E-5047-45C3-B667-3B3D8AAFE526}"/>
                </a:ext>
              </a:extLst>
            </p:cNvPr>
            <p:cNvGrpSpPr>
              <a:grpSpLocks/>
            </p:cNvGrpSpPr>
            <p:nvPr/>
          </p:nvGrpSpPr>
          <p:grpSpPr bwMode="auto">
            <a:xfrm>
              <a:off x="2041515" y="3786194"/>
              <a:ext cx="244476" cy="265112"/>
              <a:chOff x="2594325" y="1627175"/>
              <a:chExt cx="440850" cy="440850"/>
            </a:xfrm>
            <a:grpFill/>
          </p:grpSpPr>
          <p:sp>
            <p:nvSpPr>
              <p:cNvPr id="21" name="Shape 423">
                <a:extLst>
                  <a:ext uri="{FF2B5EF4-FFF2-40B4-BE49-F238E27FC236}">
                    <a16:creationId xmlns:a16="http://schemas.microsoft.com/office/drawing/2014/main" id="{958F060D-0445-42C2-8118-4FF28EA8CA95}"/>
                  </a:ext>
                </a:extLst>
              </p:cNvPr>
              <p:cNvSpPr>
                <a:spLocks noChangeArrowheads="1"/>
              </p:cNvSpPr>
              <p:nvPr/>
            </p:nvSpPr>
            <p:spPr bwMode="auto">
              <a:xfrm>
                <a:off x="2594325" y="1890950"/>
                <a:ext cx="177075" cy="177075"/>
              </a:xfrm>
              <a:custGeom>
                <a:avLst/>
                <a:gdLst>
                  <a:gd name="T0" fmla="*/ 0 w 7083"/>
                  <a:gd name="T1" fmla="*/ 0 h 7083"/>
                  <a:gd name="T2" fmla="*/ 7083 w 7083"/>
                  <a:gd name="T3" fmla="*/ 7083 h 7083"/>
                </a:gdLst>
                <a:ahLst/>
                <a:cxnLst/>
                <a:rect l="T0" t="T1" r="T2" b="T3"/>
                <a:pathLst>
                  <a:path w="7083" h="7083" extrusionOk="0">
                    <a:moveTo>
                      <a:pt x="5544" y="0"/>
                    </a:moveTo>
                    <a:lnTo>
                      <a:pt x="538" y="5984"/>
                    </a:lnTo>
                    <a:lnTo>
                      <a:pt x="0" y="7083"/>
                    </a:lnTo>
                    <a:lnTo>
                      <a:pt x="1099" y="6546"/>
                    </a:lnTo>
                    <a:lnTo>
                      <a:pt x="7083" y="1539"/>
                    </a:lnTo>
                    <a:lnTo>
                      <a:pt x="5544"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defRPr/>
                </a:pPr>
                <a:endParaRPr lang="es-ES" sz="1800">
                  <a:latin typeface="Roboto Thin"/>
                </a:endParaRPr>
              </a:p>
            </p:txBody>
          </p:sp>
          <p:sp>
            <p:nvSpPr>
              <p:cNvPr id="22" name="Shape 424">
                <a:extLst>
                  <a:ext uri="{FF2B5EF4-FFF2-40B4-BE49-F238E27FC236}">
                    <a16:creationId xmlns:a16="http://schemas.microsoft.com/office/drawing/2014/main" id="{38EB534B-8330-40EC-BB1E-506C4F3697DE}"/>
                  </a:ext>
                </a:extLst>
              </p:cNvPr>
              <p:cNvSpPr>
                <a:spLocks noChangeArrowheads="1"/>
              </p:cNvSpPr>
              <p:nvPr/>
            </p:nvSpPr>
            <p:spPr bwMode="auto">
              <a:xfrm>
                <a:off x="2858700" y="1627175"/>
                <a:ext cx="176475" cy="176475"/>
              </a:xfrm>
              <a:custGeom>
                <a:avLst/>
                <a:gdLst>
                  <a:gd name="T0" fmla="*/ 0 w 7059"/>
                  <a:gd name="T1" fmla="*/ 0 h 7059"/>
                  <a:gd name="T2" fmla="*/ 7059 w 7059"/>
                  <a:gd name="T3" fmla="*/ 7059 h 7059"/>
                </a:gdLst>
                <a:ahLst/>
                <a:cxnLst/>
                <a:rect l="T0" t="T1" r="T2" b="T3"/>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defRPr/>
                </a:pPr>
                <a:endParaRPr lang="es-ES" sz="1800">
                  <a:latin typeface="Roboto Thin"/>
                </a:endParaRPr>
              </a:p>
            </p:txBody>
          </p:sp>
          <p:sp>
            <p:nvSpPr>
              <p:cNvPr id="23" name="Shape 425">
                <a:extLst>
                  <a:ext uri="{FF2B5EF4-FFF2-40B4-BE49-F238E27FC236}">
                    <a16:creationId xmlns:a16="http://schemas.microsoft.com/office/drawing/2014/main" id="{A86DDF26-26C6-42EA-AAF6-1B5E32DED4FB}"/>
                  </a:ext>
                </a:extLst>
              </p:cNvPr>
              <p:cNvSpPr>
                <a:spLocks noChangeArrowheads="1"/>
              </p:cNvSpPr>
              <p:nvPr/>
            </p:nvSpPr>
            <p:spPr bwMode="auto">
              <a:xfrm>
                <a:off x="2663325" y="1702275"/>
                <a:ext cx="296750" cy="296775"/>
              </a:xfrm>
              <a:custGeom>
                <a:avLst/>
                <a:gdLst>
                  <a:gd name="T0" fmla="*/ 0 w 11870"/>
                  <a:gd name="T1" fmla="*/ 0 h 11871"/>
                  <a:gd name="T2" fmla="*/ 11870 w 11870"/>
                  <a:gd name="T3" fmla="*/ 11871 h 11871"/>
                </a:gdLst>
                <a:ahLst/>
                <a:cxnLst/>
                <a:rect l="T0" t="T1" r="T2" b="T3"/>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defRPr/>
                </a:pPr>
                <a:endParaRPr lang="es-ES" sz="1800">
                  <a:latin typeface="Roboto Thin"/>
                </a:endParaRPr>
              </a:p>
            </p:txBody>
          </p:sp>
        </p:grpSp>
      </p:grpSp>
      <p:sp>
        <p:nvSpPr>
          <p:cNvPr id="24" name="Rectángulo 23">
            <a:extLst>
              <a:ext uri="{FF2B5EF4-FFF2-40B4-BE49-F238E27FC236}">
                <a16:creationId xmlns:a16="http://schemas.microsoft.com/office/drawing/2014/main" id="{787264A3-802C-47C0-A63B-2A1CCFA431DC}"/>
              </a:ext>
            </a:extLst>
          </p:cNvPr>
          <p:cNvSpPr/>
          <p:nvPr/>
        </p:nvSpPr>
        <p:spPr>
          <a:xfrm>
            <a:off x="866766" y="2260559"/>
            <a:ext cx="4349046" cy="1754326"/>
          </a:xfrm>
          <a:prstGeom prst="rect">
            <a:avLst/>
          </a:prstGeom>
        </p:spPr>
        <p:txBody>
          <a:bodyPr wrap="square">
            <a:spAutoFit/>
          </a:bodyPr>
          <a:lstStyle/>
          <a:p>
            <a:pPr algn="just"/>
            <a:r>
              <a:rPr lang="es-ES"/>
              <a:t>Mayor disponibilidad de información de los clientes, que hace necesaria la exploración  de nuevas  metodologías basadas en desarrollos tecnológicos para el procesamiento de  grandes volúmenes de datos.</a:t>
            </a:r>
            <a:endParaRPr lang="es-CO"/>
          </a:p>
        </p:txBody>
      </p:sp>
    </p:spTree>
    <p:extLst>
      <p:ext uri="{BB962C8B-B14F-4D97-AF65-F5344CB8AC3E}">
        <p14:creationId xmlns:p14="http://schemas.microsoft.com/office/powerpoint/2010/main" val="4223251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3 CuadroTexto">
            <a:extLst>
              <a:ext uri="{FF2B5EF4-FFF2-40B4-BE49-F238E27FC236}">
                <a16:creationId xmlns:a16="http://schemas.microsoft.com/office/drawing/2014/main" id="{3CF52D26-2C45-41B9-AD52-B41BCE214624}"/>
              </a:ext>
            </a:extLst>
          </p:cNvPr>
          <p:cNvSpPr txBox="1">
            <a:spLocks noChangeArrowheads="1"/>
          </p:cNvSpPr>
          <p:nvPr/>
        </p:nvSpPr>
        <p:spPr bwMode="auto">
          <a:xfrm>
            <a:off x="866766" y="465610"/>
            <a:ext cx="7597080" cy="426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ts val="2500"/>
              </a:lnSpc>
              <a:spcBef>
                <a:spcPct val="0"/>
              </a:spcBef>
              <a:buFontTx/>
              <a:buNone/>
              <a:defRPr/>
            </a:pPr>
            <a:r>
              <a:rPr lang="es-ES" b="1">
                <a:solidFill>
                  <a:schemeClr val="accent5">
                    <a:lumMod val="75000"/>
                  </a:schemeClr>
                </a:solidFill>
                <a:latin typeface="Helvetica" panose="020B0604020202030204" pitchFamily="34" charset="0"/>
              </a:rPr>
              <a:t>Oportunidades</a:t>
            </a:r>
          </a:p>
        </p:txBody>
      </p:sp>
      <p:cxnSp>
        <p:nvCxnSpPr>
          <p:cNvPr id="3" name="Conector recto 2">
            <a:extLst>
              <a:ext uri="{FF2B5EF4-FFF2-40B4-BE49-F238E27FC236}">
                <a16:creationId xmlns:a16="http://schemas.microsoft.com/office/drawing/2014/main" id="{04C64092-6958-4BDB-A1E7-54241C3E89D2}"/>
              </a:ext>
            </a:extLst>
          </p:cNvPr>
          <p:cNvCxnSpPr/>
          <p:nvPr/>
        </p:nvCxnSpPr>
        <p:spPr>
          <a:xfrm>
            <a:off x="4035069" y="887952"/>
            <a:ext cx="1260475"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4" name="Grupo 3">
            <a:extLst>
              <a:ext uri="{FF2B5EF4-FFF2-40B4-BE49-F238E27FC236}">
                <a16:creationId xmlns:a16="http://schemas.microsoft.com/office/drawing/2014/main" id="{B424328F-60EB-455E-961B-D69A0D459434}"/>
              </a:ext>
            </a:extLst>
          </p:cNvPr>
          <p:cNvGrpSpPr/>
          <p:nvPr/>
        </p:nvGrpSpPr>
        <p:grpSpPr>
          <a:xfrm>
            <a:off x="3425073" y="1494736"/>
            <a:ext cx="2524726" cy="3821543"/>
            <a:chOff x="2462950" y="997982"/>
            <a:chExt cx="3201989" cy="4970463"/>
          </a:xfrm>
        </p:grpSpPr>
        <p:sp>
          <p:nvSpPr>
            <p:cNvPr id="5" name="Freeform 5">
              <a:extLst>
                <a:ext uri="{FF2B5EF4-FFF2-40B4-BE49-F238E27FC236}">
                  <a16:creationId xmlns:a16="http://schemas.microsoft.com/office/drawing/2014/main" id="{6F6206FE-36F5-4C57-B5C9-F5A78E70E12B}"/>
                </a:ext>
              </a:extLst>
            </p:cNvPr>
            <p:cNvSpPr>
              <a:spLocks/>
            </p:cNvSpPr>
            <p:nvPr/>
          </p:nvSpPr>
          <p:spPr bwMode="auto">
            <a:xfrm>
              <a:off x="2507401" y="1012972"/>
              <a:ext cx="1489075" cy="1235075"/>
            </a:xfrm>
            <a:custGeom>
              <a:avLst/>
              <a:gdLst>
                <a:gd name="T0" fmla="*/ 579 w 579"/>
                <a:gd name="T1" fmla="*/ 0 h 480"/>
                <a:gd name="T2" fmla="*/ 579 w 579"/>
                <a:gd name="T3" fmla="*/ 480 h 480"/>
                <a:gd name="T4" fmla="*/ 0 w 579"/>
                <a:gd name="T5" fmla="*/ 480 h 480"/>
                <a:gd name="T6" fmla="*/ 579 w 579"/>
                <a:gd name="T7" fmla="*/ 0 h 480"/>
              </a:gdLst>
              <a:ahLst/>
              <a:cxnLst>
                <a:cxn ang="0">
                  <a:pos x="T0" y="T1"/>
                </a:cxn>
                <a:cxn ang="0">
                  <a:pos x="T2" y="T3"/>
                </a:cxn>
                <a:cxn ang="0">
                  <a:pos x="T4" y="T5"/>
                </a:cxn>
                <a:cxn ang="0">
                  <a:pos x="T6" y="T7"/>
                </a:cxn>
              </a:cxnLst>
              <a:rect l="0" t="0" r="r" b="b"/>
              <a:pathLst>
                <a:path w="579" h="480">
                  <a:moveTo>
                    <a:pt x="579" y="0"/>
                  </a:moveTo>
                  <a:cubicBezTo>
                    <a:pt x="579" y="480"/>
                    <a:pt x="579" y="480"/>
                    <a:pt x="579" y="480"/>
                  </a:cubicBezTo>
                  <a:cubicBezTo>
                    <a:pt x="0" y="480"/>
                    <a:pt x="0" y="480"/>
                    <a:pt x="0" y="480"/>
                  </a:cubicBezTo>
                  <a:cubicBezTo>
                    <a:pt x="63" y="215"/>
                    <a:pt x="298" y="13"/>
                    <a:pt x="579" y="0"/>
                  </a:cubicBezTo>
                  <a:close/>
                </a:path>
              </a:pathLst>
            </a:custGeom>
            <a:solidFill>
              <a:srgbClr val="91969A"/>
            </a:solidFill>
            <a:ln>
              <a:noFill/>
            </a:ln>
            <a:effectLst>
              <a:outerShdw blurRad="57785" dist="33020" dir="3180000" algn="ctr">
                <a:srgbClr val="000000">
                  <a:alpha val="30000"/>
                </a:srgbClr>
              </a:outerShdw>
            </a:effectLst>
          </p:spPr>
          <p:txBody>
            <a:bodyPr vert="horz" wrap="square" lIns="91440" tIns="45720" rIns="91440" bIns="45720" numCol="1" anchor="t" anchorCtr="0" compatLnSpc="1">
              <a:prstTxWarp prst="textNoShape">
                <a:avLst/>
              </a:prstTxWarp>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6" name="Freeform 6">
              <a:extLst>
                <a:ext uri="{FF2B5EF4-FFF2-40B4-BE49-F238E27FC236}">
                  <a16:creationId xmlns:a16="http://schemas.microsoft.com/office/drawing/2014/main" id="{9CF2729D-8E74-42E4-857A-11DEF30F1E0A}"/>
                </a:ext>
              </a:extLst>
            </p:cNvPr>
            <p:cNvSpPr>
              <a:spLocks/>
            </p:cNvSpPr>
            <p:nvPr/>
          </p:nvSpPr>
          <p:spPr bwMode="auto">
            <a:xfrm>
              <a:off x="2462950" y="2371170"/>
              <a:ext cx="1533525" cy="1349375"/>
            </a:xfrm>
            <a:custGeom>
              <a:avLst/>
              <a:gdLst>
                <a:gd name="T0" fmla="*/ 596 w 596"/>
                <a:gd name="T1" fmla="*/ 0 h 524"/>
                <a:gd name="T2" fmla="*/ 596 w 596"/>
                <a:gd name="T3" fmla="*/ 524 h 524"/>
                <a:gd name="T4" fmla="*/ 179 w 596"/>
                <a:gd name="T5" fmla="*/ 524 h 524"/>
                <a:gd name="T6" fmla="*/ 179 w 596"/>
                <a:gd name="T7" fmla="*/ 524 h 524"/>
                <a:gd name="T8" fmla="*/ 1 w 596"/>
                <a:gd name="T9" fmla="*/ 99 h 524"/>
                <a:gd name="T10" fmla="*/ 7 w 596"/>
                <a:gd name="T11" fmla="*/ 0 h 524"/>
                <a:gd name="T12" fmla="*/ 596 w 596"/>
                <a:gd name="T13" fmla="*/ 0 h 524"/>
              </a:gdLst>
              <a:ahLst/>
              <a:cxnLst>
                <a:cxn ang="0">
                  <a:pos x="T0" y="T1"/>
                </a:cxn>
                <a:cxn ang="0">
                  <a:pos x="T2" y="T3"/>
                </a:cxn>
                <a:cxn ang="0">
                  <a:pos x="T4" y="T5"/>
                </a:cxn>
                <a:cxn ang="0">
                  <a:pos x="T6" y="T7"/>
                </a:cxn>
                <a:cxn ang="0">
                  <a:pos x="T8" y="T9"/>
                </a:cxn>
                <a:cxn ang="0">
                  <a:pos x="T10" y="T11"/>
                </a:cxn>
                <a:cxn ang="0">
                  <a:pos x="T12" y="T13"/>
                </a:cxn>
              </a:cxnLst>
              <a:rect l="0" t="0" r="r" b="b"/>
              <a:pathLst>
                <a:path w="596" h="524">
                  <a:moveTo>
                    <a:pt x="596" y="0"/>
                  </a:moveTo>
                  <a:cubicBezTo>
                    <a:pt x="596" y="524"/>
                    <a:pt x="596" y="524"/>
                    <a:pt x="596" y="524"/>
                  </a:cubicBezTo>
                  <a:cubicBezTo>
                    <a:pt x="179" y="524"/>
                    <a:pt x="179" y="524"/>
                    <a:pt x="179" y="524"/>
                  </a:cubicBezTo>
                  <a:cubicBezTo>
                    <a:pt x="179" y="524"/>
                    <a:pt x="179" y="524"/>
                    <a:pt x="179" y="524"/>
                  </a:cubicBezTo>
                  <a:cubicBezTo>
                    <a:pt x="71" y="414"/>
                    <a:pt x="4" y="264"/>
                    <a:pt x="1" y="99"/>
                  </a:cubicBezTo>
                  <a:cubicBezTo>
                    <a:pt x="0" y="66"/>
                    <a:pt x="3" y="32"/>
                    <a:pt x="7" y="0"/>
                  </a:cubicBezTo>
                  <a:lnTo>
                    <a:pt x="596" y="0"/>
                  </a:lnTo>
                  <a:close/>
                </a:path>
              </a:pathLst>
            </a:custGeom>
            <a:solidFill>
              <a:srgbClr val="006BB9"/>
            </a:solidFill>
            <a:ln>
              <a:noFill/>
            </a:ln>
            <a:effectLst>
              <a:outerShdw blurRad="57785" dist="33020" dir="3180000" algn="ctr">
                <a:srgbClr val="000000">
                  <a:alpha val="30000"/>
                </a:srgbClr>
              </a:outerShdw>
            </a:effectLst>
          </p:spPr>
          <p:txBody>
            <a:bodyPr vert="horz" wrap="square" lIns="91440" tIns="45720" rIns="91440" bIns="45720" numCol="1" anchor="t" anchorCtr="0" compatLnSpc="1">
              <a:prstTxWarp prst="textNoShape">
                <a:avLst/>
              </a:prstTxWarp>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7" name="Freeform 7">
              <a:extLst>
                <a:ext uri="{FF2B5EF4-FFF2-40B4-BE49-F238E27FC236}">
                  <a16:creationId xmlns:a16="http://schemas.microsoft.com/office/drawing/2014/main" id="{D3B055D9-2449-4B78-B38C-41F2A434E7FF}"/>
                </a:ext>
              </a:extLst>
            </p:cNvPr>
            <p:cNvSpPr>
              <a:spLocks/>
            </p:cNvSpPr>
            <p:nvPr/>
          </p:nvSpPr>
          <p:spPr bwMode="auto">
            <a:xfrm>
              <a:off x="3043976" y="3858657"/>
              <a:ext cx="952500" cy="1230313"/>
            </a:xfrm>
            <a:custGeom>
              <a:avLst/>
              <a:gdLst>
                <a:gd name="T0" fmla="*/ 0 w 370"/>
                <a:gd name="T1" fmla="*/ 0 h 478"/>
                <a:gd name="T2" fmla="*/ 370 w 370"/>
                <a:gd name="T3" fmla="*/ 0 h 478"/>
                <a:gd name="T4" fmla="*/ 370 w 370"/>
                <a:gd name="T5" fmla="*/ 478 h 478"/>
                <a:gd name="T6" fmla="*/ 164 w 370"/>
                <a:gd name="T7" fmla="*/ 478 h 478"/>
                <a:gd name="T8" fmla="*/ 116 w 370"/>
                <a:gd name="T9" fmla="*/ 429 h 478"/>
                <a:gd name="T10" fmla="*/ 116 w 370"/>
                <a:gd name="T11" fmla="*/ 339 h 478"/>
                <a:gd name="T12" fmla="*/ 0 w 370"/>
                <a:gd name="T13" fmla="*/ 0 h 478"/>
              </a:gdLst>
              <a:ahLst/>
              <a:cxnLst>
                <a:cxn ang="0">
                  <a:pos x="T0" y="T1"/>
                </a:cxn>
                <a:cxn ang="0">
                  <a:pos x="T2" y="T3"/>
                </a:cxn>
                <a:cxn ang="0">
                  <a:pos x="T4" y="T5"/>
                </a:cxn>
                <a:cxn ang="0">
                  <a:pos x="T6" y="T7"/>
                </a:cxn>
                <a:cxn ang="0">
                  <a:pos x="T8" y="T9"/>
                </a:cxn>
                <a:cxn ang="0">
                  <a:pos x="T10" y="T11"/>
                </a:cxn>
                <a:cxn ang="0">
                  <a:pos x="T12" y="T13"/>
                </a:cxn>
              </a:cxnLst>
              <a:rect l="0" t="0" r="r" b="b"/>
              <a:pathLst>
                <a:path w="370" h="478">
                  <a:moveTo>
                    <a:pt x="0" y="0"/>
                  </a:moveTo>
                  <a:cubicBezTo>
                    <a:pt x="370" y="0"/>
                    <a:pt x="370" y="0"/>
                    <a:pt x="370" y="0"/>
                  </a:cubicBezTo>
                  <a:cubicBezTo>
                    <a:pt x="370" y="478"/>
                    <a:pt x="370" y="478"/>
                    <a:pt x="370" y="478"/>
                  </a:cubicBezTo>
                  <a:cubicBezTo>
                    <a:pt x="164" y="478"/>
                    <a:pt x="164" y="478"/>
                    <a:pt x="164" y="478"/>
                  </a:cubicBezTo>
                  <a:cubicBezTo>
                    <a:pt x="137" y="478"/>
                    <a:pt x="116" y="456"/>
                    <a:pt x="116" y="429"/>
                  </a:cubicBezTo>
                  <a:cubicBezTo>
                    <a:pt x="116" y="339"/>
                    <a:pt x="116" y="339"/>
                    <a:pt x="116" y="339"/>
                  </a:cubicBezTo>
                  <a:cubicBezTo>
                    <a:pt x="116" y="216"/>
                    <a:pt x="74" y="97"/>
                    <a:pt x="0" y="0"/>
                  </a:cubicBezTo>
                  <a:close/>
                </a:path>
              </a:pathLst>
            </a:custGeom>
            <a:solidFill>
              <a:schemeClr val="bg2">
                <a:lumMod val="75000"/>
              </a:schemeClr>
            </a:solidFill>
            <a:ln>
              <a:noFill/>
            </a:ln>
            <a:effectLst>
              <a:outerShdw blurRad="57785" dist="33020" dir="3180000" algn="ctr">
                <a:srgbClr val="000000">
                  <a:alpha val="30000"/>
                </a:srgbClr>
              </a:outerShdw>
            </a:effectLst>
          </p:spPr>
          <p:txBody>
            <a:bodyPr vert="horz" wrap="square" lIns="91440" tIns="45720" rIns="91440" bIns="45720" numCol="1" anchor="t" anchorCtr="0" compatLnSpc="1">
              <a:prstTxWarp prst="textNoShape">
                <a:avLst/>
              </a:prstTxWarp>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8" name="Freeform 8">
              <a:extLst>
                <a:ext uri="{FF2B5EF4-FFF2-40B4-BE49-F238E27FC236}">
                  <a16:creationId xmlns:a16="http://schemas.microsoft.com/office/drawing/2014/main" id="{5159AAE8-AEFA-4E6F-9506-321EE9CC5372}"/>
                </a:ext>
              </a:extLst>
            </p:cNvPr>
            <p:cNvSpPr>
              <a:spLocks/>
            </p:cNvSpPr>
            <p:nvPr/>
          </p:nvSpPr>
          <p:spPr bwMode="auto">
            <a:xfrm>
              <a:off x="4134589" y="997982"/>
              <a:ext cx="1489075" cy="1235075"/>
            </a:xfrm>
            <a:custGeom>
              <a:avLst/>
              <a:gdLst>
                <a:gd name="T0" fmla="*/ 579 w 579"/>
                <a:gd name="T1" fmla="*/ 480 h 480"/>
                <a:gd name="T2" fmla="*/ 0 w 579"/>
                <a:gd name="T3" fmla="*/ 480 h 480"/>
                <a:gd name="T4" fmla="*/ 0 w 579"/>
                <a:gd name="T5" fmla="*/ 0 h 480"/>
                <a:gd name="T6" fmla="*/ 579 w 579"/>
                <a:gd name="T7" fmla="*/ 480 h 480"/>
              </a:gdLst>
              <a:ahLst/>
              <a:cxnLst>
                <a:cxn ang="0">
                  <a:pos x="T0" y="T1"/>
                </a:cxn>
                <a:cxn ang="0">
                  <a:pos x="T2" y="T3"/>
                </a:cxn>
                <a:cxn ang="0">
                  <a:pos x="T4" y="T5"/>
                </a:cxn>
                <a:cxn ang="0">
                  <a:pos x="T6" y="T7"/>
                </a:cxn>
              </a:cxnLst>
              <a:rect l="0" t="0" r="r" b="b"/>
              <a:pathLst>
                <a:path w="579" h="480">
                  <a:moveTo>
                    <a:pt x="579" y="480"/>
                  </a:moveTo>
                  <a:cubicBezTo>
                    <a:pt x="0" y="480"/>
                    <a:pt x="0" y="480"/>
                    <a:pt x="0" y="480"/>
                  </a:cubicBezTo>
                  <a:cubicBezTo>
                    <a:pt x="0" y="0"/>
                    <a:pt x="0" y="0"/>
                    <a:pt x="0" y="0"/>
                  </a:cubicBezTo>
                  <a:cubicBezTo>
                    <a:pt x="283" y="12"/>
                    <a:pt x="517" y="213"/>
                    <a:pt x="579" y="480"/>
                  </a:cubicBezTo>
                  <a:close/>
                </a:path>
              </a:pathLst>
            </a:custGeom>
            <a:solidFill>
              <a:srgbClr val="006BB9"/>
            </a:solidFill>
            <a:ln>
              <a:noFill/>
            </a:ln>
            <a:effectLst>
              <a:outerShdw blurRad="57785" dist="33020" dir="3180000" algn="ctr">
                <a:srgbClr val="000000">
                  <a:alpha val="30000"/>
                </a:srgbClr>
              </a:outerShdw>
            </a:effectLst>
          </p:spPr>
          <p:txBody>
            <a:bodyPr vert="horz" wrap="square" lIns="91440" tIns="45720" rIns="91440" bIns="45720" numCol="1" anchor="t" anchorCtr="0" compatLnSpc="1">
              <a:prstTxWarp prst="textNoShape">
                <a:avLst/>
              </a:prstTxWarp>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9" name="Freeform 9">
              <a:extLst>
                <a:ext uri="{FF2B5EF4-FFF2-40B4-BE49-F238E27FC236}">
                  <a16:creationId xmlns:a16="http://schemas.microsoft.com/office/drawing/2014/main" id="{00DF3FEB-1DD0-4AF0-8D62-76623F6B2E3D}"/>
                </a:ext>
              </a:extLst>
            </p:cNvPr>
            <p:cNvSpPr>
              <a:spLocks/>
            </p:cNvSpPr>
            <p:nvPr/>
          </p:nvSpPr>
          <p:spPr bwMode="auto">
            <a:xfrm>
              <a:off x="4134589" y="3858657"/>
              <a:ext cx="954087" cy="1230313"/>
            </a:xfrm>
            <a:custGeom>
              <a:avLst/>
              <a:gdLst>
                <a:gd name="T0" fmla="*/ 0 w 371"/>
                <a:gd name="T1" fmla="*/ 0 h 478"/>
                <a:gd name="T2" fmla="*/ 371 w 371"/>
                <a:gd name="T3" fmla="*/ 0 h 478"/>
                <a:gd name="T4" fmla="*/ 254 w 371"/>
                <a:gd name="T5" fmla="*/ 343 h 478"/>
                <a:gd name="T6" fmla="*/ 254 w 371"/>
                <a:gd name="T7" fmla="*/ 429 h 478"/>
                <a:gd name="T8" fmla="*/ 206 w 371"/>
                <a:gd name="T9" fmla="*/ 478 h 478"/>
                <a:gd name="T10" fmla="*/ 0 w 371"/>
                <a:gd name="T11" fmla="*/ 478 h 478"/>
                <a:gd name="T12" fmla="*/ 0 w 371"/>
                <a:gd name="T13" fmla="*/ 0 h 478"/>
              </a:gdLst>
              <a:ahLst/>
              <a:cxnLst>
                <a:cxn ang="0">
                  <a:pos x="T0" y="T1"/>
                </a:cxn>
                <a:cxn ang="0">
                  <a:pos x="T2" y="T3"/>
                </a:cxn>
                <a:cxn ang="0">
                  <a:pos x="T4" y="T5"/>
                </a:cxn>
                <a:cxn ang="0">
                  <a:pos x="T6" y="T7"/>
                </a:cxn>
                <a:cxn ang="0">
                  <a:pos x="T8" y="T9"/>
                </a:cxn>
                <a:cxn ang="0">
                  <a:pos x="T10" y="T11"/>
                </a:cxn>
                <a:cxn ang="0">
                  <a:pos x="T12" y="T13"/>
                </a:cxn>
              </a:cxnLst>
              <a:rect l="0" t="0" r="r" b="b"/>
              <a:pathLst>
                <a:path w="371" h="478">
                  <a:moveTo>
                    <a:pt x="0" y="0"/>
                  </a:moveTo>
                  <a:cubicBezTo>
                    <a:pt x="371" y="0"/>
                    <a:pt x="371" y="0"/>
                    <a:pt x="371" y="0"/>
                  </a:cubicBezTo>
                  <a:cubicBezTo>
                    <a:pt x="296" y="98"/>
                    <a:pt x="254" y="218"/>
                    <a:pt x="254" y="343"/>
                  </a:cubicBezTo>
                  <a:cubicBezTo>
                    <a:pt x="254" y="429"/>
                    <a:pt x="254" y="429"/>
                    <a:pt x="254" y="429"/>
                  </a:cubicBezTo>
                  <a:cubicBezTo>
                    <a:pt x="254" y="456"/>
                    <a:pt x="233" y="478"/>
                    <a:pt x="206" y="478"/>
                  </a:cubicBezTo>
                  <a:cubicBezTo>
                    <a:pt x="0" y="478"/>
                    <a:pt x="0" y="478"/>
                    <a:pt x="0" y="478"/>
                  </a:cubicBezTo>
                  <a:lnTo>
                    <a:pt x="0" y="0"/>
                  </a:lnTo>
                  <a:close/>
                </a:path>
              </a:pathLst>
            </a:custGeom>
            <a:solidFill>
              <a:srgbClr val="006BB9"/>
            </a:solidFill>
            <a:ln>
              <a:noFill/>
            </a:ln>
            <a:effectLst>
              <a:outerShdw blurRad="57785" dist="33020" dir="3180000" algn="ctr">
                <a:srgbClr val="000000">
                  <a:alpha val="30000"/>
                </a:srgbClr>
              </a:outerShdw>
            </a:effectLst>
          </p:spPr>
          <p:txBody>
            <a:bodyPr vert="horz" wrap="square" lIns="91440" tIns="45720" rIns="91440" bIns="45720" numCol="1" anchor="t" anchorCtr="0" compatLnSpc="1">
              <a:prstTxWarp prst="textNoShape">
                <a:avLst/>
              </a:prstTxWarp>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10" name="Freeform 10">
              <a:extLst>
                <a:ext uri="{FF2B5EF4-FFF2-40B4-BE49-F238E27FC236}">
                  <a16:creationId xmlns:a16="http://schemas.microsoft.com/office/drawing/2014/main" id="{DCA8FF0B-95AC-4004-92E1-1538825D803C}"/>
                </a:ext>
              </a:extLst>
            </p:cNvPr>
            <p:cNvSpPr>
              <a:spLocks/>
            </p:cNvSpPr>
            <p:nvPr/>
          </p:nvSpPr>
          <p:spPr bwMode="auto">
            <a:xfrm>
              <a:off x="4134589" y="2371170"/>
              <a:ext cx="1530350" cy="1349375"/>
            </a:xfrm>
            <a:custGeom>
              <a:avLst/>
              <a:gdLst>
                <a:gd name="T0" fmla="*/ 595 w 595"/>
                <a:gd name="T1" fmla="*/ 88 h 524"/>
                <a:gd name="T2" fmla="*/ 419 w 595"/>
                <a:gd name="T3" fmla="*/ 522 h 524"/>
                <a:gd name="T4" fmla="*/ 417 w 595"/>
                <a:gd name="T5" fmla="*/ 524 h 524"/>
                <a:gd name="T6" fmla="*/ 0 w 595"/>
                <a:gd name="T7" fmla="*/ 524 h 524"/>
                <a:gd name="T8" fmla="*/ 0 w 595"/>
                <a:gd name="T9" fmla="*/ 0 h 524"/>
                <a:gd name="T10" fmla="*/ 589 w 595"/>
                <a:gd name="T11" fmla="*/ 0 h 524"/>
                <a:gd name="T12" fmla="*/ 595 w 595"/>
                <a:gd name="T13" fmla="*/ 88 h 524"/>
              </a:gdLst>
              <a:ahLst/>
              <a:cxnLst>
                <a:cxn ang="0">
                  <a:pos x="T0" y="T1"/>
                </a:cxn>
                <a:cxn ang="0">
                  <a:pos x="T2" y="T3"/>
                </a:cxn>
                <a:cxn ang="0">
                  <a:pos x="T4" y="T5"/>
                </a:cxn>
                <a:cxn ang="0">
                  <a:pos x="T6" y="T7"/>
                </a:cxn>
                <a:cxn ang="0">
                  <a:pos x="T8" y="T9"/>
                </a:cxn>
                <a:cxn ang="0">
                  <a:pos x="T10" y="T11"/>
                </a:cxn>
                <a:cxn ang="0">
                  <a:pos x="T12" y="T13"/>
                </a:cxn>
              </a:cxnLst>
              <a:rect l="0" t="0" r="r" b="b"/>
              <a:pathLst>
                <a:path w="595" h="524">
                  <a:moveTo>
                    <a:pt x="595" y="88"/>
                  </a:moveTo>
                  <a:cubicBezTo>
                    <a:pt x="595" y="257"/>
                    <a:pt x="528" y="410"/>
                    <a:pt x="419" y="522"/>
                  </a:cubicBezTo>
                  <a:cubicBezTo>
                    <a:pt x="418" y="523"/>
                    <a:pt x="417" y="523"/>
                    <a:pt x="417" y="524"/>
                  </a:cubicBezTo>
                  <a:cubicBezTo>
                    <a:pt x="0" y="524"/>
                    <a:pt x="0" y="524"/>
                    <a:pt x="0" y="524"/>
                  </a:cubicBezTo>
                  <a:cubicBezTo>
                    <a:pt x="0" y="0"/>
                    <a:pt x="0" y="0"/>
                    <a:pt x="0" y="0"/>
                  </a:cubicBezTo>
                  <a:cubicBezTo>
                    <a:pt x="589" y="0"/>
                    <a:pt x="589" y="0"/>
                    <a:pt x="589" y="0"/>
                  </a:cubicBezTo>
                  <a:cubicBezTo>
                    <a:pt x="593" y="29"/>
                    <a:pt x="595" y="58"/>
                    <a:pt x="595" y="88"/>
                  </a:cubicBezTo>
                  <a:close/>
                </a:path>
              </a:pathLst>
            </a:custGeom>
            <a:solidFill>
              <a:srgbClr val="91969A"/>
            </a:solidFill>
            <a:ln>
              <a:noFill/>
            </a:ln>
            <a:effectLst>
              <a:outerShdw blurRad="57785" dist="33020" dir="3180000" algn="ctr">
                <a:srgbClr val="000000">
                  <a:alpha val="30000"/>
                </a:srgbClr>
              </a:outerShdw>
            </a:effectLst>
          </p:spPr>
          <p:txBody>
            <a:bodyPr vert="horz" wrap="square" lIns="91440" tIns="45720" rIns="91440" bIns="45720" numCol="1" anchor="t" anchorCtr="0" compatLnSpc="1">
              <a:prstTxWarp prst="textNoShape">
                <a:avLst/>
              </a:prstTxWarp>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11" name="Freeform 11">
              <a:extLst>
                <a:ext uri="{FF2B5EF4-FFF2-40B4-BE49-F238E27FC236}">
                  <a16:creationId xmlns:a16="http://schemas.microsoft.com/office/drawing/2014/main" id="{B5205267-6423-470D-ADE2-5723B70100D2}"/>
                </a:ext>
              </a:extLst>
            </p:cNvPr>
            <p:cNvSpPr>
              <a:spLocks/>
            </p:cNvSpPr>
            <p:nvPr/>
          </p:nvSpPr>
          <p:spPr bwMode="auto">
            <a:xfrm>
              <a:off x="3340839" y="5163582"/>
              <a:ext cx="1449387" cy="219075"/>
            </a:xfrm>
            <a:custGeom>
              <a:avLst/>
              <a:gdLst>
                <a:gd name="T0" fmla="*/ 43 w 564"/>
                <a:gd name="T1" fmla="*/ 85 h 85"/>
                <a:gd name="T2" fmla="*/ 521 w 564"/>
                <a:gd name="T3" fmla="*/ 85 h 85"/>
                <a:gd name="T4" fmla="*/ 564 w 564"/>
                <a:gd name="T5" fmla="*/ 42 h 85"/>
                <a:gd name="T6" fmla="*/ 521 w 564"/>
                <a:gd name="T7" fmla="*/ 0 h 85"/>
                <a:gd name="T8" fmla="*/ 43 w 564"/>
                <a:gd name="T9" fmla="*/ 0 h 85"/>
                <a:gd name="T10" fmla="*/ 0 w 564"/>
                <a:gd name="T11" fmla="*/ 42 h 85"/>
                <a:gd name="T12" fmla="*/ 43 w 564"/>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564" h="85">
                  <a:moveTo>
                    <a:pt x="43" y="85"/>
                  </a:moveTo>
                  <a:cubicBezTo>
                    <a:pt x="521" y="85"/>
                    <a:pt x="521" y="85"/>
                    <a:pt x="521" y="85"/>
                  </a:cubicBezTo>
                  <a:cubicBezTo>
                    <a:pt x="545" y="85"/>
                    <a:pt x="564" y="66"/>
                    <a:pt x="564" y="42"/>
                  </a:cubicBezTo>
                  <a:cubicBezTo>
                    <a:pt x="564" y="19"/>
                    <a:pt x="545" y="0"/>
                    <a:pt x="521" y="0"/>
                  </a:cubicBezTo>
                  <a:cubicBezTo>
                    <a:pt x="43" y="0"/>
                    <a:pt x="43" y="0"/>
                    <a:pt x="43" y="0"/>
                  </a:cubicBezTo>
                  <a:cubicBezTo>
                    <a:pt x="19" y="0"/>
                    <a:pt x="0" y="19"/>
                    <a:pt x="0" y="42"/>
                  </a:cubicBezTo>
                  <a:cubicBezTo>
                    <a:pt x="0" y="66"/>
                    <a:pt x="19" y="85"/>
                    <a:pt x="43" y="85"/>
                  </a:cubicBezTo>
                  <a:close/>
                </a:path>
              </a:pathLst>
            </a:cu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path path="circle">
                <a:fillToRect l="100000" t="100000"/>
              </a:path>
              <a:tileRect r="-100000" b="-100000"/>
            </a:gradFill>
            <a:ln>
              <a:noFill/>
            </a:ln>
            <a:effectLst/>
          </p:spPr>
          <p:txBody>
            <a:bodyPr vert="horz" wrap="square" lIns="91440" tIns="45720" rIns="91440" bIns="45720" numCol="1" anchor="t" anchorCtr="0" compatLnSpc="1">
              <a:prstTxWarp prst="textNoShape">
                <a:avLst/>
              </a:prstTxWarp>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12" name="Freeform 12">
              <a:extLst>
                <a:ext uri="{FF2B5EF4-FFF2-40B4-BE49-F238E27FC236}">
                  <a16:creationId xmlns:a16="http://schemas.microsoft.com/office/drawing/2014/main" id="{30C33355-4C60-4845-8E45-4EEFD2EE0CB2}"/>
                </a:ext>
              </a:extLst>
            </p:cNvPr>
            <p:cNvSpPr>
              <a:spLocks/>
            </p:cNvSpPr>
            <p:nvPr/>
          </p:nvSpPr>
          <p:spPr bwMode="auto">
            <a:xfrm>
              <a:off x="3340839" y="5457270"/>
              <a:ext cx="1449387" cy="217488"/>
            </a:xfrm>
            <a:custGeom>
              <a:avLst/>
              <a:gdLst>
                <a:gd name="T0" fmla="*/ 521 w 564"/>
                <a:gd name="T1" fmla="*/ 0 h 85"/>
                <a:gd name="T2" fmla="*/ 43 w 564"/>
                <a:gd name="T3" fmla="*/ 0 h 85"/>
                <a:gd name="T4" fmla="*/ 0 w 564"/>
                <a:gd name="T5" fmla="*/ 43 h 85"/>
                <a:gd name="T6" fmla="*/ 43 w 564"/>
                <a:gd name="T7" fmla="*/ 85 h 85"/>
                <a:gd name="T8" fmla="*/ 521 w 564"/>
                <a:gd name="T9" fmla="*/ 85 h 85"/>
                <a:gd name="T10" fmla="*/ 564 w 564"/>
                <a:gd name="T11" fmla="*/ 43 h 85"/>
                <a:gd name="T12" fmla="*/ 521 w 564"/>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564" h="85">
                  <a:moveTo>
                    <a:pt x="521" y="0"/>
                  </a:moveTo>
                  <a:cubicBezTo>
                    <a:pt x="43" y="0"/>
                    <a:pt x="43" y="0"/>
                    <a:pt x="43" y="0"/>
                  </a:cubicBezTo>
                  <a:cubicBezTo>
                    <a:pt x="19" y="0"/>
                    <a:pt x="0" y="19"/>
                    <a:pt x="0" y="43"/>
                  </a:cubicBezTo>
                  <a:cubicBezTo>
                    <a:pt x="0" y="66"/>
                    <a:pt x="19" y="85"/>
                    <a:pt x="43" y="85"/>
                  </a:cubicBezTo>
                  <a:cubicBezTo>
                    <a:pt x="521" y="85"/>
                    <a:pt x="521" y="85"/>
                    <a:pt x="521" y="85"/>
                  </a:cubicBezTo>
                  <a:cubicBezTo>
                    <a:pt x="545" y="85"/>
                    <a:pt x="564" y="66"/>
                    <a:pt x="564" y="43"/>
                  </a:cubicBezTo>
                  <a:cubicBezTo>
                    <a:pt x="564" y="19"/>
                    <a:pt x="545" y="0"/>
                    <a:pt x="521" y="0"/>
                  </a:cubicBezTo>
                  <a:close/>
                </a:path>
              </a:pathLst>
            </a:cu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path path="circle">
                <a:fillToRect l="100000" t="100000"/>
              </a:path>
              <a:tileRect r="-100000" b="-100000"/>
            </a:gradFill>
            <a:ln>
              <a:noFill/>
            </a:ln>
            <a:effectLst/>
          </p:spPr>
          <p:txBody>
            <a:bodyPr vert="horz" wrap="square" lIns="91440" tIns="45720" rIns="91440" bIns="45720" numCol="1" anchor="t" anchorCtr="0" compatLnSpc="1">
              <a:prstTxWarp prst="textNoShape">
                <a:avLst/>
              </a:prstTxWarp>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13" name="Freeform 13">
              <a:extLst>
                <a:ext uri="{FF2B5EF4-FFF2-40B4-BE49-F238E27FC236}">
                  <a16:creationId xmlns:a16="http://schemas.microsoft.com/office/drawing/2014/main" id="{78FCA91B-3BE3-4386-953B-A0B16A3AF4EF}"/>
                </a:ext>
              </a:extLst>
            </p:cNvPr>
            <p:cNvSpPr>
              <a:spLocks/>
            </p:cNvSpPr>
            <p:nvPr/>
          </p:nvSpPr>
          <p:spPr bwMode="auto">
            <a:xfrm>
              <a:off x="3528164" y="5749370"/>
              <a:ext cx="1050925" cy="219075"/>
            </a:xfrm>
            <a:custGeom>
              <a:avLst/>
              <a:gdLst>
                <a:gd name="T0" fmla="*/ 367 w 409"/>
                <a:gd name="T1" fmla="*/ 0 h 85"/>
                <a:gd name="T2" fmla="*/ 42 w 409"/>
                <a:gd name="T3" fmla="*/ 0 h 85"/>
                <a:gd name="T4" fmla="*/ 0 w 409"/>
                <a:gd name="T5" fmla="*/ 43 h 85"/>
                <a:gd name="T6" fmla="*/ 42 w 409"/>
                <a:gd name="T7" fmla="*/ 85 h 85"/>
                <a:gd name="T8" fmla="*/ 367 w 409"/>
                <a:gd name="T9" fmla="*/ 85 h 85"/>
                <a:gd name="T10" fmla="*/ 409 w 409"/>
                <a:gd name="T11" fmla="*/ 43 h 85"/>
                <a:gd name="T12" fmla="*/ 367 w 409"/>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409" h="85">
                  <a:moveTo>
                    <a:pt x="367" y="0"/>
                  </a:moveTo>
                  <a:cubicBezTo>
                    <a:pt x="42" y="0"/>
                    <a:pt x="42" y="0"/>
                    <a:pt x="42" y="0"/>
                  </a:cubicBezTo>
                  <a:cubicBezTo>
                    <a:pt x="19" y="0"/>
                    <a:pt x="0" y="19"/>
                    <a:pt x="0" y="43"/>
                  </a:cubicBezTo>
                  <a:cubicBezTo>
                    <a:pt x="0" y="66"/>
                    <a:pt x="19" y="85"/>
                    <a:pt x="42" y="85"/>
                  </a:cubicBezTo>
                  <a:cubicBezTo>
                    <a:pt x="367" y="85"/>
                    <a:pt x="367" y="85"/>
                    <a:pt x="367" y="85"/>
                  </a:cubicBezTo>
                  <a:cubicBezTo>
                    <a:pt x="390" y="85"/>
                    <a:pt x="409" y="66"/>
                    <a:pt x="409" y="43"/>
                  </a:cubicBezTo>
                  <a:cubicBezTo>
                    <a:pt x="409" y="19"/>
                    <a:pt x="390" y="0"/>
                    <a:pt x="367" y="0"/>
                  </a:cubicBezTo>
                  <a:close/>
                </a:path>
              </a:pathLst>
            </a:cu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path path="circle">
                <a:fillToRect l="100000" t="100000"/>
              </a:path>
              <a:tileRect r="-100000" b="-100000"/>
            </a:gradFill>
            <a:ln>
              <a:noFill/>
            </a:ln>
            <a:effectLst/>
          </p:spPr>
          <p:txBody>
            <a:bodyPr vert="horz" wrap="square" lIns="91440" tIns="45720" rIns="91440" bIns="45720" numCol="1" anchor="t" anchorCtr="0" compatLnSpc="1">
              <a:prstTxWarp prst="textNoShape">
                <a:avLst/>
              </a:prstTxWarp>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grpSp>
      <p:sp>
        <p:nvSpPr>
          <p:cNvPr id="19" name="Freeform 9">
            <a:extLst>
              <a:ext uri="{FF2B5EF4-FFF2-40B4-BE49-F238E27FC236}">
                <a16:creationId xmlns:a16="http://schemas.microsoft.com/office/drawing/2014/main" id="{96585BE8-2E26-492A-99A0-2DF0D4938B55}"/>
              </a:ext>
            </a:extLst>
          </p:cNvPr>
          <p:cNvSpPr>
            <a:spLocks noEditPoints="1"/>
          </p:cNvSpPr>
          <p:nvPr/>
        </p:nvSpPr>
        <p:spPr bwMode="auto">
          <a:xfrm>
            <a:off x="94473" y="823392"/>
            <a:ext cx="9144000" cy="4866825"/>
          </a:xfrm>
          <a:custGeom>
            <a:avLst/>
            <a:gdLst>
              <a:gd name="T0" fmla="*/ 1414 w 5364"/>
              <a:gd name="T1" fmla="*/ 1497 h 2583"/>
              <a:gd name="T2" fmla="*/ 1486 w 5364"/>
              <a:gd name="T3" fmla="*/ 1115 h 2583"/>
              <a:gd name="T4" fmla="*/ 1546 w 5364"/>
              <a:gd name="T5" fmla="*/ 923 h 2583"/>
              <a:gd name="T6" fmla="*/ 1469 w 5364"/>
              <a:gd name="T7" fmla="*/ 805 h 2583"/>
              <a:gd name="T8" fmla="*/ 1215 w 5364"/>
              <a:gd name="T9" fmla="*/ 415 h 2583"/>
              <a:gd name="T10" fmla="*/ 289 w 5364"/>
              <a:gd name="T11" fmla="*/ 401 h 2583"/>
              <a:gd name="T12" fmla="*/ 425 w 5364"/>
              <a:gd name="T13" fmla="*/ 656 h 2583"/>
              <a:gd name="T14" fmla="*/ 826 w 5364"/>
              <a:gd name="T15" fmla="*/ 895 h 2583"/>
              <a:gd name="T16" fmla="*/ 1469 w 5364"/>
              <a:gd name="T17" fmla="*/ 1505 h 2583"/>
              <a:gd name="T18" fmla="*/ 1559 w 5364"/>
              <a:gd name="T19" fmla="*/ 2480 h 2583"/>
              <a:gd name="T20" fmla="*/ 1509 w 5364"/>
              <a:gd name="T21" fmla="*/ 952 h 2583"/>
              <a:gd name="T22" fmla="*/ 1354 w 5364"/>
              <a:gd name="T23" fmla="*/ 910 h 2583"/>
              <a:gd name="T24" fmla="*/ 1768 w 5364"/>
              <a:gd name="T25" fmla="*/ 889 h 2583"/>
              <a:gd name="T26" fmla="*/ 754 w 5364"/>
              <a:gd name="T27" fmla="*/ 837 h 2583"/>
              <a:gd name="T28" fmla="*/ 1590 w 5364"/>
              <a:gd name="T29" fmla="*/ 2470 h 2583"/>
              <a:gd name="T30" fmla="*/ 1519 w 5364"/>
              <a:gd name="T31" fmla="*/ 2375 h 2583"/>
              <a:gd name="T32" fmla="*/ 2330 w 5364"/>
              <a:gd name="T33" fmla="*/ 510 h 2583"/>
              <a:gd name="T34" fmla="*/ 2330 w 5364"/>
              <a:gd name="T35" fmla="*/ 145 h 2583"/>
              <a:gd name="T36" fmla="*/ 1831 w 5364"/>
              <a:gd name="T37" fmla="*/ 472 h 2583"/>
              <a:gd name="T38" fmla="*/ 1662 w 5364"/>
              <a:gd name="T39" fmla="*/ 1474 h 2583"/>
              <a:gd name="T40" fmla="*/ 1530 w 5364"/>
              <a:gd name="T41" fmla="*/ 1340 h 2583"/>
              <a:gd name="T42" fmla="*/ 2565 w 5364"/>
              <a:gd name="T43" fmla="*/ 726 h 2583"/>
              <a:gd name="T44" fmla="*/ 1435 w 5364"/>
              <a:gd name="T45" fmla="*/ 788 h 2583"/>
              <a:gd name="T46" fmla="*/ 2458 w 5364"/>
              <a:gd name="T47" fmla="*/ 805 h 2583"/>
              <a:gd name="T48" fmla="*/ 1930 w 5364"/>
              <a:gd name="T49" fmla="*/ 44 h 2583"/>
              <a:gd name="T50" fmla="*/ 1668 w 5364"/>
              <a:gd name="T51" fmla="*/ 568 h 2583"/>
              <a:gd name="T52" fmla="*/ 2762 w 5364"/>
              <a:gd name="T53" fmla="*/ 132 h 2583"/>
              <a:gd name="T54" fmla="*/ 4572 w 5364"/>
              <a:gd name="T55" fmla="*/ 262 h 2583"/>
              <a:gd name="T56" fmla="*/ 3587 w 5364"/>
              <a:gd name="T57" fmla="*/ 218 h 2583"/>
              <a:gd name="T58" fmla="*/ 109 w 5364"/>
              <a:gd name="T59" fmla="*/ 803 h 2583"/>
              <a:gd name="T60" fmla="*/ 1020 w 5364"/>
              <a:gd name="T61" fmla="*/ 461 h 2583"/>
              <a:gd name="T62" fmla="*/ 1488 w 5364"/>
              <a:gd name="T63" fmla="*/ 470 h 2583"/>
              <a:gd name="T64" fmla="*/ 928 w 5364"/>
              <a:gd name="T65" fmla="*/ 325 h 2583"/>
              <a:gd name="T66" fmla="*/ 1385 w 5364"/>
              <a:gd name="T67" fmla="*/ 292 h 2583"/>
              <a:gd name="T68" fmla="*/ 970 w 5364"/>
              <a:gd name="T69" fmla="*/ 178 h 2583"/>
              <a:gd name="T70" fmla="*/ 5110 w 5364"/>
              <a:gd name="T71" fmla="*/ 1587 h 2583"/>
              <a:gd name="T72" fmla="*/ 5045 w 5364"/>
              <a:gd name="T73" fmla="*/ 2350 h 2583"/>
              <a:gd name="T74" fmla="*/ 4362 w 5364"/>
              <a:gd name="T75" fmla="*/ 1675 h 2583"/>
              <a:gd name="T76" fmla="*/ 4710 w 5364"/>
              <a:gd name="T77" fmla="*/ 1845 h 2583"/>
              <a:gd name="T78" fmla="*/ 4706 w 5364"/>
              <a:gd name="T79" fmla="*/ 2210 h 2583"/>
              <a:gd name="T80" fmla="*/ 2975 w 5364"/>
              <a:gd name="T81" fmla="*/ 1025 h 2583"/>
              <a:gd name="T82" fmla="*/ 3964 w 5364"/>
              <a:gd name="T83" fmla="*/ 1348 h 2583"/>
              <a:gd name="T84" fmla="*/ 2747 w 5364"/>
              <a:gd name="T85" fmla="*/ 1006 h 2583"/>
              <a:gd name="T86" fmla="*/ 4264 w 5364"/>
              <a:gd name="T87" fmla="*/ 1757 h 2583"/>
              <a:gd name="T88" fmla="*/ 4486 w 5364"/>
              <a:gd name="T89" fmla="*/ 1128 h 2583"/>
              <a:gd name="T90" fmla="*/ 4375 w 5364"/>
              <a:gd name="T91" fmla="*/ 1365 h 2583"/>
              <a:gd name="T92" fmla="*/ 2734 w 5364"/>
              <a:gd name="T93" fmla="*/ 1577 h 2583"/>
              <a:gd name="T94" fmla="*/ 4455 w 5364"/>
              <a:gd name="T95" fmla="*/ 1740 h 2583"/>
              <a:gd name="T96" fmla="*/ 4721 w 5364"/>
              <a:gd name="T97" fmla="*/ 1367 h 2583"/>
              <a:gd name="T98" fmla="*/ 4668 w 5364"/>
              <a:gd name="T99" fmla="*/ 1776 h 2583"/>
              <a:gd name="T100" fmla="*/ 4318 w 5364"/>
              <a:gd name="T101" fmla="*/ 1749 h 2583"/>
              <a:gd name="T102" fmla="*/ 4928 w 5364"/>
              <a:gd name="T103" fmla="*/ 419 h 2583"/>
              <a:gd name="T104" fmla="*/ 3696 w 5364"/>
              <a:gd name="T105" fmla="*/ 348 h 2583"/>
              <a:gd name="T106" fmla="*/ 2848 w 5364"/>
              <a:gd name="T107" fmla="*/ 451 h 2583"/>
              <a:gd name="T108" fmla="*/ 2921 w 5364"/>
              <a:gd name="T109" fmla="*/ 577 h 2583"/>
              <a:gd name="T110" fmla="*/ 2516 w 5364"/>
              <a:gd name="T111" fmla="*/ 1076 h 2583"/>
              <a:gd name="T112" fmla="*/ 3120 w 5364"/>
              <a:gd name="T113" fmla="*/ 914 h 2583"/>
              <a:gd name="T114" fmla="*/ 2372 w 5364"/>
              <a:gd name="T115" fmla="*/ 1457 h 2583"/>
              <a:gd name="T116" fmla="*/ 3195 w 5364"/>
              <a:gd name="T117" fmla="*/ 1793 h 2583"/>
              <a:gd name="T118" fmla="*/ 3484 w 5364"/>
              <a:gd name="T119" fmla="*/ 1258 h 2583"/>
              <a:gd name="T120" fmla="*/ 4090 w 5364"/>
              <a:gd name="T121" fmla="*/ 1543 h 2583"/>
              <a:gd name="T122" fmla="*/ 4333 w 5364"/>
              <a:gd name="T123" fmla="*/ 1061 h 2583"/>
              <a:gd name="T124" fmla="*/ 4926 w 5364"/>
              <a:gd name="T125" fmla="*/ 784 h 2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64" h="2583">
                <a:moveTo>
                  <a:pt x="2043" y="1824"/>
                </a:moveTo>
                <a:lnTo>
                  <a:pt x="2043" y="1826"/>
                </a:lnTo>
                <a:lnTo>
                  <a:pt x="2043" y="1826"/>
                </a:lnTo>
                <a:lnTo>
                  <a:pt x="2043" y="1826"/>
                </a:lnTo>
                <a:lnTo>
                  <a:pt x="2043" y="1826"/>
                </a:lnTo>
                <a:lnTo>
                  <a:pt x="2045" y="1826"/>
                </a:lnTo>
                <a:lnTo>
                  <a:pt x="2045" y="1824"/>
                </a:lnTo>
                <a:lnTo>
                  <a:pt x="2043" y="1824"/>
                </a:lnTo>
                <a:lnTo>
                  <a:pt x="2043" y="1824"/>
                </a:lnTo>
                <a:close/>
                <a:moveTo>
                  <a:pt x="1400" y="914"/>
                </a:moveTo>
                <a:lnTo>
                  <a:pt x="1400" y="914"/>
                </a:lnTo>
                <a:lnTo>
                  <a:pt x="1400" y="914"/>
                </a:lnTo>
                <a:lnTo>
                  <a:pt x="1402" y="914"/>
                </a:lnTo>
                <a:lnTo>
                  <a:pt x="1402" y="914"/>
                </a:lnTo>
                <a:lnTo>
                  <a:pt x="1400" y="912"/>
                </a:lnTo>
                <a:lnTo>
                  <a:pt x="1400" y="912"/>
                </a:lnTo>
                <a:lnTo>
                  <a:pt x="1400" y="912"/>
                </a:lnTo>
                <a:lnTo>
                  <a:pt x="1400" y="910"/>
                </a:lnTo>
                <a:lnTo>
                  <a:pt x="1400" y="910"/>
                </a:lnTo>
                <a:lnTo>
                  <a:pt x="1400" y="910"/>
                </a:lnTo>
                <a:lnTo>
                  <a:pt x="1400" y="912"/>
                </a:lnTo>
                <a:lnTo>
                  <a:pt x="1400" y="912"/>
                </a:lnTo>
                <a:lnTo>
                  <a:pt x="1400" y="914"/>
                </a:lnTo>
                <a:close/>
                <a:moveTo>
                  <a:pt x="1419" y="923"/>
                </a:moveTo>
                <a:lnTo>
                  <a:pt x="1419" y="923"/>
                </a:lnTo>
                <a:lnTo>
                  <a:pt x="1421" y="925"/>
                </a:lnTo>
                <a:lnTo>
                  <a:pt x="1423" y="925"/>
                </a:lnTo>
                <a:lnTo>
                  <a:pt x="1425" y="925"/>
                </a:lnTo>
                <a:lnTo>
                  <a:pt x="1425" y="925"/>
                </a:lnTo>
                <a:lnTo>
                  <a:pt x="1427" y="927"/>
                </a:lnTo>
                <a:lnTo>
                  <a:pt x="1427" y="927"/>
                </a:lnTo>
                <a:lnTo>
                  <a:pt x="1429" y="927"/>
                </a:lnTo>
                <a:lnTo>
                  <a:pt x="1429" y="927"/>
                </a:lnTo>
                <a:lnTo>
                  <a:pt x="1431" y="927"/>
                </a:lnTo>
                <a:lnTo>
                  <a:pt x="1431" y="929"/>
                </a:lnTo>
                <a:lnTo>
                  <a:pt x="1431" y="929"/>
                </a:lnTo>
                <a:lnTo>
                  <a:pt x="1433" y="925"/>
                </a:lnTo>
                <a:lnTo>
                  <a:pt x="1435" y="925"/>
                </a:lnTo>
                <a:lnTo>
                  <a:pt x="1435" y="927"/>
                </a:lnTo>
                <a:lnTo>
                  <a:pt x="1433" y="927"/>
                </a:lnTo>
                <a:lnTo>
                  <a:pt x="1433" y="927"/>
                </a:lnTo>
                <a:lnTo>
                  <a:pt x="1433" y="927"/>
                </a:lnTo>
                <a:lnTo>
                  <a:pt x="1431" y="927"/>
                </a:lnTo>
                <a:lnTo>
                  <a:pt x="1431" y="929"/>
                </a:lnTo>
                <a:lnTo>
                  <a:pt x="1431" y="929"/>
                </a:lnTo>
                <a:lnTo>
                  <a:pt x="1433" y="929"/>
                </a:lnTo>
                <a:lnTo>
                  <a:pt x="1433" y="929"/>
                </a:lnTo>
                <a:lnTo>
                  <a:pt x="1433" y="929"/>
                </a:lnTo>
                <a:lnTo>
                  <a:pt x="1435" y="927"/>
                </a:lnTo>
                <a:lnTo>
                  <a:pt x="1435" y="927"/>
                </a:lnTo>
                <a:lnTo>
                  <a:pt x="1437" y="925"/>
                </a:lnTo>
                <a:lnTo>
                  <a:pt x="1437" y="925"/>
                </a:lnTo>
                <a:lnTo>
                  <a:pt x="1435" y="925"/>
                </a:lnTo>
                <a:lnTo>
                  <a:pt x="1435" y="923"/>
                </a:lnTo>
                <a:lnTo>
                  <a:pt x="1435" y="923"/>
                </a:lnTo>
                <a:lnTo>
                  <a:pt x="1435" y="923"/>
                </a:lnTo>
                <a:lnTo>
                  <a:pt x="1435" y="923"/>
                </a:lnTo>
                <a:lnTo>
                  <a:pt x="1435" y="923"/>
                </a:lnTo>
                <a:lnTo>
                  <a:pt x="1435" y="923"/>
                </a:lnTo>
                <a:lnTo>
                  <a:pt x="1435" y="923"/>
                </a:lnTo>
                <a:lnTo>
                  <a:pt x="1435" y="925"/>
                </a:lnTo>
                <a:lnTo>
                  <a:pt x="1433" y="925"/>
                </a:lnTo>
                <a:lnTo>
                  <a:pt x="1433" y="925"/>
                </a:lnTo>
                <a:lnTo>
                  <a:pt x="1433" y="923"/>
                </a:lnTo>
                <a:lnTo>
                  <a:pt x="1433" y="923"/>
                </a:lnTo>
                <a:lnTo>
                  <a:pt x="1433" y="923"/>
                </a:lnTo>
                <a:lnTo>
                  <a:pt x="1433" y="923"/>
                </a:lnTo>
                <a:lnTo>
                  <a:pt x="1433" y="923"/>
                </a:lnTo>
                <a:lnTo>
                  <a:pt x="1433" y="921"/>
                </a:lnTo>
                <a:lnTo>
                  <a:pt x="1433" y="921"/>
                </a:lnTo>
                <a:lnTo>
                  <a:pt x="1433" y="921"/>
                </a:lnTo>
                <a:lnTo>
                  <a:pt x="1431" y="921"/>
                </a:lnTo>
                <a:lnTo>
                  <a:pt x="1431" y="921"/>
                </a:lnTo>
                <a:lnTo>
                  <a:pt x="1429" y="923"/>
                </a:lnTo>
                <a:lnTo>
                  <a:pt x="1429" y="923"/>
                </a:lnTo>
                <a:lnTo>
                  <a:pt x="1429" y="923"/>
                </a:lnTo>
                <a:lnTo>
                  <a:pt x="1429" y="921"/>
                </a:lnTo>
                <a:lnTo>
                  <a:pt x="1427" y="921"/>
                </a:lnTo>
                <a:lnTo>
                  <a:pt x="1427" y="921"/>
                </a:lnTo>
                <a:lnTo>
                  <a:pt x="1427" y="921"/>
                </a:lnTo>
                <a:lnTo>
                  <a:pt x="1427" y="921"/>
                </a:lnTo>
                <a:lnTo>
                  <a:pt x="1427" y="921"/>
                </a:lnTo>
                <a:lnTo>
                  <a:pt x="1425" y="921"/>
                </a:lnTo>
                <a:lnTo>
                  <a:pt x="1425" y="921"/>
                </a:lnTo>
                <a:lnTo>
                  <a:pt x="1425" y="921"/>
                </a:lnTo>
                <a:lnTo>
                  <a:pt x="1425" y="921"/>
                </a:lnTo>
                <a:lnTo>
                  <a:pt x="1425" y="921"/>
                </a:lnTo>
                <a:lnTo>
                  <a:pt x="1423" y="921"/>
                </a:lnTo>
                <a:lnTo>
                  <a:pt x="1423" y="923"/>
                </a:lnTo>
                <a:lnTo>
                  <a:pt x="1423" y="923"/>
                </a:lnTo>
                <a:lnTo>
                  <a:pt x="1423" y="923"/>
                </a:lnTo>
                <a:lnTo>
                  <a:pt x="1423" y="923"/>
                </a:lnTo>
                <a:lnTo>
                  <a:pt x="1425" y="923"/>
                </a:lnTo>
                <a:lnTo>
                  <a:pt x="1425" y="923"/>
                </a:lnTo>
                <a:lnTo>
                  <a:pt x="1423" y="923"/>
                </a:lnTo>
                <a:lnTo>
                  <a:pt x="1423" y="923"/>
                </a:lnTo>
                <a:lnTo>
                  <a:pt x="1423" y="923"/>
                </a:lnTo>
                <a:lnTo>
                  <a:pt x="1423" y="923"/>
                </a:lnTo>
                <a:lnTo>
                  <a:pt x="1423" y="923"/>
                </a:lnTo>
                <a:lnTo>
                  <a:pt x="1423" y="923"/>
                </a:lnTo>
                <a:lnTo>
                  <a:pt x="1423" y="923"/>
                </a:lnTo>
                <a:lnTo>
                  <a:pt x="1421" y="923"/>
                </a:lnTo>
                <a:lnTo>
                  <a:pt x="1421" y="923"/>
                </a:lnTo>
                <a:lnTo>
                  <a:pt x="1421" y="923"/>
                </a:lnTo>
                <a:lnTo>
                  <a:pt x="1421" y="923"/>
                </a:lnTo>
                <a:lnTo>
                  <a:pt x="1421" y="923"/>
                </a:lnTo>
                <a:lnTo>
                  <a:pt x="1419" y="923"/>
                </a:lnTo>
                <a:lnTo>
                  <a:pt x="1419" y="921"/>
                </a:lnTo>
                <a:lnTo>
                  <a:pt x="1419" y="921"/>
                </a:lnTo>
                <a:lnTo>
                  <a:pt x="1419" y="921"/>
                </a:lnTo>
                <a:lnTo>
                  <a:pt x="1419" y="921"/>
                </a:lnTo>
                <a:lnTo>
                  <a:pt x="1419" y="921"/>
                </a:lnTo>
                <a:lnTo>
                  <a:pt x="1419" y="921"/>
                </a:lnTo>
                <a:lnTo>
                  <a:pt x="1416" y="921"/>
                </a:lnTo>
                <a:lnTo>
                  <a:pt x="1416" y="921"/>
                </a:lnTo>
                <a:lnTo>
                  <a:pt x="1416" y="921"/>
                </a:lnTo>
                <a:lnTo>
                  <a:pt x="1416" y="921"/>
                </a:lnTo>
                <a:lnTo>
                  <a:pt x="1414" y="921"/>
                </a:lnTo>
                <a:lnTo>
                  <a:pt x="1414" y="921"/>
                </a:lnTo>
                <a:lnTo>
                  <a:pt x="1414" y="921"/>
                </a:lnTo>
                <a:lnTo>
                  <a:pt x="1414" y="921"/>
                </a:lnTo>
                <a:lnTo>
                  <a:pt x="1414" y="921"/>
                </a:lnTo>
                <a:lnTo>
                  <a:pt x="1414" y="923"/>
                </a:lnTo>
                <a:lnTo>
                  <a:pt x="1414" y="923"/>
                </a:lnTo>
                <a:lnTo>
                  <a:pt x="1419" y="923"/>
                </a:lnTo>
                <a:close/>
                <a:moveTo>
                  <a:pt x="1433" y="929"/>
                </a:moveTo>
                <a:lnTo>
                  <a:pt x="1433" y="929"/>
                </a:lnTo>
                <a:lnTo>
                  <a:pt x="1433" y="929"/>
                </a:lnTo>
                <a:lnTo>
                  <a:pt x="1433" y="929"/>
                </a:lnTo>
                <a:lnTo>
                  <a:pt x="1435" y="929"/>
                </a:lnTo>
                <a:lnTo>
                  <a:pt x="1435" y="929"/>
                </a:lnTo>
                <a:lnTo>
                  <a:pt x="1435" y="929"/>
                </a:lnTo>
                <a:lnTo>
                  <a:pt x="1435" y="929"/>
                </a:lnTo>
                <a:lnTo>
                  <a:pt x="1433" y="929"/>
                </a:lnTo>
                <a:close/>
                <a:moveTo>
                  <a:pt x="1412" y="923"/>
                </a:moveTo>
                <a:lnTo>
                  <a:pt x="1412" y="923"/>
                </a:lnTo>
                <a:lnTo>
                  <a:pt x="1412" y="921"/>
                </a:lnTo>
                <a:lnTo>
                  <a:pt x="1412" y="921"/>
                </a:lnTo>
                <a:lnTo>
                  <a:pt x="1412" y="921"/>
                </a:lnTo>
                <a:lnTo>
                  <a:pt x="1412" y="921"/>
                </a:lnTo>
                <a:lnTo>
                  <a:pt x="1412" y="921"/>
                </a:lnTo>
                <a:lnTo>
                  <a:pt x="1410" y="921"/>
                </a:lnTo>
                <a:lnTo>
                  <a:pt x="1410" y="921"/>
                </a:lnTo>
                <a:lnTo>
                  <a:pt x="1410" y="923"/>
                </a:lnTo>
                <a:lnTo>
                  <a:pt x="1410" y="923"/>
                </a:lnTo>
                <a:lnTo>
                  <a:pt x="1412" y="923"/>
                </a:lnTo>
                <a:close/>
                <a:moveTo>
                  <a:pt x="1404" y="921"/>
                </a:moveTo>
                <a:lnTo>
                  <a:pt x="1404" y="921"/>
                </a:lnTo>
                <a:lnTo>
                  <a:pt x="1404" y="921"/>
                </a:lnTo>
                <a:lnTo>
                  <a:pt x="1404" y="921"/>
                </a:lnTo>
                <a:lnTo>
                  <a:pt x="1406" y="921"/>
                </a:lnTo>
                <a:lnTo>
                  <a:pt x="1406" y="921"/>
                </a:lnTo>
                <a:lnTo>
                  <a:pt x="1408" y="921"/>
                </a:lnTo>
                <a:lnTo>
                  <a:pt x="1410" y="921"/>
                </a:lnTo>
                <a:lnTo>
                  <a:pt x="1410" y="921"/>
                </a:lnTo>
                <a:lnTo>
                  <a:pt x="1410" y="921"/>
                </a:lnTo>
                <a:lnTo>
                  <a:pt x="1410" y="921"/>
                </a:lnTo>
                <a:lnTo>
                  <a:pt x="1408" y="918"/>
                </a:lnTo>
                <a:lnTo>
                  <a:pt x="1408" y="918"/>
                </a:lnTo>
                <a:lnTo>
                  <a:pt x="1408" y="918"/>
                </a:lnTo>
                <a:lnTo>
                  <a:pt x="1406" y="918"/>
                </a:lnTo>
                <a:lnTo>
                  <a:pt x="1408" y="918"/>
                </a:lnTo>
                <a:lnTo>
                  <a:pt x="1408" y="918"/>
                </a:lnTo>
                <a:lnTo>
                  <a:pt x="1406" y="918"/>
                </a:lnTo>
                <a:lnTo>
                  <a:pt x="1406" y="921"/>
                </a:lnTo>
                <a:lnTo>
                  <a:pt x="1406" y="921"/>
                </a:lnTo>
                <a:lnTo>
                  <a:pt x="1404" y="921"/>
                </a:lnTo>
                <a:close/>
                <a:moveTo>
                  <a:pt x="1456" y="941"/>
                </a:moveTo>
                <a:lnTo>
                  <a:pt x="1458" y="941"/>
                </a:lnTo>
                <a:lnTo>
                  <a:pt x="1458" y="941"/>
                </a:lnTo>
                <a:lnTo>
                  <a:pt x="1458" y="941"/>
                </a:lnTo>
                <a:lnTo>
                  <a:pt x="1458" y="939"/>
                </a:lnTo>
                <a:lnTo>
                  <a:pt x="1456" y="939"/>
                </a:lnTo>
                <a:lnTo>
                  <a:pt x="1456" y="939"/>
                </a:lnTo>
                <a:lnTo>
                  <a:pt x="1456" y="941"/>
                </a:lnTo>
                <a:lnTo>
                  <a:pt x="1456" y="941"/>
                </a:lnTo>
                <a:close/>
                <a:moveTo>
                  <a:pt x="1377" y="889"/>
                </a:moveTo>
                <a:lnTo>
                  <a:pt x="1379" y="889"/>
                </a:lnTo>
                <a:lnTo>
                  <a:pt x="1379" y="889"/>
                </a:lnTo>
                <a:lnTo>
                  <a:pt x="1379" y="889"/>
                </a:lnTo>
                <a:lnTo>
                  <a:pt x="1379" y="887"/>
                </a:lnTo>
                <a:lnTo>
                  <a:pt x="1377" y="887"/>
                </a:lnTo>
                <a:lnTo>
                  <a:pt x="1377" y="887"/>
                </a:lnTo>
                <a:lnTo>
                  <a:pt x="1377" y="887"/>
                </a:lnTo>
                <a:lnTo>
                  <a:pt x="1375" y="889"/>
                </a:lnTo>
                <a:lnTo>
                  <a:pt x="1375" y="889"/>
                </a:lnTo>
                <a:lnTo>
                  <a:pt x="1375" y="889"/>
                </a:lnTo>
                <a:lnTo>
                  <a:pt x="1377" y="889"/>
                </a:lnTo>
                <a:close/>
                <a:moveTo>
                  <a:pt x="1402" y="916"/>
                </a:moveTo>
                <a:lnTo>
                  <a:pt x="1404" y="918"/>
                </a:lnTo>
                <a:lnTo>
                  <a:pt x="1404" y="918"/>
                </a:lnTo>
                <a:lnTo>
                  <a:pt x="1404" y="918"/>
                </a:lnTo>
                <a:lnTo>
                  <a:pt x="1404" y="918"/>
                </a:lnTo>
                <a:lnTo>
                  <a:pt x="1404" y="918"/>
                </a:lnTo>
                <a:lnTo>
                  <a:pt x="1404" y="916"/>
                </a:lnTo>
                <a:lnTo>
                  <a:pt x="1406" y="918"/>
                </a:lnTo>
                <a:lnTo>
                  <a:pt x="1406" y="916"/>
                </a:lnTo>
                <a:lnTo>
                  <a:pt x="1406" y="916"/>
                </a:lnTo>
                <a:lnTo>
                  <a:pt x="1406" y="916"/>
                </a:lnTo>
                <a:lnTo>
                  <a:pt x="1404" y="914"/>
                </a:lnTo>
                <a:lnTo>
                  <a:pt x="1404" y="914"/>
                </a:lnTo>
                <a:lnTo>
                  <a:pt x="1402" y="914"/>
                </a:lnTo>
                <a:lnTo>
                  <a:pt x="1402" y="914"/>
                </a:lnTo>
                <a:lnTo>
                  <a:pt x="1402" y="916"/>
                </a:lnTo>
                <a:lnTo>
                  <a:pt x="1402" y="916"/>
                </a:lnTo>
                <a:close/>
                <a:moveTo>
                  <a:pt x="1349" y="870"/>
                </a:moveTo>
                <a:lnTo>
                  <a:pt x="1349" y="870"/>
                </a:lnTo>
                <a:lnTo>
                  <a:pt x="1349" y="870"/>
                </a:lnTo>
                <a:lnTo>
                  <a:pt x="1349" y="870"/>
                </a:lnTo>
                <a:lnTo>
                  <a:pt x="1351" y="870"/>
                </a:lnTo>
                <a:lnTo>
                  <a:pt x="1351" y="870"/>
                </a:lnTo>
                <a:lnTo>
                  <a:pt x="1349" y="868"/>
                </a:lnTo>
                <a:lnTo>
                  <a:pt x="1349" y="868"/>
                </a:lnTo>
                <a:lnTo>
                  <a:pt x="1349" y="868"/>
                </a:lnTo>
                <a:lnTo>
                  <a:pt x="1349" y="868"/>
                </a:lnTo>
                <a:lnTo>
                  <a:pt x="1349" y="868"/>
                </a:lnTo>
                <a:lnTo>
                  <a:pt x="1349" y="870"/>
                </a:lnTo>
                <a:lnTo>
                  <a:pt x="1349" y="870"/>
                </a:lnTo>
                <a:close/>
                <a:moveTo>
                  <a:pt x="1305" y="904"/>
                </a:moveTo>
                <a:lnTo>
                  <a:pt x="1305" y="904"/>
                </a:lnTo>
                <a:lnTo>
                  <a:pt x="1305" y="904"/>
                </a:lnTo>
                <a:lnTo>
                  <a:pt x="1305" y="904"/>
                </a:lnTo>
                <a:lnTo>
                  <a:pt x="1305" y="904"/>
                </a:lnTo>
                <a:lnTo>
                  <a:pt x="1305" y="904"/>
                </a:lnTo>
                <a:lnTo>
                  <a:pt x="1305" y="904"/>
                </a:lnTo>
                <a:lnTo>
                  <a:pt x="1305" y="904"/>
                </a:lnTo>
                <a:close/>
                <a:moveTo>
                  <a:pt x="2102" y="1732"/>
                </a:moveTo>
                <a:lnTo>
                  <a:pt x="2102" y="1730"/>
                </a:lnTo>
                <a:lnTo>
                  <a:pt x="2102" y="1728"/>
                </a:lnTo>
                <a:lnTo>
                  <a:pt x="2102" y="1723"/>
                </a:lnTo>
                <a:lnTo>
                  <a:pt x="2099" y="1719"/>
                </a:lnTo>
                <a:lnTo>
                  <a:pt x="2099" y="1717"/>
                </a:lnTo>
                <a:lnTo>
                  <a:pt x="2097" y="1711"/>
                </a:lnTo>
                <a:lnTo>
                  <a:pt x="2095" y="1707"/>
                </a:lnTo>
                <a:lnTo>
                  <a:pt x="2093" y="1705"/>
                </a:lnTo>
                <a:lnTo>
                  <a:pt x="2093" y="1705"/>
                </a:lnTo>
                <a:lnTo>
                  <a:pt x="2087" y="1705"/>
                </a:lnTo>
                <a:lnTo>
                  <a:pt x="2085" y="1705"/>
                </a:lnTo>
                <a:lnTo>
                  <a:pt x="2081" y="1705"/>
                </a:lnTo>
                <a:lnTo>
                  <a:pt x="2079" y="1705"/>
                </a:lnTo>
                <a:lnTo>
                  <a:pt x="2074" y="1705"/>
                </a:lnTo>
                <a:lnTo>
                  <a:pt x="2074" y="1702"/>
                </a:lnTo>
                <a:lnTo>
                  <a:pt x="2072" y="1702"/>
                </a:lnTo>
                <a:lnTo>
                  <a:pt x="2070" y="1702"/>
                </a:lnTo>
                <a:lnTo>
                  <a:pt x="2068" y="1698"/>
                </a:lnTo>
                <a:lnTo>
                  <a:pt x="2062" y="1696"/>
                </a:lnTo>
                <a:lnTo>
                  <a:pt x="2060" y="1694"/>
                </a:lnTo>
                <a:lnTo>
                  <a:pt x="2055" y="1692"/>
                </a:lnTo>
                <a:lnTo>
                  <a:pt x="2053" y="1688"/>
                </a:lnTo>
                <a:lnTo>
                  <a:pt x="2051" y="1688"/>
                </a:lnTo>
                <a:lnTo>
                  <a:pt x="2051" y="1684"/>
                </a:lnTo>
                <a:lnTo>
                  <a:pt x="2047" y="1684"/>
                </a:lnTo>
                <a:lnTo>
                  <a:pt x="2045" y="1682"/>
                </a:lnTo>
                <a:lnTo>
                  <a:pt x="2043" y="1679"/>
                </a:lnTo>
                <a:lnTo>
                  <a:pt x="2037" y="1677"/>
                </a:lnTo>
                <a:lnTo>
                  <a:pt x="2035" y="1675"/>
                </a:lnTo>
                <a:lnTo>
                  <a:pt x="2035" y="1675"/>
                </a:lnTo>
                <a:lnTo>
                  <a:pt x="2032" y="1673"/>
                </a:lnTo>
                <a:lnTo>
                  <a:pt x="2028" y="1673"/>
                </a:lnTo>
                <a:lnTo>
                  <a:pt x="2024" y="1671"/>
                </a:lnTo>
                <a:lnTo>
                  <a:pt x="2022" y="1671"/>
                </a:lnTo>
                <a:lnTo>
                  <a:pt x="2016" y="1673"/>
                </a:lnTo>
                <a:lnTo>
                  <a:pt x="2011" y="1673"/>
                </a:lnTo>
                <a:lnTo>
                  <a:pt x="2009" y="1673"/>
                </a:lnTo>
                <a:lnTo>
                  <a:pt x="2007" y="1673"/>
                </a:lnTo>
                <a:lnTo>
                  <a:pt x="2005" y="1673"/>
                </a:lnTo>
                <a:lnTo>
                  <a:pt x="2003" y="1671"/>
                </a:lnTo>
                <a:lnTo>
                  <a:pt x="2001" y="1671"/>
                </a:lnTo>
                <a:lnTo>
                  <a:pt x="1999" y="1671"/>
                </a:lnTo>
                <a:lnTo>
                  <a:pt x="1995" y="1671"/>
                </a:lnTo>
                <a:lnTo>
                  <a:pt x="1991" y="1669"/>
                </a:lnTo>
                <a:lnTo>
                  <a:pt x="1988" y="1669"/>
                </a:lnTo>
                <a:lnTo>
                  <a:pt x="1986" y="1667"/>
                </a:lnTo>
                <a:lnTo>
                  <a:pt x="1986" y="1667"/>
                </a:lnTo>
                <a:lnTo>
                  <a:pt x="1982" y="1665"/>
                </a:lnTo>
                <a:lnTo>
                  <a:pt x="1980" y="1665"/>
                </a:lnTo>
                <a:lnTo>
                  <a:pt x="1978" y="1665"/>
                </a:lnTo>
                <a:lnTo>
                  <a:pt x="1978" y="1667"/>
                </a:lnTo>
                <a:lnTo>
                  <a:pt x="1974" y="1667"/>
                </a:lnTo>
                <a:lnTo>
                  <a:pt x="1972" y="1669"/>
                </a:lnTo>
                <a:lnTo>
                  <a:pt x="1972" y="1669"/>
                </a:lnTo>
                <a:lnTo>
                  <a:pt x="1970" y="1669"/>
                </a:lnTo>
                <a:lnTo>
                  <a:pt x="1967" y="1671"/>
                </a:lnTo>
                <a:lnTo>
                  <a:pt x="1967" y="1671"/>
                </a:lnTo>
                <a:lnTo>
                  <a:pt x="1967" y="1669"/>
                </a:lnTo>
                <a:lnTo>
                  <a:pt x="1970" y="1669"/>
                </a:lnTo>
                <a:lnTo>
                  <a:pt x="1970" y="1667"/>
                </a:lnTo>
                <a:lnTo>
                  <a:pt x="1970" y="1667"/>
                </a:lnTo>
                <a:lnTo>
                  <a:pt x="1967" y="1667"/>
                </a:lnTo>
                <a:lnTo>
                  <a:pt x="1967" y="1667"/>
                </a:lnTo>
                <a:lnTo>
                  <a:pt x="1965" y="1667"/>
                </a:lnTo>
                <a:lnTo>
                  <a:pt x="1965" y="1671"/>
                </a:lnTo>
                <a:lnTo>
                  <a:pt x="1963" y="1673"/>
                </a:lnTo>
                <a:lnTo>
                  <a:pt x="1961" y="1675"/>
                </a:lnTo>
                <a:lnTo>
                  <a:pt x="1959" y="1677"/>
                </a:lnTo>
                <a:lnTo>
                  <a:pt x="1959" y="1675"/>
                </a:lnTo>
                <a:lnTo>
                  <a:pt x="1961" y="1671"/>
                </a:lnTo>
                <a:lnTo>
                  <a:pt x="1961" y="1669"/>
                </a:lnTo>
                <a:lnTo>
                  <a:pt x="1961" y="1669"/>
                </a:lnTo>
                <a:lnTo>
                  <a:pt x="1961" y="1667"/>
                </a:lnTo>
                <a:lnTo>
                  <a:pt x="1963" y="1667"/>
                </a:lnTo>
                <a:lnTo>
                  <a:pt x="1963" y="1665"/>
                </a:lnTo>
                <a:lnTo>
                  <a:pt x="1965" y="1665"/>
                </a:lnTo>
                <a:lnTo>
                  <a:pt x="1965" y="1665"/>
                </a:lnTo>
                <a:lnTo>
                  <a:pt x="1963" y="1663"/>
                </a:lnTo>
                <a:lnTo>
                  <a:pt x="1963" y="1663"/>
                </a:lnTo>
                <a:lnTo>
                  <a:pt x="1961" y="1663"/>
                </a:lnTo>
                <a:lnTo>
                  <a:pt x="1961" y="1665"/>
                </a:lnTo>
                <a:lnTo>
                  <a:pt x="1959" y="1665"/>
                </a:lnTo>
                <a:lnTo>
                  <a:pt x="1959" y="1663"/>
                </a:lnTo>
                <a:lnTo>
                  <a:pt x="1959" y="1663"/>
                </a:lnTo>
                <a:lnTo>
                  <a:pt x="1961" y="1663"/>
                </a:lnTo>
                <a:lnTo>
                  <a:pt x="1961" y="1663"/>
                </a:lnTo>
                <a:lnTo>
                  <a:pt x="1961" y="1661"/>
                </a:lnTo>
                <a:lnTo>
                  <a:pt x="1963" y="1661"/>
                </a:lnTo>
                <a:lnTo>
                  <a:pt x="1963" y="1658"/>
                </a:lnTo>
                <a:lnTo>
                  <a:pt x="1961" y="1658"/>
                </a:lnTo>
                <a:lnTo>
                  <a:pt x="1961" y="1656"/>
                </a:lnTo>
                <a:lnTo>
                  <a:pt x="1959" y="1656"/>
                </a:lnTo>
                <a:lnTo>
                  <a:pt x="1959" y="1656"/>
                </a:lnTo>
                <a:lnTo>
                  <a:pt x="1959" y="1656"/>
                </a:lnTo>
                <a:lnTo>
                  <a:pt x="1959" y="1656"/>
                </a:lnTo>
                <a:lnTo>
                  <a:pt x="1959" y="1654"/>
                </a:lnTo>
                <a:lnTo>
                  <a:pt x="1957" y="1654"/>
                </a:lnTo>
                <a:lnTo>
                  <a:pt x="1955" y="1652"/>
                </a:lnTo>
                <a:lnTo>
                  <a:pt x="1955" y="1652"/>
                </a:lnTo>
                <a:lnTo>
                  <a:pt x="1953" y="1652"/>
                </a:lnTo>
                <a:lnTo>
                  <a:pt x="1953" y="1654"/>
                </a:lnTo>
                <a:lnTo>
                  <a:pt x="1951" y="1656"/>
                </a:lnTo>
                <a:lnTo>
                  <a:pt x="1951" y="1656"/>
                </a:lnTo>
                <a:lnTo>
                  <a:pt x="1951" y="1654"/>
                </a:lnTo>
                <a:lnTo>
                  <a:pt x="1949" y="1650"/>
                </a:lnTo>
                <a:lnTo>
                  <a:pt x="1949" y="1650"/>
                </a:lnTo>
                <a:lnTo>
                  <a:pt x="1947" y="1650"/>
                </a:lnTo>
                <a:lnTo>
                  <a:pt x="1944" y="1650"/>
                </a:lnTo>
                <a:lnTo>
                  <a:pt x="1942" y="1648"/>
                </a:lnTo>
                <a:lnTo>
                  <a:pt x="1940" y="1648"/>
                </a:lnTo>
                <a:lnTo>
                  <a:pt x="1940" y="1648"/>
                </a:lnTo>
                <a:lnTo>
                  <a:pt x="1938" y="1646"/>
                </a:lnTo>
                <a:lnTo>
                  <a:pt x="1938" y="1646"/>
                </a:lnTo>
                <a:lnTo>
                  <a:pt x="1936" y="1646"/>
                </a:lnTo>
                <a:lnTo>
                  <a:pt x="1936" y="1646"/>
                </a:lnTo>
                <a:lnTo>
                  <a:pt x="1934" y="1646"/>
                </a:lnTo>
                <a:lnTo>
                  <a:pt x="1932" y="1646"/>
                </a:lnTo>
                <a:lnTo>
                  <a:pt x="1932" y="1644"/>
                </a:lnTo>
                <a:lnTo>
                  <a:pt x="1930" y="1644"/>
                </a:lnTo>
                <a:lnTo>
                  <a:pt x="1930" y="1642"/>
                </a:lnTo>
                <a:lnTo>
                  <a:pt x="1928" y="1642"/>
                </a:lnTo>
                <a:lnTo>
                  <a:pt x="1928" y="1642"/>
                </a:lnTo>
                <a:lnTo>
                  <a:pt x="1926" y="1642"/>
                </a:lnTo>
                <a:lnTo>
                  <a:pt x="1926" y="1642"/>
                </a:lnTo>
                <a:lnTo>
                  <a:pt x="1923" y="1642"/>
                </a:lnTo>
                <a:lnTo>
                  <a:pt x="1923" y="1640"/>
                </a:lnTo>
                <a:lnTo>
                  <a:pt x="1921" y="1640"/>
                </a:lnTo>
                <a:lnTo>
                  <a:pt x="1921" y="1640"/>
                </a:lnTo>
                <a:lnTo>
                  <a:pt x="1919" y="1642"/>
                </a:lnTo>
                <a:lnTo>
                  <a:pt x="1921" y="1642"/>
                </a:lnTo>
                <a:lnTo>
                  <a:pt x="1921" y="1642"/>
                </a:lnTo>
                <a:lnTo>
                  <a:pt x="1919" y="1642"/>
                </a:lnTo>
                <a:lnTo>
                  <a:pt x="1919" y="1642"/>
                </a:lnTo>
                <a:lnTo>
                  <a:pt x="1917" y="1642"/>
                </a:lnTo>
                <a:lnTo>
                  <a:pt x="1917" y="1642"/>
                </a:lnTo>
                <a:lnTo>
                  <a:pt x="1917" y="1642"/>
                </a:lnTo>
                <a:lnTo>
                  <a:pt x="1915" y="1642"/>
                </a:lnTo>
                <a:lnTo>
                  <a:pt x="1915" y="1642"/>
                </a:lnTo>
                <a:lnTo>
                  <a:pt x="1913" y="1642"/>
                </a:lnTo>
                <a:lnTo>
                  <a:pt x="1913" y="1642"/>
                </a:lnTo>
                <a:lnTo>
                  <a:pt x="1911" y="1642"/>
                </a:lnTo>
                <a:lnTo>
                  <a:pt x="1911" y="1642"/>
                </a:lnTo>
                <a:lnTo>
                  <a:pt x="1911" y="1642"/>
                </a:lnTo>
                <a:lnTo>
                  <a:pt x="1911" y="1642"/>
                </a:lnTo>
                <a:lnTo>
                  <a:pt x="1909" y="1644"/>
                </a:lnTo>
                <a:lnTo>
                  <a:pt x="1909" y="1644"/>
                </a:lnTo>
                <a:lnTo>
                  <a:pt x="1907" y="1646"/>
                </a:lnTo>
                <a:lnTo>
                  <a:pt x="1909" y="1646"/>
                </a:lnTo>
                <a:lnTo>
                  <a:pt x="1907" y="1648"/>
                </a:lnTo>
                <a:lnTo>
                  <a:pt x="1907" y="1648"/>
                </a:lnTo>
                <a:lnTo>
                  <a:pt x="1905" y="1650"/>
                </a:lnTo>
                <a:lnTo>
                  <a:pt x="1905" y="1652"/>
                </a:lnTo>
                <a:lnTo>
                  <a:pt x="1907" y="1652"/>
                </a:lnTo>
                <a:lnTo>
                  <a:pt x="1907" y="1652"/>
                </a:lnTo>
                <a:lnTo>
                  <a:pt x="1907" y="1652"/>
                </a:lnTo>
                <a:lnTo>
                  <a:pt x="1905" y="1654"/>
                </a:lnTo>
                <a:lnTo>
                  <a:pt x="1905" y="1654"/>
                </a:lnTo>
                <a:lnTo>
                  <a:pt x="1905" y="1652"/>
                </a:lnTo>
                <a:lnTo>
                  <a:pt x="1903" y="1652"/>
                </a:lnTo>
                <a:lnTo>
                  <a:pt x="1898" y="1656"/>
                </a:lnTo>
                <a:lnTo>
                  <a:pt x="1896" y="1658"/>
                </a:lnTo>
                <a:lnTo>
                  <a:pt x="1894" y="1658"/>
                </a:lnTo>
                <a:lnTo>
                  <a:pt x="1892" y="1665"/>
                </a:lnTo>
                <a:lnTo>
                  <a:pt x="1892" y="1667"/>
                </a:lnTo>
                <a:lnTo>
                  <a:pt x="1890" y="1669"/>
                </a:lnTo>
                <a:lnTo>
                  <a:pt x="1890" y="1669"/>
                </a:lnTo>
                <a:lnTo>
                  <a:pt x="1888" y="1669"/>
                </a:lnTo>
                <a:lnTo>
                  <a:pt x="1890" y="1669"/>
                </a:lnTo>
                <a:lnTo>
                  <a:pt x="1890" y="1667"/>
                </a:lnTo>
                <a:lnTo>
                  <a:pt x="1890" y="1665"/>
                </a:lnTo>
                <a:lnTo>
                  <a:pt x="1892" y="1663"/>
                </a:lnTo>
                <a:lnTo>
                  <a:pt x="1892" y="1658"/>
                </a:lnTo>
                <a:lnTo>
                  <a:pt x="1894" y="1656"/>
                </a:lnTo>
                <a:lnTo>
                  <a:pt x="1890" y="1658"/>
                </a:lnTo>
                <a:lnTo>
                  <a:pt x="1888" y="1658"/>
                </a:lnTo>
                <a:lnTo>
                  <a:pt x="1886" y="1658"/>
                </a:lnTo>
                <a:lnTo>
                  <a:pt x="1884" y="1658"/>
                </a:lnTo>
                <a:lnTo>
                  <a:pt x="1882" y="1658"/>
                </a:lnTo>
                <a:lnTo>
                  <a:pt x="1882" y="1658"/>
                </a:lnTo>
                <a:lnTo>
                  <a:pt x="1879" y="1658"/>
                </a:lnTo>
                <a:lnTo>
                  <a:pt x="1877" y="1661"/>
                </a:lnTo>
                <a:lnTo>
                  <a:pt x="1875" y="1658"/>
                </a:lnTo>
                <a:lnTo>
                  <a:pt x="1873" y="1656"/>
                </a:lnTo>
                <a:lnTo>
                  <a:pt x="1873" y="1656"/>
                </a:lnTo>
                <a:lnTo>
                  <a:pt x="1873" y="1656"/>
                </a:lnTo>
                <a:lnTo>
                  <a:pt x="1873" y="1654"/>
                </a:lnTo>
                <a:lnTo>
                  <a:pt x="1871" y="1652"/>
                </a:lnTo>
                <a:lnTo>
                  <a:pt x="1871" y="1650"/>
                </a:lnTo>
                <a:lnTo>
                  <a:pt x="1871" y="1650"/>
                </a:lnTo>
                <a:lnTo>
                  <a:pt x="1871" y="1648"/>
                </a:lnTo>
                <a:lnTo>
                  <a:pt x="1871" y="1648"/>
                </a:lnTo>
                <a:lnTo>
                  <a:pt x="1869" y="1648"/>
                </a:lnTo>
                <a:lnTo>
                  <a:pt x="1871" y="1646"/>
                </a:lnTo>
                <a:lnTo>
                  <a:pt x="1871" y="1646"/>
                </a:lnTo>
                <a:lnTo>
                  <a:pt x="1871" y="1644"/>
                </a:lnTo>
                <a:lnTo>
                  <a:pt x="1869" y="1646"/>
                </a:lnTo>
                <a:lnTo>
                  <a:pt x="1869" y="1646"/>
                </a:lnTo>
                <a:lnTo>
                  <a:pt x="1867" y="1648"/>
                </a:lnTo>
                <a:lnTo>
                  <a:pt x="1865" y="1648"/>
                </a:lnTo>
                <a:lnTo>
                  <a:pt x="1861" y="1650"/>
                </a:lnTo>
                <a:lnTo>
                  <a:pt x="1859" y="1652"/>
                </a:lnTo>
                <a:lnTo>
                  <a:pt x="1854" y="1654"/>
                </a:lnTo>
                <a:lnTo>
                  <a:pt x="1852" y="1654"/>
                </a:lnTo>
                <a:lnTo>
                  <a:pt x="1850" y="1654"/>
                </a:lnTo>
                <a:lnTo>
                  <a:pt x="1844" y="1654"/>
                </a:lnTo>
                <a:lnTo>
                  <a:pt x="1846" y="1652"/>
                </a:lnTo>
                <a:lnTo>
                  <a:pt x="1850" y="1650"/>
                </a:lnTo>
                <a:lnTo>
                  <a:pt x="1854" y="1652"/>
                </a:lnTo>
                <a:lnTo>
                  <a:pt x="1854" y="1650"/>
                </a:lnTo>
                <a:lnTo>
                  <a:pt x="1854" y="1650"/>
                </a:lnTo>
                <a:lnTo>
                  <a:pt x="1856" y="1648"/>
                </a:lnTo>
                <a:lnTo>
                  <a:pt x="1856" y="1648"/>
                </a:lnTo>
                <a:lnTo>
                  <a:pt x="1859" y="1646"/>
                </a:lnTo>
                <a:lnTo>
                  <a:pt x="1859" y="1644"/>
                </a:lnTo>
                <a:lnTo>
                  <a:pt x="1859" y="1642"/>
                </a:lnTo>
                <a:lnTo>
                  <a:pt x="1861" y="1640"/>
                </a:lnTo>
                <a:lnTo>
                  <a:pt x="1861" y="1638"/>
                </a:lnTo>
                <a:lnTo>
                  <a:pt x="1863" y="1638"/>
                </a:lnTo>
                <a:lnTo>
                  <a:pt x="1865" y="1633"/>
                </a:lnTo>
                <a:lnTo>
                  <a:pt x="1865" y="1633"/>
                </a:lnTo>
                <a:lnTo>
                  <a:pt x="1867" y="1631"/>
                </a:lnTo>
                <a:lnTo>
                  <a:pt x="1869" y="1629"/>
                </a:lnTo>
                <a:lnTo>
                  <a:pt x="1871" y="1629"/>
                </a:lnTo>
                <a:lnTo>
                  <a:pt x="1871" y="1629"/>
                </a:lnTo>
                <a:lnTo>
                  <a:pt x="1873" y="1627"/>
                </a:lnTo>
                <a:lnTo>
                  <a:pt x="1875" y="1625"/>
                </a:lnTo>
                <a:lnTo>
                  <a:pt x="1877" y="1623"/>
                </a:lnTo>
                <a:lnTo>
                  <a:pt x="1877" y="1621"/>
                </a:lnTo>
                <a:lnTo>
                  <a:pt x="1879" y="1619"/>
                </a:lnTo>
                <a:lnTo>
                  <a:pt x="1882" y="1617"/>
                </a:lnTo>
                <a:lnTo>
                  <a:pt x="1884" y="1617"/>
                </a:lnTo>
                <a:lnTo>
                  <a:pt x="1884" y="1614"/>
                </a:lnTo>
                <a:lnTo>
                  <a:pt x="1886" y="1614"/>
                </a:lnTo>
                <a:lnTo>
                  <a:pt x="1884" y="1612"/>
                </a:lnTo>
                <a:lnTo>
                  <a:pt x="1886" y="1610"/>
                </a:lnTo>
                <a:lnTo>
                  <a:pt x="1884" y="1608"/>
                </a:lnTo>
                <a:lnTo>
                  <a:pt x="1882" y="1606"/>
                </a:lnTo>
                <a:lnTo>
                  <a:pt x="1882" y="1606"/>
                </a:lnTo>
                <a:lnTo>
                  <a:pt x="1879" y="1606"/>
                </a:lnTo>
                <a:lnTo>
                  <a:pt x="1877" y="1604"/>
                </a:lnTo>
                <a:lnTo>
                  <a:pt x="1875" y="1604"/>
                </a:lnTo>
                <a:lnTo>
                  <a:pt x="1875" y="1602"/>
                </a:lnTo>
                <a:lnTo>
                  <a:pt x="1875" y="1602"/>
                </a:lnTo>
                <a:lnTo>
                  <a:pt x="1873" y="1600"/>
                </a:lnTo>
                <a:lnTo>
                  <a:pt x="1873" y="1600"/>
                </a:lnTo>
                <a:lnTo>
                  <a:pt x="1873" y="1600"/>
                </a:lnTo>
                <a:lnTo>
                  <a:pt x="1873" y="1600"/>
                </a:lnTo>
                <a:lnTo>
                  <a:pt x="1873" y="1598"/>
                </a:lnTo>
                <a:lnTo>
                  <a:pt x="1871" y="1596"/>
                </a:lnTo>
                <a:lnTo>
                  <a:pt x="1871" y="1593"/>
                </a:lnTo>
                <a:lnTo>
                  <a:pt x="1871" y="1593"/>
                </a:lnTo>
                <a:lnTo>
                  <a:pt x="1869" y="1587"/>
                </a:lnTo>
                <a:lnTo>
                  <a:pt x="1869" y="1583"/>
                </a:lnTo>
                <a:lnTo>
                  <a:pt x="1867" y="1579"/>
                </a:lnTo>
                <a:lnTo>
                  <a:pt x="1865" y="1573"/>
                </a:lnTo>
                <a:lnTo>
                  <a:pt x="1865" y="1570"/>
                </a:lnTo>
                <a:lnTo>
                  <a:pt x="1863" y="1568"/>
                </a:lnTo>
                <a:lnTo>
                  <a:pt x="1861" y="1568"/>
                </a:lnTo>
                <a:lnTo>
                  <a:pt x="1861" y="1570"/>
                </a:lnTo>
                <a:lnTo>
                  <a:pt x="1859" y="1573"/>
                </a:lnTo>
                <a:lnTo>
                  <a:pt x="1859" y="1573"/>
                </a:lnTo>
                <a:lnTo>
                  <a:pt x="1859" y="1573"/>
                </a:lnTo>
                <a:lnTo>
                  <a:pt x="1859" y="1570"/>
                </a:lnTo>
                <a:lnTo>
                  <a:pt x="1859" y="1570"/>
                </a:lnTo>
                <a:lnTo>
                  <a:pt x="1856" y="1566"/>
                </a:lnTo>
                <a:lnTo>
                  <a:pt x="1856" y="1564"/>
                </a:lnTo>
                <a:lnTo>
                  <a:pt x="1856" y="1564"/>
                </a:lnTo>
                <a:lnTo>
                  <a:pt x="1856" y="1566"/>
                </a:lnTo>
                <a:lnTo>
                  <a:pt x="1856" y="1568"/>
                </a:lnTo>
                <a:lnTo>
                  <a:pt x="1854" y="1568"/>
                </a:lnTo>
                <a:lnTo>
                  <a:pt x="1854" y="1568"/>
                </a:lnTo>
                <a:lnTo>
                  <a:pt x="1854" y="1568"/>
                </a:lnTo>
                <a:lnTo>
                  <a:pt x="1854" y="1568"/>
                </a:lnTo>
                <a:lnTo>
                  <a:pt x="1854" y="1566"/>
                </a:lnTo>
                <a:lnTo>
                  <a:pt x="1854" y="1564"/>
                </a:lnTo>
                <a:lnTo>
                  <a:pt x="1854" y="1564"/>
                </a:lnTo>
                <a:lnTo>
                  <a:pt x="1850" y="1562"/>
                </a:lnTo>
                <a:lnTo>
                  <a:pt x="1850" y="1562"/>
                </a:lnTo>
                <a:lnTo>
                  <a:pt x="1850" y="1562"/>
                </a:lnTo>
                <a:lnTo>
                  <a:pt x="1850" y="1560"/>
                </a:lnTo>
                <a:lnTo>
                  <a:pt x="1848" y="1560"/>
                </a:lnTo>
                <a:lnTo>
                  <a:pt x="1844" y="1556"/>
                </a:lnTo>
                <a:lnTo>
                  <a:pt x="1842" y="1554"/>
                </a:lnTo>
                <a:lnTo>
                  <a:pt x="1835" y="1552"/>
                </a:lnTo>
                <a:lnTo>
                  <a:pt x="1833" y="1552"/>
                </a:lnTo>
                <a:lnTo>
                  <a:pt x="1827" y="1547"/>
                </a:lnTo>
                <a:lnTo>
                  <a:pt x="1827" y="1547"/>
                </a:lnTo>
                <a:lnTo>
                  <a:pt x="1825" y="1549"/>
                </a:lnTo>
                <a:lnTo>
                  <a:pt x="1825" y="1554"/>
                </a:lnTo>
                <a:lnTo>
                  <a:pt x="1823" y="1554"/>
                </a:lnTo>
                <a:lnTo>
                  <a:pt x="1825" y="1552"/>
                </a:lnTo>
                <a:lnTo>
                  <a:pt x="1825" y="1552"/>
                </a:lnTo>
                <a:lnTo>
                  <a:pt x="1825" y="1549"/>
                </a:lnTo>
                <a:lnTo>
                  <a:pt x="1825" y="1547"/>
                </a:lnTo>
                <a:lnTo>
                  <a:pt x="1823" y="1547"/>
                </a:lnTo>
                <a:lnTo>
                  <a:pt x="1821" y="1545"/>
                </a:lnTo>
                <a:lnTo>
                  <a:pt x="1812" y="1545"/>
                </a:lnTo>
                <a:lnTo>
                  <a:pt x="1808" y="1545"/>
                </a:lnTo>
                <a:lnTo>
                  <a:pt x="1806" y="1545"/>
                </a:lnTo>
                <a:lnTo>
                  <a:pt x="1802" y="1545"/>
                </a:lnTo>
                <a:lnTo>
                  <a:pt x="1800" y="1545"/>
                </a:lnTo>
                <a:lnTo>
                  <a:pt x="1798" y="1547"/>
                </a:lnTo>
                <a:lnTo>
                  <a:pt x="1798" y="1547"/>
                </a:lnTo>
                <a:lnTo>
                  <a:pt x="1798" y="1549"/>
                </a:lnTo>
                <a:lnTo>
                  <a:pt x="1798" y="1547"/>
                </a:lnTo>
                <a:lnTo>
                  <a:pt x="1794" y="1547"/>
                </a:lnTo>
                <a:lnTo>
                  <a:pt x="1789" y="1545"/>
                </a:lnTo>
                <a:lnTo>
                  <a:pt x="1783" y="1545"/>
                </a:lnTo>
                <a:lnTo>
                  <a:pt x="1781" y="1545"/>
                </a:lnTo>
                <a:lnTo>
                  <a:pt x="1781" y="1547"/>
                </a:lnTo>
                <a:lnTo>
                  <a:pt x="1781" y="1549"/>
                </a:lnTo>
                <a:lnTo>
                  <a:pt x="1779" y="1549"/>
                </a:lnTo>
                <a:lnTo>
                  <a:pt x="1779" y="1552"/>
                </a:lnTo>
                <a:lnTo>
                  <a:pt x="1779" y="1552"/>
                </a:lnTo>
                <a:lnTo>
                  <a:pt x="1779" y="1552"/>
                </a:lnTo>
                <a:lnTo>
                  <a:pt x="1779" y="1547"/>
                </a:lnTo>
                <a:lnTo>
                  <a:pt x="1779" y="1543"/>
                </a:lnTo>
                <a:lnTo>
                  <a:pt x="1779" y="1543"/>
                </a:lnTo>
                <a:lnTo>
                  <a:pt x="1777" y="1541"/>
                </a:lnTo>
                <a:lnTo>
                  <a:pt x="1775" y="1541"/>
                </a:lnTo>
                <a:lnTo>
                  <a:pt x="1773" y="1539"/>
                </a:lnTo>
                <a:lnTo>
                  <a:pt x="1771" y="1537"/>
                </a:lnTo>
                <a:lnTo>
                  <a:pt x="1768" y="1533"/>
                </a:lnTo>
                <a:lnTo>
                  <a:pt x="1766" y="1533"/>
                </a:lnTo>
                <a:lnTo>
                  <a:pt x="1764" y="1533"/>
                </a:lnTo>
                <a:lnTo>
                  <a:pt x="1762" y="1533"/>
                </a:lnTo>
                <a:lnTo>
                  <a:pt x="1762" y="1533"/>
                </a:lnTo>
                <a:lnTo>
                  <a:pt x="1760" y="1535"/>
                </a:lnTo>
                <a:lnTo>
                  <a:pt x="1760" y="1537"/>
                </a:lnTo>
                <a:lnTo>
                  <a:pt x="1758" y="1539"/>
                </a:lnTo>
                <a:lnTo>
                  <a:pt x="1758" y="1539"/>
                </a:lnTo>
                <a:lnTo>
                  <a:pt x="1758" y="1537"/>
                </a:lnTo>
                <a:lnTo>
                  <a:pt x="1758" y="1535"/>
                </a:lnTo>
                <a:lnTo>
                  <a:pt x="1758" y="1533"/>
                </a:lnTo>
                <a:lnTo>
                  <a:pt x="1760" y="1531"/>
                </a:lnTo>
                <a:lnTo>
                  <a:pt x="1760" y="1526"/>
                </a:lnTo>
                <a:lnTo>
                  <a:pt x="1760" y="1524"/>
                </a:lnTo>
                <a:lnTo>
                  <a:pt x="1758" y="1522"/>
                </a:lnTo>
                <a:lnTo>
                  <a:pt x="1758" y="1522"/>
                </a:lnTo>
                <a:lnTo>
                  <a:pt x="1756" y="1520"/>
                </a:lnTo>
                <a:lnTo>
                  <a:pt x="1750" y="1516"/>
                </a:lnTo>
                <a:lnTo>
                  <a:pt x="1745" y="1512"/>
                </a:lnTo>
                <a:lnTo>
                  <a:pt x="1743" y="1512"/>
                </a:lnTo>
                <a:lnTo>
                  <a:pt x="1743" y="1510"/>
                </a:lnTo>
                <a:lnTo>
                  <a:pt x="1741" y="1512"/>
                </a:lnTo>
                <a:lnTo>
                  <a:pt x="1741" y="1512"/>
                </a:lnTo>
                <a:lnTo>
                  <a:pt x="1741" y="1512"/>
                </a:lnTo>
                <a:lnTo>
                  <a:pt x="1739" y="1508"/>
                </a:lnTo>
                <a:lnTo>
                  <a:pt x="1739" y="1508"/>
                </a:lnTo>
                <a:lnTo>
                  <a:pt x="1737" y="1508"/>
                </a:lnTo>
                <a:lnTo>
                  <a:pt x="1733" y="1508"/>
                </a:lnTo>
                <a:lnTo>
                  <a:pt x="1733" y="1508"/>
                </a:lnTo>
                <a:lnTo>
                  <a:pt x="1731" y="1508"/>
                </a:lnTo>
                <a:lnTo>
                  <a:pt x="1727" y="1508"/>
                </a:lnTo>
                <a:lnTo>
                  <a:pt x="1727" y="1508"/>
                </a:lnTo>
                <a:lnTo>
                  <a:pt x="1724" y="1510"/>
                </a:lnTo>
                <a:lnTo>
                  <a:pt x="1720" y="1510"/>
                </a:lnTo>
                <a:lnTo>
                  <a:pt x="1720" y="1510"/>
                </a:lnTo>
                <a:lnTo>
                  <a:pt x="1718" y="1510"/>
                </a:lnTo>
                <a:lnTo>
                  <a:pt x="1716" y="1508"/>
                </a:lnTo>
                <a:lnTo>
                  <a:pt x="1716" y="1508"/>
                </a:lnTo>
                <a:lnTo>
                  <a:pt x="1720" y="1508"/>
                </a:lnTo>
                <a:lnTo>
                  <a:pt x="1722" y="1505"/>
                </a:lnTo>
                <a:lnTo>
                  <a:pt x="1722" y="1503"/>
                </a:lnTo>
                <a:lnTo>
                  <a:pt x="1722" y="1503"/>
                </a:lnTo>
                <a:lnTo>
                  <a:pt x="1722" y="1501"/>
                </a:lnTo>
                <a:lnTo>
                  <a:pt x="1722" y="1501"/>
                </a:lnTo>
                <a:lnTo>
                  <a:pt x="1722" y="1501"/>
                </a:lnTo>
                <a:lnTo>
                  <a:pt x="1724" y="1499"/>
                </a:lnTo>
                <a:lnTo>
                  <a:pt x="1724" y="1499"/>
                </a:lnTo>
                <a:lnTo>
                  <a:pt x="1727" y="1497"/>
                </a:lnTo>
                <a:lnTo>
                  <a:pt x="1727" y="1497"/>
                </a:lnTo>
                <a:lnTo>
                  <a:pt x="1727" y="1495"/>
                </a:lnTo>
                <a:lnTo>
                  <a:pt x="1724" y="1493"/>
                </a:lnTo>
                <a:lnTo>
                  <a:pt x="1720" y="1493"/>
                </a:lnTo>
                <a:lnTo>
                  <a:pt x="1720" y="1493"/>
                </a:lnTo>
                <a:lnTo>
                  <a:pt x="1716" y="1489"/>
                </a:lnTo>
                <a:lnTo>
                  <a:pt x="1716" y="1489"/>
                </a:lnTo>
                <a:lnTo>
                  <a:pt x="1714" y="1491"/>
                </a:lnTo>
                <a:lnTo>
                  <a:pt x="1712" y="1491"/>
                </a:lnTo>
                <a:lnTo>
                  <a:pt x="1714" y="1491"/>
                </a:lnTo>
                <a:lnTo>
                  <a:pt x="1714" y="1491"/>
                </a:lnTo>
                <a:lnTo>
                  <a:pt x="1714" y="1493"/>
                </a:lnTo>
                <a:lnTo>
                  <a:pt x="1714" y="1493"/>
                </a:lnTo>
                <a:lnTo>
                  <a:pt x="1712" y="1491"/>
                </a:lnTo>
                <a:lnTo>
                  <a:pt x="1712" y="1491"/>
                </a:lnTo>
                <a:lnTo>
                  <a:pt x="1712" y="1491"/>
                </a:lnTo>
                <a:lnTo>
                  <a:pt x="1712" y="1489"/>
                </a:lnTo>
                <a:lnTo>
                  <a:pt x="1710" y="1489"/>
                </a:lnTo>
                <a:lnTo>
                  <a:pt x="1708" y="1487"/>
                </a:lnTo>
                <a:lnTo>
                  <a:pt x="1708" y="1487"/>
                </a:lnTo>
                <a:lnTo>
                  <a:pt x="1708" y="1487"/>
                </a:lnTo>
                <a:lnTo>
                  <a:pt x="1708" y="1489"/>
                </a:lnTo>
                <a:lnTo>
                  <a:pt x="1708" y="1489"/>
                </a:lnTo>
                <a:lnTo>
                  <a:pt x="1708" y="1491"/>
                </a:lnTo>
                <a:lnTo>
                  <a:pt x="1708" y="1489"/>
                </a:lnTo>
                <a:lnTo>
                  <a:pt x="1708" y="1489"/>
                </a:lnTo>
                <a:lnTo>
                  <a:pt x="1706" y="1489"/>
                </a:lnTo>
                <a:lnTo>
                  <a:pt x="1706" y="1491"/>
                </a:lnTo>
                <a:lnTo>
                  <a:pt x="1706" y="1491"/>
                </a:lnTo>
                <a:lnTo>
                  <a:pt x="1706" y="1491"/>
                </a:lnTo>
                <a:lnTo>
                  <a:pt x="1706" y="1491"/>
                </a:lnTo>
                <a:lnTo>
                  <a:pt x="1703" y="1489"/>
                </a:lnTo>
                <a:lnTo>
                  <a:pt x="1701" y="1484"/>
                </a:lnTo>
                <a:lnTo>
                  <a:pt x="1701" y="1484"/>
                </a:lnTo>
                <a:lnTo>
                  <a:pt x="1701" y="1484"/>
                </a:lnTo>
                <a:lnTo>
                  <a:pt x="1701" y="1484"/>
                </a:lnTo>
                <a:lnTo>
                  <a:pt x="1701" y="1484"/>
                </a:lnTo>
                <a:lnTo>
                  <a:pt x="1699" y="1487"/>
                </a:lnTo>
                <a:lnTo>
                  <a:pt x="1699" y="1487"/>
                </a:lnTo>
                <a:lnTo>
                  <a:pt x="1699" y="1487"/>
                </a:lnTo>
                <a:lnTo>
                  <a:pt x="1699" y="1484"/>
                </a:lnTo>
                <a:lnTo>
                  <a:pt x="1699" y="1482"/>
                </a:lnTo>
                <a:lnTo>
                  <a:pt x="1699" y="1482"/>
                </a:lnTo>
                <a:lnTo>
                  <a:pt x="1697" y="1482"/>
                </a:lnTo>
                <a:lnTo>
                  <a:pt x="1697" y="1482"/>
                </a:lnTo>
                <a:lnTo>
                  <a:pt x="1697" y="1480"/>
                </a:lnTo>
                <a:lnTo>
                  <a:pt x="1697" y="1480"/>
                </a:lnTo>
                <a:lnTo>
                  <a:pt x="1697" y="1480"/>
                </a:lnTo>
                <a:lnTo>
                  <a:pt x="1699" y="1478"/>
                </a:lnTo>
                <a:lnTo>
                  <a:pt x="1703" y="1478"/>
                </a:lnTo>
                <a:lnTo>
                  <a:pt x="1706" y="1478"/>
                </a:lnTo>
                <a:lnTo>
                  <a:pt x="1710" y="1478"/>
                </a:lnTo>
                <a:lnTo>
                  <a:pt x="1710" y="1478"/>
                </a:lnTo>
                <a:lnTo>
                  <a:pt x="1712" y="1476"/>
                </a:lnTo>
                <a:lnTo>
                  <a:pt x="1706" y="1476"/>
                </a:lnTo>
                <a:lnTo>
                  <a:pt x="1699" y="1476"/>
                </a:lnTo>
                <a:lnTo>
                  <a:pt x="1695" y="1476"/>
                </a:lnTo>
                <a:lnTo>
                  <a:pt x="1695" y="1476"/>
                </a:lnTo>
                <a:lnTo>
                  <a:pt x="1693" y="1476"/>
                </a:lnTo>
                <a:lnTo>
                  <a:pt x="1689" y="1478"/>
                </a:lnTo>
                <a:lnTo>
                  <a:pt x="1683" y="1478"/>
                </a:lnTo>
                <a:lnTo>
                  <a:pt x="1678" y="1478"/>
                </a:lnTo>
                <a:lnTo>
                  <a:pt x="1676" y="1478"/>
                </a:lnTo>
                <a:lnTo>
                  <a:pt x="1676" y="1480"/>
                </a:lnTo>
                <a:lnTo>
                  <a:pt x="1678" y="1478"/>
                </a:lnTo>
                <a:lnTo>
                  <a:pt x="1683" y="1478"/>
                </a:lnTo>
                <a:lnTo>
                  <a:pt x="1685" y="1480"/>
                </a:lnTo>
                <a:lnTo>
                  <a:pt x="1685" y="1480"/>
                </a:lnTo>
                <a:lnTo>
                  <a:pt x="1683" y="1480"/>
                </a:lnTo>
                <a:lnTo>
                  <a:pt x="1678" y="1480"/>
                </a:lnTo>
                <a:lnTo>
                  <a:pt x="1668" y="1487"/>
                </a:lnTo>
                <a:lnTo>
                  <a:pt x="1668" y="1487"/>
                </a:lnTo>
                <a:lnTo>
                  <a:pt x="1666" y="1487"/>
                </a:lnTo>
                <a:lnTo>
                  <a:pt x="1664" y="1487"/>
                </a:lnTo>
                <a:lnTo>
                  <a:pt x="1662" y="1484"/>
                </a:lnTo>
                <a:lnTo>
                  <a:pt x="1659" y="1484"/>
                </a:lnTo>
                <a:lnTo>
                  <a:pt x="1657" y="1484"/>
                </a:lnTo>
                <a:lnTo>
                  <a:pt x="1653" y="1482"/>
                </a:lnTo>
                <a:lnTo>
                  <a:pt x="1651" y="1480"/>
                </a:lnTo>
                <a:lnTo>
                  <a:pt x="1651" y="1480"/>
                </a:lnTo>
                <a:lnTo>
                  <a:pt x="1649" y="1478"/>
                </a:lnTo>
                <a:lnTo>
                  <a:pt x="1649" y="1478"/>
                </a:lnTo>
                <a:lnTo>
                  <a:pt x="1636" y="1478"/>
                </a:lnTo>
                <a:lnTo>
                  <a:pt x="1634" y="1478"/>
                </a:lnTo>
                <a:lnTo>
                  <a:pt x="1628" y="1480"/>
                </a:lnTo>
                <a:lnTo>
                  <a:pt x="1624" y="1480"/>
                </a:lnTo>
                <a:lnTo>
                  <a:pt x="1620" y="1480"/>
                </a:lnTo>
                <a:lnTo>
                  <a:pt x="1620" y="1478"/>
                </a:lnTo>
                <a:lnTo>
                  <a:pt x="1618" y="1478"/>
                </a:lnTo>
                <a:lnTo>
                  <a:pt x="1618" y="1476"/>
                </a:lnTo>
                <a:lnTo>
                  <a:pt x="1620" y="1474"/>
                </a:lnTo>
                <a:lnTo>
                  <a:pt x="1618" y="1474"/>
                </a:lnTo>
                <a:lnTo>
                  <a:pt x="1618" y="1472"/>
                </a:lnTo>
                <a:lnTo>
                  <a:pt x="1618" y="1470"/>
                </a:lnTo>
                <a:lnTo>
                  <a:pt x="1613" y="1468"/>
                </a:lnTo>
                <a:lnTo>
                  <a:pt x="1611" y="1466"/>
                </a:lnTo>
                <a:lnTo>
                  <a:pt x="1607" y="1466"/>
                </a:lnTo>
                <a:lnTo>
                  <a:pt x="1605" y="1466"/>
                </a:lnTo>
                <a:lnTo>
                  <a:pt x="1601" y="1466"/>
                </a:lnTo>
                <a:lnTo>
                  <a:pt x="1601" y="1466"/>
                </a:lnTo>
                <a:lnTo>
                  <a:pt x="1599" y="1466"/>
                </a:lnTo>
                <a:lnTo>
                  <a:pt x="1599" y="1463"/>
                </a:lnTo>
                <a:lnTo>
                  <a:pt x="1597" y="1463"/>
                </a:lnTo>
                <a:lnTo>
                  <a:pt x="1597" y="1461"/>
                </a:lnTo>
                <a:lnTo>
                  <a:pt x="1597" y="1457"/>
                </a:lnTo>
                <a:lnTo>
                  <a:pt x="1597" y="1457"/>
                </a:lnTo>
                <a:lnTo>
                  <a:pt x="1595" y="1457"/>
                </a:lnTo>
                <a:lnTo>
                  <a:pt x="1595" y="1455"/>
                </a:lnTo>
                <a:lnTo>
                  <a:pt x="1592" y="1455"/>
                </a:lnTo>
                <a:lnTo>
                  <a:pt x="1590" y="1457"/>
                </a:lnTo>
                <a:lnTo>
                  <a:pt x="1590" y="1457"/>
                </a:lnTo>
                <a:lnTo>
                  <a:pt x="1590" y="1459"/>
                </a:lnTo>
                <a:lnTo>
                  <a:pt x="1590" y="1461"/>
                </a:lnTo>
                <a:lnTo>
                  <a:pt x="1590" y="1463"/>
                </a:lnTo>
                <a:lnTo>
                  <a:pt x="1590" y="1463"/>
                </a:lnTo>
                <a:lnTo>
                  <a:pt x="1595" y="1463"/>
                </a:lnTo>
                <a:lnTo>
                  <a:pt x="1597" y="1463"/>
                </a:lnTo>
                <a:lnTo>
                  <a:pt x="1597" y="1466"/>
                </a:lnTo>
                <a:lnTo>
                  <a:pt x="1597" y="1466"/>
                </a:lnTo>
                <a:lnTo>
                  <a:pt x="1595" y="1466"/>
                </a:lnTo>
                <a:lnTo>
                  <a:pt x="1592" y="1466"/>
                </a:lnTo>
                <a:lnTo>
                  <a:pt x="1592" y="1466"/>
                </a:lnTo>
                <a:lnTo>
                  <a:pt x="1590" y="1466"/>
                </a:lnTo>
                <a:lnTo>
                  <a:pt x="1590" y="1468"/>
                </a:lnTo>
                <a:lnTo>
                  <a:pt x="1586" y="1470"/>
                </a:lnTo>
                <a:lnTo>
                  <a:pt x="1582" y="1470"/>
                </a:lnTo>
                <a:lnTo>
                  <a:pt x="1576" y="1472"/>
                </a:lnTo>
                <a:lnTo>
                  <a:pt x="1571" y="1474"/>
                </a:lnTo>
                <a:lnTo>
                  <a:pt x="1571" y="1474"/>
                </a:lnTo>
                <a:lnTo>
                  <a:pt x="1571" y="1476"/>
                </a:lnTo>
                <a:lnTo>
                  <a:pt x="1571" y="1478"/>
                </a:lnTo>
                <a:lnTo>
                  <a:pt x="1571" y="1480"/>
                </a:lnTo>
                <a:lnTo>
                  <a:pt x="1571" y="1480"/>
                </a:lnTo>
                <a:lnTo>
                  <a:pt x="1574" y="1482"/>
                </a:lnTo>
                <a:lnTo>
                  <a:pt x="1576" y="1484"/>
                </a:lnTo>
                <a:lnTo>
                  <a:pt x="1576" y="1487"/>
                </a:lnTo>
                <a:lnTo>
                  <a:pt x="1578" y="1489"/>
                </a:lnTo>
                <a:lnTo>
                  <a:pt x="1578" y="1491"/>
                </a:lnTo>
                <a:lnTo>
                  <a:pt x="1578" y="1495"/>
                </a:lnTo>
                <a:lnTo>
                  <a:pt x="1578" y="1497"/>
                </a:lnTo>
                <a:lnTo>
                  <a:pt x="1576" y="1499"/>
                </a:lnTo>
                <a:lnTo>
                  <a:pt x="1576" y="1499"/>
                </a:lnTo>
                <a:lnTo>
                  <a:pt x="1576" y="1499"/>
                </a:lnTo>
                <a:lnTo>
                  <a:pt x="1571" y="1501"/>
                </a:lnTo>
                <a:lnTo>
                  <a:pt x="1569" y="1501"/>
                </a:lnTo>
                <a:lnTo>
                  <a:pt x="1569" y="1501"/>
                </a:lnTo>
                <a:lnTo>
                  <a:pt x="1569" y="1499"/>
                </a:lnTo>
                <a:lnTo>
                  <a:pt x="1567" y="1497"/>
                </a:lnTo>
                <a:lnTo>
                  <a:pt x="1567" y="1497"/>
                </a:lnTo>
                <a:lnTo>
                  <a:pt x="1567" y="1497"/>
                </a:lnTo>
                <a:lnTo>
                  <a:pt x="1567" y="1495"/>
                </a:lnTo>
                <a:lnTo>
                  <a:pt x="1565" y="1493"/>
                </a:lnTo>
                <a:lnTo>
                  <a:pt x="1565" y="1493"/>
                </a:lnTo>
                <a:lnTo>
                  <a:pt x="1563" y="1491"/>
                </a:lnTo>
                <a:lnTo>
                  <a:pt x="1565" y="1487"/>
                </a:lnTo>
                <a:lnTo>
                  <a:pt x="1567" y="1484"/>
                </a:lnTo>
                <a:lnTo>
                  <a:pt x="1567" y="1482"/>
                </a:lnTo>
                <a:lnTo>
                  <a:pt x="1569" y="1480"/>
                </a:lnTo>
                <a:lnTo>
                  <a:pt x="1571" y="1478"/>
                </a:lnTo>
                <a:lnTo>
                  <a:pt x="1571" y="1476"/>
                </a:lnTo>
                <a:lnTo>
                  <a:pt x="1569" y="1474"/>
                </a:lnTo>
                <a:lnTo>
                  <a:pt x="1569" y="1472"/>
                </a:lnTo>
                <a:lnTo>
                  <a:pt x="1569" y="1472"/>
                </a:lnTo>
                <a:lnTo>
                  <a:pt x="1569" y="1472"/>
                </a:lnTo>
                <a:lnTo>
                  <a:pt x="1567" y="1470"/>
                </a:lnTo>
                <a:lnTo>
                  <a:pt x="1567" y="1470"/>
                </a:lnTo>
                <a:lnTo>
                  <a:pt x="1565" y="1466"/>
                </a:lnTo>
                <a:lnTo>
                  <a:pt x="1565" y="1466"/>
                </a:lnTo>
                <a:lnTo>
                  <a:pt x="1565" y="1463"/>
                </a:lnTo>
                <a:lnTo>
                  <a:pt x="1565" y="1463"/>
                </a:lnTo>
                <a:lnTo>
                  <a:pt x="1567" y="1463"/>
                </a:lnTo>
                <a:lnTo>
                  <a:pt x="1571" y="1461"/>
                </a:lnTo>
                <a:lnTo>
                  <a:pt x="1574" y="1461"/>
                </a:lnTo>
                <a:lnTo>
                  <a:pt x="1574" y="1461"/>
                </a:lnTo>
                <a:lnTo>
                  <a:pt x="1574" y="1459"/>
                </a:lnTo>
                <a:lnTo>
                  <a:pt x="1576" y="1459"/>
                </a:lnTo>
                <a:lnTo>
                  <a:pt x="1578" y="1457"/>
                </a:lnTo>
                <a:lnTo>
                  <a:pt x="1578" y="1455"/>
                </a:lnTo>
                <a:lnTo>
                  <a:pt x="1576" y="1453"/>
                </a:lnTo>
                <a:lnTo>
                  <a:pt x="1571" y="1451"/>
                </a:lnTo>
                <a:lnTo>
                  <a:pt x="1571" y="1451"/>
                </a:lnTo>
                <a:lnTo>
                  <a:pt x="1569" y="1451"/>
                </a:lnTo>
                <a:lnTo>
                  <a:pt x="1565" y="1453"/>
                </a:lnTo>
                <a:lnTo>
                  <a:pt x="1565" y="1455"/>
                </a:lnTo>
                <a:lnTo>
                  <a:pt x="1565" y="1455"/>
                </a:lnTo>
                <a:lnTo>
                  <a:pt x="1563" y="1455"/>
                </a:lnTo>
                <a:lnTo>
                  <a:pt x="1563" y="1455"/>
                </a:lnTo>
                <a:lnTo>
                  <a:pt x="1563" y="1457"/>
                </a:lnTo>
                <a:lnTo>
                  <a:pt x="1561" y="1459"/>
                </a:lnTo>
                <a:lnTo>
                  <a:pt x="1559" y="1461"/>
                </a:lnTo>
                <a:lnTo>
                  <a:pt x="1555" y="1461"/>
                </a:lnTo>
                <a:lnTo>
                  <a:pt x="1546" y="1468"/>
                </a:lnTo>
                <a:lnTo>
                  <a:pt x="1540" y="1468"/>
                </a:lnTo>
                <a:lnTo>
                  <a:pt x="1538" y="1468"/>
                </a:lnTo>
                <a:lnTo>
                  <a:pt x="1538" y="1468"/>
                </a:lnTo>
                <a:lnTo>
                  <a:pt x="1534" y="1468"/>
                </a:lnTo>
                <a:lnTo>
                  <a:pt x="1534" y="1468"/>
                </a:lnTo>
                <a:lnTo>
                  <a:pt x="1534" y="1470"/>
                </a:lnTo>
                <a:lnTo>
                  <a:pt x="1532" y="1472"/>
                </a:lnTo>
                <a:lnTo>
                  <a:pt x="1532" y="1474"/>
                </a:lnTo>
                <a:lnTo>
                  <a:pt x="1530" y="1476"/>
                </a:lnTo>
                <a:lnTo>
                  <a:pt x="1530" y="1476"/>
                </a:lnTo>
                <a:lnTo>
                  <a:pt x="1530" y="1476"/>
                </a:lnTo>
                <a:lnTo>
                  <a:pt x="1527" y="1474"/>
                </a:lnTo>
                <a:lnTo>
                  <a:pt x="1527" y="1474"/>
                </a:lnTo>
                <a:lnTo>
                  <a:pt x="1530" y="1474"/>
                </a:lnTo>
                <a:lnTo>
                  <a:pt x="1530" y="1474"/>
                </a:lnTo>
                <a:lnTo>
                  <a:pt x="1532" y="1472"/>
                </a:lnTo>
                <a:lnTo>
                  <a:pt x="1530" y="1472"/>
                </a:lnTo>
                <a:lnTo>
                  <a:pt x="1523" y="1472"/>
                </a:lnTo>
                <a:lnTo>
                  <a:pt x="1523" y="1472"/>
                </a:lnTo>
                <a:lnTo>
                  <a:pt x="1519" y="1474"/>
                </a:lnTo>
                <a:lnTo>
                  <a:pt x="1517" y="1476"/>
                </a:lnTo>
                <a:lnTo>
                  <a:pt x="1517" y="1476"/>
                </a:lnTo>
                <a:lnTo>
                  <a:pt x="1515" y="1478"/>
                </a:lnTo>
                <a:lnTo>
                  <a:pt x="1515" y="1480"/>
                </a:lnTo>
                <a:lnTo>
                  <a:pt x="1513" y="1482"/>
                </a:lnTo>
                <a:lnTo>
                  <a:pt x="1511" y="1484"/>
                </a:lnTo>
                <a:lnTo>
                  <a:pt x="1511" y="1484"/>
                </a:lnTo>
                <a:lnTo>
                  <a:pt x="1513" y="1484"/>
                </a:lnTo>
                <a:lnTo>
                  <a:pt x="1513" y="1484"/>
                </a:lnTo>
                <a:lnTo>
                  <a:pt x="1513" y="1484"/>
                </a:lnTo>
                <a:lnTo>
                  <a:pt x="1513" y="1484"/>
                </a:lnTo>
                <a:lnTo>
                  <a:pt x="1513" y="1487"/>
                </a:lnTo>
                <a:lnTo>
                  <a:pt x="1513" y="1489"/>
                </a:lnTo>
                <a:lnTo>
                  <a:pt x="1511" y="1491"/>
                </a:lnTo>
                <a:lnTo>
                  <a:pt x="1513" y="1493"/>
                </a:lnTo>
                <a:lnTo>
                  <a:pt x="1513" y="1493"/>
                </a:lnTo>
                <a:lnTo>
                  <a:pt x="1513" y="1495"/>
                </a:lnTo>
                <a:lnTo>
                  <a:pt x="1511" y="1495"/>
                </a:lnTo>
                <a:lnTo>
                  <a:pt x="1509" y="1495"/>
                </a:lnTo>
                <a:lnTo>
                  <a:pt x="1507" y="1497"/>
                </a:lnTo>
                <a:lnTo>
                  <a:pt x="1504" y="1497"/>
                </a:lnTo>
                <a:lnTo>
                  <a:pt x="1502" y="1501"/>
                </a:lnTo>
                <a:lnTo>
                  <a:pt x="1496" y="1505"/>
                </a:lnTo>
                <a:lnTo>
                  <a:pt x="1496" y="1508"/>
                </a:lnTo>
                <a:lnTo>
                  <a:pt x="1494" y="1508"/>
                </a:lnTo>
                <a:lnTo>
                  <a:pt x="1494" y="1508"/>
                </a:lnTo>
                <a:lnTo>
                  <a:pt x="1494" y="1510"/>
                </a:lnTo>
                <a:lnTo>
                  <a:pt x="1494" y="1510"/>
                </a:lnTo>
                <a:lnTo>
                  <a:pt x="1496" y="1512"/>
                </a:lnTo>
                <a:lnTo>
                  <a:pt x="1496" y="1516"/>
                </a:lnTo>
                <a:lnTo>
                  <a:pt x="1496" y="1518"/>
                </a:lnTo>
                <a:lnTo>
                  <a:pt x="1494" y="1518"/>
                </a:lnTo>
                <a:lnTo>
                  <a:pt x="1494" y="1516"/>
                </a:lnTo>
                <a:lnTo>
                  <a:pt x="1494" y="1516"/>
                </a:lnTo>
                <a:lnTo>
                  <a:pt x="1494" y="1516"/>
                </a:lnTo>
                <a:lnTo>
                  <a:pt x="1494" y="1516"/>
                </a:lnTo>
                <a:lnTo>
                  <a:pt x="1494" y="1514"/>
                </a:lnTo>
                <a:lnTo>
                  <a:pt x="1494" y="1514"/>
                </a:lnTo>
                <a:lnTo>
                  <a:pt x="1494" y="1514"/>
                </a:lnTo>
                <a:lnTo>
                  <a:pt x="1492" y="1512"/>
                </a:lnTo>
                <a:lnTo>
                  <a:pt x="1490" y="1510"/>
                </a:lnTo>
                <a:lnTo>
                  <a:pt x="1488" y="1510"/>
                </a:lnTo>
                <a:lnTo>
                  <a:pt x="1488" y="1508"/>
                </a:lnTo>
                <a:lnTo>
                  <a:pt x="1488" y="1508"/>
                </a:lnTo>
                <a:lnTo>
                  <a:pt x="1481" y="1503"/>
                </a:lnTo>
                <a:lnTo>
                  <a:pt x="1479" y="1501"/>
                </a:lnTo>
                <a:lnTo>
                  <a:pt x="1477" y="1499"/>
                </a:lnTo>
                <a:lnTo>
                  <a:pt x="1471" y="1495"/>
                </a:lnTo>
                <a:lnTo>
                  <a:pt x="1467" y="1495"/>
                </a:lnTo>
                <a:lnTo>
                  <a:pt x="1465" y="1495"/>
                </a:lnTo>
                <a:lnTo>
                  <a:pt x="1465" y="1495"/>
                </a:lnTo>
                <a:lnTo>
                  <a:pt x="1463" y="1495"/>
                </a:lnTo>
                <a:lnTo>
                  <a:pt x="1463" y="1493"/>
                </a:lnTo>
                <a:lnTo>
                  <a:pt x="1460" y="1495"/>
                </a:lnTo>
                <a:lnTo>
                  <a:pt x="1458" y="1493"/>
                </a:lnTo>
                <a:lnTo>
                  <a:pt x="1454" y="1493"/>
                </a:lnTo>
                <a:lnTo>
                  <a:pt x="1454" y="1493"/>
                </a:lnTo>
                <a:lnTo>
                  <a:pt x="1452" y="1495"/>
                </a:lnTo>
                <a:lnTo>
                  <a:pt x="1450" y="1497"/>
                </a:lnTo>
                <a:lnTo>
                  <a:pt x="1450" y="1497"/>
                </a:lnTo>
                <a:lnTo>
                  <a:pt x="1450" y="1497"/>
                </a:lnTo>
                <a:lnTo>
                  <a:pt x="1448" y="1499"/>
                </a:lnTo>
                <a:lnTo>
                  <a:pt x="1442" y="1501"/>
                </a:lnTo>
                <a:lnTo>
                  <a:pt x="1439" y="1501"/>
                </a:lnTo>
                <a:lnTo>
                  <a:pt x="1437" y="1503"/>
                </a:lnTo>
                <a:lnTo>
                  <a:pt x="1433" y="1503"/>
                </a:lnTo>
                <a:lnTo>
                  <a:pt x="1431" y="1505"/>
                </a:lnTo>
                <a:lnTo>
                  <a:pt x="1429" y="1505"/>
                </a:lnTo>
                <a:lnTo>
                  <a:pt x="1427" y="1503"/>
                </a:lnTo>
                <a:lnTo>
                  <a:pt x="1425" y="1501"/>
                </a:lnTo>
                <a:lnTo>
                  <a:pt x="1423" y="1501"/>
                </a:lnTo>
                <a:lnTo>
                  <a:pt x="1423" y="1499"/>
                </a:lnTo>
                <a:lnTo>
                  <a:pt x="1421" y="1499"/>
                </a:lnTo>
                <a:lnTo>
                  <a:pt x="1421" y="1499"/>
                </a:lnTo>
                <a:lnTo>
                  <a:pt x="1423" y="1501"/>
                </a:lnTo>
                <a:lnTo>
                  <a:pt x="1423" y="1501"/>
                </a:lnTo>
                <a:lnTo>
                  <a:pt x="1423" y="1503"/>
                </a:lnTo>
                <a:lnTo>
                  <a:pt x="1421" y="1501"/>
                </a:lnTo>
                <a:lnTo>
                  <a:pt x="1419" y="1503"/>
                </a:lnTo>
                <a:lnTo>
                  <a:pt x="1419" y="1501"/>
                </a:lnTo>
                <a:lnTo>
                  <a:pt x="1416" y="1501"/>
                </a:lnTo>
                <a:lnTo>
                  <a:pt x="1416" y="1499"/>
                </a:lnTo>
                <a:lnTo>
                  <a:pt x="1416" y="1499"/>
                </a:lnTo>
                <a:lnTo>
                  <a:pt x="1416" y="1499"/>
                </a:lnTo>
                <a:lnTo>
                  <a:pt x="1416" y="1499"/>
                </a:lnTo>
                <a:lnTo>
                  <a:pt x="1416" y="1499"/>
                </a:lnTo>
                <a:lnTo>
                  <a:pt x="1414" y="1499"/>
                </a:lnTo>
                <a:lnTo>
                  <a:pt x="1414" y="1497"/>
                </a:lnTo>
                <a:lnTo>
                  <a:pt x="1414" y="1497"/>
                </a:lnTo>
                <a:lnTo>
                  <a:pt x="1414" y="1495"/>
                </a:lnTo>
                <a:lnTo>
                  <a:pt x="1412" y="1495"/>
                </a:lnTo>
                <a:lnTo>
                  <a:pt x="1412" y="1493"/>
                </a:lnTo>
                <a:lnTo>
                  <a:pt x="1410" y="1493"/>
                </a:lnTo>
                <a:lnTo>
                  <a:pt x="1408" y="1493"/>
                </a:lnTo>
                <a:lnTo>
                  <a:pt x="1408" y="1491"/>
                </a:lnTo>
                <a:lnTo>
                  <a:pt x="1408" y="1491"/>
                </a:lnTo>
                <a:lnTo>
                  <a:pt x="1404" y="1487"/>
                </a:lnTo>
                <a:lnTo>
                  <a:pt x="1404" y="1487"/>
                </a:lnTo>
                <a:lnTo>
                  <a:pt x="1400" y="1482"/>
                </a:lnTo>
                <a:lnTo>
                  <a:pt x="1400" y="1480"/>
                </a:lnTo>
                <a:lnTo>
                  <a:pt x="1398" y="1476"/>
                </a:lnTo>
                <a:lnTo>
                  <a:pt x="1398" y="1476"/>
                </a:lnTo>
                <a:lnTo>
                  <a:pt x="1395" y="1474"/>
                </a:lnTo>
                <a:lnTo>
                  <a:pt x="1395" y="1474"/>
                </a:lnTo>
                <a:lnTo>
                  <a:pt x="1395" y="1474"/>
                </a:lnTo>
                <a:lnTo>
                  <a:pt x="1393" y="1472"/>
                </a:lnTo>
                <a:lnTo>
                  <a:pt x="1393" y="1470"/>
                </a:lnTo>
                <a:lnTo>
                  <a:pt x="1393" y="1468"/>
                </a:lnTo>
                <a:lnTo>
                  <a:pt x="1393" y="1468"/>
                </a:lnTo>
                <a:lnTo>
                  <a:pt x="1393" y="1466"/>
                </a:lnTo>
                <a:lnTo>
                  <a:pt x="1393" y="1466"/>
                </a:lnTo>
                <a:lnTo>
                  <a:pt x="1395" y="1463"/>
                </a:lnTo>
                <a:lnTo>
                  <a:pt x="1395" y="1463"/>
                </a:lnTo>
                <a:lnTo>
                  <a:pt x="1395" y="1461"/>
                </a:lnTo>
                <a:lnTo>
                  <a:pt x="1395" y="1461"/>
                </a:lnTo>
                <a:lnTo>
                  <a:pt x="1393" y="1461"/>
                </a:lnTo>
                <a:lnTo>
                  <a:pt x="1393" y="1461"/>
                </a:lnTo>
                <a:lnTo>
                  <a:pt x="1393" y="1459"/>
                </a:lnTo>
                <a:lnTo>
                  <a:pt x="1393" y="1459"/>
                </a:lnTo>
                <a:lnTo>
                  <a:pt x="1393" y="1459"/>
                </a:lnTo>
                <a:lnTo>
                  <a:pt x="1393" y="1459"/>
                </a:lnTo>
                <a:lnTo>
                  <a:pt x="1393" y="1457"/>
                </a:lnTo>
                <a:lnTo>
                  <a:pt x="1395" y="1457"/>
                </a:lnTo>
                <a:lnTo>
                  <a:pt x="1395" y="1457"/>
                </a:lnTo>
                <a:lnTo>
                  <a:pt x="1395" y="1457"/>
                </a:lnTo>
                <a:lnTo>
                  <a:pt x="1395" y="1455"/>
                </a:lnTo>
                <a:lnTo>
                  <a:pt x="1395" y="1453"/>
                </a:lnTo>
                <a:lnTo>
                  <a:pt x="1395" y="1453"/>
                </a:lnTo>
                <a:lnTo>
                  <a:pt x="1395" y="1453"/>
                </a:lnTo>
                <a:lnTo>
                  <a:pt x="1393" y="1451"/>
                </a:lnTo>
                <a:lnTo>
                  <a:pt x="1395" y="1451"/>
                </a:lnTo>
                <a:lnTo>
                  <a:pt x="1395" y="1449"/>
                </a:lnTo>
                <a:lnTo>
                  <a:pt x="1395" y="1449"/>
                </a:lnTo>
                <a:lnTo>
                  <a:pt x="1398" y="1447"/>
                </a:lnTo>
                <a:lnTo>
                  <a:pt x="1398" y="1449"/>
                </a:lnTo>
                <a:lnTo>
                  <a:pt x="1398" y="1449"/>
                </a:lnTo>
                <a:lnTo>
                  <a:pt x="1395" y="1451"/>
                </a:lnTo>
                <a:lnTo>
                  <a:pt x="1395" y="1451"/>
                </a:lnTo>
                <a:lnTo>
                  <a:pt x="1398" y="1453"/>
                </a:lnTo>
                <a:lnTo>
                  <a:pt x="1398" y="1453"/>
                </a:lnTo>
                <a:lnTo>
                  <a:pt x="1398" y="1453"/>
                </a:lnTo>
                <a:lnTo>
                  <a:pt x="1398" y="1451"/>
                </a:lnTo>
                <a:lnTo>
                  <a:pt x="1398" y="1449"/>
                </a:lnTo>
                <a:lnTo>
                  <a:pt x="1398" y="1445"/>
                </a:lnTo>
                <a:lnTo>
                  <a:pt x="1398" y="1438"/>
                </a:lnTo>
                <a:lnTo>
                  <a:pt x="1398" y="1432"/>
                </a:lnTo>
                <a:lnTo>
                  <a:pt x="1400" y="1430"/>
                </a:lnTo>
                <a:lnTo>
                  <a:pt x="1400" y="1428"/>
                </a:lnTo>
                <a:lnTo>
                  <a:pt x="1402" y="1426"/>
                </a:lnTo>
                <a:lnTo>
                  <a:pt x="1402" y="1426"/>
                </a:lnTo>
                <a:lnTo>
                  <a:pt x="1402" y="1424"/>
                </a:lnTo>
                <a:lnTo>
                  <a:pt x="1402" y="1417"/>
                </a:lnTo>
                <a:lnTo>
                  <a:pt x="1400" y="1417"/>
                </a:lnTo>
                <a:lnTo>
                  <a:pt x="1400" y="1417"/>
                </a:lnTo>
                <a:lnTo>
                  <a:pt x="1400" y="1417"/>
                </a:lnTo>
                <a:lnTo>
                  <a:pt x="1400" y="1415"/>
                </a:lnTo>
                <a:lnTo>
                  <a:pt x="1400" y="1415"/>
                </a:lnTo>
                <a:lnTo>
                  <a:pt x="1402" y="1415"/>
                </a:lnTo>
                <a:lnTo>
                  <a:pt x="1402" y="1417"/>
                </a:lnTo>
                <a:lnTo>
                  <a:pt x="1402" y="1417"/>
                </a:lnTo>
                <a:lnTo>
                  <a:pt x="1402" y="1415"/>
                </a:lnTo>
                <a:lnTo>
                  <a:pt x="1402" y="1415"/>
                </a:lnTo>
                <a:lnTo>
                  <a:pt x="1404" y="1415"/>
                </a:lnTo>
                <a:lnTo>
                  <a:pt x="1402" y="1413"/>
                </a:lnTo>
                <a:lnTo>
                  <a:pt x="1402" y="1413"/>
                </a:lnTo>
                <a:lnTo>
                  <a:pt x="1400" y="1411"/>
                </a:lnTo>
                <a:lnTo>
                  <a:pt x="1395" y="1409"/>
                </a:lnTo>
                <a:lnTo>
                  <a:pt x="1395" y="1409"/>
                </a:lnTo>
                <a:lnTo>
                  <a:pt x="1398" y="1409"/>
                </a:lnTo>
                <a:lnTo>
                  <a:pt x="1398" y="1411"/>
                </a:lnTo>
                <a:lnTo>
                  <a:pt x="1398" y="1411"/>
                </a:lnTo>
                <a:lnTo>
                  <a:pt x="1398" y="1411"/>
                </a:lnTo>
                <a:lnTo>
                  <a:pt x="1395" y="1411"/>
                </a:lnTo>
                <a:lnTo>
                  <a:pt x="1395" y="1411"/>
                </a:lnTo>
                <a:lnTo>
                  <a:pt x="1393" y="1411"/>
                </a:lnTo>
                <a:lnTo>
                  <a:pt x="1393" y="1409"/>
                </a:lnTo>
                <a:lnTo>
                  <a:pt x="1393" y="1409"/>
                </a:lnTo>
                <a:lnTo>
                  <a:pt x="1391" y="1409"/>
                </a:lnTo>
                <a:lnTo>
                  <a:pt x="1391" y="1409"/>
                </a:lnTo>
                <a:lnTo>
                  <a:pt x="1389" y="1409"/>
                </a:lnTo>
                <a:lnTo>
                  <a:pt x="1389" y="1409"/>
                </a:lnTo>
                <a:lnTo>
                  <a:pt x="1389" y="1407"/>
                </a:lnTo>
                <a:lnTo>
                  <a:pt x="1389" y="1407"/>
                </a:lnTo>
                <a:lnTo>
                  <a:pt x="1389" y="1407"/>
                </a:lnTo>
                <a:lnTo>
                  <a:pt x="1391" y="1407"/>
                </a:lnTo>
                <a:lnTo>
                  <a:pt x="1393" y="1409"/>
                </a:lnTo>
                <a:lnTo>
                  <a:pt x="1393" y="1407"/>
                </a:lnTo>
                <a:lnTo>
                  <a:pt x="1387" y="1403"/>
                </a:lnTo>
                <a:lnTo>
                  <a:pt x="1383" y="1401"/>
                </a:lnTo>
                <a:lnTo>
                  <a:pt x="1383" y="1403"/>
                </a:lnTo>
                <a:lnTo>
                  <a:pt x="1385" y="1403"/>
                </a:lnTo>
                <a:lnTo>
                  <a:pt x="1385" y="1403"/>
                </a:lnTo>
                <a:lnTo>
                  <a:pt x="1383" y="1403"/>
                </a:lnTo>
                <a:lnTo>
                  <a:pt x="1383" y="1403"/>
                </a:lnTo>
                <a:lnTo>
                  <a:pt x="1381" y="1401"/>
                </a:lnTo>
                <a:lnTo>
                  <a:pt x="1377" y="1401"/>
                </a:lnTo>
                <a:lnTo>
                  <a:pt x="1377" y="1401"/>
                </a:lnTo>
                <a:lnTo>
                  <a:pt x="1375" y="1401"/>
                </a:lnTo>
                <a:lnTo>
                  <a:pt x="1368" y="1401"/>
                </a:lnTo>
                <a:lnTo>
                  <a:pt x="1364" y="1399"/>
                </a:lnTo>
                <a:lnTo>
                  <a:pt x="1362" y="1399"/>
                </a:lnTo>
                <a:lnTo>
                  <a:pt x="1362" y="1399"/>
                </a:lnTo>
                <a:lnTo>
                  <a:pt x="1362" y="1401"/>
                </a:lnTo>
                <a:lnTo>
                  <a:pt x="1360" y="1401"/>
                </a:lnTo>
                <a:lnTo>
                  <a:pt x="1360" y="1401"/>
                </a:lnTo>
                <a:lnTo>
                  <a:pt x="1356" y="1403"/>
                </a:lnTo>
                <a:lnTo>
                  <a:pt x="1356" y="1403"/>
                </a:lnTo>
                <a:lnTo>
                  <a:pt x="1351" y="1403"/>
                </a:lnTo>
                <a:lnTo>
                  <a:pt x="1349" y="1403"/>
                </a:lnTo>
                <a:lnTo>
                  <a:pt x="1343" y="1403"/>
                </a:lnTo>
                <a:lnTo>
                  <a:pt x="1341" y="1403"/>
                </a:lnTo>
                <a:lnTo>
                  <a:pt x="1341" y="1403"/>
                </a:lnTo>
                <a:lnTo>
                  <a:pt x="1339" y="1403"/>
                </a:lnTo>
                <a:lnTo>
                  <a:pt x="1339" y="1401"/>
                </a:lnTo>
                <a:lnTo>
                  <a:pt x="1337" y="1401"/>
                </a:lnTo>
                <a:lnTo>
                  <a:pt x="1335" y="1401"/>
                </a:lnTo>
                <a:lnTo>
                  <a:pt x="1335" y="1401"/>
                </a:lnTo>
                <a:lnTo>
                  <a:pt x="1333" y="1403"/>
                </a:lnTo>
                <a:lnTo>
                  <a:pt x="1333" y="1403"/>
                </a:lnTo>
                <a:lnTo>
                  <a:pt x="1331" y="1405"/>
                </a:lnTo>
                <a:lnTo>
                  <a:pt x="1331" y="1403"/>
                </a:lnTo>
                <a:lnTo>
                  <a:pt x="1324" y="1401"/>
                </a:lnTo>
                <a:lnTo>
                  <a:pt x="1324" y="1401"/>
                </a:lnTo>
                <a:lnTo>
                  <a:pt x="1324" y="1401"/>
                </a:lnTo>
                <a:lnTo>
                  <a:pt x="1324" y="1403"/>
                </a:lnTo>
                <a:lnTo>
                  <a:pt x="1324" y="1403"/>
                </a:lnTo>
                <a:lnTo>
                  <a:pt x="1322" y="1403"/>
                </a:lnTo>
                <a:lnTo>
                  <a:pt x="1322" y="1401"/>
                </a:lnTo>
                <a:lnTo>
                  <a:pt x="1320" y="1401"/>
                </a:lnTo>
                <a:lnTo>
                  <a:pt x="1320" y="1401"/>
                </a:lnTo>
                <a:lnTo>
                  <a:pt x="1320" y="1401"/>
                </a:lnTo>
                <a:lnTo>
                  <a:pt x="1320" y="1399"/>
                </a:lnTo>
                <a:lnTo>
                  <a:pt x="1322" y="1396"/>
                </a:lnTo>
                <a:lnTo>
                  <a:pt x="1324" y="1394"/>
                </a:lnTo>
                <a:lnTo>
                  <a:pt x="1326" y="1392"/>
                </a:lnTo>
                <a:lnTo>
                  <a:pt x="1326" y="1392"/>
                </a:lnTo>
                <a:lnTo>
                  <a:pt x="1328" y="1390"/>
                </a:lnTo>
                <a:lnTo>
                  <a:pt x="1328" y="1386"/>
                </a:lnTo>
                <a:lnTo>
                  <a:pt x="1328" y="1382"/>
                </a:lnTo>
                <a:lnTo>
                  <a:pt x="1328" y="1380"/>
                </a:lnTo>
                <a:lnTo>
                  <a:pt x="1328" y="1380"/>
                </a:lnTo>
                <a:lnTo>
                  <a:pt x="1331" y="1378"/>
                </a:lnTo>
                <a:lnTo>
                  <a:pt x="1328" y="1375"/>
                </a:lnTo>
                <a:lnTo>
                  <a:pt x="1331" y="1373"/>
                </a:lnTo>
                <a:lnTo>
                  <a:pt x="1331" y="1371"/>
                </a:lnTo>
                <a:lnTo>
                  <a:pt x="1331" y="1369"/>
                </a:lnTo>
                <a:lnTo>
                  <a:pt x="1333" y="1367"/>
                </a:lnTo>
                <a:lnTo>
                  <a:pt x="1331" y="1365"/>
                </a:lnTo>
                <a:lnTo>
                  <a:pt x="1328" y="1365"/>
                </a:lnTo>
                <a:lnTo>
                  <a:pt x="1328" y="1365"/>
                </a:lnTo>
                <a:lnTo>
                  <a:pt x="1328" y="1365"/>
                </a:lnTo>
                <a:lnTo>
                  <a:pt x="1328" y="1363"/>
                </a:lnTo>
                <a:lnTo>
                  <a:pt x="1328" y="1363"/>
                </a:lnTo>
                <a:lnTo>
                  <a:pt x="1331" y="1361"/>
                </a:lnTo>
                <a:lnTo>
                  <a:pt x="1331" y="1359"/>
                </a:lnTo>
                <a:lnTo>
                  <a:pt x="1331" y="1359"/>
                </a:lnTo>
                <a:lnTo>
                  <a:pt x="1333" y="1357"/>
                </a:lnTo>
                <a:lnTo>
                  <a:pt x="1333" y="1357"/>
                </a:lnTo>
                <a:lnTo>
                  <a:pt x="1333" y="1359"/>
                </a:lnTo>
                <a:lnTo>
                  <a:pt x="1333" y="1363"/>
                </a:lnTo>
                <a:lnTo>
                  <a:pt x="1333" y="1363"/>
                </a:lnTo>
                <a:lnTo>
                  <a:pt x="1333" y="1363"/>
                </a:lnTo>
                <a:lnTo>
                  <a:pt x="1335" y="1365"/>
                </a:lnTo>
                <a:lnTo>
                  <a:pt x="1335" y="1367"/>
                </a:lnTo>
                <a:lnTo>
                  <a:pt x="1335" y="1365"/>
                </a:lnTo>
                <a:lnTo>
                  <a:pt x="1337" y="1363"/>
                </a:lnTo>
                <a:lnTo>
                  <a:pt x="1337" y="1361"/>
                </a:lnTo>
                <a:lnTo>
                  <a:pt x="1339" y="1359"/>
                </a:lnTo>
                <a:lnTo>
                  <a:pt x="1339" y="1354"/>
                </a:lnTo>
                <a:lnTo>
                  <a:pt x="1341" y="1350"/>
                </a:lnTo>
                <a:lnTo>
                  <a:pt x="1339" y="1350"/>
                </a:lnTo>
                <a:lnTo>
                  <a:pt x="1339" y="1350"/>
                </a:lnTo>
                <a:lnTo>
                  <a:pt x="1339" y="1352"/>
                </a:lnTo>
                <a:lnTo>
                  <a:pt x="1337" y="1350"/>
                </a:lnTo>
                <a:lnTo>
                  <a:pt x="1337" y="1350"/>
                </a:lnTo>
                <a:lnTo>
                  <a:pt x="1339" y="1350"/>
                </a:lnTo>
                <a:lnTo>
                  <a:pt x="1339" y="1348"/>
                </a:lnTo>
                <a:lnTo>
                  <a:pt x="1339" y="1348"/>
                </a:lnTo>
                <a:lnTo>
                  <a:pt x="1341" y="1348"/>
                </a:lnTo>
                <a:lnTo>
                  <a:pt x="1341" y="1348"/>
                </a:lnTo>
                <a:lnTo>
                  <a:pt x="1341" y="1346"/>
                </a:lnTo>
                <a:lnTo>
                  <a:pt x="1341" y="1346"/>
                </a:lnTo>
                <a:lnTo>
                  <a:pt x="1339" y="1346"/>
                </a:lnTo>
                <a:lnTo>
                  <a:pt x="1339" y="1346"/>
                </a:lnTo>
                <a:lnTo>
                  <a:pt x="1339" y="1346"/>
                </a:lnTo>
                <a:lnTo>
                  <a:pt x="1337" y="1346"/>
                </a:lnTo>
                <a:lnTo>
                  <a:pt x="1337" y="1346"/>
                </a:lnTo>
                <a:lnTo>
                  <a:pt x="1339" y="1344"/>
                </a:lnTo>
                <a:lnTo>
                  <a:pt x="1341" y="1342"/>
                </a:lnTo>
                <a:lnTo>
                  <a:pt x="1341" y="1342"/>
                </a:lnTo>
                <a:lnTo>
                  <a:pt x="1341" y="1342"/>
                </a:lnTo>
                <a:lnTo>
                  <a:pt x="1341" y="1342"/>
                </a:lnTo>
                <a:lnTo>
                  <a:pt x="1341" y="1340"/>
                </a:lnTo>
                <a:lnTo>
                  <a:pt x="1341" y="1338"/>
                </a:lnTo>
                <a:lnTo>
                  <a:pt x="1341" y="1338"/>
                </a:lnTo>
                <a:lnTo>
                  <a:pt x="1343" y="1334"/>
                </a:lnTo>
                <a:lnTo>
                  <a:pt x="1347" y="1331"/>
                </a:lnTo>
                <a:lnTo>
                  <a:pt x="1349" y="1329"/>
                </a:lnTo>
                <a:lnTo>
                  <a:pt x="1349" y="1327"/>
                </a:lnTo>
                <a:lnTo>
                  <a:pt x="1349" y="1325"/>
                </a:lnTo>
                <a:lnTo>
                  <a:pt x="1351" y="1323"/>
                </a:lnTo>
                <a:lnTo>
                  <a:pt x="1349" y="1323"/>
                </a:lnTo>
                <a:lnTo>
                  <a:pt x="1349" y="1321"/>
                </a:lnTo>
                <a:lnTo>
                  <a:pt x="1349" y="1319"/>
                </a:lnTo>
                <a:lnTo>
                  <a:pt x="1349" y="1319"/>
                </a:lnTo>
                <a:lnTo>
                  <a:pt x="1347" y="1317"/>
                </a:lnTo>
                <a:lnTo>
                  <a:pt x="1345" y="1317"/>
                </a:lnTo>
                <a:lnTo>
                  <a:pt x="1345" y="1317"/>
                </a:lnTo>
                <a:lnTo>
                  <a:pt x="1343" y="1317"/>
                </a:lnTo>
                <a:lnTo>
                  <a:pt x="1341" y="1317"/>
                </a:lnTo>
                <a:lnTo>
                  <a:pt x="1341" y="1317"/>
                </a:lnTo>
                <a:lnTo>
                  <a:pt x="1343" y="1317"/>
                </a:lnTo>
                <a:lnTo>
                  <a:pt x="1343" y="1317"/>
                </a:lnTo>
                <a:lnTo>
                  <a:pt x="1345" y="1317"/>
                </a:lnTo>
                <a:lnTo>
                  <a:pt x="1345" y="1317"/>
                </a:lnTo>
                <a:lnTo>
                  <a:pt x="1345" y="1317"/>
                </a:lnTo>
                <a:lnTo>
                  <a:pt x="1345" y="1319"/>
                </a:lnTo>
                <a:lnTo>
                  <a:pt x="1345" y="1319"/>
                </a:lnTo>
                <a:lnTo>
                  <a:pt x="1343" y="1319"/>
                </a:lnTo>
                <a:lnTo>
                  <a:pt x="1341" y="1319"/>
                </a:lnTo>
                <a:lnTo>
                  <a:pt x="1337" y="1317"/>
                </a:lnTo>
                <a:lnTo>
                  <a:pt x="1337" y="1317"/>
                </a:lnTo>
                <a:lnTo>
                  <a:pt x="1333" y="1317"/>
                </a:lnTo>
                <a:lnTo>
                  <a:pt x="1331" y="1317"/>
                </a:lnTo>
                <a:lnTo>
                  <a:pt x="1331" y="1317"/>
                </a:lnTo>
                <a:lnTo>
                  <a:pt x="1331" y="1317"/>
                </a:lnTo>
                <a:lnTo>
                  <a:pt x="1331" y="1317"/>
                </a:lnTo>
                <a:lnTo>
                  <a:pt x="1328" y="1317"/>
                </a:lnTo>
                <a:lnTo>
                  <a:pt x="1326" y="1317"/>
                </a:lnTo>
                <a:lnTo>
                  <a:pt x="1324" y="1317"/>
                </a:lnTo>
                <a:lnTo>
                  <a:pt x="1322" y="1319"/>
                </a:lnTo>
                <a:lnTo>
                  <a:pt x="1320" y="1319"/>
                </a:lnTo>
                <a:lnTo>
                  <a:pt x="1307" y="1321"/>
                </a:lnTo>
                <a:lnTo>
                  <a:pt x="1305" y="1321"/>
                </a:lnTo>
                <a:lnTo>
                  <a:pt x="1301" y="1323"/>
                </a:lnTo>
                <a:lnTo>
                  <a:pt x="1299" y="1325"/>
                </a:lnTo>
                <a:lnTo>
                  <a:pt x="1297" y="1329"/>
                </a:lnTo>
                <a:lnTo>
                  <a:pt x="1297" y="1329"/>
                </a:lnTo>
                <a:lnTo>
                  <a:pt x="1297" y="1331"/>
                </a:lnTo>
                <a:lnTo>
                  <a:pt x="1297" y="1336"/>
                </a:lnTo>
                <a:lnTo>
                  <a:pt x="1297" y="1338"/>
                </a:lnTo>
                <a:lnTo>
                  <a:pt x="1297" y="1340"/>
                </a:lnTo>
                <a:lnTo>
                  <a:pt x="1297" y="1342"/>
                </a:lnTo>
                <a:lnTo>
                  <a:pt x="1297" y="1342"/>
                </a:lnTo>
                <a:lnTo>
                  <a:pt x="1295" y="1344"/>
                </a:lnTo>
                <a:lnTo>
                  <a:pt x="1293" y="1344"/>
                </a:lnTo>
                <a:lnTo>
                  <a:pt x="1293" y="1350"/>
                </a:lnTo>
                <a:lnTo>
                  <a:pt x="1291" y="1352"/>
                </a:lnTo>
                <a:lnTo>
                  <a:pt x="1289" y="1354"/>
                </a:lnTo>
                <a:lnTo>
                  <a:pt x="1287" y="1354"/>
                </a:lnTo>
                <a:lnTo>
                  <a:pt x="1282" y="1357"/>
                </a:lnTo>
                <a:lnTo>
                  <a:pt x="1282" y="1357"/>
                </a:lnTo>
                <a:lnTo>
                  <a:pt x="1282" y="1359"/>
                </a:lnTo>
                <a:lnTo>
                  <a:pt x="1282" y="1359"/>
                </a:lnTo>
                <a:lnTo>
                  <a:pt x="1284" y="1357"/>
                </a:lnTo>
                <a:lnTo>
                  <a:pt x="1284" y="1357"/>
                </a:lnTo>
                <a:lnTo>
                  <a:pt x="1284" y="1359"/>
                </a:lnTo>
                <a:lnTo>
                  <a:pt x="1284" y="1359"/>
                </a:lnTo>
                <a:lnTo>
                  <a:pt x="1284" y="1359"/>
                </a:lnTo>
                <a:lnTo>
                  <a:pt x="1284" y="1359"/>
                </a:lnTo>
                <a:lnTo>
                  <a:pt x="1284" y="1361"/>
                </a:lnTo>
                <a:lnTo>
                  <a:pt x="1282" y="1363"/>
                </a:lnTo>
                <a:lnTo>
                  <a:pt x="1282" y="1363"/>
                </a:lnTo>
                <a:lnTo>
                  <a:pt x="1280" y="1363"/>
                </a:lnTo>
                <a:lnTo>
                  <a:pt x="1278" y="1363"/>
                </a:lnTo>
                <a:lnTo>
                  <a:pt x="1276" y="1363"/>
                </a:lnTo>
                <a:lnTo>
                  <a:pt x="1276" y="1361"/>
                </a:lnTo>
                <a:lnTo>
                  <a:pt x="1276" y="1361"/>
                </a:lnTo>
                <a:lnTo>
                  <a:pt x="1276" y="1361"/>
                </a:lnTo>
                <a:lnTo>
                  <a:pt x="1276" y="1359"/>
                </a:lnTo>
                <a:lnTo>
                  <a:pt x="1274" y="1359"/>
                </a:lnTo>
                <a:lnTo>
                  <a:pt x="1272" y="1361"/>
                </a:lnTo>
                <a:lnTo>
                  <a:pt x="1268" y="1361"/>
                </a:lnTo>
                <a:lnTo>
                  <a:pt x="1268" y="1361"/>
                </a:lnTo>
                <a:lnTo>
                  <a:pt x="1266" y="1361"/>
                </a:lnTo>
                <a:lnTo>
                  <a:pt x="1263" y="1361"/>
                </a:lnTo>
                <a:lnTo>
                  <a:pt x="1263" y="1363"/>
                </a:lnTo>
                <a:lnTo>
                  <a:pt x="1261" y="1363"/>
                </a:lnTo>
                <a:lnTo>
                  <a:pt x="1259" y="1363"/>
                </a:lnTo>
                <a:lnTo>
                  <a:pt x="1257" y="1363"/>
                </a:lnTo>
                <a:lnTo>
                  <a:pt x="1253" y="1363"/>
                </a:lnTo>
                <a:lnTo>
                  <a:pt x="1249" y="1365"/>
                </a:lnTo>
                <a:lnTo>
                  <a:pt x="1247" y="1365"/>
                </a:lnTo>
                <a:lnTo>
                  <a:pt x="1243" y="1367"/>
                </a:lnTo>
                <a:lnTo>
                  <a:pt x="1240" y="1367"/>
                </a:lnTo>
                <a:lnTo>
                  <a:pt x="1238" y="1367"/>
                </a:lnTo>
                <a:lnTo>
                  <a:pt x="1238" y="1367"/>
                </a:lnTo>
                <a:lnTo>
                  <a:pt x="1236" y="1365"/>
                </a:lnTo>
                <a:lnTo>
                  <a:pt x="1234" y="1363"/>
                </a:lnTo>
                <a:lnTo>
                  <a:pt x="1232" y="1361"/>
                </a:lnTo>
                <a:lnTo>
                  <a:pt x="1228" y="1359"/>
                </a:lnTo>
                <a:lnTo>
                  <a:pt x="1224" y="1359"/>
                </a:lnTo>
                <a:lnTo>
                  <a:pt x="1222" y="1359"/>
                </a:lnTo>
                <a:lnTo>
                  <a:pt x="1222" y="1359"/>
                </a:lnTo>
                <a:lnTo>
                  <a:pt x="1222" y="1359"/>
                </a:lnTo>
                <a:lnTo>
                  <a:pt x="1224" y="1361"/>
                </a:lnTo>
                <a:lnTo>
                  <a:pt x="1222" y="1361"/>
                </a:lnTo>
                <a:lnTo>
                  <a:pt x="1219" y="1359"/>
                </a:lnTo>
                <a:lnTo>
                  <a:pt x="1217" y="1359"/>
                </a:lnTo>
                <a:lnTo>
                  <a:pt x="1217" y="1357"/>
                </a:lnTo>
                <a:lnTo>
                  <a:pt x="1219" y="1359"/>
                </a:lnTo>
                <a:lnTo>
                  <a:pt x="1219" y="1359"/>
                </a:lnTo>
                <a:lnTo>
                  <a:pt x="1217" y="1357"/>
                </a:lnTo>
                <a:lnTo>
                  <a:pt x="1217" y="1354"/>
                </a:lnTo>
                <a:lnTo>
                  <a:pt x="1215" y="1354"/>
                </a:lnTo>
                <a:lnTo>
                  <a:pt x="1215" y="1352"/>
                </a:lnTo>
                <a:lnTo>
                  <a:pt x="1213" y="1350"/>
                </a:lnTo>
                <a:lnTo>
                  <a:pt x="1213" y="1348"/>
                </a:lnTo>
                <a:lnTo>
                  <a:pt x="1211" y="1346"/>
                </a:lnTo>
                <a:lnTo>
                  <a:pt x="1211" y="1342"/>
                </a:lnTo>
                <a:lnTo>
                  <a:pt x="1207" y="1338"/>
                </a:lnTo>
                <a:lnTo>
                  <a:pt x="1201" y="1331"/>
                </a:lnTo>
                <a:lnTo>
                  <a:pt x="1201" y="1329"/>
                </a:lnTo>
                <a:lnTo>
                  <a:pt x="1201" y="1329"/>
                </a:lnTo>
                <a:lnTo>
                  <a:pt x="1196" y="1323"/>
                </a:lnTo>
                <a:lnTo>
                  <a:pt x="1194" y="1319"/>
                </a:lnTo>
                <a:lnTo>
                  <a:pt x="1194" y="1319"/>
                </a:lnTo>
                <a:lnTo>
                  <a:pt x="1194" y="1319"/>
                </a:lnTo>
                <a:lnTo>
                  <a:pt x="1194" y="1317"/>
                </a:lnTo>
                <a:lnTo>
                  <a:pt x="1194" y="1317"/>
                </a:lnTo>
                <a:lnTo>
                  <a:pt x="1192" y="1317"/>
                </a:lnTo>
                <a:lnTo>
                  <a:pt x="1192" y="1310"/>
                </a:lnTo>
                <a:lnTo>
                  <a:pt x="1194" y="1315"/>
                </a:lnTo>
                <a:lnTo>
                  <a:pt x="1196" y="1317"/>
                </a:lnTo>
                <a:lnTo>
                  <a:pt x="1196" y="1317"/>
                </a:lnTo>
                <a:lnTo>
                  <a:pt x="1196" y="1317"/>
                </a:lnTo>
                <a:lnTo>
                  <a:pt x="1196" y="1319"/>
                </a:lnTo>
                <a:lnTo>
                  <a:pt x="1196" y="1321"/>
                </a:lnTo>
                <a:lnTo>
                  <a:pt x="1196" y="1321"/>
                </a:lnTo>
                <a:lnTo>
                  <a:pt x="1196" y="1319"/>
                </a:lnTo>
                <a:lnTo>
                  <a:pt x="1199" y="1319"/>
                </a:lnTo>
                <a:lnTo>
                  <a:pt x="1199" y="1317"/>
                </a:lnTo>
                <a:lnTo>
                  <a:pt x="1196" y="1317"/>
                </a:lnTo>
                <a:lnTo>
                  <a:pt x="1196" y="1315"/>
                </a:lnTo>
                <a:lnTo>
                  <a:pt x="1194" y="1313"/>
                </a:lnTo>
                <a:lnTo>
                  <a:pt x="1192" y="1308"/>
                </a:lnTo>
                <a:lnTo>
                  <a:pt x="1190" y="1306"/>
                </a:lnTo>
                <a:lnTo>
                  <a:pt x="1190" y="1302"/>
                </a:lnTo>
                <a:lnTo>
                  <a:pt x="1190" y="1302"/>
                </a:lnTo>
                <a:lnTo>
                  <a:pt x="1190" y="1300"/>
                </a:lnTo>
                <a:lnTo>
                  <a:pt x="1190" y="1298"/>
                </a:lnTo>
                <a:lnTo>
                  <a:pt x="1192" y="1298"/>
                </a:lnTo>
                <a:lnTo>
                  <a:pt x="1192" y="1296"/>
                </a:lnTo>
                <a:lnTo>
                  <a:pt x="1192" y="1289"/>
                </a:lnTo>
                <a:lnTo>
                  <a:pt x="1192" y="1283"/>
                </a:lnTo>
                <a:lnTo>
                  <a:pt x="1192" y="1283"/>
                </a:lnTo>
                <a:lnTo>
                  <a:pt x="1192" y="1283"/>
                </a:lnTo>
                <a:lnTo>
                  <a:pt x="1192" y="1281"/>
                </a:lnTo>
                <a:lnTo>
                  <a:pt x="1192" y="1275"/>
                </a:lnTo>
                <a:lnTo>
                  <a:pt x="1194" y="1264"/>
                </a:lnTo>
                <a:lnTo>
                  <a:pt x="1196" y="1262"/>
                </a:lnTo>
                <a:lnTo>
                  <a:pt x="1199" y="1256"/>
                </a:lnTo>
                <a:lnTo>
                  <a:pt x="1201" y="1254"/>
                </a:lnTo>
                <a:lnTo>
                  <a:pt x="1201" y="1250"/>
                </a:lnTo>
                <a:lnTo>
                  <a:pt x="1201" y="1248"/>
                </a:lnTo>
                <a:lnTo>
                  <a:pt x="1199" y="1248"/>
                </a:lnTo>
                <a:lnTo>
                  <a:pt x="1196" y="1243"/>
                </a:lnTo>
                <a:lnTo>
                  <a:pt x="1196" y="1241"/>
                </a:lnTo>
                <a:lnTo>
                  <a:pt x="1196" y="1239"/>
                </a:lnTo>
                <a:lnTo>
                  <a:pt x="1194" y="1237"/>
                </a:lnTo>
                <a:lnTo>
                  <a:pt x="1194" y="1235"/>
                </a:lnTo>
                <a:lnTo>
                  <a:pt x="1194" y="1235"/>
                </a:lnTo>
                <a:lnTo>
                  <a:pt x="1194" y="1233"/>
                </a:lnTo>
                <a:lnTo>
                  <a:pt x="1196" y="1233"/>
                </a:lnTo>
                <a:lnTo>
                  <a:pt x="1196" y="1231"/>
                </a:lnTo>
                <a:lnTo>
                  <a:pt x="1196" y="1231"/>
                </a:lnTo>
                <a:lnTo>
                  <a:pt x="1192" y="1229"/>
                </a:lnTo>
                <a:lnTo>
                  <a:pt x="1192" y="1227"/>
                </a:lnTo>
                <a:lnTo>
                  <a:pt x="1192" y="1229"/>
                </a:lnTo>
                <a:lnTo>
                  <a:pt x="1194" y="1229"/>
                </a:lnTo>
                <a:lnTo>
                  <a:pt x="1196" y="1229"/>
                </a:lnTo>
                <a:lnTo>
                  <a:pt x="1196" y="1229"/>
                </a:lnTo>
                <a:lnTo>
                  <a:pt x="1196" y="1227"/>
                </a:lnTo>
                <a:lnTo>
                  <a:pt x="1199" y="1224"/>
                </a:lnTo>
                <a:lnTo>
                  <a:pt x="1196" y="1220"/>
                </a:lnTo>
                <a:lnTo>
                  <a:pt x="1196" y="1220"/>
                </a:lnTo>
                <a:lnTo>
                  <a:pt x="1196" y="1220"/>
                </a:lnTo>
                <a:lnTo>
                  <a:pt x="1199" y="1220"/>
                </a:lnTo>
                <a:lnTo>
                  <a:pt x="1201" y="1220"/>
                </a:lnTo>
                <a:lnTo>
                  <a:pt x="1201" y="1218"/>
                </a:lnTo>
                <a:lnTo>
                  <a:pt x="1203" y="1216"/>
                </a:lnTo>
                <a:lnTo>
                  <a:pt x="1201" y="1218"/>
                </a:lnTo>
                <a:lnTo>
                  <a:pt x="1201" y="1216"/>
                </a:lnTo>
                <a:lnTo>
                  <a:pt x="1201" y="1216"/>
                </a:lnTo>
                <a:lnTo>
                  <a:pt x="1201" y="1216"/>
                </a:lnTo>
                <a:lnTo>
                  <a:pt x="1203" y="1216"/>
                </a:lnTo>
                <a:lnTo>
                  <a:pt x="1203" y="1216"/>
                </a:lnTo>
                <a:lnTo>
                  <a:pt x="1203" y="1216"/>
                </a:lnTo>
                <a:lnTo>
                  <a:pt x="1203" y="1216"/>
                </a:lnTo>
                <a:lnTo>
                  <a:pt x="1205" y="1216"/>
                </a:lnTo>
                <a:lnTo>
                  <a:pt x="1205" y="1216"/>
                </a:lnTo>
                <a:lnTo>
                  <a:pt x="1205" y="1216"/>
                </a:lnTo>
                <a:lnTo>
                  <a:pt x="1205" y="1214"/>
                </a:lnTo>
                <a:lnTo>
                  <a:pt x="1205" y="1212"/>
                </a:lnTo>
                <a:lnTo>
                  <a:pt x="1207" y="1214"/>
                </a:lnTo>
                <a:lnTo>
                  <a:pt x="1209" y="1212"/>
                </a:lnTo>
                <a:lnTo>
                  <a:pt x="1209" y="1212"/>
                </a:lnTo>
                <a:lnTo>
                  <a:pt x="1211" y="1212"/>
                </a:lnTo>
                <a:lnTo>
                  <a:pt x="1211" y="1212"/>
                </a:lnTo>
                <a:lnTo>
                  <a:pt x="1209" y="1212"/>
                </a:lnTo>
                <a:lnTo>
                  <a:pt x="1207" y="1208"/>
                </a:lnTo>
                <a:lnTo>
                  <a:pt x="1209" y="1208"/>
                </a:lnTo>
                <a:lnTo>
                  <a:pt x="1209" y="1208"/>
                </a:lnTo>
                <a:lnTo>
                  <a:pt x="1209" y="1208"/>
                </a:lnTo>
                <a:lnTo>
                  <a:pt x="1209" y="1208"/>
                </a:lnTo>
                <a:lnTo>
                  <a:pt x="1211" y="1210"/>
                </a:lnTo>
                <a:lnTo>
                  <a:pt x="1211" y="1208"/>
                </a:lnTo>
                <a:lnTo>
                  <a:pt x="1211" y="1208"/>
                </a:lnTo>
                <a:lnTo>
                  <a:pt x="1213" y="1208"/>
                </a:lnTo>
                <a:lnTo>
                  <a:pt x="1215" y="1210"/>
                </a:lnTo>
                <a:lnTo>
                  <a:pt x="1217" y="1208"/>
                </a:lnTo>
                <a:lnTo>
                  <a:pt x="1215" y="1210"/>
                </a:lnTo>
                <a:lnTo>
                  <a:pt x="1213" y="1212"/>
                </a:lnTo>
                <a:lnTo>
                  <a:pt x="1215" y="1210"/>
                </a:lnTo>
                <a:lnTo>
                  <a:pt x="1217" y="1210"/>
                </a:lnTo>
                <a:lnTo>
                  <a:pt x="1219" y="1208"/>
                </a:lnTo>
                <a:lnTo>
                  <a:pt x="1222" y="1208"/>
                </a:lnTo>
                <a:lnTo>
                  <a:pt x="1222" y="1208"/>
                </a:lnTo>
                <a:lnTo>
                  <a:pt x="1226" y="1206"/>
                </a:lnTo>
                <a:lnTo>
                  <a:pt x="1228" y="1204"/>
                </a:lnTo>
                <a:lnTo>
                  <a:pt x="1230" y="1201"/>
                </a:lnTo>
                <a:lnTo>
                  <a:pt x="1230" y="1199"/>
                </a:lnTo>
                <a:lnTo>
                  <a:pt x="1232" y="1199"/>
                </a:lnTo>
                <a:lnTo>
                  <a:pt x="1232" y="1197"/>
                </a:lnTo>
                <a:lnTo>
                  <a:pt x="1232" y="1195"/>
                </a:lnTo>
                <a:lnTo>
                  <a:pt x="1232" y="1195"/>
                </a:lnTo>
                <a:lnTo>
                  <a:pt x="1232" y="1193"/>
                </a:lnTo>
                <a:lnTo>
                  <a:pt x="1232" y="1191"/>
                </a:lnTo>
                <a:lnTo>
                  <a:pt x="1232" y="1193"/>
                </a:lnTo>
                <a:lnTo>
                  <a:pt x="1232" y="1193"/>
                </a:lnTo>
                <a:lnTo>
                  <a:pt x="1234" y="1191"/>
                </a:lnTo>
                <a:lnTo>
                  <a:pt x="1234" y="1191"/>
                </a:lnTo>
                <a:lnTo>
                  <a:pt x="1236" y="1193"/>
                </a:lnTo>
                <a:lnTo>
                  <a:pt x="1234" y="1195"/>
                </a:lnTo>
                <a:lnTo>
                  <a:pt x="1236" y="1195"/>
                </a:lnTo>
                <a:lnTo>
                  <a:pt x="1236" y="1195"/>
                </a:lnTo>
                <a:lnTo>
                  <a:pt x="1238" y="1195"/>
                </a:lnTo>
                <a:lnTo>
                  <a:pt x="1234" y="1197"/>
                </a:lnTo>
                <a:lnTo>
                  <a:pt x="1234" y="1197"/>
                </a:lnTo>
                <a:lnTo>
                  <a:pt x="1238" y="1195"/>
                </a:lnTo>
                <a:lnTo>
                  <a:pt x="1245" y="1193"/>
                </a:lnTo>
                <a:lnTo>
                  <a:pt x="1247" y="1193"/>
                </a:lnTo>
                <a:lnTo>
                  <a:pt x="1247" y="1191"/>
                </a:lnTo>
                <a:lnTo>
                  <a:pt x="1247" y="1191"/>
                </a:lnTo>
                <a:lnTo>
                  <a:pt x="1249" y="1187"/>
                </a:lnTo>
                <a:lnTo>
                  <a:pt x="1249" y="1187"/>
                </a:lnTo>
                <a:lnTo>
                  <a:pt x="1249" y="1189"/>
                </a:lnTo>
                <a:lnTo>
                  <a:pt x="1249" y="1189"/>
                </a:lnTo>
                <a:lnTo>
                  <a:pt x="1249" y="1189"/>
                </a:lnTo>
                <a:lnTo>
                  <a:pt x="1249" y="1191"/>
                </a:lnTo>
                <a:lnTo>
                  <a:pt x="1247" y="1191"/>
                </a:lnTo>
                <a:lnTo>
                  <a:pt x="1249" y="1191"/>
                </a:lnTo>
                <a:lnTo>
                  <a:pt x="1249" y="1191"/>
                </a:lnTo>
                <a:lnTo>
                  <a:pt x="1249" y="1191"/>
                </a:lnTo>
                <a:lnTo>
                  <a:pt x="1251" y="1191"/>
                </a:lnTo>
                <a:lnTo>
                  <a:pt x="1255" y="1191"/>
                </a:lnTo>
                <a:lnTo>
                  <a:pt x="1257" y="1191"/>
                </a:lnTo>
                <a:lnTo>
                  <a:pt x="1257" y="1191"/>
                </a:lnTo>
                <a:lnTo>
                  <a:pt x="1261" y="1191"/>
                </a:lnTo>
                <a:lnTo>
                  <a:pt x="1263" y="1193"/>
                </a:lnTo>
                <a:lnTo>
                  <a:pt x="1266" y="1193"/>
                </a:lnTo>
                <a:lnTo>
                  <a:pt x="1272" y="1195"/>
                </a:lnTo>
                <a:lnTo>
                  <a:pt x="1274" y="1193"/>
                </a:lnTo>
                <a:lnTo>
                  <a:pt x="1274" y="1193"/>
                </a:lnTo>
                <a:lnTo>
                  <a:pt x="1274" y="1193"/>
                </a:lnTo>
                <a:lnTo>
                  <a:pt x="1274" y="1193"/>
                </a:lnTo>
                <a:lnTo>
                  <a:pt x="1274" y="1191"/>
                </a:lnTo>
                <a:lnTo>
                  <a:pt x="1274" y="1191"/>
                </a:lnTo>
                <a:lnTo>
                  <a:pt x="1276" y="1191"/>
                </a:lnTo>
                <a:lnTo>
                  <a:pt x="1278" y="1191"/>
                </a:lnTo>
                <a:lnTo>
                  <a:pt x="1280" y="1191"/>
                </a:lnTo>
                <a:lnTo>
                  <a:pt x="1280" y="1193"/>
                </a:lnTo>
                <a:lnTo>
                  <a:pt x="1282" y="1195"/>
                </a:lnTo>
                <a:lnTo>
                  <a:pt x="1284" y="1195"/>
                </a:lnTo>
                <a:lnTo>
                  <a:pt x="1284" y="1195"/>
                </a:lnTo>
                <a:lnTo>
                  <a:pt x="1287" y="1195"/>
                </a:lnTo>
                <a:lnTo>
                  <a:pt x="1287" y="1195"/>
                </a:lnTo>
                <a:lnTo>
                  <a:pt x="1287" y="1195"/>
                </a:lnTo>
                <a:lnTo>
                  <a:pt x="1287" y="1197"/>
                </a:lnTo>
                <a:lnTo>
                  <a:pt x="1287" y="1197"/>
                </a:lnTo>
                <a:lnTo>
                  <a:pt x="1287" y="1197"/>
                </a:lnTo>
                <a:lnTo>
                  <a:pt x="1284" y="1197"/>
                </a:lnTo>
                <a:lnTo>
                  <a:pt x="1284" y="1199"/>
                </a:lnTo>
                <a:lnTo>
                  <a:pt x="1289" y="1199"/>
                </a:lnTo>
                <a:lnTo>
                  <a:pt x="1293" y="1201"/>
                </a:lnTo>
                <a:lnTo>
                  <a:pt x="1295" y="1201"/>
                </a:lnTo>
                <a:lnTo>
                  <a:pt x="1295" y="1199"/>
                </a:lnTo>
                <a:lnTo>
                  <a:pt x="1297" y="1199"/>
                </a:lnTo>
                <a:lnTo>
                  <a:pt x="1299" y="1199"/>
                </a:lnTo>
                <a:lnTo>
                  <a:pt x="1299" y="1199"/>
                </a:lnTo>
                <a:lnTo>
                  <a:pt x="1301" y="1201"/>
                </a:lnTo>
                <a:lnTo>
                  <a:pt x="1301" y="1201"/>
                </a:lnTo>
                <a:lnTo>
                  <a:pt x="1301" y="1201"/>
                </a:lnTo>
                <a:lnTo>
                  <a:pt x="1303" y="1199"/>
                </a:lnTo>
                <a:lnTo>
                  <a:pt x="1303" y="1199"/>
                </a:lnTo>
                <a:lnTo>
                  <a:pt x="1303" y="1199"/>
                </a:lnTo>
                <a:lnTo>
                  <a:pt x="1303" y="1197"/>
                </a:lnTo>
                <a:lnTo>
                  <a:pt x="1303" y="1197"/>
                </a:lnTo>
                <a:lnTo>
                  <a:pt x="1303" y="1195"/>
                </a:lnTo>
                <a:lnTo>
                  <a:pt x="1301" y="1195"/>
                </a:lnTo>
                <a:lnTo>
                  <a:pt x="1301" y="1195"/>
                </a:lnTo>
                <a:lnTo>
                  <a:pt x="1301" y="1195"/>
                </a:lnTo>
                <a:lnTo>
                  <a:pt x="1305" y="1195"/>
                </a:lnTo>
                <a:lnTo>
                  <a:pt x="1307" y="1197"/>
                </a:lnTo>
                <a:lnTo>
                  <a:pt x="1307" y="1197"/>
                </a:lnTo>
                <a:lnTo>
                  <a:pt x="1307" y="1197"/>
                </a:lnTo>
                <a:lnTo>
                  <a:pt x="1307" y="1197"/>
                </a:lnTo>
                <a:lnTo>
                  <a:pt x="1310" y="1197"/>
                </a:lnTo>
                <a:lnTo>
                  <a:pt x="1310" y="1197"/>
                </a:lnTo>
                <a:lnTo>
                  <a:pt x="1310" y="1199"/>
                </a:lnTo>
                <a:lnTo>
                  <a:pt x="1312" y="1199"/>
                </a:lnTo>
                <a:lnTo>
                  <a:pt x="1312" y="1199"/>
                </a:lnTo>
                <a:lnTo>
                  <a:pt x="1312" y="1201"/>
                </a:lnTo>
                <a:lnTo>
                  <a:pt x="1314" y="1201"/>
                </a:lnTo>
                <a:lnTo>
                  <a:pt x="1314" y="1204"/>
                </a:lnTo>
                <a:lnTo>
                  <a:pt x="1314" y="1204"/>
                </a:lnTo>
                <a:lnTo>
                  <a:pt x="1316" y="1201"/>
                </a:lnTo>
                <a:lnTo>
                  <a:pt x="1316" y="1201"/>
                </a:lnTo>
                <a:lnTo>
                  <a:pt x="1316" y="1204"/>
                </a:lnTo>
                <a:lnTo>
                  <a:pt x="1316" y="1201"/>
                </a:lnTo>
                <a:lnTo>
                  <a:pt x="1316" y="1201"/>
                </a:lnTo>
                <a:lnTo>
                  <a:pt x="1318" y="1201"/>
                </a:lnTo>
                <a:lnTo>
                  <a:pt x="1318" y="1199"/>
                </a:lnTo>
                <a:lnTo>
                  <a:pt x="1318" y="1199"/>
                </a:lnTo>
                <a:lnTo>
                  <a:pt x="1316" y="1199"/>
                </a:lnTo>
                <a:lnTo>
                  <a:pt x="1316" y="1197"/>
                </a:lnTo>
                <a:lnTo>
                  <a:pt x="1314" y="1197"/>
                </a:lnTo>
                <a:lnTo>
                  <a:pt x="1312" y="1197"/>
                </a:lnTo>
                <a:lnTo>
                  <a:pt x="1310" y="1195"/>
                </a:lnTo>
                <a:lnTo>
                  <a:pt x="1310" y="1195"/>
                </a:lnTo>
                <a:lnTo>
                  <a:pt x="1307" y="1193"/>
                </a:lnTo>
                <a:lnTo>
                  <a:pt x="1307" y="1193"/>
                </a:lnTo>
                <a:lnTo>
                  <a:pt x="1307" y="1193"/>
                </a:lnTo>
                <a:lnTo>
                  <a:pt x="1310" y="1193"/>
                </a:lnTo>
                <a:lnTo>
                  <a:pt x="1310" y="1193"/>
                </a:lnTo>
                <a:lnTo>
                  <a:pt x="1310" y="1193"/>
                </a:lnTo>
                <a:lnTo>
                  <a:pt x="1310" y="1191"/>
                </a:lnTo>
                <a:lnTo>
                  <a:pt x="1312" y="1191"/>
                </a:lnTo>
                <a:lnTo>
                  <a:pt x="1312" y="1191"/>
                </a:lnTo>
                <a:lnTo>
                  <a:pt x="1314" y="1191"/>
                </a:lnTo>
                <a:lnTo>
                  <a:pt x="1314" y="1189"/>
                </a:lnTo>
                <a:lnTo>
                  <a:pt x="1314" y="1189"/>
                </a:lnTo>
                <a:lnTo>
                  <a:pt x="1312" y="1187"/>
                </a:lnTo>
                <a:lnTo>
                  <a:pt x="1312" y="1187"/>
                </a:lnTo>
                <a:lnTo>
                  <a:pt x="1312" y="1187"/>
                </a:lnTo>
                <a:lnTo>
                  <a:pt x="1312" y="1187"/>
                </a:lnTo>
                <a:lnTo>
                  <a:pt x="1310" y="1187"/>
                </a:lnTo>
                <a:lnTo>
                  <a:pt x="1310" y="1189"/>
                </a:lnTo>
                <a:lnTo>
                  <a:pt x="1310" y="1189"/>
                </a:lnTo>
                <a:lnTo>
                  <a:pt x="1307" y="1189"/>
                </a:lnTo>
                <a:lnTo>
                  <a:pt x="1307" y="1187"/>
                </a:lnTo>
                <a:lnTo>
                  <a:pt x="1307" y="1187"/>
                </a:lnTo>
                <a:lnTo>
                  <a:pt x="1307" y="1187"/>
                </a:lnTo>
                <a:lnTo>
                  <a:pt x="1310" y="1185"/>
                </a:lnTo>
                <a:lnTo>
                  <a:pt x="1310" y="1185"/>
                </a:lnTo>
                <a:lnTo>
                  <a:pt x="1307" y="1185"/>
                </a:lnTo>
                <a:lnTo>
                  <a:pt x="1307" y="1185"/>
                </a:lnTo>
                <a:lnTo>
                  <a:pt x="1307" y="1185"/>
                </a:lnTo>
                <a:lnTo>
                  <a:pt x="1305" y="1185"/>
                </a:lnTo>
                <a:lnTo>
                  <a:pt x="1303" y="1187"/>
                </a:lnTo>
                <a:lnTo>
                  <a:pt x="1301" y="1187"/>
                </a:lnTo>
                <a:lnTo>
                  <a:pt x="1299" y="1187"/>
                </a:lnTo>
                <a:lnTo>
                  <a:pt x="1297" y="1185"/>
                </a:lnTo>
                <a:lnTo>
                  <a:pt x="1299" y="1183"/>
                </a:lnTo>
                <a:lnTo>
                  <a:pt x="1301" y="1180"/>
                </a:lnTo>
                <a:lnTo>
                  <a:pt x="1301" y="1183"/>
                </a:lnTo>
                <a:lnTo>
                  <a:pt x="1303" y="1183"/>
                </a:lnTo>
                <a:lnTo>
                  <a:pt x="1305" y="1183"/>
                </a:lnTo>
                <a:lnTo>
                  <a:pt x="1310" y="1185"/>
                </a:lnTo>
                <a:lnTo>
                  <a:pt x="1312" y="1185"/>
                </a:lnTo>
                <a:lnTo>
                  <a:pt x="1314" y="1183"/>
                </a:lnTo>
                <a:lnTo>
                  <a:pt x="1314" y="1183"/>
                </a:lnTo>
                <a:lnTo>
                  <a:pt x="1316" y="1183"/>
                </a:lnTo>
                <a:lnTo>
                  <a:pt x="1318" y="1183"/>
                </a:lnTo>
                <a:lnTo>
                  <a:pt x="1320" y="1180"/>
                </a:lnTo>
                <a:lnTo>
                  <a:pt x="1320" y="1180"/>
                </a:lnTo>
                <a:lnTo>
                  <a:pt x="1320" y="1180"/>
                </a:lnTo>
                <a:lnTo>
                  <a:pt x="1322" y="1183"/>
                </a:lnTo>
                <a:lnTo>
                  <a:pt x="1328" y="1180"/>
                </a:lnTo>
                <a:lnTo>
                  <a:pt x="1328" y="1183"/>
                </a:lnTo>
                <a:lnTo>
                  <a:pt x="1331" y="1183"/>
                </a:lnTo>
                <a:lnTo>
                  <a:pt x="1331" y="1180"/>
                </a:lnTo>
                <a:lnTo>
                  <a:pt x="1333" y="1178"/>
                </a:lnTo>
                <a:lnTo>
                  <a:pt x="1333" y="1176"/>
                </a:lnTo>
                <a:lnTo>
                  <a:pt x="1333" y="1176"/>
                </a:lnTo>
                <a:lnTo>
                  <a:pt x="1333" y="1178"/>
                </a:lnTo>
                <a:lnTo>
                  <a:pt x="1335" y="1178"/>
                </a:lnTo>
                <a:lnTo>
                  <a:pt x="1335" y="1180"/>
                </a:lnTo>
                <a:lnTo>
                  <a:pt x="1335" y="1180"/>
                </a:lnTo>
                <a:lnTo>
                  <a:pt x="1335" y="1180"/>
                </a:lnTo>
                <a:lnTo>
                  <a:pt x="1335" y="1183"/>
                </a:lnTo>
                <a:lnTo>
                  <a:pt x="1337" y="1183"/>
                </a:lnTo>
                <a:lnTo>
                  <a:pt x="1335" y="1183"/>
                </a:lnTo>
                <a:lnTo>
                  <a:pt x="1333" y="1183"/>
                </a:lnTo>
                <a:lnTo>
                  <a:pt x="1333" y="1185"/>
                </a:lnTo>
                <a:lnTo>
                  <a:pt x="1339" y="1183"/>
                </a:lnTo>
                <a:lnTo>
                  <a:pt x="1339" y="1183"/>
                </a:lnTo>
                <a:lnTo>
                  <a:pt x="1341" y="1180"/>
                </a:lnTo>
                <a:lnTo>
                  <a:pt x="1341" y="1183"/>
                </a:lnTo>
                <a:lnTo>
                  <a:pt x="1341" y="1183"/>
                </a:lnTo>
                <a:lnTo>
                  <a:pt x="1341" y="1183"/>
                </a:lnTo>
                <a:lnTo>
                  <a:pt x="1343" y="1183"/>
                </a:lnTo>
                <a:lnTo>
                  <a:pt x="1343" y="1180"/>
                </a:lnTo>
                <a:lnTo>
                  <a:pt x="1345" y="1180"/>
                </a:lnTo>
                <a:lnTo>
                  <a:pt x="1345" y="1178"/>
                </a:lnTo>
                <a:lnTo>
                  <a:pt x="1345" y="1178"/>
                </a:lnTo>
                <a:lnTo>
                  <a:pt x="1347" y="1180"/>
                </a:lnTo>
                <a:lnTo>
                  <a:pt x="1347" y="1178"/>
                </a:lnTo>
                <a:lnTo>
                  <a:pt x="1347" y="1178"/>
                </a:lnTo>
                <a:lnTo>
                  <a:pt x="1347" y="1180"/>
                </a:lnTo>
                <a:lnTo>
                  <a:pt x="1347" y="1180"/>
                </a:lnTo>
                <a:lnTo>
                  <a:pt x="1345" y="1180"/>
                </a:lnTo>
                <a:lnTo>
                  <a:pt x="1345" y="1180"/>
                </a:lnTo>
                <a:lnTo>
                  <a:pt x="1345" y="1183"/>
                </a:lnTo>
                <a:lnTo>
                  <a:pt x="1347" y="1180"/>
                </a:lnTo>
                <a:lnTo>
                  <a:pt x="1351" y="1180"/>
                </a:lnTo>
                <a:lnTo>
                  <a:pt x="1354" y="1180"/>
                </a:lnTo>
                <a:lnTo>
                  <a:pt x="1354" y="1180"/>
                </a:lnTo>
                <a:lnTo>
                  <a:pt x="1356" y="1180"/>
                </a:lnTo>
                <a:lnTo>
                  <a:pt x="1356" y="1180"/>
                </a:lnTo>
                <a:lnTo>
                  <a:pt x="1358" y="1180"/>
                </a:lnTo>
                <a:lnTo>
                  <a:pt x="1360" y="1180"/>
                </a:lnTo>
                <a:lnTo>
                  <a:pt x="1360" y="1180"/>
                </a:lnTo>
                <a:lnTo>
                  <a:pt x="1360" y="1180"/>
                </a:lnTo>
                <a:lnTo>
                  <a:pt x="1358" y="1180"/>
                </a:lnTo>
                <a:lnTo>
                  <a:pt x="1356" y="1180"/>
                </a:lnTo>
                <a:lnTo>
                  <a:pt x="1360" y="1183"/>
                </a:lnTo>
                <a:lnTo>
                  <a:pt x="1364" y="1185"/>
                </a:lnTo>
                <a:lnTo>
                  <a:pt x="1364" y="1185"/>
                </a:lnTo>
                <a:lnTo>
                  <a:pt x="1366" y="1185"/>
                </a:lnTo>
                <a:lnTo>
                  <a:pt x="1366" y="1185"/>
                </a:lnTo>
                <a:lnTo>
                  <a:pt x="1366" y="1183"/>
                </a:lnTo>
                <a:lnTo>
                  <a:pt x="1366" y="1183"/>
                </a:lnTo>
                <a:lnTo>
                  <a:pt x="1368" y="1183"/>
                </a:lnTo>
                <a:lnTo>
                  <a:pt x="1366" y="1185"/>
                </a:lnTo>
                <a:lnTo>
                  <a:pt x="1366" y="1185"/>
                </a:lnTo>
                <a:lnTo>
                  <a:pt x="1368" y="1185"/>
                </a:lnTo>
                <a:lnTo>
                  <a:pt x="1368" y="1185"/>
                </a:lnTo>
                <a:lnTo>
                  <a:pt x="1366" y="1185"/>
                </a:lnTo>
                <a:lnTo>
                  <a:pt x="1368" y="1187"/>
                </a:lnTo>
                <a:lnTo>
                  <a:pt x="1370" y="1189"/>
                </a:lnTo>
                <a:lnTo>
                  <a:pt x="1372" y="1191"/>
                </a:lnTo>
                <a:lnTo>
                  <a:pt x="1372" y="1191"/>
                </a:lnTo>
                <a:lnTo>
                  <a:pt x="1372" y="1191"/>
                </a:lnTo>
                <a:lnTo>
                  <a:pt x="1370" y="1191"/>
                </a:lnTo>
                <a:lnTo>
                  <a:pt x="1370" y="1189"/>
                </a:lnTo>
                <a:lnTo>
                  <a:pt x="1370" y="1191"/>
                </a:lnTo>
                <a:lnTo>
                  <a:pt x="1370" y="1193"/>
                </a:lnTo>
                <a:lnTo>
                  <a:pt x="1372" y="1193"/>
                </a:lnTo>
                <a:lnTo>
                  <a:pt x="1375" y="1191"/>
                </a:lnTo>
                <a:lnTo>
                  <a:pt x="1377" y="1191"/>
                </a:lnTo>
                <a:lnTo>
                  <a:pt x="1377" y="1191"/>
                </a:lnTo>
                <a:lnTo>
                  <a:pt x="1379" y="1191"/>
                </a:lnTo>
                <a:lnTo>
                  <a:pt x="1379" y="1191"/>
                </a:lnTo>
                <a:lnTo>
                  <a:pt x="1383" y="1189"/>
                </a:lnTo>
                <a:lnTo>
                  <a:pt x="1385" y="1189"/>
                </a:lnTo>
                <a:lnTo>
                  <a:pt x="1385" y="1189"/>
                </a:lnTo>
                <a:lnTo>
                  <a:pt x="1385" y="1189"/>
                </a:lnTo>
                <a:lnTo>
                  <a:pt x="1385" y="1187"/>
                </a:lnTo>
                <a:lnTo>
                  <a:pt x="1385" y="1187"/>
                </a:lnTo>
                <a:lnTo>
                  <a:pt x="1387" y="1187"/>
                </a:lnTo>
                <a:lnTo>
                  <a:pt x="1389" y="1185"/>
                </a:lnTo>
                <a:lnTo>
                  <a:pt x="1395" y="1189"/>
                </a:lnTo>
                <a:lnTo>
                  <a:pt x="1402" y="1195"/>
                </a:lnTo>
                <a:lnTo>
                  <a:pt x="1408" y="1201"/>
                </a:lnTo>
                <a:lnTo>
                  <a:pt x="1410" y="1206"/>
                </a:lnTo>
                <a:lnTo>
                  <a:pt x="1410" y="1206"/>
                </a:lnTo>
                <a:lnTo>
                  <a:pt x="1410" y="1206"/>
                </a:lnTo>
                <a:lnTo>
                  <a:pt x="1410" y="1212"/>
                </a:lnTo>
                <a:lnTo>
                  <a:pt x="1408" y="1214"/>
                </a:lnTo>
                <a:lnTo>
                  <a:pt x="1408" y="1220"/>
                </a:lnTo>
                <a:lnTo>
                  <a:pt x="1408" y="1222"/>
                </a:lnTo>
                <a:lnTo>
                  <a:pt x="1408" y="1222"/>
                </a:lnTo>
                <a:lnTo>
                  <a:pt x="1408" y="1222"/>
                </a:lnTo>
                <a:lnTo>
                  <a:pt x="1410" y="1222"/>
                </a:lnTo>
                <a:lnTo>
                  <a:pt x="1410" y="1222"/>
                </a:lnTo>
                <a:lnTo>
                  <a:pt x="1410" y="1222"/>
                </a:lnTo>
                <a:lnTo>
                  <a:pt x="1410" y="1222"/>
                </a:lnTo>
                <a:lnTo>
                  <a:pt x="1410" y="1220"/>
                </a:lnTo>
                <a:lnTo>
                  <a:pt x="1410" y="1220"/>
                </a:lnTo>
                <a:lnTo>
                  <a:pt x="1410" y="1218"/>
                </a:lnTo>
                <a:lnTo>
                  <a:pt x="1410" y="1218"/>
                </a:lnTo>
                <a:lnTo>
                  <a:pt x="1412" y="1218"/>
                </a:lnTo>
                <a:lnTo>
                  <a:pt x="1412" y="1220"/>
                </a:lnTo>
                <a:lnTo>
                  <a:pt x="1412" y="1220"/>
                </a:lnTo>
                <a:lnTo>
                  <a:pt x="1414" y="1220"/>
                </a:lnTo>
                <a:lnTo>
                  <a:pt x="1414" y="1220"/>
                </a:lnTo>
                <a:lnTo>
                  <a:pt x="1414" y="1220"/>
                </a:lnTo>
                <a:lnTo>
                  <a:pt x="1414" y="1222"/>
                </a:lnTo>
                <a:lnTo>
                  <a:pt x="1412" y="1224"/>
                </a:lnTo>
                <a:lnTo>
                  <a:pt x="1410" y="1227"/>
                </a:lnTo>
                <a:lnTo>
                  <a:pt x="1410" y="1227"/>
                </a:lnTo>
                <a:lnTo>
                  <a:pt x="1410" y="1227"/>
                </a:lnTo>
                <a:lnTo>
                  <a:pt x="1410" y="1227"/>
                </a:lnTo>
                <a:lnTo>
                  <a:pt x="1410" y="1229"/>
                </a:lnTo>
                <a:lnTo>
                  <a:pt x="1414" y="1233"/>
                </a:lnTo>
                <a:lnTo>
                  <a:pt x="1414" y="1235"/>
                </a:lnTo>
                <a:lnTo>
                  <a:pt x="1416" y="1237"/>
                </a:lnTo>
                <a:lnTo>
                  <a:pt x="1416" y="1237"/>
                </a:lnTo>
                <a:lnTo>
                  <a:pt x="1416" y="1237"/>
                </a:lnTo>
                <a:lnTo>
                  <a:pt x="1416" y="1235"/>
                </a:lnTo>
                <a:lnTo>
                  <a:pt x="1416" y="1235"/>
                </a:lnTo>
                <a:lnTo>
                  <a:pt x="1419" y="1235"/>
                </a:lnTo>
                <a:lnTo>
                  <a:pt x="1419" y="1235"/>
                </a:lnTo>
                <a:lnTo>
                  <a:pt x="1419" y="1235"/>
                </a:lnTo>
                <a:lnTo>
                  <a:pt x="1419" y="1239"/>
                </a:lnTo>
                <a:lnTo>
                  <a:pt x="1419" y="1241"/>
                </a:lnTo>
                <a:lnTo>
                  <a:pt x="1421" y="1241"/>
                </a:lnTo>
                <a:lnTo>
                  <a:pt x="1421" y="1241"/>
                </a:lnTo>
                <a:lnTo>
                  <a:pt x="1421" y="1239"/>
                </a:lnTo>
                <a:lnTo>
                  <a:pt x="1421" y="1239"/>
                </a:lnTo>
                <a:lnTo>
                  <a:pt x="1423" y="1239"/>
                </a:lnTo>
                <a:lnTo>
                  <a:pt x="1421" y="1241"/>
                </a:lnTo>
                <a:lnTo>
                  <a:pt x="1421" y="1241"/>
                </a:lnTo>
                <a:lnTo>
                  <a:pt x="1421" y="1241"/>
                </a:lnTo>
                <a:lnTo>
                  <a:pt x="1423" y="1243"/>
                </a:lnTo>
                <a:lnTo>
                  <a:pt x="1423" y="1248"/>
                </a:lnTo>
                <a:lnTo>
                  <a:pt x="1425" y="1250"/>
                </a:lnTo>
                <a:lnTo>
                  <a:pt x="1427" y="1252"/>
                </a:lnTo>
                <a:lnTo>
                  <a:pt x="1429" y="1252"/>
                </a:lnTo>
                <a:lnTo>
                  <a:pt x="1429" y="1254"/>
                </a:lnTo>
                <a:lnTo>
                  <a:pt x="1431" y="1256"/>
                </a:lnTo>
                <a:lnTo>
                  <a:pt x="1433" y="1260"/>
                </a:lnTo>
                <a:lnTo>
                  <a:pt x="1433" y="1260"/>
                </a:lnTo>
                <a:lnTo>
                  <a:pt x="1435" y="1260"/>
                </a:lnTo>
                <a:lnTo>
                  <a:pt x="1435" y="1260"/>
                </a:lnTo>
                <a:lnTo>
                  <a:pt x="1435" y="1262"/>
                </a:lnTo>
                <a:lnTo>
                  <a:pt x="1433" y="1260"/>
                </a:lnTo>
                <a:lnTo>
                  <a:pt x="1433" y="1260"/>
                </a:lnTo>
                <a:lnTo>
                  <a:pt x="1431" y="1260"/>
                </a:lnTo>
                <a:lnTo>
                  <a:pt x="1431" y="1262"/>
                </a:lnTo>
                <a:lnTo>
                  <a:pt x="1433" y="1262"/>
                </a:lnTo>
                <a:lnTo>
                  <a:pt x="1433" y="1262"/>
                </a:lnTo>
                <a:lnTo>
                  <a:pt x="1435" y="1262"/>
                </a:lnTo>
                <a:lnTo>
                  <a:pt x="1437" y="1262"/>
                </a:lnTo>
                <a:lnTo>
                  <a:pt x="1442" y="1262"/>
                </a:lnTo>
                <a:lnTo>
                  <a:pt x="1442" y="1262"/>
                </a:lnTo>
                <a:lnTo>
                  <a:pt x="1444" y="1260"/>
                </a:lnTo>
                <a:lnTo>
                  <a:pt x="1444" y="1258"/>
                </a:lnTo>
                <a:lnTo>
                  <a:pt x="1444" y="1256"/>
                </a:lnTo>
                <a:lnTo>
                  <a:pt x="1446" y="1254"/>
                </a:lnTo>
                <a:lnTo>
                  <a:pt x="1446" y="1252"/>
                </a:lnTo>
                <a:lnTo>
                  <a:pt x="1446" y="1252"/>
                </a:lnTo>
                <a:lnTo>
                  <a:pt x="1446" y="1252"/>
                </a:lnTo>
                <a:lnTo>
                  <a:pt x="1448" y="1252"/>
                </a:lnTo>
                <a:lnTo>
                  <a:pt x="1448" y="1248"/>
                </a:lnTo>
                <a:lnTo>
                  <a:pt x="1448" y="1241"/>
                </a:lnTo>
                <a:lnTo>
                  <a:pt x="1448" y="1237"/>
                </a:lnTo>
                <a:lnTo>
                  <a:pt x="1448" y="1235"/>
                </a:lnTo>
                <a:lnTo>
                  <a:pt x="1448" y="1233"/>
                </a:lnTo>
                <a:lnTo>
                  <a:pt x="1446" y="1231"/>
                </a:lnTo>
                <a:lnTo>
                  <a:pt x="1439" y="1216"/>
                </a:lnTo>
                <a:lnTo>
                  <a:pt x="1439" y="1214"/>
                </a:lnTo>
                <a:lnTo>
                  <a:pt x="1437" y="1212"/>
                </a:lnTo>
                <a:lnTo>
                  <a:pt x="1437" y="1210"/>
                </a:lnTo>
                <a:lnTo>
                  <a:pt x="1437" y="1208"/>
                </a:lnTo>
                <a:lnTo>
                  <a:pt x="1437" y="1208"/>
                </a:lnTo>
                <a:lnTo>
                  <a:pt x="1437" y="1208"/>
                </a:lnTo>
                <a:lnTo>
                  <a:pt x="1437" y="1208"/>
                </a:lnTo>
                <a:lnTo>
                  <a:pt x="1437" y="1208"/>
                </a:lnTo>
                <a:lnTo>
                  <a:pt x="1437" y="1208"/>
                </a:lnTo>
                <a:lnTo>
                  <a:pt x="1439" y="1210"/>
                </a:lnTo>
                <a:lnTo>
                  <a:pt x="1439" y="1210"/>
                </a:lnTo>
                <a:lnTo>
                  <a:pt x="1437" y="1210"/>
                </a:lnTo>
                <a:lnTo>
                  <a:pt x="1437" y="1212"/>
                </a:lnTo>
                <a:lnTo>
                  <a:pt x="1439" y="1214"/>
                </a:lnTo>
                <a:lnTo>
                  <a:pt x="1439" y="1212"/>
                </a:lnTo>
                <a:lnTo>
                  <a:pt x="1439" y="1212"/>
                </a:lnTo>
                <a:lnTo>
                  <a:pt x="1439" y="1210"/>
                </a:lnTo>
                <a:lnTo>
                  <a:pt x="1439" y="1210"/>
                </a:lnTo>
                <a:lnTo>
                  <a:pt x="1439" y="1214"/>
                </a:lnTo>
                <a:lnTo>
                  <a:pt x="1439" y="1216"/>
                </a:lnTo>
                <a:lnTo>
                  <a:pt x="1442" y="1220"/>
                </a:lnTo>
                <a:lnTo>
                  <a:pt x="1442" y="1220"/>
                </a:lnTo>
                <a:lnTo>
                  <a:pt x="1442" y="1218"/>
                </a:lnTo>
                <a:lnTo>
                  <a:pt x="1439" y="1216"/>
                </a:lnTo>
                <a:lnTo>
                  <a:pt x="1439" y="1214"/>
                </a:lnTo>
                <a:lnTo>
                  <a:pt x="1439" y="1212"/>
                </a:lnTo>
                <a:lnTo>
                  <a:pt x="1439" y="1212"/>
                </a:lnTo>
                <a:lnTo>
                  <a:pt x="1442" y="1212"/>
                </a:lnTo>
                <a:lnTo>
                  <a:pt x="1442" y="1210"/>
                </a:lnTo>
                <a:lnTo>
                  <a:pt x="1435" y="1201"/>
                </a:lnTo>
                <a:lnTo>
                  <a:pt x="1433" y="1195"/>
                </a:lnTo>
                <a:lnTo>
                  <a:pt x="1431" y="1191"/>
                </a:lnTo>
                <a:lnTo>
                  <a:pt x="1429" y="1185"/>
                </a:lnTo>
                <a:lnTo>
                  <a:pt x="1429" y="1183"/>
                </a:lnTo>
                <a:lnTo>
                  <a:pt x="1427" y="1176"/>
                </a:lnTo>
                <a:lnTo>
                  <a:pt x="1427" y="1176"/>
                </a:lnTo>
                <a:lnTo>
                  <a:pt x="1427" y="1174"/>
                </a:lnTo>
                <a:lnTo>
                  <a:pt x="1427" y="1174"/>
                </a:lnTo>
                <a:lnTo>
                  <a:pt x="1427" y="1172"/>
                </a:lnTo>
                <a:lnTo>
                  <a:pt x="1427" y="1172"/>
                </a:lnTo>
                <a:lnTo>
                  <a:pt x="1427" y="1170"/>
                </a:lnTo>
                <a:lnTo>
                  <a:pt x="1427" y="1170"/>
                </a:lnTo>
                <a:lnTo>
                  <a:pt x="1427" y="1168"/>
                </a:lnTo>
                <a:lnTo>
                  <a:pt x="1429" y="1168"/>
                </a:lnTo>
                <a:lnTo>
                  <a:pt x="1429" y="1168"/>
                </a:lnTo>
                <a:lnTo>
                  <a:pt x="1431" y="1168"/>
                </a:lnTo>
                <a:lnTo>
                  <a:pt x="1429" y="1166"/>
                </a:lnTo>
                <a:lnTo>
                  <a:pt x="1429" y="1166"/>
                </a:lnTo>
                <a:lnTo>
                  <a:pt x="1429" y="1166"/>
                </a:lnTo>
                <a:lnTo>
                  <a:pt x="1429" y="1166"/>
                </a:lnTo>
                <a:lnTo>
                  <a:pt x="1431" y="1164"/>
                </a:lnTo>
                <a:lnTo>
                  <a:pt x="1431" y="1164"/>
                </a:lnTo>
                <a:lnTo>
                  <a:pt x="1431" y="1164"/>
                </a:lnTo>
                <a:lnTo>
                  <a:pt x="1431" y="1164"/>
                </a:lnTo>
                <a:lnTo>
                  <a:pt x="1431" y="1164"/>
                </a:lnTo>
                <a:lnTo>
                  <a:pt x="1431" y="1164"/>
                </a:lnTo>
                <a:lnTo>
                  <a:pt x="1431" y="1162"/>
                </a:lnTo>
                <a:lnTo>
                  <a:pt x="1431" y="1162"/>
                </a:lnTo>
                <a:lnTo>
                  <a:pt x="1431" y="1162"/>
                </a:lnTo>
                <a:lnTo>
                  <a:pt x="1431" y="1162"/>
                </a:lnTo>
                <a:lnTo>
                  <a:pt x="1431" y="1160"/>
                </a:lnTo>
                <a:lnTo>
                  <a:pt x="1431" y="1160"/>
                </a:lnTo>
                <a:lnTo>
                  <a:pt x="1433" y="1160"/>
                </a:lnTo>
                <a:lnTo>
                  <a:pt x="1433" y="1160"/>
                </a:lnTo>
                <a:lnTo>
                  <a:pt x="1433" y="1160"/>
                </a:lnTo>
                <a:lnTo>
                  <a:pt x="1433" y="1157"/>
                </a:lnTo>
                <a:lnTo>
                  <a:pt x="1433" y="1157"/>
                </a:lnTo>
                <a:lnTo>
                  <a:pt x="1433" y="1157"/>
                </a:lnTo>
                <a:lnTo>
                  <a:pt x="1433" y="1157"/>
                </a:lnTo>
                <a:lnTo>
                  <a:pt x="1435" y="1157"/>
                </a:lnTo>
                <a:lnTo>
                  <a:pt x="1435" y="1155"/>
                </a:lnTo>
                <a:lnTo>
                  <a:pt x="1435" y="1155"/>
                </a:lnTo>
                <a:lnTo>
                  <a:pt x="1437" y="1153"/>
                </a:lnTo>
                <a:lnTo>
                  <a:pt x="1437" y="1153"/>
                </a:lnTo>
                <a:lnTo>
                  <a:pt x="1437" y="1153"/>
                </a:lnTo>
                <a:lnTo>
                  <a:pt x="1439" y="1153"/>
                </a:lnTo>
                <a:lnTo>
                  <a:pt x="1439" y="1151"/>
                </a:lnTo>
                <a:lnTo>
                  <a:pt x="1437" y="1151"/>
                </a:lnTo>
                <a:lnTo>
                  <a:pt x="1437" y="1151"/>
                </a:lnTo>
                <a:lnTo>
                  <a:pt x="1437" y="1149"/>
                </a:lnTo>
                <a:lnTo>
                  <a:pt x="1437" y="1149"/>
                </a:lnTo>
                <a:lnTo>
                  <a:pt x="1439" y="1151"/>
                </a:lnTo>
                <a:lnTo>
                  <a:pt x="1439" y="1151"/>
                </a:lnTo>
                <a:lnTo>
                  <a:pt x="1439" y="1149"/>
                </a:lnTo>
                <a:lnTo>
                  <a:pt x="1439" y="1149"/>
                </a:lnTo>
                <a:lnTo>
                  <a:pt x="1439" y="1151"/>
                </a:lnTo>
                <a:lnTo>
                  <a:pt x="1439" y="1151"/>
                </a:lnTo>
                <a:lnTo>
                  <a:pt x="1439" y="1151"/>
                </a:lnTo>
                <a:lnTo>
                  <a:pt x="1442" y="1151"/>
                </a:lnTo>
                <a:lnTo>
                  <a:pt x="1442" y="1151"/>
                </a:lnTo>
                <a:lnTo>
                  <a:pt x="1442" y="1149"/>
                </a:lnTo>
                <a:lnTo>
                  <a:pt x="1442" y="1149"/>
                </a:lnTo>
                <a:lnTo>
                  <a:pt x="1439" y="1147"/>
                </a:lnTo>
                <a:lnTo>
                  <a:pt x="1439" y="1147"/>
                </a:lnTo>
                <a:lnTo>
                  <a:pt x="1442" y="1147"/>
                </a:lnTo>
                <a:lnTo>
                  <a:pt x="1444" y="1147"/>
                </a:lnTo>
                <a:lnTo>
                  <a:pt x="1446" y="1147"/>
                </a:lnTo>
                <a:lnTo>
                  <a:pt x="1446" y="1147"/>
                </a:lnTo>
                <a:lnTo>
                  <a:pt x="1446" y="1147"/>
                </a:lnTo>
                <a:lnTo>
                  <a:pt x="1448" y="1147"/>
                </a:lnTo>
                <a:lnTo>
                  <a:pt x="1448" y="1145"/>
                </a:lnTo>
                <a:lnTo>
                  <a:pt x="1450" y="1145"/>
                </a:lnTo>
                <a:lnTo>
                  <a:pt x="1450" y="1145"/>
                </a:lnTo>
                <a:lnTo>
                  <a:pt x="1450" y="1143"/>
                </a:lnTo>
                <a:lnTo>
                  <a:pt x="1452" y="1143"/>
                </a:lnTo>
                <a:lnTo>
                  <a:pt x="1452" y="1143"/>
                </a:lnTo>
                <a:lnTo>
                  <a:pt x="1454" y="1141"/>
                </a:lnTo>
                <a:lnTo>
                  <a:pt x="1454" y="1141"/>
                </a:lnTo>
                <a:lnTo>
                  <a:pt x="1456" y="1139"/>
                </a:lnTo>
                <a:lnTo>
                  <a:pt x="1456" y="1139"/>
                </a:lnTo>
                <a:lnTo>
                  <a:pt x="1458" y="1139"/>
                </a:lnTo>
                <a:lnTo>
                  <a:pt x="1460" y="1136"/>
                </a:lnTo>
                <a:lnTo>
                  <a:pt x="1458" y="1134"/>
                </a:lnTo>
                <a:lnTo>
                  <a:pt x="1460" y="1132"/>
                </a:lnTo>
                <a:lnTo>
                  <a:pt x="1460" y="1134"/>
                </a:lnTo>
                <a:lnTo>
                  <a:pt x="1460" y="1134"/>
                </a:lnTo>
                <a:lnTo>
                  <a:pt x="1460" y="1136"/>
                </a:lnTo>
                <a:lnTo>
                  <a:pt x="1460" y="1132"/>
                </a:lnTo>
                <a:lnTo>
                  <a:pt x="1465" y="1130"/>
                </a:lnTo>
                <a:lnTo>
                  <a:pt x="1465" y="1128"/>
                </a:lnTo>
                <a:lnTo>
                  <a:pt x="1469" y="1126"/>
                </a:lnTo>
                <a:lnTo>
                  <a:pt x="1471" y="1126"/>
                </a:lnTo>
                <a:lnTo>
                  <a:pt x="1477" y="1126"/>
                </a:lnTo>
                <a:lnTo>
                  <a:pt x="1477" y="1124"/>
                </a:lnTo>
                <a:lnTo>
                  <a:pt x="1479" y="1122"/>
                </a:lnTo>
                <a:lnTo>
                  <a:pt x="1479" y="1122"/>
                </a:lnTo>
                <a:lnTo>
                  <a:pt x="1479" y="1124"/>
                </a:lnTo>
                <a:lnTo>
                  <a:pt x="1479" y="1124"/>
                </a:lnTo>
                <a:lnTo>
                  <a:pt x="1479" y="1124"/>
                </a:lnTo>
                <a:lnTo>
                  <a:pt x="1479" y="1122"/>
                </a:lnTo>
                <a:lnTo>
                  <a:pt x="1481" y="1120"/>
                </a:lnTo>
                <a:lnTo>
                  <a:pt x="1481" y="1118"/>
                </a:lnTo>
                <a:lnTo>
                  <a:pt x="1483" y="1118"/>
                </a:lnTo>
                <a:lnTo>
                  <a:pt x="1486" y="1115"/>
                </a:lnTo>
                <a:lnTo>
                  <a:pt x="1488" y="1115"/>
                </a:lnTo>
                <a:lnTo>
                  <a:pt x="1486" y="1115"/>
                </a:lnTo>
                <a:lnTo>
                  <a:pt x="1486" y="1113"/>
                </a:lnTo>
                <a:lnTo>
                  <a:pt x="1486" y="1111"/>
                </a:lnTo>
                <a:lnTo>
                  <a:pt x="1486" y="1113"/>
                </a:lnTo>
                <a:lnTo>
                  <a:pt x="1488" y="1113"/>
                </a:lnTo>
                <a:lnTo>
                  <a:pt x="1488" y="1113"/>
                </a:lnTo>
                <a:lnTo>
                  <a:pt x="1488" y="1113"/>
                </a:lnTo>
                <a:lnTo>
                  <a:pt x="1490" y="1111"/>
                </a:lnTo>
                <a:lnTo>
                  <a:pt x="1492" y="1113"/>
                </a:lnTo>
                <a:lnTo>
                  <a:pt x="1494" y="1111"/>
                </a:lnTo>
                <a:lnTo>
                  <a:pt x="1496" y="1111"/>
                </a:lnTo>
                <a:lnTo>
                  <a:pt x="1496" y="1111"/>
                </a:lnTo>
                <a:lnTo>
                  <a:pt x="1496" y="1111"/>
                </a:lnTo>
                <a:lnTo>
                  <a:pt x="1498" y="1111"/>
                </a:lnTo>
                <a:lnTo>
                  <a:pt x="1498" y="1111"/>
                </a:lnTo>
                <a:lnTo>
                  <a:pt x="1500" y="1109"/>
                </a:lnTo>
                <a:lnTo>
                  <a:pt x="1502" y="1109"/>
                </a:lnTo>
                <a:lnTo>
                  <a:pt x="1500" y="1107"/>
                </a:lnTo>
                <a:lnTo>
                  <a:pt x="1496" y="1109"/>
                </a:lnTo>
                <a:lnTo>
                  <a:pt x="1494" y="1107"/>
                </a:lnTo>
                <a:lnTo>
                  <a:pt x="1492" y="1107"/>
                </a:lnTo>
                <a:lnTo>
                  <a:pt x="1492" y="1105"/>
                </a:lnTo>
                <a:lnTo>
                  <a:pt x="1494" y="1107"/>
                </a:lnTo>
                <a:lnTo>
                  <a:pt x="1496" y="1107"/>
                </a:lnTo>
                <a:lnTo>
                  <a:pt x="1498" y="1107"/>
                </a:lnTo>
                <a:lnTo>
                  <a:pt x="1498" y="1105"/>
                </a:lnTo>
                <a:lnTo>
                  <a:pt x="1498" y="1105"/>
                </a:lnTo>
                <a:lnTo>
                  <a:pt x="1498" y="1105"/>
                </a:lnTo>
                <a:lnTo>
                  <a:pt x="1500" y="1103"/>
                </a:lnTo>
                <a:lnTo>
                  <a:pt x="1498" y="1103"/>
                </a:lnTo>
                <a:lnTo>
                  <a:pt x="1498" y="1103"/>
                </a:lnTo>
                <a:lnTo>
                  <a:pt x="1492" y="1101"/>
                </a:lnTo>
                <a:lnTo>
                  <a:pt x="1492" y="1099"/>
                </a:lnTo>
                <a:lnTo>
                  <a:pt x="1494" y="1101"/>
                </a:lnTo>
                <a:lnTo>
                  <a:pt x="1496" y="1101"/>
                </a:lnTo>
                <a:lnTo>
                  <a:pt x="1498" y="1101"/>
                </a:lnTo>
                <a:lnTo>
                  <a:pt x="1498" y="1099"/>
                </a:lnTo>
                <a:lnTo>
                  <a:pt x="1498" y="1099"/>
                </a:lnTo>
                <a:lnTo>
                  <a:pt x="1498" y="1099"/>
                </a:lnTo>
                <a:lnTo>
                  <a:pt x="1500" y="1101"/>
                </a:lnTo>
                <a:lnTo>
                  <a:pt x="1500" y="1101"/>
                </a:lnTo>
                <a:lnTo>
                  <a:pt x="1500" y="1101"/>
                </a:lnTo>
                <a:lnTo>
                  <a:pt x="1500" y="1101"/>
                </a:lnTo>
                <a:lnTo>
                  <a:pt x="1502" y="1101"/>
                </a:lnTo>
                <a:lnTo>
                  <a:pt x="1504" y="1101"/>
                </a:lnTo>
                <a:lnTo>
                  <a:pt x="1504" y="1101"/>
                </a:lnTo>
                <a:lnTo>
                  <a:pt x="1507" y="1099"/>
                </a:lnTo>
                <a:lnTo>
                  <a:pt x="1511" y="1097"/>
                </a:lnTo>
                <a:lnTo>
                  <a:pt x="1511" y="1095"/>
                </a:lnTo>
                <a:lnTo>
                  <a:pt x="1511" y="1095"/>
                </a:lnTo>
                <a:lnTo>
                  <a:pt x="1511" y="1092"/>
                </a:lnTo>
                <a:lnTo>
                  <a:pt x="1509" y="1092"/>
                </a:lnTo>
                <a:lnTo>
                  <a:pt x="1509" y="1092"/>
                </a:lnTo>
                <a:lnTo>
                  <a:pt x="1507" y="1092"/>
                </a:lnTo>
                <a:lnTo>
                  <a:pt x="1507" y="1097"/>
                </a:lnTo>
                <a:lnTo>
                  <a:pt x="1507" y="1097"/>
                </a:lnTo>
                <a:lnTo>
                  <a:pt x="1504" y="1097"/>
                </a:lnTo>
                <a:lnTo>
                  <a:pt x="1507" y="1095"/>
                </a:lnTo>
                <a:lnTo>
                  <a:pt x="1507" y="1092"/>
                </a:lnTo>
                <a:lnTo>
                  <a:pt x="1507" y="1092"/>
                </a:lnTo>
                <a:lnTo>
                  <a:pt x="1504" y="1090"/>
                </a:lnTo>
                <a:lnTo>
                  <a:pt x="1502" y="1092"/>
                </a:lnTo>
                <a:lnTo>
                  <a:pt x="1502" y="1092"/>
                </a:lnTo>
                <a:lnTo>
                  <a:pt x="1500" y="1092"/>
                </a:lnTo>
                <a:lnTo>
                  <a:pt x="1498" y="1092"/>
                </a:lnTo>
                <a:lnTo>
                  <a:pt x="1496" y="1092"/>
                </a:lnTo>
                <a:lnTo>
                  <a:pt x="1496" y="1090"/>
                </a:lnTo>
                <a:lnTo>
                  <a:pt x="1496" y="1088"/>
                </a:lnTo>
                <a:lnTo>
                  <a:pt x="1496" y="1088"/>
                </a:lnTo>
                <a:lnTo>
                  <a:pt x="1496" y="1088"/>
                </a:lnTo>
                <a:lnTo>
                  <a:pt x="1496" y="1090"/>
                </a:lnTo>
                <a:lnTo>
                  <a:pt x="1498" y="1090"/>
                </a:lnTo>
                <a:lnTo>
                  <a:pt x="1500" y="1090"/>
                </a:lnTo>
                <a:lnTo>
                  <a:pt x="1500" y="1090"/>
                </a:lnTo>
                <a:lnTo>
                  <a:pt x="1500" y="1088"/>
                </a:lnTo>
                <a:lnTo>
                  <a:pt x="1502" y="1088"/>
                </a:lnTo>
                <a:lnTo>
                  <a:pt x="1502" y="1088"/>
                </a:lnTo>
                <a:lnTo>
                  <a:pt x="1502" y="1088"/>
                </a:lnTo>
                <a:lnTo>
                  <a:pt x="1504" y="1088"/>
                </a:lnTo>
                <a:lnTo>
                  <a:pt x="1504" y="1088"/>
                </a:lnTo>
                <a:lnTo>
                  <a:pt x="1504" y="1088"/>
                </a:lnTo>
                <a:lnTo>
                  <a:pt x="1504" y="1086"/>
                </a:lnTo>
                <a:lnTo>
                  <a:pt x="1507" y="1088"/>
                </a:lnTo>
                <a:lnTo>
                  <a:pt x="1507" y="1088"/>
                </a:lnTo>
                <a:lnTo>
                  <a:pt x="1509" y="1088"/>
                </a:lnTo>
                <a:lnTo>
                  <a:pt x="1509" y="1090"/>
                </a:lnTo>
                <a:lnTo>
                  <a:pt x="1509" y="1086"/>
                </a:lnTo>
                <a:lnTo>
                  <a:pt x="1509" y="1084"/>
                </a:lnTo>
                <a:lnTo>
                  <a:pt x="1507" y="1084"/>
                </a:lnTo>
                <a:lnTo>
                  <a:pt x="1507" y="1084"/>
                </a:lnTo>
                <a:lnTo>
                  <a:pt x="1507" y="1082"/>
                </a:lnTo>
                <a:lnTo>
                  <a:pt x="1507" y="1082"/>
                </a:lnTo>
                <a:lnTo>
                  <a:pt x="1507" y="1080"/>
                </a:lnTo>
                <a:lnTo>
                  <a:pt x="1507" y="1080"/>
                </a:lnTo>
                <a:lnTo>
                  <a:pt x="1509" y="1080"/>
                </a:lnTo>
                <a:lnTo>
                  <a:pt x="1509" y="1082"/>
                </a:lnTo>
                <a:lnTo>
                  <a:pt x="1509" y="1086"/>
                </a:lnTo>
                <a:lnTo>
                  <a:pt x="1511" y="1090"/>
                </a:lnTo>
                <a:lnTo>
                  <a:pt x="1513" y="1092"/>
                </a:lnTo>
                <a:lnTo>
                  <a:pt x="1513" y="1095"/>
                </a:lnTo>
                <a:lnTo>
                  <a:pt x="1513" y="1092"/>
                </a:lnTo>
                <a:lnTo>
                  <a:pt x="1511" y="1088"/>
                </a:lnTo>
                <a:lnTo>
                  <a:pt x="1509" y="1080"/>
                </a:lnTo>
                <a:lnTo>
                  <a:pt x="1507" y="1078"/>
                </a:lnTo>
                <a:lnTo>
                  <a:pt x="1507" y="1078"/>
                </a:lnTo>
                <a:lnTo>
                  <a:pt x="1507" y="1076"/>
                </a:lnTo>
                <a:lnTo>
                  <a:pt x="1504" y="1076"/>
                </a:lnTo>
                <a:lnTo>
                  <a:pt x="1502" y="1076"/>
                </a:lnTo>
                <a:lnTo>
                  <a:pt x="1500" y="1076"/>
                </a:lnTo>
                <a:lnTo>
                  <a:pt x="1500" y="1076"/>
                </a:lnTo>
                <a:lnTo>
                  <a:pt x="1500" y="1076"/>
                </a:lnTo>
                <a:lnTo>
                  <a:pt x="1498" y="1074"/>
                </a:lnTo>
                <a:lnTo>
                  <a:pt x="1496" y="1071"/>
                </a:lnTo>
                <a:lnTo>
                  <a:pt x="1496" y="1071"/>
                </a:lnTo>
                <a:lnTo>
                  <a:pt x="1494" y="1071"/>
                </a:lnTo>
                <a:lnTo>
                  <a:pt x="1492" y="1069"/>
                </a:lnTo>
                <a:lnTo>
                  <a:pt x="1490" y="1069"/>
                </a:lnTo>
                <a:lnTo>
                  <a:pt x="1490" y="1069"/>
                </a:lnTo>
                <a:lnTo>
                  <a:pt x="1488" y="1069"/>
                </a:lnTo>
                <a:lnTo>
                  <a:pt x="1492" y="1069"/>
                </a:lnTo>
                <a:lnTo>
                  <a:pt x="1496" y="1071"/>
                </a:lnTo>
                <a:lnTo>
                  <a:pt x="1498" y="1071"/>
                </a:lnTo>
                <a:lnTo>
                  <a:pt x="1498" y="1071"/>
                </a:lnTo>
                <a:lnTo>
                  <a:pt x="1500" y="1074"/>
                </a:lnTo>
                <a:lnTo>
                  <a:pt x="1500" y="1074"/>
                </a:lnTo>
                <a:lnTo>
                  <a:pt x="1500" y="1076"/>
                </a:lnTo>
                <a:lnTo>
                  <a:pt x="1502" y="1074"/>
                </a:lnTo>
                <a:lnTo>
                  <a:pt x="1502" y="1074"/>
                </a:lnTo>
                <a:lnTo>
                  <a:pt x="1502" y="1074"/>
                </a:lnTo>
                <a:lnTo>
                  <a:pt x="1502" y="1071"/>
                </a:lnTo>
                <a:lnTo>
                  <a:pt x="1500" y="1071"/>
                </a:lnTo>
                <a:lnTo>
                  <a:pt x="1500" y="1071"/>
                </a:lnTo>
                <a:lnTo>
                  <a:pt x="1498" y="1069"/>
                </a:lnTo>
                <a:lnTo>
                  <a:pt x="1496" y="1067"/>
                </a:lnTo>
                <a:lnTo>
                  <a:pt x="1496" y="1067"/>
                </a:lnTo>
                <a:lnTo>
                  <a:pt x="1496" y="1067"/>
                </a:lnTo>
                <a:lnTo>
                  <a:pt x="1498" y="1069"/>
                </a:lnTo>
                <a:lnTo>
                  <a:pt x="1500" y="1069"/>
                </a:lnTo>
                <a:lnTo>
                  <a:pt x="1500" y="1069"/>
                </a:lnTo>
                <a:lnTo>
                  <a:pt x="1500" y="1069"/>
                </a:lnTo>
                <a:lnTo>
                  <a:pt x="1500" y="1069"/>
                </a:lnTo>
                <a:lnTo>
                  <a:pt x="1502" y="1069"/>
                </a:lnTo>
                <a:lnTo>
                  <a:pt x="1502" y="1067"/>
                </a:lnTo>
                <a:lnTo>
                  <a:pt x="1502" y="1067"/>
                </a:lnTo>
                <a:lnTo>
                  <a:pt x="1502" y="1065"/>
                </a:lnTo>
                <a:lnTo>
                  <a:pt x="1502" y="1065"/>
                </a:lnTo>
                <a:lnTo>
                  <a:pt x="1500" y="1065"/>
                </a:lnTo>
                <a:lnTo>
                  <a:pt x="1498" y="1063"/>
                </a:lnTo>
                <a:lnTo>
                  <a:pt x="1498" y="1063"/>
                </a:lnTo>
                <a:lnTo>
                  <a:pt x="1496" y="1061"/>
                </a:lnTo>
                <a:lnTo>
                  <a:pt x="1494" y="1059"/>
                </a:lnTo>
                <a:lnTo>
                  <a:pt x="1494" y="1057"/>
                </a:lnTo>
                <a:lnTo>
                  <a:pt x="1490" y="1055"/>
                </a:lnTo>
                <a:lnTo>
                  <a:pt x="1492" y="1055"/>
                </a:lnTo>
                <a:lnTo>
                  <a:pt x="1494" y="1057"/>
                </a:lnTo>
                <a:lnTo>
                  <a:pt x="1494" y="1059"/>
                </a:lnTo>
                <a:lnTo>
                  <a:pt x="1496" y="1059"/>
                </a:lnTo>
                <a:lnTo>
                  <a:pt x="1500" y="1063"/>
                </a:lnTo>
                <a:lnTo>
                  <a:pt x="1500" y="1063"/>
                </a:lnTo>
                <a:lnTo>
                  <a:pt x="1502" y="1063"/>
                </a:lnTo>
                <a:lnTo>
                  <a:pt x="1502" y="1063"/>
                </a:lnTo>
                <a:lnTo>
                  <a:pt x="1502" y="1061"/>
                </a:lnTo>
                <a:lnTo>
                  <a:pt x="1502" y="1061"/>
                </a:lnTo>
                <a:lnTo>
                  <a:pt x="1502" y="1059"/>
                </a:lnTo>
                <a:lnTo>
                  <a:pt x="1502" y="1059"/>
                </a:lnTo>
                <a:lnTo>
                  <a:pt x="1500" y="1059"/>
                </a:lnTo>
                <a:lnTo>
                  <a:pt x="1498" y="1057"/>
                </a:lnTo>
                <a:lnTo>
                  <a:pt x="1498" y="1057"/>
                </a:lnTo>
                <a:lnTo>
                  <a:pt x="1494" y="1055"/>
                </a:lnTo>
                <a:lnTo>
                  <a:pt x="1492" y="1053"/>
                </a:lnTo>
                <a:lnTo>
                  <a:pt x="1490" y="1053"/>
                </a:lnTo>
                <a:lnTo>
                  <a:pt x="1490" y="1053"/>
                </a:lnTo>
                <a:lnTo>
                  <a:pt x="1488" y="1053"/>
                </a:lnTo>
                <a:lnTo>
                  <a:pt x="1488" y="1050"/>
                </a:lnTo>
                <a:lnTo>
                  <a:pt x="1488" y="1048"/>
                </a:lnTo>
                <a:lnTo>
                  <a:pt x="1488" y="1048"/>
                </a:lnTo>
                <a:lnTo>
                  <a:pt x="1490" y="1046"/>
                </a:lnTo>
                <a:lnTo>
                  <a:pt x="1492" y="1046"/>
                </a:lnTo>
                <a:lnTo>
                  <a:pt x="1492" y="1044"/>
                </a:lnTo>
                <a:lnTo>
                  <a:pt x="1492" y="1044"/>
                </a:lnTo>
                <a:lnTo>
                  <a:pt x="1492" y="1044"/>
                </a:lnTo>
                <a:lnTo>
                  <a:pt x="1492" y="1046"/>
                </a:lnTo>
                <a:lnTo>
                  <a:pt x="1490" y="1046"/>
                </a:lnTo>
                <a:lnTo>
                  <a:pt x="1490" y="1048"/>
                </a:lnTo>
                <a:lnTo>
                  <a:pt x="1488" y="1050"/>
                </a:lnTo>
                <a:lnTo>
                  <a:pt x="1490" y="1050"/>
                </a:lnTo>
                <a:lnTo>
                  <a:pt x="1490" y="1050"/>
                </a:lnTo>
                <a:lnTo>
                  <a:pt x="1492" y="1050"/>
                </a:lnTo>
                <a:lnTo>
                  <a:pt x="1492" y="1050"/>
                </a:lnTo>
                <a:lnTo>
                  <a:pt x="1492" y="1053"/>
                </a:lnTo>
                <a:lnTo>
                  <a:pt x="1494" y="1053"/>
                </a:lnTo>
                <a:lnTo>
                  <a:pt x="1494" y="1053"/>
                </a:lnTo>
                <a:lnTo>
                  <a:pt x="1494" y="1053"/>
                </a:lnTo>
                <a:lnTo>
                  <a:pt x="1494" y="1053"/>
                </a:lnTo>
                <a:lnTo>
                  <a:pt x="1496" y="1055"/>
                </a:lnTo>
                <a:lnTo>
                  <a:pt x="1498" y="1055"/>
                </a:lnTo>
                <a:lnTo>
                  <a:pt x="1500" y="1055"/>
                </a:lnTo>
                <a:lnTo>
                  <a:pt x="1500" y="1057"/>
                </a:lnTo>
                <a:lnTo>
                  <a:pt x="1502" y="1057"/>
                </a:lnTo>
                <a:lnTo>
                  <a:pt x="1502" y="1057"/>
                </a:lnTo>
                <a:lnTo>
                  <a:pt x="1502" y="1055"/>
                </a:lnTo>
                <a:lnTo>
                  <a:pt x="1500" y="1055"/>
                </a:lnTo>
                <a:lnTo>
                  <a:pt x="1498" y="1050"/>
                </a:lnTo>
                <a:lnTo>
                  <a:pt x="1496" y="1048"/>
                </a:lnTo>
                <a:lnTo>
                  <a:pt x="1496" y="1048"/>
                </a:lnTo>
                <a:lnTo>
                  <a:pt x="1498" y="1048"/>
                </a:lnTo>
                <a:lnTo>
                  <a:pt x="1498" y="1048"/>
                </a:lnTo>
                <a:lnTo>
                  <a:pt x="1498" y="1050"/>
                </a:lnTo>
                <a:lnTo>
                  <a:pt x="1500" y="1050"/>
                </a:lnTo>
                <a:lnTo>
                  <a:pt x="1500" y="1053"/>
                </a:lnTo>
                <a:lnTo>
                  <a:pt x="1500" y="1053"/>
                </a:lnTo>
                <a:lnTo>
                  <a:pt x="1500" y="1050"/>
                </a:lnTo>
                <a:lnTo>
                  <a:pt x="1500" y="1050"/>
                </a:lnTo>
                <a:lnTo>
                  <a:pt x="1500" y="1048"/>
                </a:lnTo>
                <a:lnTo>
                  <a:pt x="1498" y="1046"/>
                </a:lnTo>
                <a:lnTo>
                  <a:pt x="1498" y="1044"/>
                </a:lnTo>
                <a:lnTo>
                  <a:pt x="1500" y="1044"/>
                </a:lnTo>
                <a:lnTo>
                  <a:pt x="1498" y="1042"/>
                </a:lnTo>
                <a:lnTo>
                  <a:pt x="1500" y="1042"/>
                </a:lnTo>
                <a:lnTo>
                  <a:pt x="1498" y="1042"/>
                </a:lnTo>
                <a:lnTo>
                  <a:pt x="1498" y="1040"/>
                </a:lnTo>
                <a:lnTo>
                  <a:pt x="1498" y="1040"/>
                </a:lnTo>
                <a:lnTo>
                  <a:pt x="1500" y="1040"/>
                </a:lnTo>
                <a:lnTo>
                  <a:pt x="1500" y="1040"/>
                </a:lnTo>
                <a:lnTo>
                  <a:pt x="1500" y="1040"/>
                </a:lnTo>
                <a:lnTo>
                  <a:pt x="1500" y="1038"/>
                </a:lnTo>
                <a:lnTo>
                  <a:pt x="1498" y="1038"/>
                </a:lnTo>
                <a:lnTo>
                  <a:pt x="1498" y="1038"/>
                </a:lnTo>
                <a:lnTo>
                  <a:pt x="1500" y="1038"/>
                </a:lnTo>
                <a:lnTo>
                  <a:pt x="1500" y="1038"/>
                </a:lnTo>
                <a:lnTo>
                  <a:pt x="1500" y="1036"/>
                </a:lnTo>
                <a:lnTo>
                  <a:pt x="1502" y="1036"/>
                </a:lnTo>
                <a:lnTo>
                  <a:pt x="1502" y="1036"/>
                </a:lnTo>
                <a:lnTo>
                  <a:pt x="1502" y="1036"/>
                </a:lnTo>
                <a:lnTo>
                  <a:pt x="1502" y="1034"/>
                </a:lnTo>
                <a:lnTo>
                  <a:pt x="1502" y="1036"/>
                </a:lnTo>
                <a:lnTo>
                  <a:pt x="1502" y="1036"/>
                </a:lnTo>
                <a:lnTo>
                  <a:pt x="1502" y="1034"/>
                </a:lnTo>
                <a:lnTo>
                  <a:pt x="1504" y="1034"/>
                </a:lnTo>
                <a:lnTo>
                  <a:pt x="1504" y="1036"/>
                </a:lnTo>
                <a:lnTo>
                  <a:pt x="1504" y="1034"/>
                </a:lnTo>
                <a:lnTo>
                  <a:pt x="1504" y="1034"/>
                </a:lnTo>
                <a:lnTo>
                  <a:pt x="1507" y="1034"/>
                </a:lnTo>
                <a:lnTo>
                  <a:pt x="1504" y="1032"/>
                </a:lnTo>
                <a:lnTo>
                  <a:pt x="1507" y="1032"/>
                </a:lnTo>
                <a:lnTo>
                  <a:pt x="1507" y="1032"/>
                </a:lnTo>
                <a:lnTo>
                  <a:pt x="1507" y="1032"/>
                </a:lnTo>
                <a:lnTo>
                  <a:pt x="1507" y="1034"/>
                </a:lnTo>
                <a:lnTo>
                  <a:pt x="1509" y="1034"/>
                </a:lnTo>
                <a:lnTo>
                  <a:pt x="1509" y="1034"/>
                </a:lnTo>
                <a:lnTo>
                  <a:pt x="1507" y="1034"/>
                </a:lnTo>
                <a:lnTo>
                  <a:pt x="1507" y="1034"/>
                </a:lnTo>
                <a:lnTo>
                  <a:pt x="1507" y="1034"/>
                </a:lnTo>
                <a:lnTo>
                  <a:pt x="1509" y="1036"/>
                </a:lnTo>
                <a:lnTo>
                  <a:pt x="1507" y="1036"/>
                </a:lnTo>
                <a:lnTo>
                  <a:pt x="1507" y="1036"/>
                </a:lnTo>
                <a:lnTo>
                  <a:pt x="1504" y="1036"/>
                </a:lnTo>
                <a:lnTo>
                  <a:pt x="1502" y="1038"/>
                </a:lnTo>
                <a:lnTo>
                  <a:pt x="1504" y="1040"/>
                </a:lnTo>
                <a:lnTo>
                  <a:pt x="1504" y="1040"/>
                </a:lnTo>
                <a:lnTo>
                  <a:pt x="1504" y="1040"/>
                </a:lnTo>
                <a:lnTo>
                  <a:pt x="1504" y="1042"/>
                </a:lnTo>
                <a:lnTo>
                  <a:pt x="1502" y="1042"/>
                </a:lnTo>
                <a:lnTo>
                  <a:pt x="1502" y="1042"/>
                </a:lnTo>
                <a:lnTo>
                  <a:pt x="1502" y="1042"/>
                </a:lnTo>
                <a:lnTo>
                  <a:pt x="1502" y="1042"/>
                </a:lnTo>
                <a:lnTo>
                  <a:pt x="1502" y="1042"/>
                </a:lnTo>
                <a:lnTo>
                  <a:pt x="1504" y="1042"/>
                </a:lnTo>
                <a:lnTo>
                  <a:pt x="1504" y="1044"/>
                </a:lnTo>
                <a:lnTo>
                  <a:pt x="1502" y="1044"/>
                </a:lnTo>
                <a:lnTo>
                  <a:pt x="1502" y="1044"/>
                </a:lnTo>
                <a:lnTo>
                  <a:pt x="1502" y="1046"/>
                </a:lnTo>
                <a:lnTo>
                  <a:pt x="1502" y="1046"/>
                </a:lnTo>
                <a:lnTo>
                  <a:pt x="1502" y="1044"/>
                </a:lnTo>
                <a:lnTo>
                  <a:pt x="1504" y="1046"/>
                </a:lnTo>
                <a:lnTo>
                  <a:pt x="1504" y="1046"/>
                </a:lnTo>
                <a:lnTo>
                  <a:pt x="1507" y="1048"/>
                </a:lnTo>
                <a:lnTo>
                  <a:pt x="1507" y="1048"/>
                </a:lnTo>
                <a:lnTo>
                  <a:pt x="1507" y="1048"/>
                </a:lnTo>
                <a:lnTo>
                  <a:pt x="1504" y="1048"/>
                </a:lnTo>
                <a:lnTo>
                  <a:pt x="1504" y="1048"/>
                </a:lnTo>
                <a:lnTo>
                  <a:pt x="1502" y="1048"/>
                </a:lnTo>
                <a:lnTo>
                  <a:pt x="1502" y="1050"/>
                </a:lnTo>
                <a:lnTo>
                  <a:pt x="1502" y="1050"/>
                </a:lnTo>
                <a:lnTo>
                  <a:pt x="1504" y="1053"/>
                </a:lnTo>
                <a:lnTo>
                  <a:pt x="1504" y="1053"/>
                </a:lnTo>
                <a:lnTo>
                  <a:pt x="1507" y="1053"/>
                </a:lnTo>
                <a:lnTo>
                  <a:pt x="1507" y="1053"/>
                </a:lnTo>
                <a:lnTo>
                  <a:pt x="1507" y="1053"/>
                </a:lnTo>
                <a:lnTo>
                  <a:pt x="1507" y="1053"/>
                </a:lnTo>
                <a:lnTo>
                  <a:pt x="1507" y="1053"/>
                </a:lnTo>
                <a:lnTo>
                  <a:pt x="1509" y="1053"/>
                </a:lnTo>
                <a:lnTo>
                  <a:pt x="1509" y="1053"/>
                </a:lnTo>
                <a:lnTo>
                  <a:pt x="1509" y="1053"/>
                </a:lnTo>
                <a:lnTo>
                  <a:pt x="1509" y="1053"/>
                </a:lnTo>
                <a:lnTo>
                  <a:pt x="1509" y="1055"/>
                </a:lnTo>
                <a:lnTo>
                  <a:pt x="1509" y="1055"/>
                </a:lnTo>
                <a:lnTo>
                  <a:pt x="1509" y="1055"/>
                </a:lnTo>
                <a:lnTo>
                  <a:pt x="1509" y="1055"/>
                </a:lnTo>
                <a:lnTo>
                  <a:pt x="1509" y="1057"/>
                </a:lnTo>
                <a:lnTo>
                  <a:pt x="1509" y="1057"/>
                </a:lnTo>
                <a:lnTo>
                  <a:pt x="1509" y="1057"/>
                </a:lnTo>
                <a:lnTo>
                  <a:pt x="1509" y="1059"/>
                </a:lnTo>
                <a:lnTo>
                  <a:pt x="1511" y="1059"/>
                </a:lnTo>
                <a:lnTo>
                  <a:pt x="1511" y="1059"/>
                </a:lnTo>
                <a:lnTo>
                  <a:pt x="1511" y="1061"/>
                </a:lnTo>
                <a:lnTo>
                  <a:pt x="1511" y="1063"/>
                </a:lnTo>
                <a:lnTo>
                  <a:pt x="1509" y="1065"/>
                </a:lnTo>
                <a:lnTo>
                  <a:pt x="1507" y="1067"/>
                </a:lnTo>
                <a:lnTo>
                  <a:pt x="1507" y="1069"/>
                </a:lnTo>
                <a:lnTo>
                  <a:pt x="1507" y="1071"/>
                </a:lnTo>
                <a:lnTo>
                  <a:pt x="1509" y="1071"/>
                </a:lnTo>
                <a:lnTo>
                  <a:pt x="1509" y="1069"/>
                </a:lnTo>
                <a:lnTo>
                  <a:pt x="1509" y="1067"/>
                </a:lnTo>
                <a:lnTo>
                  <a:pt x="1511" y="1067"/>
                </a:lnTo>
                <a:lnTo>
                  <a:pt x="1511" y="1065"/>
                </a:lnTo>
                <a:lnTo>
                  <a:pt x="1513" y="1065"/>
                </a:lnTo>
                <a:lnTo>
                  <a:pt x="1513" y="1065"/>
                </a:lnTo>
                <a:lnTo>
                  <a:pt x="1513" y="1065"/>
                </a:lnTo>
                <a:lnTo>
                  <a:pt x="1517" y="1057"/>
                </a:lnTo>
                <a:lnTo>
                  <a:pt x="1517" y="1057"/>
                </a:lnTo>
                <a:lnTo>
                  <a:pt x="1517" y="1055"/>
                </a:lnTo>
                <a:lnTo>
                  <a:pt x="1519" y="1055"/>
                </a:lnTo>
                <a:lnTo>
                  <a:pt x="1519" y="1053"/>
                </a:lnTo>
                <a:lnTo>
                  <a:pt x="1519" y="1053"/>
                </a:lnTo>
                <a:lnTo>
                  <a:pt x="1519" y="1050"/>
                </a:lnTo>
                <a:lnTo>
                  <a:pt x="1519" y="1050"/>
                </a:lnTo>
                <a:lnTo>
                  <a:pt x="1519" y="1050"/>
                </a:lnTo>
                <a:lnTo>
                  <a:pt x="1519" y="1053"/>
                </a:lnTo>
                <a:lnTo>
                  <a:pt x="1521" y="1053"/>
                </a:lnTo>
                <a:lnTo>
                  <a:pt x="1521" y="1050"/>
                </a:lnTo>
                <a:lnTo>
                  <a:pt x="1521" y="1050"/>
                </a:lnTo>
                <a:lnTo>
                  <a:pt x="1519" y="1048"/>
                </a:lnTo>
                <a:lnTo>
                  <a:pt x="1519" y="1048"/>
                </a:lnTo>
                <a:lnTo>
                  <a:pt x="1519" y="1048"/>
                </a:lnTo>
                <a:lnTo>
                  <a:pt x="1519" y="1048"/>
                </a:lnTo>
                <a:lnTo>
                  <a:pt x="1519" y="1046"/>
                </a:lnTo>
                <a:lnTo>
                  <a:pt x="1519" y="1044"/>
                </a:lnTo>
                <a:lnTo>
                  <a:pt x="1519" y="1044"/>
                </a:lnTo>
                <a:lnTo>
                  <a:pt x="1517" y="1042"/>
                </a:lnTo>
                <a:lnTo>
                  <a:pt x="1515" y="1040"/>
                </a:lnTo>
                <a:lnTo>
                  <a:pt x="1515" y="1036"/>
                </a:lnTo>
                <a:lnTo>
                  <a:pt x="1513" y="1034"/>
                </a:lnTo>
                <a:lnTo>
                  <a:pt x="1513" y="1034"/>
                </a:lnTo>
                <a:lnTo>
                  <a:pt x="1513" y="1032"/>
                </a:lnTo>
                <a:lnTo>
                  <a:pt x="1513" y="1032"/>
                </a:lnTo>
                <a:lnTo>
                  <a:pt x="1513" y="1032"/>
                </a:lnTo>
                <a:lnTo>
                  <a:pt x="1515" y="1030"/>
                </a:lnTo>
                <a:lnTo>
                  <a:pt x="1515" y="1027"/>
                </a:lnTo>
                <a:lnTo>
                  <a:pt x="1515" y="1027"/>
                </a:lnTo>
                <a:lnTo>
                  <a:pt x="1517" y="1027"/>
                </a:lnTo>
                <a:lnTo>
                  <a:pt x="1519" y="1025"/>
                </a:lnTo>
                <a:lnTo>
                  <a:pt x="1519" y="1025"/>
                </a:lnTo>
                <a:lnTo>
                  <a:pt x="1519" y="1025"/>
                </a:lnTo>
                <a:lnTo>
                  <a:pt x="1519" y="1027"/>
                </a:lnTo>
                <a:lnTo>
                  <a:pt x="1517" y="1027"/>
                </a:lnTo>
                <a:lnTo>
                  <a:pt x="1515" y="1027"/>
                </a:lnTo>
                <a:lnTo>
                  <a:pt x="1515" y="1030"/>
                </a:lnTo>
                <a:lnTo>
                  <a:pt x="1513" y="1032"/>
                </a:lnTo>
                <a:lnTo>
                  <a:pt x="1513" y="1032"/>
                </a:lnTo>
                <a:lnTo>
                  <a:pt x="1513" y="1034"/>
                </a:lnTo>
                <a:lnTo>
                  <a:pt x="1517" y="1036"/>
                </a:lnTo>
                <a:lnTo>
                  <a:pt x="1517" y="1036"/>
                </a:lnTo>
                <a:lnTo>
                  <a:pt x="1519" y="1038"/>
                </a:lnTo>
                <a:lnTo>
                  <a:pt x="1521" y="1038"/>
                </a:lnTo>
                <a:lnTo>
                  <a:pt x="1521" y="1038"/>
                </a:lnTo>
                <a:lnTo>
                  <a:pt x="1523" y="1040"/>
                </a:lnTo>
                <a:lnTo>
                  <a:pt x="1523" y="1040"/>
                </a:lnTo>
                <a:lnTo>
                  <a:pt x="1521" y="1042"/>
                </a:lnTo>
                <a:lnTo>
                  <a:pt x="1523" y="1042"/>
                </a:lnTo>
                <a:lnTo>
                  <a:pt x="1523" y="1042"/>
                </a:lnTo>
                <a:lnTo>
                  <a:pt x="1525" y="1038"/>
                </a:lnTo>
                <a:lnTo>
                  <a:pt x="1527" y="1038"/>
                </a:lnTo>
                <a:lnTo>
                  <a:pt x="1527" y="1036"/>
                </a:lnTo>
                <a:lnTo>
                  <a:pt x="1527" y="1036"/>
                </a:lnTo>
                <a:lnTo>
                  <a:pt x="1527" y="1036"/>
                </a:lnTo>
                <a:lnTo>
                  <a:pt x="1530" y="1036"/>
                </a:lnTo>
                <a:lnTo>
                  <a:pt x="1530" y="1036"/>
                </a:lnTo>
                <a:lnTo>
                  <a:pt x="1530" y="1034"/>
                </a:lnTo>
                <a:lnTo>
                  <a:pt x="1530" y="1034"/>
                </a:lnTo>
                <a:lnTo>
                  <a:pt x="1530" y="1032"/>
                </a:lnTo>
                <a:lnTo>
                  <a:pt x="1532" y="1032"/>
                </a:lnTo>
                <a:lnTo>
                  <a:pt x="1532" y="1032"/>
                </a:lnTo>
                <a:lnTo>
                  <a:pt x="1534" y="1030"/>
                </a:lnTo>
                <a:lnTo>
                  <a:pt x="1534" y="1025"/>
                </a:lnTo>
                <a:lnTo>
                  <a:pt x="1534" y="1025"/>
                </a:lnTo>
                <a:lnTo>
                  <a:pt x="1534" y="1025"/>
                </a:lnTo>
                <a:lnTo>
                  <a:pt x="1534" y="1027"/>
                </a:lnTo>
                <a:lnTo>
                  <a:pt x="1534" y="1027"/>
                </a:lnTo>
                <a:lnTo>
                  <a:pt x="1536" y="1025"/>
                </a:lnTo>
                <a:lnTo>
                  <a:pt x="1536" y="1023"/>
                </a:lnTo>
                <a:lnTo>
                  <a:pt x="1536" y="1021"/>
                </a:lnTo>
                <a:lnTo>
                  <a:pt x="1536" y="1021"/>
                </a:lnTo>
                <a:lnTo>
                  <a:pt x="1536" y="1019"/>
                </a:lnTo>
                <a:lnTo>
                  <a:pt x="1536" y="1017"/>
                </a:lnTo>
                <a:lnTo>
                  <a:pt x="1536" y="1017"/>
                </a:lnTo>
                <a:lnTo>
                  <a:pt x="1536" y="1017"/>
                </a:lnTo>
                <a:lnTo>
                  <a:pt x="1532" y="1017"/>
                </a:lnTo>
                <a:lnTo>
                  <a:pt x="1532" y="1015"/>
                </a:lnTo>
                <a:lnTo>
                  <a:pt x="1532" y="1015"/>
                </a:lnTo>
                <a:lnTo>
                  <a:pt x="1534" y="1013"/>
                </a:lnTo>
                <a:lnTo>
                  <a:pt x="1534" y="1013"/>
                </a:lnTo>
                <a:lnTo>
                  <a:pt x="1534" y="1013"/>
                </a:lnTo>
                <a:lnTo>
                  <a:pt x="1534" y="1013"/>
                </a:lnTo>
                <a:lnTo>
                  <a:pt x="1536" y="1013"/>
                </a:lnTo>
                <a:lnTo>
                  <a:pt x="1536" y="1009"/>
                </a:lnTo>
                <a:lnTo>
                  <a:pt x="1538" y="1009"/>
                </a:lnTo>
                <a:lnTo>
                  <a:pt x="1536" y="1004"/>
                </a:lnTo>
                <a:lnTo>
                  <a:pt x="1536" y="1002"/>
                </a:lnTo>
                <a:lnTo>
                  <a:pt x="1536" y="1004"/>
                </a:lnTo>
                <a:lnTo>
                  <a:pt x="1538" y="1004"/>
                </a:lnTo>
                <a:lnTo>
                  <a:pt x="1538" y="1006"/>
                </a:lnTo>
                <a:lnTo>
                  <a:pt x="1538" y="1009"/>
                </a:lnTo>
                <a:lnTo>
                  <a:pt x="1536" y="1011"/>
                </a:lnTo>
                <a:lnTo>
                  <a:pt x="1536" y="1013"/>
                </a:lnTo>
                <a:lnTo>
                  <a:pt x="1536" y="1011"/>
                </a:lnTo>
                <a:lnTo>
                  <a:pt x="1538" y="1011"/>
                </a:lnTo>
                <a:lnTo>
                  <a:pt x="1538" y="1011"/>
                </a:lnTo>
                <a:lnTo>
                  <a:pt x="1538" y="1011"/>
                </a:lnTo>
                <a:lnTo>
                  <a:pt x="1540" y="1009"/>
                </a:lnTo>
                <a:lnTo>
                  <a:pt x="1542" y="1006"/>
                </a:lnTo>
                <a:lnTo>
                  <a:pt x="1548" y="1004"/>
                </a:lnTo>
                <a:lnTo>
                  <a:pt x="1551" y="1004"/>
                </a:lnTo>
                <a:lnTo>
                  <a:pt x="1551" y="1002"/>
                </a:lnTo>
                <a:lnTo>
                  <a:pt x="1553" y="1002"/>
                </a:lnTo>
                <a:lnTo>
                  <a:pt x="1557" y="1002"/>
                </a:lnTo>
                <a:lnTo>
                  <a:pt x="1559" y="1002"/>
                </a:lnTo>
                <a:lnTo>
                  <a:pt x="1561" y="1002"/>
                </a:lnTo>
                <a:lnTo>
                  <a:pt x="1563" y="1002"/>
                </a:lnTo>
                <a:lnTo>
                  <a:pt x="1565" y="1002"/>
                </a:lnTo>
                <a:lnTo>
                  <a:pt x="1567" y="1002"/>
                </a:lnTo>
                <a:lnTo>
                  <a:pt x="1571" y="1000"/>
                </a:lnTo>
                <a:lnTo>
                  <a:pt x="1574" y="1000"/>
                </a:lnTo>
                <a:lnTo>
                  <a:pt x="1574" y="996"/>
                </a:lnTo>
                <a:lnTo>
                  <a:pt x="1574" y="996"/>
                </a:lnTo>
                <a:lnTo>
                  <a:pt x="1574" y="994"/>
                </a:lnTo>
                <a:lnTo>
                  <a:pt x="1574" y="994"/>
                </a:lnTo>
                <a:lnTo>
                  <a:pt x="1574" y="994"/>
                </a:lnTo>
                <a:lnTo>
                  <a:pt x="1574" y="996"/>
                </a:lnTo>
                <a:lnTo>
                  <a:pt x="1576" y="996"/>
                </a:lnTo>
                <a:lnTo>
                  <a:pt x="1576" y="994"/>
                </a:lnTo>
                <a:lnTo>
                  <a:pt x="1578" y="994"/>
                </a:lnTo>
                <a:lnTo>
                  <a:pt x="1576" y="996"/>
                </a:lnTo>
                <a:lnTo>
                  <a:pt x="1576" y="998"/>
                </a:lnTo>
                <a:lnTo>
                  <a:pt x="1576" y="1000"/>
                </a:lnTo>
                <a:lnTo>
                  <a:pt x="1578" y="998"/>
                </a:lnTo>
                <a:lnTo>
                  <a:pt x="1580" y="998"/>
                </a:lnTo>
                <a:lnTo>
                  <a:pt x="1584" y="996"/>
                </a:lnTo>
                <a:lnTo>
                  <a:pt x="1584" y="996"/>
                </a:lnTo>
                <a:lnTo>
                  <a:pt x="1584" y="998"/>
                </a:lnTo>
                <a:lnTo>
                  <a:pt x="1584" y="998"/>
                </a:lnTo>
                <a:lnTo>
                  <a:pt x="1584" y="998"/>
                </a:lnTo>
                <a:lnTo>
                  <a:pt x="1586" y="998"/>
                </a:lnTo>
                <a:lnTo>
                  <a:pt x="1588" y="996"/>
                </a:lnTo>
                <a:lnTo>
                  <a:pt x="1592" y="996"/>
                </a:lnTo>
                <a:lnTo>
                  <a:pt x="1595" y="996"/>
                </a:lnTo>
                <a:lnTo>
                  <a:pt x="1595" y="996"/>
                </a:lnTo>
                <a:lnTo>
                  <a:pt x="1595" y="996"/>
                </a:lnTo>
                <a:lnTo>
                  <a:pt x="1595" y="994"/>
                </a:lnTo>
                <a:lnTo>
                  <a:pt x="1595" y="992"/>
                </a:lnTo>
                <a:lnTo>
                  <a:pt x="1592" y="990"/>
                </a:lnTo>
                <a:lnTo>
                  <a:pt x="1590" y="990"/>
                </a:lnTo>
                <a:lnTo>
                  <a:pt x="1590" y="990"/>
                </a:lnTo>
                <a:lnTo>
                  <a:pt x="1590" y="990"/>
                </a:lnTo>
                <a:lnTo>
                  <a:pt x="1590" y="990"/>
                </a:lnTo>
                <a:lnTo>
                  <a:pt x="1590" y="990"/>
                </a:lnTo>
                <a:lnTo>
                  <a:pt x="1590" y="990"/>
                </a:lnTo>
                <a:lnTo>
                  <a:pt x="1592" y="990"/>
                </a:lnTo>
                <a:lnTo>
                  <a:pt x="1592" y="992"/>
                </a:lnTo>
                <a:lnTo>
                  <a:pt x="1595" y="992"/>
                </a:lnTo>
                <a:lnTo>
                  <a:pt x="1595" y="994"/>
                </a:lnTo>
                <a:lnTo>
                  <a:pt x="1592" y="994"/>
                </a:lnTo>
                <a:lnTo>
                  <a:pt x="1590" y="996"/>
                </a:lnTo>
                <a:lnTo>
                  <a:pt x="1588" y="994"/>
                </a:lnTo>
                <a:lnTo>
                  <a:pt x="1586" y="994"/>
                </a:lnTo>
                <a:lnTo>
                  <a:pt x="1586" y="992"/>
                </a:lnTo>
                <a:lnTo>
                  <a:pt x="1584" y="990"/>
                </a:lnTo>
                <a:lnTo>
                  <a:pt x="1584" y="990"/>
                </a:lnTo>
                <a:lnTo>
                  <a:pt x="1584" y="990"/>
                </a:lnTo>
                <a:lnTo>
                  <a:pt x="1582" y="986"/>
                </a:lnTo>
                <a:lnTo>
                  <a:pt x="1582" y="986"/>
                </a:lnTo>
                <a:lnTo>
                  <a:pt x="1580" y="986"/>
                </a:lnTo>
                <a:lnTo>
                  <a:pt x="1578" y="986"/>
                </a:lnTo>
                <a:lnTo>
                  <a:pt x="1580" y="983"/>
                </a:lnTo>
                <a:lnTo>
                  <a:pt x="1582" y="981"/>
                </a:lnTo>
                <a:lnTo>
                  <a:pt x="1582" y="981"/>
                </a:lnTo>
                <a:lnTo>
                  <a:pt x="1582" y="981"/>
                </a:lnTo>
                <a:lnTo>
                  <a:pt x="1584" y="979"/>
                </a:lnTo>
                <a:lnTo>
                  <a:pt x="1584" y="979"/>
                </a:lnTo>
                <a:lnTo>
                  <a:pt x="1584" y="979"/>
                </a:lnTo>
                <a:lnTo>
                  <a:pt x="1584" y="979"/>
                </a:lnTo>
                <a:lnTo>
                  <a:pt x="1584" y="979"/>
                </a:lnTo>
                <a:lnTo>
                  <a:pt x="1584" y="979"/>
                </a:lnTo>
                <a:lnTo>
                  <a:pt x="1582" y="979"/>
                </a:lnTo>
                <a:lnTo>
                  <a:pt x="1582" y="977"/>
                </a:lnTo>
                <a:lnTo>
                  <a:pt x="1582" y="977"/>
                </a:lnTo>
                <a:lnTo>
                  <a:pt x="1582" y="977"/>
                </a:lnTo>
                <a:lnTo>
                  <a:pt x="1582" y="975"/>
                </a:lnTo>
                <a:lnTo>
                  <a:pt x="1582" y="971"/>
                </a:lnTo>
                <a:lnTo>
                  <a:pt x="1584" y="971"/>
                </a:lnTo>
                <a:lnTo>
                  <a:pt x="1584" y="971"/>
                </a:lnTo>
                <a:lnTo>
                  <a:pt x="1586" y="967"/>
                </a:lnTo>
                <a:lnTo>
                  <a:pt x="1588" y="965"/>
                </a:lnTo>
                <a:lnTo>
                  <a:pt x="1590" y="962"/>
                </a:lnTo>
                <a:lnTo>
                  <a:pt x="1590" y="962"/>
                </a:lnTo>
                <a:lnTo>
                  <a:pt x="1590" y="960"/>
                </a:lnTo>
                <a:lnTo>
                  <a:pt x="1590" y="960"/>
                </a:lnTo>
                <a:lnTo>
                  <a:pt x="1592" y="958"/>
                </a:lnTo>
                <a:lnTo>
                  <a:pt x="1595" y="958"/>
                </a:lnTo>
                <a:lnTo>
                  <a:pt x="1595" y="958"/>
                </a:lnTo>
                <a:lnTo>
                  <a:pt x="1595" y="960"/>
                </a:lnTo>
                <a:lnTo>
                  <a:pt x="1595" y="958"/>
                </a:lnTo>
                <a:lnTo>
                  <a:pt x="1595" y="958"/>
                </a:lnTo>
                <a:lnTo>
                  <a:pt x="1597" y="960"/>
                </a:lnTo>
                <a:lnTo>
                  <a:pt x="1597" y="960"/>
                </a:lnTo>
                <a:lnTo>
                  <a:pt x="1597" y="958"/>
                </a:lnTo>
                <a:lnTo>
                  <a:pt x="1597" y="958"/>
                </a:lnTo>
                <a:lnTo>
                  <a:pt x="1597" y="956"/>
                </a:lnTo>
                <a:lnTo>
                  <a:pt x="1597" y="958"/>
                </a:lnTo>
                <a:lnTo>
                  <a:pt x="1597" y="958"/>
                </a:lnTo>
                <a:lnTo>
                  <a:pt x="1597" y="958"/>
                </a:lnTo>
                <a:lnTo>
                  <a:pt x="1599" y="956"/>
                </a:lnTo>
                <a:lnTo>
                  <a:pt x="1599" y="956"/>
                </a:lnTo>
                <a:lnTo>
                  <a:pt x="1599" y="956"/>
                </a:lnTo>
                <a:lnTo>
                  <a:pt x="1599" y="958"/>
                </a:lnTo>
                <a:lnTo>
                  <a:pt x="1599" y="958"/>
                </a:lnTo>
                <a:lnTo>
                  <a:pt x="1601" y="956"/>
                </a:lnTo>
                <a:lnTo>
                  <a:pt x="1601" y="956"/>
                </a:lnTo>
                <a:lnTo>
                  <a:pt x="1601" y="958"/>
                </a:lnTo>
                <a:lnTo>
                  <a:pt x="1601" y="958"/>
                </a:lnTo>
                <a:lnTo>
                  <a:pt x="1601" y="956"/>
                </a:lnTo>
                <a:lnTo>
                  <a:pt x="1603" y="956"/>
                </a:lnTo>
                <a:lnTo>
                  <a:pt x="1605" y="956"/>
                </a:lnTo>
                <a:lnTo>
                  <a:pt x="1607" y="954"/>
                </a:lnTo>
                <a:lnTo>
                  <a:pt x="1607" y="954"/>
                </a:lnTo>
                <a:lnTo>
                  <a:pt x="1607" y="952"/>
                </a:lnTo>
                <a:lnTo>
                  <a:pt x="1609" y="950"/>
                </a:lnTo>
                <a:lnTo>
                  <a:pt x="1609" y="948"/>
                </a:lnTo>
                <a:lnTo>
                  <a:pt x="1611" y="948"/>
                </a:lnTo>
                <a:lnTo>
                  <a:pt x="1611" y="946"/>
                </a:lnTo>
                <a:lnTo>
                  <a:pt x="1611" y="946"/>
                </a:lnTo>
                <a:lnTo>
                  <a:pt x="1611" y="946"/>
                </a:lnTo>
                <a:lnTo>
                  <a:pt x="1611" y="948"/>
                </a:lnTo>
                <a:lnTo>
                  <a:pt x="1611" y="948"/>
                </a:lnTo>
                <a:lnTo>
                  <a:pt x="1611" y="948"/>
                </a:lnTo>
                <a:lnTo>
                  <a:pt x="1611" y="948"/>
                </a:lnTo>
                <a:lnTo>
                  <a:pt x="1611" y="950"/>
                </a:lnTo>
                <a:lnTo>
                  <a:pt x="1611" y="950"/>
                </a:lnTo>
                <a:lnTo>
                  <a:pt x="1611" y="950"/>
                </a:lnTo>
                <a:lnTo>
                  <a:pt x="1613" y="950"/>
                </a:lnTo>
                <a:lnTo>
                  <a:pt x="1613" y="950"/>
                </a:lnTo>
                <a:lnTo>
                  <a:pt x="1615" y="952"/>
                </a:lnTo>
                <a:lnTo>
                  <a:pt x="1615" y="950"/>
                </a:lnTo>
                <a:lnTo>
                  <a:pt x="1615" y="950"/>
                </a:lnTo>
                <a:lnTo>
                  <a:pt x="1615" y="948"/>
                </a:lnTo>
                <a:lnTo>
                  <a:pt x="1615" y="946"/>
                </a:lnTo>
                <a:lnTo>
                  <a:pt x="1618" y="948"/>
                </a:lnTo>
                <a:lnTo>
                  <a:pt x="1618" y="948"/>
                </a:lnTo>
                <a:lnTo>
                  <a:pt x="1618" y="948"/>
                </a:lnTo>
                <a:lnTo>
                  <a:pt x="1618" y="946"/>
                </a:lnTo>
                <a:lnTo>
                  <a:pt x="1620" y="946"/>
                </a:lnTo>
                <a:lnTo>
                  <a:pt x="1620" y="946"/>
                </a:lnTo>
                <a:lnTo>
                  <a:pt x="1620" y="948"/>
                </a:lnTo>
                <a:lnTo>
                  <a:pt x="1622" y="948"/>
                </a:lnTo>
                <a:lnTo>
                  <a:pt x="1622" y="948"/>
                </a:lnTo>
                <a:lnTo>
                  <a:pt x="1622" y="950"/>
                </a:lnTo>
                <a:lnTo>
                  <a:pt x="1622" y="948"/>
                </a:lnTo>
                <a:lnTo>
                  <a:pt x="1622" y="948"/>
                </a:lnTo>
                <a:lnTo>
                  <a:pt x="1624" y="948"/>
                </a:lnTo>
                <a:lnTo>
                  <a:pt x="1624" y="948"/>
                </a:lnTo>
                <a:lnTo>
                  <a:pt x="1624" y="946"/>
                </a:lnTo>
                <a:lnTo>
                  <a:pt x="1626" y="946"/>
                </a:lnTo>
                <a:lnTo>
                  <a:pt x="1626" y="946"/>
                </a:lnTo>
                <a:lnTo>
                  <a:pt x="1628" y="946"/>
                </a:lnTo>
                <a:lnTo>
                  <a:pt x="1628" y="946"/>
                </a:lnTo>
                <a:lnTo>
                  <a:pt x="1628" y="944"/>
                </a:lnTo>
                <a:lnTo>
                  <a:pt x="1630" y="944"/>
                </a:lnTo>
                <a:lnTo>
                  <a:pt x="1632" y="944"/>
                </a:lnTo>
                <a:lnTo>
                  <a:pt x="1634" y="944"/>
                </a:lnTo>
                <a:lnTo>
                  <a:pt x="1636" y="941"/>
                </a:lnTo>
                <a:lnTo>
                  <a:pt x="1636" y="941"/>
                </a:lnTo>
                <a:lnTo>
                  <a:pt x="1636" y="939"/>
                </a:lnTo>
                <a:lnTo>
                  <a:pt x="1636" y="939"/>
                </a:lnTo>
                <a:lnTo>
                  <a:pt x="1636" y="939"/>
                </a:lnTo>
                <a:lnTo>
                  <a:pt x="1636" y="937"/>
                </a:lnTo>
                <a:lnTo>
                  <a:pt x="1636" y="937"/>
                </a:lnTo>
                <a:lnTo>
                  <a:pt x="1634" y="935"/>
                </a:lnTo>
                <a:lnTo>
                  <a:pt x="1634" y="935"/>
                </a:lnTo>
                <a:lnTo>
                  <a:pt x="1636" y="935"/>
                </a:lnTo>
                <a:lnTo>
                  <a:pt x="1636" y="935"/>
                </a:lnTo>
                <a:lnTo>
                  <a:pt x="1639" y="935"/>
                </a:lnTo>
                <a:lnTo>
                  <a:pt x="1639" y="935"/>
                </a:lnTo>
                <a:lnTo>
                  <a:pt x="1639" y="937"/>
                </a:lnTo>
                <a:lnTo>
                  <a:pt x="1641" y="937"/>
                </a:lnTo>
                <a:lnTo>
                  <a:pt x="1645" y="935"/>
                </a:lnTo>
                <a:lnTo>
                  <a:pt x="1645" y="937"/>
                </a:lnTo>
                <a:lnTo>
                  <a:pt x="1647" y="935"/>
                </a:lnTo>
                <a:lnTo>
                  <a:pt x="1647" y="935"/>
                </a:lnTo>
                <a:lnTo>
                  <a:pt x="1649" y="933"/>
                </a:lnTo>
                <a:lnTo>
                  <a:pt x="1649" y="933"/>
                </a:lnTo>
                <a:lnTo>
                  <a:pt x="1649" y="931"/>
                </a:lnTo>
                <a:lnTo>
                  <a:pt x="1651" y="931"/>
                </a:lnTo>
                <a:lnTo>
                  <a:pt x="1651" y="931"/>
                </a:lnTo>
                <a:lnTo>
                  <a:pt x="1651" y="931"/>
                </a:lnTo>
                <a:lnTo>
                  <a:pt x="1651" y="931"/>
                </a:lnTo>
                <a:lnTo>
                  <a:pt x="1649" y="933"/>
                </a:lnTo>
                <a:lnTo>
                  <a:pt x="1653" y="933"/>
                </a:lnTo>
                <a:lnTo>
                  <a:pt x="1653" y="933"/>
                </a:lnTo>
                <a:lnTo>
                  <a:pt x="1657" y="931"/>
                </a:lnTo>
                <a:lnTo>
                  <a:pt x="1662" y="929"/>
                </a:lnTo>
                <a:lnTo>
                  <a:pt x="1666" y="929"/>
                </a:lnTo>
                <a:lnTo>
                  <a:pt x="1668" y="927"/>
                </a:lnTo>
                <a:lnTo>
                  <a:pt x="1670" y="927"/>
                </a:lnTo>
                <a:lnTo>
                  <a:pt x="1672" y="923"/>
                </a:lnTo>
                <a:lnTo>
                  <a:pt x="1672" y="923"/>
                </a:lnTo>
                <a:lnTo>
                  <a:pt x="1672" y="921"/>
                </a:lnTo>
                <a:lnTo>
                  <a:pt x="1672" y="923"/>
                </a:lnTo>
                <a:lnTo>
                  <a:pt x="1674" y="923"/>
                </a:lnTo>
                <a:lnTo>
                  <a:pt x="1674" y="923"/>
                </a:lnTo>
                <a:lnTo>
                  <a:pt x="1676" y="923"/>
                </a:lnTo>
                <a:lnTo>
                  <a:pt x="1676" y="925"/>
                </a:lnTo>
                <a:lnTo>
                  <a:pt x="1674" y="925"/>
                </a:lnTo>
                <a:lnTo>
                  <a:pt x="1672" y="927"/>
                </a:lnTo>
                <a:lnTo>
                  <a:pt x="1668" y="929"/>
                </a:lnTo>
                <a:lnTo>
                  <a:pt x="1668" y="931"/>
                </a:lnTo>
                <a:lnTo>
                  <a:pt x="1668" y="931"/>
                </a:lnTo>
                <a:lnTo>
                  <a:pt x="1668" y="931"/>
                </a:lnTo>
                <a:lnTo>
                  <a:pt x="1670" y="933"/>
                </a:lnTo>
                <a:lnTo>
                  <a:pt x="1670" y="931"/>
                </a:lnTo>
                <a:lnTo>
                  <a:pt x="1672" y="931"/>
                </a:lnTo>
                <a:lnTo>
                  <a:pt x="1676" y="931"/>
                </a:lnTo>
                <a:lnTo>
                  <a:pt x="1678" y="931"/>
                </a:lnTo>
                <a:lnTo>
                  <a:pt x="1683" y="931"/>
                </a:lnTo>
                <a:lnTo>
                  <a:pt x="1687" y="931"/>
                </a:lnTo>
                <a:lnTo>
                  <a:pt x="1689" y="931"/>
                </a:lnTo>
                <a:lnTo>
                  <a:pt x="1689" y="933"/>
                </a:lnTo>
                <a:lnTo>
                  <a:pt x="1685" y="933"/>
                </a:lnTo>
                <a:lnTo>
                  <a:pt x="1678" y="933"/>
                </a:lnTo>
                <a:lnTo>
                  <a:pt x="1678" y="935"/>
                </a:lnTo>
                <a:lnTo>
                  <a:pt x="1678" y="937"/>
                </a:lnTo>
                <a:lnTo>
                  <a:pt x="1676" y="935"/>
                </a:lnTo>
                <a:lnTo>
                  <a:pt x="1676" y="935"/>
                </a:lnTo>
                <a:lnTo>
                  <a:pt x="1676" y="935"/>
                </a:lnTo>
                <a:lnTo>
                  <a:pt x="1676" y="933"/>
                </a:lnTo>
                <a:lnTo>
                  <a:pt x="1676" y="933"/>
                </a:lnTo>
                <a:lnTo>
                  <a:pt x="1676" y="933"/>
                </a:lnTo>
                <a:lnTo>
                  <a:pt x="1674" y="931"/>
                </a:lnTo>
                <a:lnTo>
                  <a:pt x="1674" y="933"/>
                </a:lnTo>
                <a:lnTo>
                  <a:pt x="1674" y="933"/>
                </a:lnTo>
                <a:lnTo>
                  <a:pt x="1670" y="935"/>
                </a:lnTo>
                <a:lnTo>
                  <a:pt x="1668" y="935"/>
                </a:lnTo>
                <a:lnTo>
                  <a:pt x="1657" y="941"/>
                </a:lnTo>
                <a:lnTo>
                  <a:pt x="1655" y="944"/>
                </a:lnTo>
                <a:lnTo>
                  <a:pt x="1655" y="944"/>
                </a:lnTo>
                <a:lnTo>
                  <a:pt x="1657" y="944"/>
                </a:lnTo>
                <a:lnTo>
                  <a:pt x="1659" y="941"/>
                </a:lnTo>
                <a:lnTo>
                  <a:pt x="1659" y="944"/>
                </a:lnTo>
                <a:lnTo>
                  <a:pt x="1657" y="944"/>
                </a:lnTo>
                <a:lnTo>
                  <a:pt x="1655" y="944"/>
                </a:lnTo>
                <a:lnTo>
                  <a:pt x="1655" y="944"/>
                </a:lnTo>
                <a:lnTo>
                  <a:pt x="1653" y="946"/>
                </a:lnTo>
                <a:lnTo>
                  <a:pt x="1651" y="946"/>
                </a:lnTo>
                <a:lnTo>
                  <a:pt x="1651" y="948"/>
                </a:lnTo>
                <a:lnTo>
                  <a:pt x="1649" y="948"/>
                </a:lnTo>
                <a:lnTo>
                  <a:pt x="1649" y="948"/>
                </a:lnTo>
                <a:lnTo>
                  <a:pt x="1653" y="946"/>
                </a:lnTo>
                <a:lnTo>
                  <a:pt x="1653" y="946"/>
                </a:lnTo>
                <a:lnTo>
                  <a:pt x="1651" y="950"/>
                </a:lnTo>
                <a:lnTo>
                  <a:pt x="1649" y="954"/>
                </a:lnTo>
                <a:lnTo>
                  <a:pt x="1649" y="954"/>
                </a:lnTo>
                <a:lnTo>
                  <a:pt x="1649" y="958"/>
                </a:lnTo>
                <a:lnTo>
                  <a:pt x="1651" y="960"/>
                </a:lnTo>
                <a:lnTo>
                  <a:pt x="1651" y="960"/>
                </a:lnTo>
                <a:lnTo>
                  <a:pt x="1651" y="958"/>
                </a:lnTo>
                <a:lnTo>
                  <a:pt x="1653" y="958"/>
                </a:lnTo>
                <a:lnTo>
                  <a:pt x="1653" y="960"/>
                </a:lnTo>
                <a:lnTo>
                  <a:pt x="1655" y="962"/>
                </a:lnTo>
                <a:lnTo>
                  <a:pt x="1657" y="965"/>
                </a:lnTo>
                <a:lnTo>
                  <a:pt x="1657" y="962"/>
                </a:lnTo>
                <a:lnTo>
                  <a:pt x="1659" y="965"/>
                </a:lnTo>
                <a:lnTo>
                  <a:pt x="1659" y="965"/>
                </a:lnTo>
                <a:lnTo>
                  <a:pt x="1659" y="962"/>
                </a:lnTo>
                <a:lnTo>
                  <a:pt x="1659" y="962"/>
                </a:lnTo>
                <a:lnTo>
                  <a:pt x="1662" y="965"/>
                </a:lnTo>
                <a:lnTo>
                  <a:pt x="1662" y="962"/>
                </a:lnTo>
                <a:lnTo>
                  <a:pt x="1664" y="960"/>
                </a:lnTo>
                <a:lnTo>
                  <a:pt x="1664" y="960"/>
                </a:lnTo>
                <a:lnTo>
                  <a:pt x="1666" y="960"/>
                </a:lnTo>
                <a:lnTo>
                  <a:pt x="1668" y="958"/>
                </a:lnTo>
                <a:lnTo>
                  <a:pt x="1668" y="956"/>
                </a:lnTo>
                <a:lnTo>
                  <a:pt x="1670" y="956"/>
                </a:lnTo>
                <a:lnTo>
                  <a:pt x="1672" y="954"/>
                </a:lnTo>
                <a:lnTo>
                  <a:pt x="1674" y="952"/>
                </a:lnTo>
                <a:lnTo>
                  <a:pt x="1674" y="950"/>
                </a:lnTo>
                <a:lnTo>
                  <a:pt x="1676" y="950"/>
                </a:lnTo>
                <a:lnTo>
                  <a:pt x="1676" y="950"/>
                </a:lnTo>
                <a:lnTo>
                  <a:pt x="1676" y="948"/>
                </a:lnTo>
                <a:lnTo>
                  <a:pt x="1676" y="948"/>
                </a:lnTo>
                <a:lnTo>
                  <a:pt x="1676" y="946"/>
                </a:lnTo>
                <a:lnTo>
                  <a:pt x="1678" y="946"/>
                </a:lnTo>
                <a:lnTo>
                  <a:pt x="1678" y="948"/>
                </a:lnTo>
                <a:lnTo>
                  <a:pt x="1680" y="946"/>
                </a:lnTo>
                <a:lnTo>
                  <a:pt x="1680" y="946"/>
                </a:lnTo>
                <a:lnTo>
                  <a:pt x="1680" y="944"/>
                </a:lnTo>
                <a:lnTo>
                  <a:pt x="1683" y="946"/>
                </a:lnTo>
                <a:lnTo>
                  <a:pt x="1683" y="946"/>
                </a:lnTo>
                <a:lnTo>
                  <a:pt x="1683" y="946"/>
                </a:lnTo>
                <a:lnTo>
                  <a:pt x="1685" y="948"/>
                </a:lnTo>
                <a:lnTo>
                  <a:pt x="1687" y="948"/>
                </a:lnTo>
                <a:lnTo>
                  <a:pt x="1687" y="946"/>
                </a:lnTo>
                <a:lnTo>
                  <a:pt x="1687" y="946"/>
                </a:lnTo>
                <a:lnTo>
                  <a:pt x="1687" y="946"/>
                </a:lnTo>
                <a:lnTo>
                  <a:pt x="1687" y="944"/>
                </a:lnTo>
                <a:lnTo>
                  <a:pt x="1687" y="944"/>
                </a:lnTo>
                <a:lnTo>
                  <a:pt x="1689" y="944"/>
                </a:lnTo>
                <a:lnTo>
                  <a:pt x="1689" y="944"/>
                </a:lnTo>
                <a:lnTo>
                  <a:pt x="1691" y="944"/>
                </a:lnTo>
                <a:lnTo>
                  <a:pt x="1693" y="944"/>
                </a:lnTo>
                <a:lnTo>
                  <a:pt x="1693" y="944"/>
                </a:lnTo>
                <a:lnTo>
                  <a:pt x="1695" y="944"/>
                </a:lnTo>
                <a:lnTo>
                  <a:pt x="1699" y="941"/>
                </a:lnTo>
                <a:lnTo>
                  <a:pt x="1701" y="941"/>
                </a:lnTo>
                <a:lnTo>
                  <a:pt x="1706" y="939"/>
                </a:lnTo>
                <a:lnTo>
                  <a:pt x="1710" y="937"/>
                </a:lnTo>
                <a:lnTo>
                  <a:pt x="1712" y="937"/>
                </a:lnTo>
                <a:lnTo>
                  <a:pt x="1714" y="937"/>
                </a:lnTo>
                <a:lnTo>
                  <a:pt x="1714" y="935"/>
                </a:lnTo>
                <a:lnTo>
                  <a:pt x="1716" y="935"/>
                </a:lnTo>
                <a:lnTo>
                  <a:pt x="1716" y="935"/>
                </a:lnTo>
                <a:lnTo>
                  <a:pt x="1718" y="935"/>
                </a:lnTo>
                <a:lnTo>
                  <a:pt x="1720" y="933"/>
                </a:lnTo>
                <a:lnTo>
                  <a:pt x="1722" y="933"/>
                </a:lnTo>
                <a:lnTo>
                  <a:pt x="1722" y="933"/>
                </a:lnTo>
                <a:lnTo>
                  <a:pt x="1722" y="933"/>
                </a:lnTo>
                <a:lnTo>
                  <a:pt x="1724" y="933"/>
                </a:lnTo>
                <a:lnTo>
                  <a:pt x="1722" y="933"/>
                </a:lnTo>
                <a:lnTo>
                  <a:pt x="1722" y="931"/>
                </a:lnTo>
                <a:lnTo>
                  <a:pt x="1718" y="931"/>
                </a:lnTo>
                <a:lnTo>
                  <a:pt x="1718" y="931"/>
                </a:lnTo>
                <a:lnTo>
                  <a:pt x="1720" y="931"/>
                </a:lnTo>
                <a:lnTo>
                  <a:pt x="1720" y="929"/>
                </a:lnTo>
                <a:lnTo>
                  <a:pt x="1718" y="927"/>
                </a:lnTo>
                <a:lnTo>
                  <a:pt x="1718" y="927"/>
                </a:lnTo>
                <a:lnTo>
                  <a:pt x="1716" y="925"/>
                </a:lnTo>
                <a:lnTo>
                  <a:pt x="1714" y="927"/>
                </a:lnTo>
                <a:lnTo>
                  <a:pt x="1712" y="927"/>
                </a:lnTo>
                <a:lnTo>
                  <a:pt x="1712" y="925"/>
                </a:lnTo>
                <a:lnTo>
                  <a:pt x="1710" y="925"/>
                </a:lnTo>
                <a:lnTo>
                  <a:pt x="1710" y="923"/>
                </a:lnTo>
                <a:lnTo>
                  <a:pt x="1710" y="923"/>
                </a:lnTo>
                <a:lnTo>
                  <a:pt x="1706" y="925"/>
                </a:lnTo>
                <a:lnTo>
                  <a:pt x="1703" y="927"/>
                </a:lnTo>
                <a:lnTo>
                  <a:pt x="1703" y="927"/>
                </a:lnTo>
                <a:lnTo>
                  <a:pt x="1703" y="927"/>
                </a:lnTo>
                <a:lnTo>
                  <a:pt x="1701" y="927"/>
                </a:lnTo>
                <a:lnTo>
                  <a:pt x="1699" y="927"/>
                </a:lnTo>
                <a:lnTo>
                  <a:pt x="1699" y="925"/>
                </a:lnTo>
                <a:lnTo>
                  <a:pt x="1699" y="925"/>
                </a:lnTo>
                <a:lnTo>
                  <a:pt x="1697" y="925"/>
                </a:lnTo>
                <a:lnTo>
                  <a:pt x="1693" y="925"/>
                </a:lnTo>
                <a:lnTo>
                  <a:pt x="1691" y="925"/>
                </a:lnTo>
                <a:lnTo>
                  <a:pt x="1691" y="925"/>
                </a:lnTo>
                <a:lnTo>
                  <a:pt x="1691" y="925"/>
                </a:lnTo>
                <a:lnTo>
                  <a:pt x="1689" y="923"/>
                </a:lnTo>
                <a:lnTo>
                  <a:pt x="1687" y="923"/>
                </a:lnTo>
                <a:lnTo>
                  <a:pt x="1687" y="923"/>
                </a:lnTo>
                <a:lnTo>
                  <a:pt x="1685" y="923"/>
                </a:lnTo>
                <a:lnTo>
                  <a:pt x="1683" y="921"/>
                </a:lnTo>
                <a:lnTo>
                  <a:pt x="1680" y="921"/>
                </a:lnTo>
                <a:lnTo>
                  <a:pt x="1683" y="918"/>
                </a:lnTo>
                <a:lnTo>
                  <a:pt x="1683" y="918"/>
                </a:lnTo>
                <a:lnTo>
                  <a:pt x="1683" y="916"/>
                </a:lnTo>
                <a:lnTo>
                  <a:pt x="1678" y="916"/>
                </a:lnTo>
                <a:lnTo>
                  <a:pt x="1678" y="916"/>
                </a:lnTo>
                <a:lnTo>
                  <a:pt x="1672" y="916"/>
                </a:lnTo>
                <a:lnTo>
                  <a:pt x="1672" y="914"/>
                </a:lnTo>
                <a:lnTo>
                  <a:pt x="1672" y="914"/>
                </a:lnTo>
                <a:lnTo>
                  <a:pt x="1672" y="912"/>
                </a:lnTo>
                <a:lnTo>
                  <a:pt x="1670" y="910"/>
                </a:lnTo>
                <a:lnTo>
                  <a:pt x="1670" y="908"/>
                </a:lnTo>
                <a:lnTo>
                  <a:pt x="1668" y="908"/>
                </a:lnTo>
                <a:lnTo>
                  <a:pt x="1668" y="906"/>
                </a:lnTo>
                <a:lnTo>
                  <a:pt x="1668" y="904"/>
                </a:lnTo>
                <a:lnTo>
                  <a:pt x="1668" y="904"/>
                </a:lnTo>
                <a:lnTo>
                  <a:pt x="1668" y="902"/>
                </a:lnTo>
                <a:lnTo>
                  <a:pt x="1668" y="900"/>
                </a:lnTo>
                <a:lnTo>
                  <a:pt x="1666" y="900"/>
                </a:lnTo>
                <a:lnTo>
                  <a:pt x="1664" y="902"/>
                </a:lnTo>
                <a:lnTo>
                  <a:pt x="1662" y="902"/>
                </a:lnTo>
                <a:lnTo>
                  <a:pt x="1662" y="900"/>
                </a:lnTo>
                <a:lnTo>
                  <a:pt x="1666" y="897"/>
                </a:lnTo>
                <a:lnTo>
                  <a:pt x="1668" y="895"/>
                </a:lnTo>
                <a:lnTo>
                  <a:pt x="1668" y="891"/>
                </a:lnTo>
                <a:lnTo>
                  <a:pt x="1670" y="889"/>
                </a:lnTo>
                <a:lnTo>
                  <a:pt x="1670" y="889"/>
                </a:lnTo>
                <a:lnTo>
                  <a:pt x="1668" y="887"/>
                </a:lnTo>
                <a:lnTo>
                  <a:pt x="1666" y="887"/>
                </a:lnTo>
                <a:lnTo>
                  <a:pt x="1666" y="887"/>
                </a:lnTo>
                <a:lnTo>
                  <a:pt x="1664" y="887"/>
                </a:lnTo>
                <a:lnTo>
                  <a:pt x="1662" y="889"/>
                </a:lnTo>
                <a:lnTo>
                  <a:pt x="1659" y="889"/>
                </a:lnTo>
                <a:lnTo>
                  <a:pt x="1657" y="889"/>
                </a:lnTo>
                <a:lnTo>
                  <a:pt x="1657" y="889"/>
                </a:lnTo>
                <a:lnTo>
                  <a:pt x="1655" y="887"/>
                </a:lnTo>
                <a:lnTo>
                  <a:pt x="1653" y="885"/>
                </a:lnTo>
                <a:lnTo>
                  <a:pt x="1649" y="885"/>
                </a:lnTo>
                <a:lnTo>
                  <a:pt x="1647" y="883"/>
                </a:lnTo>
                <a:lnTo>
                  <a:pt x="1645" y="883"/>
                </a:lnTo>
                <a:lnTo>
                  <a:pt x="1643" y="883"/>
                </a:lnTo>
                <a:lnTo>
                  <a:pt x="1641" y="883"/>
                </a:lnTo>
                <a:lnTo>
                  <a:pt x="1645" y="881"/>
                </a:lnTo>
                <a:lnTo>
                  <a:pt x="1647" y="883"/>
                </a:lnTo>
                <a:lnTo>
                  <a:pt x="1647" y="883"/>
                </a:lnTo>
                <a:lnTo>
                  <a:pt x="1651" y="883"/>
                </a:lnTo>
                <a:lnTo>
                  <a:pt x="1651" y="881"/>
                </a:lnTo>
                <a:lnTo>
                  <a:pt x="1653" y="881"/>
                </a:lnTo>
                <a:lnTo>
                  <a:pt x="1655" y="883"/>
                </a:lnTo>
                <a:lnTo>
                  <a:pt x="1659" y="883"/>
                </a:lnTo>
                <a:lnTo>
                  <a:pt x="1662" y="883"/>
                </a:lnTo>
                <a:lnTo>
                  <a:pt x="1662" y="883"/>
                </a:lnTo>
                <a:lnTo>
                  <a:pt x="1666" y="883"/>
                </a:lnTo>
                <a:lnTo>
                  <a:pt x="1666" y="881"/>
                </a:lnTo>
                <a:lnTo>
                  <a:pt x="1668" y="881"/>
                </a:lnTo>
                <a:lnTo>
                  <a:pt x="1670" y="881"/>
                </a:lnTo>
                <a:lnTo>
                  <a:pt x="1670" y="879"/>
                </a:lnTo>
                <a:lnTo>
                  <a:pt x="1672" y="876"/>
                </a:lnTo>
                <a:lnTo>
                  <a:pt x="1676" y="876"/>
                </a:lnTo>
                <a:lnTo>
                  <a:pt x="1676" y="874"/>
                </a:lnTo>
                <a:lnTo>
                  <a:pt x="1676" y="870"/>
                </a:lnTo>
                <a:lnTo>
                  <a:pt x="1674" y="868"/>
                </a:lnTo>
                <a:lnTo>
                  <a:pt x="1672" y="868"/>
                </a:lnTo>
                <a:lnTo>
                  <a:pt x="1674" y="868"/>
                </a:lnTo>
                <a:lnTo>
                  <a:pt x="1678" y="868"/>
                </a:lnTo>
                <a:lnTo>
                  <a:pt x="1678" y="868"/>
                </a:lnTo>
                <a:lnTo>
                  <a:pt x="1676" y="866"/>
                </a:lnTo>
                <a:lnTo>
                  <a:pt x="1672" y="864"/>
                </a:lnTo>
                <a:lnTo>
                  <a:pt x="1668" y="862"/>
                </a:lnTo>
                <a:lnTo>
                  <a:pt x="1659" y="860"/>
                </a:lnTo>
                <a:lnTo>
                  <a:pt x="1659" y="860"/>
                </a:lnTo>
                <a:lnTo>
                  <a:pt x="1653" y="862"/>
                </a:lnTo>
                <a:lnTo>
                  <a:pt x="1649" y="862"/>
                </a:lnTo>
                <a:lnTo>
                  <a:pt x="1643" y="864"/>
                </a:lnTo>
                <a:lnTo>
                  <a:pt x="1634" y="866"/>
                </a:lnTo>
                <a:lnTo>
                  <a:pt x="1628" y="868"/>
                </a:lnTo>
                <a:lnTo>
                  <a:pt x="1624" y="870"/>
                </a:lnTo>
                <a:lnTo>
                  <a:pt x="1620" y="872"/>
                </a:lnTo>
                <a:lnTo>
                  <a:pt x="1615" y="874"/>
                </a:lnTo>
                <a:lnTo>
                  <a:pt x="1615" y="876"/>
                </a:lnTo>
                <a:lnTo>
                  <a:pt x="1611" y="876"/>
                </a:lnTo>
                <a:lnTo>
                  <a:pt x="1611" y="876"/>
                </a:lnTo>
                <a:lnTo>
                  <a:pt x="1609" y="879"/>
                </a:lnTo>
                <a:lnTo>
                  <a:pt x="1603" y="883"/>
                </a:lnTo>
                <a:lnTo>
                  <a:pt x="1601" y="885"/>
                </a:lnTo>
                <a:lnTo>
                  <a:pt x="1599" y="887"/>
                </a:lnTo>
                <a:lnTo>
                  <a:pt x="1597" y="891"/>
                </a:lnTo>
                <a:lnTo>
                  <a:pt x="1592" y="893"/>
                </a:lnTo>
                <a:lnTo>
                  <a:pt x="1592" y="895"/>
                </a:lnTo>
                <a:lnTo>
                  <a:pt x="1590" y="897"/>
                </a:lnTo>
                <a:lnTo>
                  <a:pt x="1588" y="900"/>
                </a:lnTo>
                <a:lnTo>
                  <a:pt x="1586" y="902"/>
                </a:lnTo>
                <a:lnTo>
                  <a:pt x="1580" y="904"/>
                </a:lnTo>
                <a:lnTo>
                  <a:pt x="1578" y="906"/>
                </a:lnTo>
                <a:lnTo>
                  <a:pt x="1576" y="906"/>
                </a:lnTo>
                <a:lnTo>
                  <a:pt x="1574" y="908"/>
                </a:lnTo>
                <a:lnTo>
                  <a:pt x="1569" y="908"/>
                </a:lnTo>
                <a:lnTo>
                  <a:pt x="1565" y="908"/>
                </a:lnTo>
                <a:lnTo>
                  <a:pt x="1563" y="910"/>
                </a:lnTo>
                <a:lnTo>
                  <a:pt x="1561" y="910"/>
                </a:lnTo>
                <a:lnTo>
                  <a:pt x="1561" y="912"/>
                </a:lnTo>
                <a:lnTo>
                  <a:pt x="1559" y="912"/>
                </a:lnTo>
                <a:lnTo>
                  <a:pt x="1557" y="914"/>
                </a:lnTo>
                <a:lnTo>
                  <a:pt x="1555" y="916"/>
                </a:lnTo>
                <a:lnTo>
                  <a:pt x="1551" y="918"/>
                </a:lnTo>
                <a:lnTo>
                  <a:pt x="1548" y="921"/>
                </a:lnTo>
                <a:lnTo>
                  <a:pt x="1546" y="923"/>
                </a:lnTo>
                <a:lnTo>
                  <a:pt x="1544" y="925"/>
                </a:lnTo>
                <a:lnTo>
                  <a:pt x="1544" y="927"/>
                </a:lnTo>
                <a:lnTo>
                  <a:pt x="1542" y="927"/>
                </a:lnTo>
                <a:lnTo>
                  <a:pt x="1542" y="929"/>
                </a:lnTo>
                <a:lnTo>
                  <a:pt x="1542" y="931"/>
                </a:lnTo>
                <a:lnTo>
                  <a:pt x="1540" y="931"/>
                </a:lnTo>
                <a:lnTo>
                  <a:pt x="1536" y="933"/>
                </a:lnTo>
                <a:lnTo>
                  <a:pt x="1532" y="935"/>
                </a:lnTo>
                <a:lnTo>
                  <a:pt x="1527" y="937"/>
                </a:lnTo>
                <a:lnTo>
                  <a:pt x="1525" y="937"/>
                </a:lnTo>
                <a:lnTo>
                  <a:pt x="1530" y="935"/>
                </a:lnTo>
                <a:lnTo>
                  <a:pt x="1534" y="933"/>
                </a:lnTo>
                <a:lnTo>
                  <a:pt x="1536" y="931"/>
                </a:lnTo>
                <a:lnTo>
                  <a:pt x="1536" y="931"/>
                </a:lnTo>
                <a:lnTo>
                  <a:pt x="1532" y="929"/>
                </a:lnTo>
                <a:lnTo>
                  <a:pt x="1532" y="929"/>
                </a:lnTo>
                <a:lnTo>
                  <a:pt x="1536" y="929"/>
                </a:lnTo>
                <a:lnTo>
                  <a:pt x="1538" y="929"/>
                </a:lnTo>
                <a:lnTo>
                  <a:pt x="1538" y="927"/>
                </a:lnTo>
                <a:lnTo>
                  <a:pt x="1540" y="925"/>
                </a:lnTo>
                <a:lnTo>
                  <a:pt x="1544" y="925"/>
                </a:lnTo>
                <a:lnTo>
                  <a:pt x="1546" y="923"/>
                </a:lnTo>
                <a:lnTo>
                  <a:pt x="1548" y="921"/>
                </a:lnTo>
                <a:lnTo>
                  <a:pt x="1548" y="918"/>
                </a:lnTo>
                <a:lnTo>
                  <a:pt x="1551" y="918"/>
                </a:lnTo>
                <a:lnTo>
                  <a:pt x="1551" y="916"/>
                </a:lnTo>
                <a:lnTo>
                  <a:pt x="1553" y="916"/>
                </a:lnTo>
                <a:lnTo>
                  <a:pt x="1555" y="914"/>
                </a:lnTo>
                <a:lnTo>
                  <a:pt x="1561" y="912"/>
                </a:lnTo>
                <a:lnTo>
                  <a:pt x="1561" y="910"/>
                </a:lnTo>
                <a:lnTo>
                  <a:pt x="1565" y="910"/>
                </a:lnTo>
                <a:lnTo>
                  <a:pt x="1567" y="908"/>
                </a:lnTo>
                <a:lnTo>
                  <a:pt x="1567" y="908"/>
                </a:lnTo>
                <a:lnTo>
                  <a:pt x="1569" y="908"/>
                </a:lnTo>
                <a:lnTo>
                  <a:pt x="1576" y="906"/>
                </a:lnTo>
                <a:lnTo>
                  <a:pt x="1578" y="904"/>
                </a:lnTo>
                <a:lnTo>
                  <a:pt x="1580" y="902"/>
                </a:lnTo>
                <a:lnTo>
                  <a:pt x="1584" y="900"/>
                </a:lnTo>
                <a:lnTo>
                  <a:pt x="1586" y="895"/>
                </a:lnTo>
                <a:lnTo>
                  <a:pt x="1588" y="893"/>
                </a:lnTo>
                <a:lnTo>
                  <a:pt x="1595" y="889"/>
                </a:lnTo>
                <a:lnTo>
                  <a:pt x="1595" y="887"/>
                </a:lnTo>
                <a:lnTo>
                  <a:pt x="1597" y="885"/>
                </a:lnTo>
                <a:lnTo>
                  <a:pt x="1597" y="883"/>
                </a:lnTo>
                <a:lnTo>
                  <a:pt x="1595" y="881"/>
                </a:lnTo>
                <a:lnTo>
                  <a:pt x="1595" y="881"/>
                </a:lnTo>
                <a:lnTo>
                  <a:pt x="1592" y="879"/>
                </a:lnTo>
                <a:lnTo>
                  <a:pt x="1586" y="876"/>
                </a:lnTo>
                <a:lnTo>
                  <a:pt x="1584" y="876"/>
                </a:lnTo>
                <a:lnTo>
                  <a:pt x="1582" y="876"/>
                </a:lnTo>
                <a:lnTo>
                  <a:pt x="1580" y="876"/>
                </a:lnTo>
                <a:lnTo>
                  <a:pt x="1580" y="876"/>
                </a:lnTo>
                <a:lnTo>
                  <a:pt x="1588" y="876"/>
                </a:lnTo>
                <a:lnTo>
                  <a:pt x="1592" y="879"/>
                </a:lnTo>
                <a:lnTo>
                  <a:pt x="1595" y="879"/>
                </a:lnTo>
                <a:lnTo>
                  <a:pt x="1597" y="881"/>
                </a:lnTo>
                <a:lnTo>
                  <a:pt x="1597" y="881"/>
                </a:lnTo>
                <a:lnTo>
                  <a:pt x="1599" y="881"/>
                </a:lnTo>
                <a:lnTo>
                  <a:pt x="1601" y="879"/>
                </a:lnTo>
                <a:lnTo>
                  <a:pt x="1603" y="876"/>
                </a:lnTo>
                <a:lnTo>
                  <a:pt x="1605" y="874"/>
                </a:lnTo>
                <a:lnTo>
                  <a:pt x="1609" y="868"/>
                </a:lnTo>
                <a:lnTo>
                  <a:pt x="1613" y="866"/>
                </a:lnTo>
                <a:lnTo>
                  <a:pt x="1613" y="866"/>
                </a:lnTo>
                <a:lnTo>
                  <a:pt x="1615" y="864"/>
                </a:lnTo>
                <a:lnTo>
                  <a:pt x="1618" y="864"/>
                </a:lnTo>
                <a:lnTo>
                  <a:pt x="1618" y="864"/>
                </a:lnTo>
                <a:lnTo>
                  <a:pt x="1620" y="862"/>
                </a:lnTo>
                <a:lnTo>
                  <a:pt x="1618" y="862"/>
                </a:lnTo>
                <a:lnTo>
                  <a:pt x="1622" y="860"/>
                </a:lnTo>
                <a:lnTo>
                  <a:pt x="1630" y="860"/>
                </a:lnTo>
                <a:lnTo>
                  <a:pt x="1630" y="860"/>
                </a:lnTo>
                <a:lnTo>
                  <a:pt x="1632" y="860"/>
                </a:lnTo>
                <a:lnTo>
                  <a:pt x="1632" y="858"/>
                </a:lnTo>
                <a:lnTo>
                  <a:pt x="1634" y="853"/>
                </a:lnTo>
                <a:lnTo>
                  <a:pt x="1639" y="847"/>
                </a:lnTo>
                <a:lnTo>
                  <a:pt x="1641" y="845"/>
                </a:lnTo>
                <a:lnTo>
                  <a:pt x="1643" y="843"/>
                </a:lnTo>
                <a:lnTo>
                  <a:pt x="1643" y="843"/>
                </a:lnTo>
                <a:lnTo>
                  <a:pt x="1645" y="843"/>
                </a:lnTo>
                <a:lnTo>
                  <a:pt x="1645" y="843"/>
                </a:lnTo>
                <a:lnTo>
                  <a:pt x="1647" y="843"/>
                </a:lnTo>
                <a:lnTo>
                  <a:pt x="1649" y="843"/>
                </a:lnTo>
                <a:lnTo>
                  <a:pt x="1649" y="843"/>
                </a:lnTo>
                <a:lnTo>
                  <a:pt x="1653" y="841"/>
                </a:lnTo>
                <a:lnTo>
                  <a:pt x="1655" y="843"/>
                </a:lnTo>
                <a:lnTo>
                  <a:pt x="1662" y="841"/>
                </a:lnTo>
                <a:lnTo>
                  <a:pt x="1664" y="841"/>
                </a:lnTo>
                <a:lnTo>
                  <a:pt x="1668" y="841"/>
                </a:lnTo>
                <a:lnTo>
                  <a:pt x="1674" y="841"/>
                </a:lnTo>
                <a:lnTo>
                  <a:pt x="1678" y="841"/>
                </a:lnTo>
                <a:lnTo>
                  <a:pt x="1680" y="841"/>
                </a:lnTo>
                <a:lnTo>
                  <a:pt x="1683" y="841"/>
                </a:lnTo>
                <a:lnTo>
                  <a:pt x="1685" y="841"/>
                </a:lnTo>
                <a:lnTo>
                  <a:pt x="1687" y="843"/>
                </a:lnTo>
                <a:lnTo>
                  <a:pt x="1691" y="843"/>
                </a:lnTo>
                <a:lnTo>
                  <a:pt x="1693" y="841"/>
                </a:lnTo>
                <a:lnTo>
                  <a:pt x="1695" y="841"/>
                </a:lnTo>
                <a:lnTo>
                  <a:pt x="1697" y="841"/>
                </a:lnTo>
                <a:lnTo>
                  <a:pt x="1699" y="841"/>
                </a:lnTo>
                <a:lnTo>
                  <a:pt x="1701" y="841"/>
                </a:lnTo>
                <a:lnTo>
                  <a:pt x="1703" y="841"/>
                </a:lnTo>
                <a:lnTo>
                  <a:pt x="1708" y="843"/>
                </a:lnTo>
                <a:lnTo>
                  <a:pt x="1710" y="843"/>
                </a:lnTo>
                <a:lnTo>
                  <a:pt x="1712" y="843"/>
                </a:lnTo>
                <a:lnTo>
                  <a:pt x="1714" y="845"/>
                </a:lnTo>
                <a:lnTo>
                  <a:pt x="1720" y="843"/>
                </a:lnTo>
                <a:lnTo>
                  <a:pt x="1722" y="843"/>
                </a:lnTo>
                <a:lnTo>
                  <a:pt x="1724" y="843"/>
                </a:lnTo>
                <a:lnTo>
                  <a:pt x="1727" y="843"/>
                </a:lnTo>
                <a:lnTo>
                  <a:pt x="1729" y="843"/>
                </a:lnTo>
                <a:lnTo>
                  <a:pt x="1733" y="843"/>
                </a:lnTo>
                <a:lnTo>
                  <a:pt x="1737" y="843"/>
                </a:lnTo>
                <a:lnTo>
                  <a:pt x="1739" y="841"/>
                </a:lnTo>
                <a:lnTo>
                  <a:pt x="1741" y="839"/>
                </a:lnTo>
                <a:lnTo>
                  <a:pt x="1743" y="837"/>
                </a:lnTo>
                <a:lnTo>
                  <a:pt x="1747" y="835"/>
                </a:lnTo>
                <a:lnTo>
                  <a:pt x="1750" y="832"/>
                </a:lnTo>
                <a:lnTo>
                  <a:pt x="1752" y="830"/>
                </a:lnTo>
                <a:lnTo>
                  <a:pt x="1758" y="824"/>
                </a:lnTo>
                <a:lnTo>
                  <a:pt x="1758" y="824"/>
                </a:lnTo>
                <a:lnTo>
                  <a:pt x="1758" y="824"/>
                </a:lnTo>
                <a:lnTo>
                  <a:pt x="1760" y="822"/>
                </a:lnTo>
                <a:lnTo>
                  <a:pt x="1760" y="822"/>
                </a:lnTo>
                <a:lnTo>
                  <a:pt x="1764" y="822"/>
                </a:lnTo>
                <a:lnTo>
                  <a:pt x="1766" y="822"/>
                </a:lnTo>
                <a:lnTo>
                  <a:pt x="1766" y="822"/>
                </a:lnTo>
                <a:lnTo>
                  <a:pt x="1771" y="820"/>
                </a:lnTo>
                <a:lnTo>
                  <a:pt x="1771" y="820"/>
                </a:lnTo>
                <a:lnTo>
                  <a:pt x="1775" y="820"/>
                </a:lnTo>
                <a:lnTo>
                  <a:pt x="1777" y="820"/>
                </a:lnTo>
                <a:lnTo>
                  <a:pt x="1781" y="820"/>
                </a:lnTo>
                <a:lnTo>
                  <a:pt x="1781" y="820"/>
                </a:lnTo>
                <a:lnTo>
                  <a:pt x="1783" y="820"/>
                </a:lnTo>
                <a:lnTo>
                  <a:pt x="1789" y="816"/>
                </a:lnTo>
                <a:lnTo>
                  <a:pt x="1791" y="814"/>
                </a:lnTo>
                <a:lnTo>
                  <a:pt x="1796" y="809"/>
                </a:lnTo>
                <a:lnTo>
                  <a:pt x="1800" y="807"/>
                </a:lnTo>
                <a:lnTo>
                  <a:pt x="1802" y="805"/>
                </a:lnTo>
                <a:lnTo>
                  <a:pt x="1800" y="805"/>
                </a:lnTo>
                <a:lnTo>
                  <a:pt x="1800" y="803"/>
                </a:lnTo>
                <a:lnTo>
                  <a:pt x="1800" y="803"/>
                </a:lnTo>
                <a:lnTo>
                  <a:pt x="1796" y="801"/>
                </a:lnTo>
                <a:lnTo>
                  <a:pt x="1796" y="801"/>
                </a:lnTo>
                <a:lnTo>
                  <a:pt x="1798" y="801"/>
                </a:lnTo>
                <a:lnTo>
                  <a:pt x="1800" y="801"/>
                </a:lnTo>
                <a:lnTo>
                  <a:pt x="1800" y="801"/>
                </a:lnTo>
                <a:lnTo>
                  <a:pt x="1800" y="801"/>
                </a:lnTo>
                <a:lnTo>
                  <a:pt x="1800" y="799"/>
                </a:lnTo>
                <a:lnTo>
                  <a:pt x="1798" y="799"/>
                </a:lnTo>
                <a:lnTo>
                  <a:pt x="1796" y="799"/>
                </a:lnTo>
                <a:lnTo>
                  <a:pt x="1794" y="799"/>
                </a:lnTo>
                <a:lnTo>
                  <a:pt x="1791" y="799"/>
                </a:lnTo>
                <a:lnTo>
                  <a:pt x="1791" y="797"/>
                </a:lnTo>
                <a:lnTo>
                  <a:pt x="1794" y="797"/>
                </a:lnTo>
                <a:lnTo>
                  <a:pt x="1798" y="797"/>
                </a:lnTo>
                <a:lnTo>
                  <a:pt x="1800" y="797"/>
                </a:lnTo>
                <a:lnTo>
                  <a:pt x="1800" y="797"/>
                </a:lnTo>
                <a:lnTo>
                  <a:pt x="1798" y="795"/>
                </a:lnTo>
                <a:lnTo>
                  <a:pt x="1798" y="793"/>
                </a:lnTo>
                <a:lnTo>
                  <a:pt x="1800" y="793"/>
                </a:lnTo>
                <a:lnTo>
                  <a:pt x="1798" y="791"/>
                </a:lnTo>
                <a:lnTo>
                  <a:pt x="1800" y="786"/>
                </a:lnTo>
                <a:lnTo>
                  <a:pt x="1800" y="786"/>
                </a:lnTo>
                <a:lnTo>
                  <a:pt x="1800" y="784"/>
                </a:lnTo>
                <a:lnTo>
                  <a:pt x="1798" y="784"/>
                </a:lnTo>
                <a:lnTo>
                  <a:pt x="1798" y="784"/>
                </a:lnTo>
                <a:lnTo>
                  <a:pt x="1798" y="782"/>
                </a:lnTo>
                <a:lnTo>
                  <a:pt x="1798" y="782"/>
                </a:lnTo>
                <a:lnTo>
                  <a:pt x="1798" y="780"/>
                </a:lnTo>
                <a:lnTo>
                  <a:pt x="1796" y="778"/>
                </a:lnTo>
                <a:lnTo>
                  <a:pt x="1791" y="778"/>
                </a:lnTo>
                <a:lnTo>
                  <a:pt x="1791" y="778"/>
                </a:lnTo>
                <a:lnTo>
                  <a:pt x="1789" y="776"/>
                </a:lnTo>
                <a:lnTo>
                  <a:pt x="1789" y="774"/>
                </a:lnTo>
                <a:lnTo>
                  <a:pt x="1789" y="774"/>
                </a:lnTo>
                <a:lnTo>
                  <a:pt x="1787" y="774"/>
                </a:lnTo>
                <a:lnTo>
                  <a:pt x="1785" y="776"/>
                </a:lnTo>
                <a:lnTo>
                  <a:pt x="1781" y="776"/>
                </a:lnTo>
                <a:lnTo>
                  <a:pt x="1779" y="780"/>
                </a:lnTo>
                <a:lnTo>
                  <a:pt x="1777" y="780"/>
                </a:lnTo>
                <a:lnTo>
                  <a:pt x="1777" y="778"/>
                </a:lnTo>
                <a:lnTo>
                  <a:pt x="1777" y="778"/>
                </a:lnTo>
                <a:lnTo>
                  <a:pt x="1775" y="778"/>
                </a:lnTo>
                <a:lnTo>
                  <a:pt x="1775" y="778"/>
                </a:lnTo>
                <a:lnTo>
                  <a:pt x="1775" y="778"/>
                </a:lnTo>
                <a:lnTo>
                  <a:pt x="1779" y="776"/>
                </a:lnTo>
                <a:lnTo>
                  <a:pt x="1779" y="776"/>
                </a:lnTo>
                <a:lnTo>
                  <a:pt x="1781" y="774"/>
                </a:lnTo>
                <a:lnTo>
                  <a:pt x="1779" y="774"/>
                </a:lnTo>
                <a:lnTo>
                  <a:pt x="1779" y="772"/>
                </a:lnTo>
                <a:lnTo>
                  <a:pt x="1777" y="767"/>
                </a:lnTo>
                <a:lnTo>
                  <a:pt x="1773" y="765"/>
                </a:lnTo>
                <a:lnTo>
                  <a:pt x="1764" y="765"/>
                </a:lnTo>
                <a:lnTo>
                  <a:pt x="1762" y="765"/>
                </a:lnTo>
                <a:lnTo>
                  <a:pt x="1762" y="767"/>
                </a:lnTo>
                <a:lnTo>
                  <a:pt x="1762" y="767"/>
                </a:lnTo>
                <a:lnTo>
                  <a:pt x="1762" y="767"/>
                </a:lnTo>
                <a:lnTo>
                  <a:pt x="1764" y="767"/>
                </a:lnTo>
                <a:lnTo>
                  <a:pt x="1766" y="767"/>
                </a:lnTo>
                <a:lnTo>
                  <a:pt x="1768" y="767"/>
                </a:lnTo>
                <a:lnTo>
                  <a:pt x="1768" y="767"/>
                </a:lnTo>
                <a:lnTo>
                  <a:pt x="1766" y="767"/>
                </a:lnTo>
                <a:lnTo>
                  <a:pt x="1762" y="770"/>
                </a:lnTo>
                <a:lnTo>
                  <a:pt x="1758" y="770"/>
                </a:lnTo>
                <a:lnTo>
                  <a:pt x="1754" y="772"/>
                </a:lnTo>
                <a:lnTo>
                  <a:pt x="1752" y="776"/>
                </a:lnTo>
                <a:lnTo>
                  <a:pt x="1747" y="778"/>
                </a:lnTo>
                <a:lnTo>
                  <a:pt x="1745" y="778"/>
                </a:lnTo>
                <a:lnTo>
                  <a:pt x="1743" y="780"/>
                </a:lnTo>
                <a:lnTo>
                  <a:pt x="1741" y="780"/>
                </a:lnTo>
                <a:lnTo>
                  <a:pt x="1741" y="780"/>
                </a:lnTo>
                <a:lnTo>
                  <a:pt x="1739" y="782"/>
                </a:lnTo>
                <a:lnTo>
                  <a:pt x="1737" y="784"/>
                </a:lnTo>
                <a:lnTo>
                  <a:pt x="1733" y="784"/>
                </a:lnTo>
                <a:lnTo>
                  <a:pt x="1733" y="784"/>
                </a:lnTo>
                <a:lnTo>
                  <a:pt x="1733" y="784"/>
                </a:lnTo>
                <a:lnTo>
                  <a:pt x="1735" y="784"/>
                </a:lnTo>
                <a:lnTo>
                  <a:pt x="1735" y="782"/>
                </a:lnTo>
                <a:lnTo>
                  <a:pt x="1735" y="782"/>
                </a:lnTo>
                <a:lnTo>
                  <a:pt x="1735" y="782"/>
                </a:lnTo>
                <a:lnTo>
                  <a:pt x="1737" y="780"/>
                </a:lnTo>
                <a:lnTo>
                  <a:pt x="1737" y="780"/>
                </a:lnTo>
                <a:lnTo>
                  <a:pt x="1737" y="780"/>
                </a:lnTo>
                <a:lnTo>
                  <a:pt x="1733" y="778"/>
                </a:lnTo>
                <a:lnTo>
                  <a:pt x="1733" y="776"/>
                </a:lnTo>
                <a:lnTo>
                  <a:pt x="1735" y="778"/>
                </a:lnTo>
                <a:lnTo>
                  <a:pt x="1737" y="778"/>
                </a:lnTo>
                <a:lnTo>
                  <a:pt x="1737" y="778"/>
                </a:lnTo>
                <a:lnTo>
                  <a:pt x="1737" y="778"/>
                </a:lnTo>
                <a:lnTo>
                  <a:pt x="1737" y="776"/>
                </a:lnTo>
                <a:lnTo>
                  <a:pt x="1737" y="776"/>
                </a:lnTo>
                <a:lnTo>
                  <a:pt x="1739" y="774"/>
                </a:lnTo>
                <a:lnTo>
                  <a:pt x="1741" y="774"/>
                </a:lnTo>
                <a:lnTo>
                  <a:pt x="1741" y="774"/>
                </a:lnTo>
                <a:lnTo>
                  <a:pt x="1741" y="774"/>
                </a:lnTo>
                <a:lnTo>
                  <a:pt x="1743" y="774"/>
                </a:lnTo>
                <a:lnTo>
                  <a:pt x="1745" y="774"/>
                </a:lnTo>
                <a:lnTo>
                  <a:pt x="1750" y="772"/>
                </a:lnTo>
                <a:lnTo>
                  <a:pt x="1752" y="772"/>
                </a:lnTo>
                <a:lnTo>
                  <a:pt x="1754" y="770"/>
                </a:lnTo>
                <a:lnTo>
                  <a:pt x="1754" y="770"/>
                </a:lnTo>
                <a:lnTo>
                  <a:pt x="1754" y="770"/>
                </a:lnTo>
                <a:lnTo>
                  <a:pt x="1756" y="770"/>
                </a:lnTo>
                <a:lnTo>
                  <a:pt x="1758" y="770"/>
                </a:lnTo>
                <a:lnTo>
                  <a:pt x="1758" y="770"/>
                </a:lnTo>
                <a:lnTo>
                  <a:pt x="1760" y="767"/>
                </a:lnTo>
                <a:lnTo>
                  <a:pt x="1762" y="765"/>
                </a:lnTo>
                <a:lnTo>
                  <a:pt x="1762" y="765"/>
                </a:lnTo>
                <a:lnTo>
                  <a:pt x="1764" y="765"/>
                </a:lnTo>
                <a:lnTo>
                  <a:pt x="1764" y="763"/>
                </a:lnTo>
                <a:lnTo>
                  <a:pt x="1764" y="763"/>
                </a:lnTo>
                <a:lnTo>
                  <a:pt x="1768" y="763"/>
                </a:lnTo>
                <a:lnTo>
                  <a:pt x="1773" y="763"/>
                </a:lnTo>
                <a:lnTo>
                  <a:pt x="1775" y="761"/>
                </a:lnTo>
                <a:lnTo>
                  <a:pt x="1775" y="759"/>
                </a:lnTo>
                <a:lnTo>
                  <a:pt x="1777" y="759"/>
                </a:lnTo>
                <a:lnTo>
                  <a:pt x="1777" y="759"/>
                </a:lnTo>
                <a:lnTo>
                  <a:pt x="1775" y="757"/>
                </a:lnTo>
                <a:lnTo>
                  <a:pt x="1773" y="757"/>
                </a:lnTo>
                <a:lnTo>
                  <a:pt x="1771" y="757"/>
                </a:lnTo>
                <a:lnTo>
                  <a:pt x="1771" y="755"/>
                </a:lnTo>
                <a:lnTo>
                  <a:pt x="1768" y="755"/>
                </a:lnTo>
                <a:lnTo>
                  <a:pt x="1768" y="753"/>
                </a:lnTo>
                <a:lnTo>
                  <a:pt x="1766" y="753"/>
                </a:lnTo>
                <a:lnTo>
                  <a:pt x="1764" y="753"/>
                </a:lnTo>
                <a:lnTo>
                  <a:pt x="1764" y="755"/>
                </a:lnTo>
                <a:lnTo>
                  <a:pt x="1762" y="755"/>
                </a:lnTo>
                <a:lnTo>
                  <a:pt x="1760" y="755"/>
                </a:lnTo>
                <a:lnTo>
                  <a:pt x="1756" y="753"/>
                </a:lnTo>
                <a:lnTo>
                  <a:pt x="1754" y="751"/>
                </a:lnTo>
                <a:lnTo>
                  <a:pt x="1754" y="749"/>
                </a:lnTo>
                <a:lnTo>
                  <a:pt x="1754" y="747"/>
                </a:lnTo>
                <a:lnTo>
                  <a:pt x="1752" y="747"/>
                </a:lnTo>
                <a:lnTo>
                  <a:pt x="1750" y="747"/>
                </a:lnTo>
                <a:lnTo>
                  <a:pt x="1747" y="747"/>
                </a:lnTo>
                <a:lnTo>
                  <a:pt x="1747" y="749"/>
                </a:lnTo>
                <a:lnTo>
                  <a:pt x="1747" y="749"/>
                </a:lnTo>
                <a:lnTo>
                  <a:pt x="1741" y="753"/>
                </a:lnTo>
                <a:lnTo>
                  <a:pt x="1741" y="755"/>
                </a:lnTo>
                <a:lnTo>
                  <a:pt x="1741" y="753"/>
                </a:lnTo>
                <a:lnTo>
                  <a:pt x="1741" y="751"/>
                </a:lnTo>
                <a:lnTo>
                  <a:pt x="1745" y="749"/>
                </a:lnTo>
                <a:lnTo>
                  <a:pt x="1747" y="747"/>
                </a:lnTo>
                <a:lnTo>
                  <a:pt x="1745" y="747"/>
                </a:lnTo>
                <a:lnTo>
                  <a:pt x="1743" y="747"/>
                </a:lnTo>
                <a:lnTo>
                  <a:pt x="1743" y="747"/>
                </a:lnTo>
                <a:lnTo>
                  <a:pt x="1743" y="744"/>
                </a:lnTo>
                <a:lnTo>
                  <a:pt x="1741" y="744"/>
                </a:lnTo>
                <a:lnTo>
                  <a:pt x="1741" y="744"/>
                </a:lnTo>
                <a:lnTo>
                  <a:pt x="1739" y="744"/>
                </a:lnTo>
                <a:lnTo>
                  <a:pt x="1735" y="747"/>
                </a:lnTo>
                <a:lnTo>
                  <a:pt x="1733" y="747"/>
                </a:lnTo>
                <a:lnTo>
                  <a:pt x="1731" y="749"/>
                </a:lnTo>
                <a:lnTo>
                  <a:pt x="1729" y="749"/>
                </a:lnTo>
                <a:lnTo>
                  <a:pt x="1731" y="749"/>
                </a:lnTo>
                <a:lnTo>
                  <a:pt x="1733" y="747"/>
                </a:lnTo>
                <a:lnTo>
                  <a:pt x="1733" y="744"/>
                </a:lnTo>
                <a:lnTo>
                  <a:pt x="1733" y="742"/>
                </a:lnTo>
                <a:lnTo>
                  <a:pt x="1735" y="742"/>
                </a:lnTo>
                <a:lnTo>
                  <a:pt x="1735" y="740"/>
                </a:lnTo>
                <a:lnTo>
                  <a:pt x="1735" y="738"/>
                </a:lnTo>
                <a:lnTo>
                  <a:pt x="1733" y="738"/>
                </a:lnTo>
                <a:lnTo>
                  <a:pt x="1733" y="738"/>
                </a:lnTo>
                <a:lnTo>
                  <a:pt x="1733" y="736"/>
                </a:lnTo>
                <a:lnTo>
                  <a:pt x="1733" y="734"/>
                </a:lnTo>
                <a:lnTo>
                  <a:pt x="1733" y="734"/>
                </a:lnTo>
                <a:lnTo>
                  <a:pt x="1731" y="734"/>
                </a:lnTo>
                <a:lnTo>
                  <a:pt x="1731" y="736"/>
                </a:lnTo>
                <a:lnTo>
                  <a:pt x="1731" y="734"/>
                </a:lnTo>
                <a:lnTo>
                  <a:pt x="1729" y="734"/>
                </a:lnTo>
                <a:lnTo>
                  <a:pt x="1729" y="732"/>
                </a:lnTo>
                <a:lnTo>
                  <a:pt x="1729" y="732"/>
                </a:lnTo>
                <a:lnTo>
                  <a:pt x="1727" y="732"/>
                </a:lnTo>
                <a:lnTo>
                  <a:pt x="1727" y="732"/>
                </a:lnTo>
                <a:lnTo>
                  <a:pt x="1724" y="734"/>
                </a:lnTo>
                <a:lnTo>
                  <a:pt x="1722" y="732"/>
                </a:lnTo>
                <a:lnTo>
                  <a:pt x="1722" y="732"/>
                </a:lnTo>
                <a:lnTo>
                  <a:pt x="1722" y="732"/>
                </a:lnTo>
                <a:lnTo>
                  <a:pt x="1720" y="732"/>
                </a:lnTo>
                <a:lnTo>
                  <a:pt x="1718" y="730"/>
                </a:lnTo>
                <a:lnTo>
                  <a:pt x="1718" y="730"/>
                </a:lnTo>
                <a:lnTo>
                  <a:pt x="1718" y="730"/>
                </a:lnTo>
                <a:lnTo>
                  <a:pt x="1720" y="730"/>
                </a:lnTo>
                <a:lnTo>
                  <a:pt x="1720" y="728"/>
                </a:lnTo>
                <a:lnTo>
                  <a:pt x="1718" y="726"/>
                </a:lnTo>
                <a:lnTo>
                  <a:pt x="1718" y="726"/>
                </a:lnTo>
                <a:lnTo>
                  <a:pt x="1716" y="726"/>
                </a:lnTo>
                <a:lnTo>
                  <a:pt x="1714" y="726"/>
                </a:lnTo>
                <a:lnTo>
                  <a:pt x="1714" y="723"/>
                </a:lnTo>
                <a:lnTo>
                  <a:pt x="1716" y="723"/>
                </a:lnTo>
                <a:lnTo>
                  <a:pt x="1718" y="723"/>
                </a:lnTo>
                <a:lnTo>
                  <a:pt x="1716" y="721"/>
                </a:lnTo>
                <a:lnTo>
                  <a:pt x="1714" y="721"/>
                </a:lnTo>
                <a:lnTo>
                  <a:pt x="1710" y="721"/>
                </a:lnTo>
                <a:lnTo>
                  <a:pt x="1710" y="721"/>
                </a:lnTo>
                <a:lnTo>
                  <a:pt x="1712" y="719"/>
                </a:lnTo>
                <a:lnTo>
                  <a:pt x="1714" y="719"/>
                </a:lnTo>
                <a:lnTo>
                  <a:pt x="1714" y="719"/>
                </a:lnTo>
                <a:lnTo>
                  <a:pt x="1712" y="719"/>
                </a:lnTo>
                <a:lnTo>
                  <a:pt x="1712" y="719"/>
                </a:lnTo>
                <a:lnTo>
                  <a:pt x="1710" y="717"/>
                </a:lnTo>
                <a:lnTo>
                  <a:pt x="1708" y="717"/>
                </a:lnTo>
                <a:lnTo>
                  <a:pt x="1703" y="715"/>
                </a:lnTo>
                <a:lnTo>
                  <a:pt x="1701" y="713"/>
                </a:lnTo>
                <a:lnTo>
                  <a:pt x="1703" y="713"/>
                </a:lnTo>
                <a:lnTo>
                  <a:pt x="1703" y="713"/>
                </a:lnTo>
                <a:lnTo>
                  <a:pt x="1706" y="713"/>
                </a:lnTo>
                <a:lnTo>
                  <a:pt x="1703" y="715"/>
                </a:lnTo>
                <a:lnTo>
                  <a:pt x="1703" y="715"/>
                </a:lnTo>
                <a:lnTo>
                  <a:pt x="1708" y="715"/>
                </a:lnTo>
                <a:lnTo>
                  <a:pt x="1716" y="717"/>
                </a:lnTo>
                <a:lnTo>
                  <a:pt x="1718" y="717"/>
                </a:lnTo>
                <a:lnTo>
                  <a:pt x="1718" y="715"/>
                </a:lnTo>
                <a:lnTo>
                  <a:pt x="1718" y="713"/>
                </a:lnTo>
                <a:lnTo>
                  <a:pt x="1718" y="711"/>
                </a:lnTo>
                <a:lnTo>
                  <a:pt x="1718" y="709"/>
                </a:lnTo>
                <a:lnTo>
                  <a:pt x="1714" y="707"/>
                </a:lnTo>
                <a:lnTo>
                  <a:pt x="1714" y="707"/>
                </a:lnTo>
                <a:lnTo>
                  <a:pt x="1712" y="707"/>
                </a:lnTo>
                <a:lnTo>
                  <a:pt x="1712" y="707"/>
                </a:lnTo>
                <a:lnTo>
                  <a:pt x="1710" y="705"/>
                </a:lnTo>
                <a:lnTo>
                  <a:pt x="1710" y="705"/>
                </a:lnTo>
                <a:lnTo>
                  <a:pt x="1710" y="705"/>
                </a:lnTo>
                <a:lnTo>
                  <a:pt x="1712" y="702"/>
                </a:lnTo>
                <a:lnTo>
                  <a:pt x="1712" y="702"/>
                </a:lnTo>
                <a:lnTo>
                  <a:pt x="1712" y="702"/>
                </a:lnTo>
                <a:lnTo>
                  <a:pt x="1710" y="700"/>
                </a:lnTo>
                <a:lnTo>
                  <a:pt x="1708" y="700"/>
                </a:lnTo>
                <a:lnTo>
                  <a:pt x="1708" y="700"/>
                </a:lnTo>
                <a:lnTo>
                  <a:pt x="1706" y="700"/>
                </a:lnTo>
                <a:lnTo>
                  <a:pt x="1703" y="700"/>
                </a:lnTo>
                <a:lnTo>
                  <a:pt x="1703" y="700"/>
                </a:lnTo>
                <a:lnTo>
                  <a:pt x="1701" y="700"/>
                </a:lnTo>
                <a:lnTo>
                  <a:pt x="1703" y="700"/>
                </a:lnTo>
                <a:lnTo>
                  <a:pt x="1706" y="700"/>
                </a:lnTo>
                <a:lnTo>
                  <a:pt x="1706" y="698"/>
                </a:lnTo>
                <a:lnTo>
                  <a:pt x="1708" y="698"/>
                </a:lnTo>
                <a:lnTo>
                  <a:pt x="1708" y="698"/>
                </a:lnTo>
                <a:lnTo>
                  <a:pt x="1710" y="696"/>
                </a:lnTo>
                <a:lnTo>
                  <a:pt x="1710" y="696"/>
                </a:lnTo>
                <a:lnTo>
                  <a:pt x="1710" y="694"/>
                </a:lnTo>
                <a:lnTo>
                  <a:pt x="1710" y="694"/>
                </a:lnTo>
                <a:lnTo>
                  <a:pt x="1710" y="692"/>
                </a:lnTo>
                <a:lnTo>
                  <a:pt x="1712" y="692"/>
                </a:lnTo>
                <a:lnTo>
                  <a:pt x="1710" y="690"/>
                </a:lnTo>
                <a:lnTo>
                  <a:pt x="1708" y="690"/>
                </a:lnTo>
                <a:lnTo>
                  <a:pt x="1706" y="690"/>
                </a:lnTo>
                <a:lnTo>
                  <a:pt x="1706" y="690"/>
                </a:lnTo>
                <a:lnTo>
                  <a:pt x="1703" y="686"/>
                </a:lnTo>
                <a:lnTo>
                  <a:pt x="1701" y="686"/>
                </a:lnTo>
                <a:lnTo>
                  <a:pt x="1697" y="686"/>
                </a:lnTo>
                <a:lnTo>
                  <a:pt x="1695" y="688"/>
                </a:lnTo>
                <a:lnTo>
                  <a:pt x="1691" y="690"/>
                </a:lnTo>
                <a:lnTo>
                  <a:pt x="1691" y="688"/>
                </a:lnTo>
                <a:lnTo>
                  <a:pt x="1693" y="688"/>
                </a:lnTo>
                <a:lnTo>
                  <a:pt x="1695" y="686"/>
                </a:lnTo>
                <a:lnTo>
                  <a:pt x="1697" y="686"/>
                </a:lnTo>
                <a:lnTo>
                  <a:pt x="1699" y="682"/>
                </a:lnTo>
                <a:lnTo>
                  <a:pt x="1701" y="679"/>
                </a:lnTo>
                <a:lnTo>
                  <a:pt x="1701" y="679"/>
                </a:lnTo>
                <a:lnTo>
                  <a:pt x="1699" y="679"/>
                </a:lnTo>
                <a:lnTo>
                  <a:pt x="1697" y="679"/>
                </a:lnTo>
                <a:lnTo>
                  <a:pt x="1693" y="679"/>
                </a:lnTo>
                <a:lnTo>
                  <a:pt x="1693" y="682"/>
                </a:lnTo>
                <a:lnTo>
                  <a:pt x="1693" y="679"/>
                </a:lnTo>
                <a:lnTo>
                  <a:pt x="1693" y="679"/>
                </a:lnTo>
                <a:lnTo>
                  <a:pt x="1693" y="679"/>
                </a:lnTo>
                <a:lnTo>
                  <a:pt x="1691" y="679"/>
                </a:lnTo>
                <a:lnTo>
                  <a:pt x="1689" y="682"/>
                </a:lnTo>
                <a:lnTo>
                  <a:pt x="1687" y="682"/>
                </a:lnTo>
                <a:lnTo>
                  <a:pt x="1689" y="682"/>
                </a:lnTo>
                <a:lnTo>
                  <a:pt x="1689" y="679"/>
                </a:lnTo>
                <a:lnTo>
                  <a:pt x="1691" y="677"/>
                </a:lnTo>
                <a:lnTo>
                  <a:pt x="1693" y="677"/>
                </a:lnTo>
                <a:lnTo>
                  <a:pt x="1697" y="675"/>
                </a:lnTo>
                <a:lnTo>
                  <a:pt x="1695" y="673"/>
                </a:lnTo>
                <a:lnTo>
                  <a:pt x="1695" y="671"/>
                </a:lnTo>
                <a:lnTo>
                  <a:pt x="1695" y="671"/>
                </a:lnTo>
                <a:lnTo>
                  <a:pt x="1693" y="671"/>
                </a:lnTo>
                <a:lnTo>
                  <a:pt x="1691" y="671"/>
                </a:lnTo>
                <a:lnTo>
                  <a:pt x="1691" y="671"/>
                </a:lnTo>
                <a:lnTo>
                  <a:pt x="1691" y="669"/>
                </a:lnTo>
                <a:lnTo>
                  <a:pt x="1691" y="669"/>
                </a:lnTo>
                <a:lnTo>
                  <a:pt x="1691" y="667"/>
                </a:lnTo>
                <a:lnTo>
                  <a:pt x="1691" y="667"/>
                </a:lnTo>
                <a:lnTo>
                  <a:pt x="1691" y="667"/>
                </a:lnTo>
                <a:lnTo>
                  <a:pt x="1691" y="667"/>
                </a:lnTo>
                <a:lnTo>
                  <a:pt x="1691" y="667"/>
                </a:lnTo>
                <a:lnTo>
                  <a:pt x="1689" y="667"/>
                </a:lnTo>
                <a:lnTo>
                  <a:pt x="1687" y="667"/>
                </a:lnTo>
                <a:lnTo>
                  <a:pt x="1683" y="667"/>
                </a:lnTo>
                <a:lnTo>
                  <a:pt x="1680" y="667"/>
                </a:lnTo>
                <a:lnTo>
                  <a:pt x="1680" y="667"/>
                </a:lnTo>
                <a:lnTo>
                  <a:pt x="1683" y="667"/>
                </a:lnTo>
                <a:lnTo>
                  <a:pt x="1685" y="667"/>
                </a:lnTo>
                <a:lnTo>
                  <a:pt x="1685" y="667"/>
                </a:lnTo>
                <a:lnTo>
                  <a:pt x="1687" y="665"/>
                </a:lnTo>
                <a:lnTo>
                  <a:pt x="1689" y="665"/>
                </a:lnTo>
                <a:lnTo>
                  <a:pt x="1687" y="661"/>
                </a:lnTo>
                <a:lnTo>
                  <a:pt x="1687" y="661"/>
                </a:lnTo>
                <a:lnTo>
                  <a:pt x="1685" y="663"/>
                </a:lnTo>
                <a:lnTo>
                  <a:pt x="1685" y="663"/>
                </a:lnTo>
                <a:lnTo>
                  <a:pt x="1685" y="661"/>
                </a:lnTo>
                <a:lnTo>
                  <a:pt x="1685" y="661"/>
                </a:lnTo>
                <a:lnTo>
                  <a:pt x="1680" y="661"/>
                </a:lnTo>
                <a:lnTo>
                  <a:pt x="1680" y="658"/>
                </a:lnTo>
                <a:lnTo>
                  <a:pt x="1683" y="658"/>
                </a:lnTo>
                <a:lnTo>
                  <a:pt x="1685" y="656"/>
                </a:lnTo>
                <a:lnTo>
                  <a:pt x="1683" y="656"/>
                </a:lnTo>
                <a:lnTo>
                  <a:pt x="1683" y="654"/>
                </a:lnTo>
                <a:lnTo>
                  <a:pt x="1680" y="654"/>
                </a:lnTo>
                <a:lnTo>
                  <a:pt x="1680" y="652"/>
                </a:lnTo>
                <a:lnTo>
                  <a:pt x="1680" y="650"/>
                </a:lnTo>
                <a:lnTo>
                  <a:pt x="1678" y="652"/>
                </a:lnTo>
                <a:lnTo>
                  <a:pt x="1676" y="652"/>
                </a:lnTo>
                <a:lnTo>
                  <a:pt x="1678" y="650"/>
                </a:lnTo>
                <a:lnTo>
                  <a:pt x="1678" y="648"/>
                </a:lnTo>
                <a:lnTo>
                  <a:pt x="1676" y="646"/>
                </a:lnTo>
                <a:lnTo>
                  <a:pt x="1674" y="646"/>
                </a:lnTo>
                <a:lnTo>
                  <a:pt x="1672" y="646"/>
                </a:lnTo>
                <a:lnTo>
                  <a:pt x="1670" y="646"/>
                </a:lnTo>
                <a:lnTo>
                  <a:pt x="1670" y="646"/>
                </a:lnTo>
                <a:lnTo>
                  <a:pt x="1670" y="646"/>
                </a:lnTo>
                <a:lnTo>
                  <a:pt x="1672" y="644"/>
                </a:lnTo>
                <a:lnTo>
                  <a:pt x="1674" y="644"/>
                </a:lnTo>
                <a:lnTo>
                  <a:pt x="1674" y="642"/>
                </a:lnTo>
                <a:lnTo>
                  <a:pt x="1674" y="642"/>
                </a:lnTo>
                <a:lnTo>
                  <a:pt x="1670" y="640"/>
                </a:lnTo>
                <a:lnTo>
                  <a:pt x="1668" y="640"/>
                </a:lnTo>
                <a:lnTo>
                  <a:pt x="1668" y="640"/>
                </a:lnTo>
                <a:lnTo>
                  <a:pt x="1668" y="642"/>
                </a:lnTo>
                <a:lnTo>
                  <a:pt x="1668" y="642"/>
                </a:lnTo>
                <a:lnTo>
                  <a:pt x="1666" y="646"/>
                </a:lnTo>
                <a:lnTo>
                  <a:pt x="1664" y="648"/>
                </a:lnTo>
                <a:lnTo>
                  <a:pt x="1664" y="648"/>
                </a:lnTo>
                <a:lnTo>
                  <a:pt x="1664" y="650"/>
                </a:lnTo>
                <a:lnTo>
                  <a:pt x="1664" y="650"/>
                </a:lnTo>
                <a:lnTo>
                  <a:pt x="1664" y="650"/>
                </a:lnTo>
                <a:lnTo>
                  <a:pt x="1666" y="652"/>
                </a:lnTo>
                <a:lnTo>
                  <a:pt x="1666" y="652"/>
                </a:lnTo>
                <a:lnTo>
                  <a:pt x="1664" y="650"/>
                </a:lnTo>
                <a:lnTo>
                  <a:pt x="1662" y="650"/>
                </a:lnTo>
                <a:lnTo>
                  <a:pt x="1662" y="650"/>
                </a:lnTo>
                <a:lnTo>
                  <a:pt x="1659" y="652"/>
                </a:lnTo>
                <a:lnTo>
                  <a:pt x="1659" y="652"/>
                </a:lnTo>
                <a:lnTo>
                  <a:pt x="1659" y="654"/>
                </a:lnTo>
                <a:lnTo>
                  <a:pt x="1659" y="654"/>
                </a:lnTo>
                <a:lnTo>
                  <a:pt x="1659" y="654"/>
                </a:lnTo>
                <a:lnTo>
                  <a:pt x="1659" y="656"/>
                </a:lnTo>
                <a:lnTo>
                  <a:pt x="1662" y="656"/>
                </a:lnTo>
                <a:lnTo>
                  <a:pt x="1662" y="658"/>
                </a:lnTo>
                <a:lnTo>
                  <a:pt x="1664" y="658"/>
                </a:lnTo>
                <a:lnTo>
                  <a:pt x="1666" y="658"/>
                </a:lnTo>
                <a:lnTo>
                  <a:pt x="1666" y="661"/>
                </a:lnTo>
                <a:lnTo>
                  <a:pt x="1666" y="661"/>
                </a:lnTo>
                <a:lnTo>
                  <a:pt x="1662" y="658"/>
                </a:lnTo>
                <a:lnTo>
                  <a:pt x="1662" y="658"/>
                </a:lnTo>
                <a:lnTo>
                  <a:pt x="1659" y="658"/>
                </a:lnTo>
                <a:lnTo>
                  <a:pt x="1659" y="658"/>
                </a:lnTo>
                <a:lnTo>
                  <a:pt x="1659" y="661"/>
                </a:lnTo>
                <a:lnTo>
                  <a:pt x="1659" y="661"/>
                </a:lnTo>
                <a:lnTo>
                  <a:pt x="1659" y="661"/>
                </a:lnTo>
                <a:lnTo>
                  <a:pt x="1657" y="661"/>
                </a:lnTo>
                <a:lnTo>
                  <a:pt x="1657" y="663"/>
                </a:lnTo>
                <a:lnTo>
                  <a:pt x="1657" y="663"/>
                </a:lnTo>
                <a:lnTo>
                  <a:pt x="1657" y="663"/>
                </a:lnTo>
                <a:lnTo>
                  <a:pt x="1655" y="663"/>
                </a:lnTo>
                <a:lnTo>
                  <a:pt x="1655" y="663"/>
                </a:lnTo>
                <a:lnTo>
                  <a:pt x="1657" y="665"/>
                </a:lnTo>
                <a:lnTo>
                  <a:pt x="1657" y="665"/>
                </a:lnTo>
                <a:lnTo>
                  <a:pt x="1657" y="665"/>
                </a:lnTo>
                <a:lnTo>
                  <a:pt x="1659" y="667"/>
                </a:lnTo>
                <a:lnTo>
                  <a:pt x="1659" y="667"/>
                </a:lnTo>
                <a:lnTo>
                  <a:pt x="1659" y="667"/>
                </a:lnTo>
                <a:lnTo>
                  <a:pt x="1657" y="667"/>
                </a:lnTo>
                <a:lnTo>
                  <a:pt x="1657" y="667"/>
                </a:lnTo>
                <a:lnTo>
                  <a:pt x="1655" y="667"/>
                </a:lnTo>
                <a:lnTo>
                  <a:pt x="1655" y="667"/>
                </a:lnTo>
                <a:lnTo>
                  <a:pt x="1655" y="669"/>
                </a:lnTo>
                <a:lnTo>
                  <a:pt x="1655" y="669"/>
                </a:lnTo>
                <a:lnTo>
                  <a:pt x="1655" y="669"/>
                </a:lnTo>
                <a:lnTo>
                  <a:pt x="1653" y="669"/>
                </a:lnTo>
                <a:lnTo>
                  <a:pt x="1653" y="669"/>
                </a:lnTo>
                <a:lnTo>
                  <a:pt x="1653" y="671"/>
                </a:lnTo>
                <a:lnTo>
                  <a:pt x="1653" y="671"/>
                </a:lnTo>
                <a:lnTo>
                  <a:pt x="1653" y="671"/>
                </a:lnTo>
                <a:lnTo>
                  <a:pt x="1651" y="671"/>
                </a:lnTo>
                <a:lnTo>
                  <a:pt x="1651" y="671"/>
                </a:lnTo>
                <a:lnTo>
                  <a:pt x="1651" y="673"/>
                </a:lnTo>
                <a:lnTo>
                  <a:pt x="1651" y="673"/>
                </a:lnTo>
                <a:lnTo>
                  <a:pt x="1653" y="675"/>
                </a:lnTo>
                <a:lnTo>
                  <a:pt x="1653" y="677"/>
                </a:lnTo>
                <a:lnTo>
                  <a:pt x="1653" y="677"/>
                </a:lnTo>
                <a:lnTo>
                  <a:pt x="1653" y="677"/>
                </a:lnTo>
                <a:lnTo>
                  <a:pt x="1651" y="679"/>
                </a:lnTo>
                <a:lnTo>
                  <a:pt x="1651" y="679"/>
                </a:lnTo>
                <a:lnTo>
                  <a:pt x="1651" y="677"/>
                </a:lnTo>
                <a:lnTo>
                  <a:pt x="1651" y="677"/>
                </a:lnTo>
                <a:lnTo>
                  <a:pt x="1651" y="675"/>
                </a:lnTo>
                <a:lnTo>
                  <a:pt x="1649" y="673"/>
                </a:lnTo>
                <a:lnTo>
                  <a:pt x="1649" y="673"/>
                </a:lnTo>
                <a:lnTo>
                  <a:pt x="1647" y="673"/>
                </a:lnTo>
                <a:lnTo>
                  <a:pt x="1647" y="673"/>
                </a:lnTo>
                <a:lnTo>
                  <a:pt x="1645" y="673"/>
                </a:lnTo>
                <a:lnTo>
                  <a:pt x="1645" y="675"/>
                </a:lnTo>
                <a:lnTo>
                  <a:pt x="1643" y="675"/>
                </a:lnTo>
                <a:lnTo>
                  <a:pt x="1643" y="677"/>
                </a:lnTo>
                <a:lnTo>
                  <a:pt x="1641" y="679"/>
                </a:lnTo>
                <a:lnTo>
                  <a:pt x="1639" y="679"/>
                </a:lnTo>
                <a:lnTo>
                  <a:pt x="1636" y="679"/>
                </a:lnTo>
                <a:lnTo>
                  <a:pt x="1634" y="682"/>
                </a:lnTo>
                <a:lnTo>
                  <a:pt x="1632" y="684"/>
                </a:lnTo>
                <a:lnTo>
                  <a:pt x="1628" y="684"/>
                </a:lnTo>
                <a:lnTo>
                  <a:pt x="1628" y="686"/>
                </a:lnTo>
                <a:lnTo>
                  <a:pt x="1628" y="686"/>
                </a:lnTo>
                <a:lnTo>
                  <a:pt x="1628" y="688"/>
                </a:lnTo>
                <a:lnTo>
                  <a:pt x="1628" y="690"/>
                </a:lnTo>
                <a:lnTo>
                  <a:pt x="1626" y="690"/>
                </a:lnTo>
                <a:lnTo>
                  <a:pt x="1628" y="688"/>
                </a:lnTo>
                <a:lnTo>
                  <a:pt x="1628" y="686"/>
                </a:lnTo>
                <a:lnTo>
                  <a:pt x="1628" y="684"/>
                </a:lnTo>
                <a:lnTo>
                  <a:pt x="1626" y="682"/>
                </a:lnTo>
                <a:lnTo>
                  <a:pt x="1626" y="682"/>
                </a:lnTo>
                <a:lnTo>
                  <a:pt x="1626" y="682"/>
                </a:lnTo>
                <a:lnTo>
                  <a:pt x="1626" y="684"/>
                </a:lnTo>
                <a:lnTo>
                  <a:pt x="1624" y="684"/>
                </a:lnTo>
                <a:lnTo>
                  <a:pt x="1622" y="686"/>
                </a:lnTo>
                <a:lnTo>
                  <a:pt x="1622" y="686"/>
                </a:lnTo>
                <a:lnTo>
                  <a:pt x="1624" y="684"/>
                </a:lnTo>
                <a:lnTo>
                  <a:pt x="1624" y="684"/>
                </a:lnTo>
                <a:lnTo>
                  <a:pt x="1624" y="682"/>
                </a:lnTo>
                <a:lnTo>
                  <a:pt x="1624" y="679"/>
                </a:lnTo>
                <a:lnTo>
                  <a:pt x="1622" y="679"/>
                </a:lnTo>
                <a:lnTo>
                  <a:pt x="1622" y="679"/>
                </a:lnTo>
                <a:lnTo>
                  <a:pt x="1620" y="682"/>
                </a:lnTo>
                <a:lnTo>
                  <a:pt x="1618" y="686"/>
                </a:lnTo>
                <a:lnTo>
                  <a:pt x="1618" y="688"/>
                </a:lnTo>
                <a:lnTo>
                  <a:pt x="1618" y="688"/>
                </a:lnTo>
                <a:lnTo>
                  <a:pt x="1615" y="688"/>
                </a:lnTo>
                <a:lnTo>
                  <a:pt x="1611" y="690"/>
                </a:lnTo>
                <a:lnTo>
                  <a:pt x="1607" y="692"/>
                </a:lnTo>
                <a:lnTo>
                  <a:pt x="1607" y="690"/>
                </a:lnTo>
                <a:lnTo>
                  <a:pt x="1609" y="690"/>
                </a:lnTo>
                <a:lnTo>
                  <a:pt x="1611" y="690"/>
                </a:lnTo>
                <a:lnTo>
                  <a:pt x="1613" y="688"/>
                </a:lnTo>
                <a:lnTo>
                  <a:pt x="1615" y="688"/>
                </a:lnTo>
                <a:lnTo>
                  <a:pt x="1618" y="686"/>
                </a:lnTo>
                <a:lnTo>
                  <a:pt x="1618" y="684"/>
                </a:lnTo>
                <a:lnTo>
                  <a:pt x="1620" y="682"/>
                </a:lnTo>
                <a:lnTo>
                  <a:pt x="1620" y="679"/>
                </a:lnTo>
                <a:lnTo>
                  <a:pt x="1620" y="677"/>
                </a:lnTo>
                <a:lnTo>
                  <a:pt x="1620" y="677"/>
                </a:lnTo>
                <a:lnTo>
                  <a:pt x="1618" y="677"/>
                </a:lnTo>
                <a:lnTo>
                  <a:pt x="1618" y="673"/>
                </a:lnTo>
                <a:lnTo>
                  <a:pt x="1618" y="673"/>
                </a:lnTo>
                <a:lnTo>
                  <a:pt x="1615" y="671"/>
                </a:lnTo>
                <a:lnTo>
                  <a:pt x="1613" y="671"/>
                </a:lnTo>
                <a:lnTo>
                  <a:pt x="1613" y="671"/>
                </a:lnTo>
                <a:lnTo>
                  <a:pt x="1613" y="671"/>
                </a:lnTo>
                <a:lnTo>
                  <a:pt x="1609" y="671"/>
                </a:lnTo>
                <a:lnTo>
                  <a:pt x="1607" y="671"/>
                </a:lnTo>
                <a:lnTo>
                  <a:pt x="1605" y="671"/>
                </a:lnTo>
                <a:lnTo>
                  <a:pt x="1605" y="671"/>
                </a:lnTo>
                <a:lnTo>
                  <a:pt x="1603" y="671"/>
                </a:lnTo>
                <a:lnTo>
                  <a:pt x="1599" y="673"/>
                </a:lnTo>
                <a:lnTo>
                  <a:pt x="1597" y="675"/>
                </a:lnTo>
                <a:lnTo>
                  <a:pt x="1595" y="675"/>
                </a:lnTo>
                <a:lnTo>
                  <a:pt x="1592" y="673"/>
                </a:lnTo>
                <a:lnTo>
                  <a:pt x="1590" y="673"/>
                </a:lnTo>
                <a:lnTo>
                  <a:pt x="1590" y="673"/>
                </a:lnTo>
                <a:lnTo>
                  <a:pt x="1595" y="671"/>
                </a:lnTo>
                <a:lnTo>
                  <a:pt x="1595" y="671"/>
                </a:lnTo>
                <a:lnTo>
                  <a:pt x="1597" y="671"/>
                </a:lnTo>
                <a:lnTo>
                  <a:pt x="1597" y="671"/>
                </a:lnTo>
                <a:lnTo>
                  <a:pt x="1597" y="669"/>
                </a:lnTo>
                <a:lnTo>
                  <a:pt x="1597" y="669"/>
                </a:lnTo>
                <a:lnTo>
                  <a:pt x="1597" y="669"/>
                </a:lnTo>
                <a:lnTo>
                  <a:pt x="1597" y="669"/>
                </a:lnTo>
                <a:lnTo>
                  <a:pt x="1599" y="671"/>
                </a:lnTo>
                <a:lnTo>
                  <a:pt x="1599" y="671"/>
                </a:lnTo>
                <a:lnTo>
                  <a:pt x="1599" y="671"/>
                </a:lnTo>
                <a:lnTo>
                  <a:pt x="1601" y="671"/>
                </a:lnTo>
                <a:lnTo>
                  <a:pt x="1601" y="669"/>
                </a:lnTo>
                <a:lnTo>
                  <a:pt x="1601" y="669"/>
                </a:lnTo>
                <a:lnTo>
                  <a:pt x="1601" y="667"/>
                </a:lnTo>
                <a:lnTo>
                  <a:pt x="1603" y="667"/>
                </a:lnTo>
                <a:lnTo>
                  <a:pt x="1603" y="667"/>
                </a:lnTo>
                <a:lnTo>
                  <a:pt x="1601" y="665"/>
                </a:lnTo>
                <a:lnTo>
                  <a:pt x="1601" y="665"/>
                </a:lnTo>
                <a:lnTo>
                  <a:pt x="1603" y="663"/>
                </a:lnTo>
                <a:lnTo>
                  <a:pt x="1603" y="663"/>
                </a:lnTo>
                <a:lnTo>
                  <a:pt x="1603" y="661"/>
                </a:lnTo>
                <a:lnTo>
                  <a:pt x="1599" y="661"/>
                </a:lnTo>
                <a:lnTo>
                  <a:pt x="1599" y="661"/>
                </a:lnTo>
                <a:lnTo>
                  <a:pt x="1599" y="658"/>
                </a:lnTo>
                <a:lnTo>
                  <a:pt x="1599" y="656"/>
                </a:lnTo>
                <a:lnTo>
                  <a:pt x="1599" y="654"/>
                </a:lnTo>
                <a:lnTo>
                  <a:pt x="1599" y="654"/>
                </a:lnTo>
                <a:lnTo>
                  <a:pt x="1599" y="652"/>
                </a:lnTo>
                <a:lnTo>
                  <a:pt x="1599" y="650"/>
                </a:lnTo>
                <a:lnTo>
                  <a:pt x="1599" y="650"/>
                </a:lnTo>
                <a:lnTo>
                  <a:pt x="1597" y="648"/>
                </a:lnTo>
                <a:lnTo>
                  <a:pt x="1597" y="648"/>
                </a:lnTo>
                <a:lnTo>
                  <a:pt x="1588" y="648"/>
                </a:lnTo>
                <a:lnTo>
                  <a:pt x="1586" y="648"/>
                </a:lnTo>
                <a:lnTo>
                  <a:pt x="1584" y="648"/>
                </a:lnTo>
                <a:lnTo>
                  <a:pt x="1584" y="646"/>
                </a:lnTo>
                <a:lnTo>
                  <a:pt x="1586" y="646"/>
                </a:lnTo>
                <a:lnTo>
                  <a:pt x="1595" y="646"/>
                </a:lnTo>
                <a:lnTo>
                  <a:pt x="1597" y="646"/>
                </a:lnTo>
                <a:lnTo>
                  <a:pt x="1599" y="646"/>
                </a:lnTo>
                <a:lnTo>
                  <a:pt x="1599" y="644"/>
                </a:lnTo>
                <a:lnTo>
                  <a:pt x="1599" y="644"/>
                </a:lnTo>
                <a:lnTo>
                  <a:pt x="1599" y="642"/>
                </a:lnTo>
                <a:lnTo>
                  <a:pt x="1599" y="642"/>
                </a:lnTo>
                <a:lnTo>
                  <a:pt x="1599" y="642"/>
                </a:lnTo>
                <a:lnTo>
                  <a:pt x="1597" y="640"/>
                </a:lnTo>
                <a:lnTo>
                  <a:pt x="1597" y="637"/>
                </a:lnTo>
                <a:lnTo>
                  <a:pt x="1597" y="637"/>
                </a:lnTo>
                <a:lnTo>
                  <a:pt x="1597" y="635"/>
                </a:lnTo>
                <a:lnTo>
                  <a:pt x="1597" y="635"/>
                </a:lnTo>
                <a:lnTo>
                  <a:pt x="1599" y="631"/>
                </a:lnTo>
                <a:lnTo>
                  <a:pt x="1601" y="631"/>
                </a:lnTo>
                <a:lnTo>
                  <a:pt x="1601" y="629"/>
                </a:lnTo>
                <a:lnTo>
                  <a:pt x="1601" y="629"/>
                </a:lnTo>
                <a:lnTo>
                  <a:pt x="1603" y="629"/>
                </a:lnTo>
                <a:lnTo>
                  <a:pt x="1603" y="627"/>
                </a:lnTo>
                <a:lnTo>
                  <a:pt x="1603" y="627"/>
                </a:lnTo>
                <a:lnTo>
                  <a:pt x="1601" y="625"/>
                </a:lnTo>
                <a:lnTo>
                  <a:pt x="1601" y="625"/>
                </a:lnTo>
                <a:lnTo>
                  <a:pt x="1601" y="625"/>
                </a:lnTo>
                <a:lnTo>
                  <a:pt x="1599" y="625"/>
                </a:lnTo>
                <a:lnTo>
                  <a:pt x="1599" y="625"/>
                </a:lnTo>
                <a:lnTo>
                  <a:pt x="1599" y="627"/>
                </a:lnTo>
                <a:lnTo>
                  <a:pt x="1599" y="627"/>
                </a:lnTo>
                <a:lnTo>
                  <a:pt x="1597" y="627"/>
                </a:lnTo>
                <a:lnTo>
                  <a:pt x="1595" y="629"/>
                </a:lnTo>
                <a:lnTo>
                  <a:pt x="1595" y="629"/>
                </a:lnTo>
                <a:lnTo>
                  <a:pt x="1592" y="627"/>
                </a:lnTo>
                <a:lnTo>
                  <a:pt x="1592" y="627"/>
                </a:lnTo>
                <a:lnTo>
                  <a:pt x="1592" y="625"/>
                </a:lnTo>
                <a:lnTo>
                  <a:pt x="1590" y="625"/>
                </a:lnTo>
                <a:lnTo>
                  <a:pt x="1590" y="625"/>
                </a:lnTo>
                <a:lnTo>
                  <a:pt x="1590" y="623"/>
                </a:lnTo>
                <a:lnTo>
                  <a:pt x="1588" y="623"/>
                </a:lnTo>
                <a:lnTo>
                  <a:pt x="1586" y="625"/>
                </a:lnTo>
                <a:lnTo>
                  <a:pt x="1584" y="625"/>
                </a:lnTo>
                <a:lnTo>
                  <a:pt x="1578" y="623"/>
                </a:lnTo>
                <a:lnTo>
                  <a:pt x="1576" y="623"/>
                </a:lnTo>
                <a:lnTo>
                  <a:pt x="1574" y="623"/>
                </a:lnTo>
                <a:lnTo>
                  <a:pt x="1574" y="621"/>
                </a:lnTo>
                <a:lnTo>
                  <a:pt x="1571" y="621"/>
                </a:lnTo>
                <a:lnTo>
                  <a:pt x="1567" y="619"/>
                </a:lnTo>
                <a:lnTo>
                  <a:pt x="1569" y="617"/>
                </a:lnTo>
                <a:lnTo>
                  <a:pt x="1569" y="617"/>
                </a:lnTo>
                <a:lnTo>
                  <a:pt x="1569" y="617"/>
                </a:lnTo>
                <a:lnTo>
                  <a:pt x="1567" y="617"/>
                </a:lnTo>
                <a:lnTo>
                  <a:pt x="1567" y="617"/>
                </a:lnTo>
                <a:lnTo>
                  <a:pt x="1567" y="614"/>
                </a:lnTo>
                <a:lnTo>
                  <a:pt x="1567" y="614"/>
                </a:lnTo>
                <a:lnTo>
                  <a:pt x="1569" y="612"/>
                </a:lnTo>
                <a:lnTo>
                  <a:pt x="1569" y="612"/>
                </a:lnTo>
                <a:lnTo>
                  <a:pt x="1569" y="612"/>
                </a:lnTo>
                <a:lnTo>
                  <a:pt x="1569" y="612"/>
                </a:lnTo>
                <a:lnTo>
                  <a:pt x="1567" y="610"/>
                </a:lnTo>
                <a:lnTo>
                  <a:pt x="1565" y="610"/>
                </a:lnTo>
                <a:lnTo>
                  <a:pt x="1565" y="610"/>
                </a:lnTo>
                <a:lnTo>
                  <a:pt x="1565" y="612"/>
                </a:lnTo>
                <a:lnTo>
                  <a:pt x="1561" y="612"/>
                </a:lnTo>
                <a:lnTo>
                  <a:pt x="1561" y="612"/>
                </a:lnTo>
                <a:lnTo>
                  <a:pt x="1563" y="610"/>
                </a:lnTo>
                <a:lnTo>
                  <a:pt x="1563" y="610"/>
                </a:lnTo>
                <a:lnTo>
                  <a:pt x="1563" y="610"/>
                </a:lnTo>
                <a:lnTo>
                  <a:pt x="1563" y="610"/>
                </a:lnTo>
                <a:lnTo>
                  <a:pt x="1563" y="608"/>
                </a:lnTo>
                <a:lnTo>
                  <a:pt x="1561" y="608"/>
                </a:lnTo>
                <a:lnTo>
                  <a:pt x="1561" y="606"/>
                </a:lnTo>
                <a:lnTo>
                  <a:pt x="1559" y="606"/>
                </a:lnTo>
                <a:lnTo>
                  <a:pt x="1557" y="604"/>
                </a:lnTo>
                <a:lnTo>
                  <a:pt x="1557" y="606"/>
                </a:lnTo>
                <a:lnTo>
                  <a:pt x="1555" y="606"/>
                </a:lnTo>
                <a:lnTo>
                  <a:pt x="1555" y="606"/>
                </a:lnTo>
                <a:lnTo>
                  <a:pt x="1553" y="606"/>
                </a:lnTo>
                <a:lnTo>
                  <a:pt x="1555" y="604"/>
                </a:lnTo>
                <a:lnTo>
                  <a:pt x="1555" y="602"/>
                </a:lnTo>
                <a:lnTo>
                  <a:pt x="1555" y="602"/>
                </a:lnTo>
                <a:lnTo>
                  <a:pt x="1555" y="602"/>
                </a:lnTo>
                <a:lnTo>
                  <a:pt x="1555" y="600"/>
                </a:lnTo>
                <a:lnTo>
                  <a:pt x="1555" y="600"/>
                </a:lnTo>
                <a:lnTo>
                  <a:pt x="1555" y="600"/>
                </a:lnTo>
                <a:lnTo>
                  <a:pt x="1553" y="600"/>
                </a:lnTo>
                <a:lnTo>
                  <a:pt x="1551" y="600"/>
                </a:lnTo>
                <a:lnTo>
                  <a:pt x="1548" y="600"/>
                </a:lnTo>
                <a:lnTo>
                  <a:pt x="1546" y="598"/>
                </a:lnTo>
                <a:lnTo>
                  <a:pt x="1546" y="596"/>
                </a:lnTo>
                <a:lnTo>
                  <a:pt x="1544" y="596"/>
                </a:lnTo>
                <a:lnTo>
                  <a:pt x="1540" y="593"/>
                </a:lnTo>
                <a:lnTo>
                  <a:pt x="1540" y="593"/>
                </a:lnTo>
                <a:lnTo>
                  <a:pt x="1540" y="593"/>
                </a:lnTo>
                <a:lnTo>
                  <a:pt x="1538" y="593"/>
                </a:lnTo>
                <a:lnTo>
                  <a:pt x="1536" y="596"/>
                </a:lnTo>
                <a:lnTo>
                  <a:pt x="1532" y="596"/>
                </a:lnTo>
                <a:lnTo>
                  <a:pt x="1530" y="598"/>
                </a:lnTo>
                <a:lnTo>
                  <a:pt x="1525" y="598"/>
                </a:lnTo>
                <a:lnTo>
                  <a:pt x="1525" y="600"/>
                </a:lnTo>
                <a:lnTo>
                  <a:pt x="1527" y="600"/>
                </a:lnTo>
                <a:lnTo>
                  <a:pt x="1527" y="600"/>
                </a:lnTo>
                <a:lnTo>
                  <a:pt x="1523" y="598"/>
                </a:lnTo>
                <a:lnTo>
                  <a:pt x="1521" y="598"/>
                </a:lnTo>
                <a:lnTo>
                  <a:pt x="1519" y="598"/>
                </a:lnTo>
                <a:lnTo>
                  <a:pt x="1517" y="596"/>
                </a:lnTo>
                <a:lnTo>
                  <a:pt x="1515" y="596"/>
                </a:lnTo>
                <a:lnTo>
                  <a:pt x="1515" y="598"/>
                </a:lnTo>
                <a:lnTo>
                  <a:pt x="1511" y="600"/>
                </a:lnTo>
                <a:lnTo>
                  <a:pt x="1509" y="600"/>
                </a:lnTo>
                <a:lnTo>
                  <a:pt x="1511" y="598"/>
                </a:lnTo>
                <a:lnTo>
                  <a:pt x="1509" y="596"/>
                </a:lnTo>
                <a:lnTo>
                  <a:pt x="1498" y="593"/>
                </a:lnTo>
                <a:lnTo>
                  <a:pt x="1494" y="591"/>
                </a:lnTo>
                <a:lnTo>
                  <a:pt x="1490" y="591"/>
                </a:lnTo>
                <a:lnTo>
                  <a:pt x="1488" y="591"/>
                </a:lnTo>
                <a:lnTo>
                  <a:pt x="1483" y="591"/>
                </a:lnTo>
                <a:lnTo>
                  <a:pt x="1479" y="593"/>
                </a:lnTo>
                <a:lnTo>
                  <a:pt x="1477" y="596"/>
                </a:lnTo>
                <a:lnTo>
                  <a:pt x="1475" y="596"/>
                </a:lnTo>
                <a:lnTo>
                  <a:pt x="1475" y="598"/>
                </a:lnTo>
                <a:lnTo>
                  <a:pt x="1475" y="598"/>
                </a:lnTo>
                <a:lnTo>
                  <a:pt x="1475" y="602"/>
                </a:lnTo>
                <a:lnTo>
                  <a:pt x="1477" y="604"/>
                </a:lnTo>
                <a:lnTo>
                  <a:pt x="1477" y="606"/>
                </a:lnTo>
                <a:lnTo>
                  <a:pt x="1479" y="608"/>
                </a:lnTo>
                <a:lnTo>
                  <a:pt x="1479" y="610"/>
                </a:lnTo>
                <a:lnTo>
                  <a:pt x="1481" y="610"/>
                </a:lnTo>
                <a:lnTo>
                  <a:pt x="1481" y="612"/>
                </a:lnTo>
                <a:lnTo>
                  <a:pt x="1486" y="612"/>
                </a:lnTo>
                <a:lnTo>
                  <a:pt x="1483" y="614"/>
                </a:lnTo>
                <a:lnTo>
                  <a:pt x="1481" y="617"/>
                </a:lnTo>
                <a:lnTo>
                  <a:pt x="1481" y="617"/>
                </a:lnTo>
                <a:lnTo>
                  <a:pt x="1481" y="621"/>
                </a:lnTo>
                <a:lnTo>
                  <a:pt x="1481" y="621"/>
                </a:lnTo>
                <a:lnTo>
                  <a:pt x="1481" y="623"/>
                </a:lnTo>
                <a:lnTo>
                  <a:pt x="1479" y="623"/>
                </a:lnTo>
                <a:lnTo>
                  <a:pt x="1479" y="625"/>
                </a:lnTo>
                <a:lnTo>
                  <a:pt x="1475" y="629"/>
                </a:lnTo>
                <a:lnTo>
                  <a:pt x="1475" y="629"/>
                </a:lnTo>
                <a:lnTo>
                  <a:pt x="1475" y="629"/>
                </a:lnTo>
                <a:lnTo>
                  <a:pt x="1477" y="629"/>
                </a:lnTo>
                <a:lnTo>
                  <a:pt x="1479" y="629"/>
                </a:lnTo>
                <a:lnTo>
                  <a:pt x="1483" y="629"/>
                </a:lnTo>
                <a:lnTo>
                  <a:pt x="1483" y="629"/>
                </a:lnTo>
                <a:lnTo>
                  <a:pt x="1483" y="629"/>
                </a:lnTo>
                <a:lnTo>
                  <a:pt x="1481" y="631"/>
                </a:lnTo>
                <a:lnTo>
                  <a:pt x="1481" y="631"/>
                </a:lnTo>
                <a:lnTo>
                  <a:pt x="1481" y="633"/>
                </a:lnTo>
                <a:lnTo>
                  <a:pt x="1481" y="635"/>
                </a:lnTo>
                <a:lnTo>
                  <a:pt x="1483" y="635"/>
                </a:lnTo>
                <a:lnTo>
                  <a:pt x="1486" y="635"/>
                </a:lnTo>
                <a:lnTo>
                  <a:pt x="1486" y="635"/>
                </a:lnTo>
                <a:lnTo>
                  <a:pt x="1483" y="635"/>
                </a:lnTo>
                <a:lnTo>
                  <a:pt x="1481" y="637"/>
                </a:lnTo>
                <a:lnTo>
                  <a:pt x="1483" y="640"/>
                </a:lnTo>
                <a:lnTo>
                  <a:pt x="1486" y="644"/>
                </a:lnTo>
                <a:lnTo>
                  <a:pt x="1486" y="644"/>
                </a:lnTo>
                <a:lnTo>
                  <a:pt x="1483" y="644"/>
                </a:lnTo>
                <a:lnTo>
                  <a:pt x="1483" y="646"/>
                </a:lnTo>
                <a:lnTo>
                  <a:pt x="1483" y="646"/>
                </a:lnTo>
                <a:lnTo>
                  <a:pt x="1488" y="646"/>
                </a:lnTo>
                <a:lnTo>
                  <a:pt x="1488" y="646"/>
                </a:lnTo>
                <a:lnTo>
                  <a:pt x="1488" y="648"/>
                </a:lnTo>
                <a:lnTo>
                  <a:pt x="1488" y="650"/>
                </a:lnTo>
                <a:lnTo>
                  <a:pt x="1488" y="650"/>
                </a:lnTo>
                <a:lnTo>
                  <a:pt x="1488" y="652"/>
                </a:lnTo>
                <a:lnTo>
                  <a:pt x="1486" y="652"/>
                </a:lnTo>
                <a:lnTo>
                  <a:pt x="1486" y="654"/>
                </a:lnTo>
                <a:lnTo>
                  <a:pt x="1486" y="654"/>
                </a:lnTo>
                <a:lnTo>
                  <a:pt x="1488" y="656"/>
                </a:lnTo>
                <a:lnTo>
                  <a:pt x="1486" y="656"/>
                </a:lnTo>
                <a:lnTo>
                  <a:pt x="1483" y="654"/>
                </a:lnTo>
                <a:lnTo>
                  <a:pt x="1481" y="654"/>
                </a:lnTo>
                <a:lnTo>
                  <a:pt x="1481" y="654"/>
                </a:lnTo>
                <a:lnTo>
                  <a:pt x="1481" y="656"/>
                </a:lnTo>
                <a:lnTo>
                  <a:pt x="1481" y="656"/>
                </a:lnTo>
                <a:lnTo>
                  <a:pt x="1479" y="658"/>
                </a:lnTo>
                <a:lnTo>
                  <a:pt x="1479" y="658"/>
                </a:lnTo>
                <a:lnTo>
                  <a:pt x="1481" y="658"/>
                </a:lnTo>
                <a:lnTo>
                  <a:pt x="1481" y="661"/>
                </a:lnTo>
                <a:lnTo>
                  <a:pt x="1479" y="663"/>
                </a:lnTo>
                <a:lnTo>
                  <a:pt x="1477" y="663"/>
                </a:lnTo>
                <a:lnTo>
                  <a:pt x="1477" y="665"/>
                </a:lnTo>
                <a:lnTo>
                  <a:pt x="1475" y="665"/>
                </a:lnTo>
                <a:lnTo>
                  <a:pt x="1475" y="667"/>
                </a:lnTo>
                <a:lnTo>
                  <a:pt x="1471" y="671"/>
                </a:lnTo>
                <a:lnTo>
                  <a:pt x="1471" y="671"/>
                </a:lnTo>
                <a:lnTo>
                  <a:pt x="1471" y="671"/>
                </a:lnTo>
                <a:lnTo>
                  <a:pt x="1471" y="673"/>
                </a:lnTo>
                <a:lnTo>
                  <a:pt x="1471" y="675"/>
                </a:lnTo>
                <a:lnTo>
                  <a:pt x="1471" y="675"/>
                </a:lnTo>
                <a:lnTo>
                  <a:pt x="1471" y="677"/>
                </a:lnTo>
                <a:lnTo>
                  <a:pt x="1473" y="677"/>
                </a:lnTo>
                <a:lnTo>
                  <a:pt x="1477" y="682"/>
                </a:lnTo>
                <a:lnTo>
                  <a:pt x="1479" y="682"/>
                </a:lnTo>
                <a:lnTo>
                  <a:pt x="1481" y="684"/>
                </a:lnTo>
                <a:lnTo>
                  <a:pt x="1483" y="684"/>
                </a:lnTo>
                <a:lnTo>
                  <a:pt x="1486" y="686"/>
                </a:lnTo>
                <a:lnTo>
                  <a:pt x="1490" y="688"/>
                </a:lnTo>
                <a:lnTo>
                  <a:pt x="1494" y="694"/>
                </a:lnTo>
                <a:lnTo>
                  <a:pt x="1494" y="696"/>
                </a:lnTo>
                <a:lnTo>
                  <a:pt x="1496" y="698"/>
                </a:lnTo>
                <a:lnTo>
                  <a:pt x="1498" y="702"/>
                </a:lnTo>
                <a:lnTo>
                  <a:pt x="1498" y="705"/>
                </a:lnTo>
                <a:lnTo>
                  <a:pt x="1498" y="707"/>
                </a:lnTo>
                <a:lnTo>
                  <a:pt x="1498" y="713"/>
                </a:lnTo>
                <a:lnTo>
                  <a:pt x="1498" y="715"/>
                </a:lnTo>
                <a:lnTo>
                  <a:pt x="1498" y="719"/>
                </a:lnTo>
                <a:lnTo>
                  <a:pt x="1498" y="723"/>
                </a:lnTo>
                <a:lnTo>
                  <a:pt x="1498" y="726"/>
                </a:lnTo>
                <a:lnTo>
                  <a:pt x="1498" y="728"/>
                </a:lnTo>
                <a:lnTo>
                  <a:pt x="1496" y="730"/>
                </a:lnTo>
                <a:lnTo>
                  <a:pt x="1494" y="732"/>
                </a:lnTo>
                <a:lnTo>
                  <a:pt x="1492" y="736"/>
                </a:lnTo>
                <a:lnTo>
                  <a:pt x="1490" y="736"/>
                </a:lnTo>
                <a:lnTo>
                  <a:pt x="1488" y="738"/>
                </a:lnTo>
                <a:lnTo>
                  <a:pt x="1481" y="742"/>
                </a:lnTo>
                <a:lnTo>
                  <a:pt x="1481" y="744"/>
                </a:lnTo>
                <a:lnTo>
                  <a:pt x="1479" y="747"/>
                </a:lnTo>
                <a:lnTo>
                  <a:pt x="1475" y="747"/>
                </a:lnTo>
                <a:lnTo>
                  <a:pt x="1473" y="749"/>
                </a:lnTo>
                <a:lnTo>
                  <a:pt x="1471" y="751"/>
                </a:lnTo>
                <a:lnTo>
                  <a:pt x="1465" y="753"/>
                </a:lnTo>
                <a:lnTo>
                  <a:pt x="1465" y="753"/>
                </a:lnTo>
                <a:lnTo>
                  <a:pt x="1454" y="757"/>
                </a:lnTo>
                <a:lnTo>
                  <a:pt x="1452" y="757"/>
                </a:lnTo>
                <a:lnTo>
                  <a:pt x="1452" y="757"/>
                </a:lnTo>
                <a:lnTo>
                  <a:pt x="1454" y="757"/>
                </a:lnTo>
                <a:lnTo>
                  <a:pt x="1454" y="757"/>
                </a:lnTo>
                <a:lnTo>
                  <a:pt x="1454" y="759"/>
                </a:lnTo>
                <a:lnTo>
                  <a:pt x="1456" y="761"/>
                </a:lnTo>
                <a:lnTo>
                  <a:pt x="1456" y="763"/>
                </a:lnTo>
                <a:lnTo>
                  <a:pt x="1456" y="763"/>
                </a:lnTo>
                <a:lnTo>
                  <a:pt x="1458" y="765"/>
                </a:lnTo>
                <a:lnTo>
                  <a:pt x="1458" y="765"/>
                </a:lnTo>
                <a:lnTo>
                  <a:pt x="1460" y="765"/>
                </a:lnTo>
                <a:lnTo>
                  <a:pt x="1460" y="767"/>
                </a:lnTo>
                <a:lnTo>
                  <a:pt x="1460" y="767"/>
                </a:lnTo>
                <a:lnTo>
                  <a:pt x="1460" y="767"/>
                </a:lnTo>
                <a:lnTo>
                  <a:pt x="1460" y="767"/>
                </a:lnTo>
                <a:lnTo>
                  <a:pt x="1463" y="770"/>
                </a:lnTo>
                <a:lnTo>
                  <a:pt x="1463" y="770"/>
                </a:lnTo>
                <a:lnTo>
                  <a:pt x="1463" y="770"/>
                </a:lnTo>
                <a:lnTo>
                  <a:pt x="1463" y="772"/>
                </a:lnTo>
                <a:lnTo>
                  <a:pt x="1463" y="772"/>
                </a:lnTo>
                <a:lnTo>
                  <a:pt x="1463" y="772"/>
                </a:lnTo>
                <a:lnTo>
                  <a:pt x="1465" y="774"/>
                </a:lnTo>
                <a:lnTo>
                  <a:pt x="1465" y="774"/>
                </a:lnTo>
                <a:lnTo>
                  <a:pt x="1463" y="774"/>
                </a:lnTo>
                <a:lnTo>
                  <a:pt x="1463" y="774"/>
                </a:lnTo>
                <a:lnTo>
                  <a:pt x="1463" y="776"/>
                </a:lnTo>
                <a:lnTo>
                  <a:pt x="1463" y="776"/>
                </a:lnTo>
                <a:lnTo>
                  <a:pt x="1463" y="776"/>
                </a:lnTo>
                <a:lnTo>
                  <a:pt x="1463" y="778"/>
                </a:lnTo>
                <a:lnTo>
                  <a:pt x="1463" y="782"/>
                </a:lnTo>
                <a:lnTo>
                  <a:pt x="1465" y="786"/>
                </a:lnTo>
                <a:lnTo>
                  <a:pt x="1465" y="788"/>
                </a:lnTo>
                <a:lnTo>
                  <a:pt x="1465" y="791"/>
                </a:lnTo>
                <a:lnTo>
                  <a:pt x="1467" y="791"/>
                </a:lnTo>
                <a:lnTo>
                  <a:pt x="1467" y="793"/>
                </a:lnTo>
                <a:lnTo>
                  <a:pt x="1467" y="793"/>
                </a:lnTo>
                <a:lnTo>
                  <a:pt x="1467" y="795"/>
                </a:lnTo>
                <a:lnTo>
                  <a:pt x="1467" y="797"/>
                </a:lnTo>
                <a:lnTo>
                  <a:pt x="1467" y="797"/>
                </a:lnTo>
                <a:lnTo>
                  <a:pt x="1469" y="799"/>
                </a:lnTo>
                <a:lnTo>
                  <a:pt x="1469" y="799"/>
                </a:lnTo>
                <a:lnTo>
                  <a:pt x="1471" y="801"/>
                </a:lnTo>
                <a:lnTo>
                  <a:pt x="1471" y="803"/>
                </a:lnTo>
                <a:lnTo>
                  <a:pt x="1471" y="803"/>
                </a:lnTo>
                <a:lnTo>
                  <a:pt x="1471" y="803"/>
                </a:lnTo>
                <a:lnTo>
                  <a:pt x="1471" y="803"/>
                </a:lnTo>
                <a:lnTo>
                  <a:pt x="1471" y="805"/>
                </a:lnTo>
                <a:lnTo>
                  <a:pt x="1469" y="805"/>
                </a:lnTo>
                <a:lnTo>
                  <a:pt x="1467" y="807"/>
                </a:lnTo>
                <a:lnTo>
                  <a:pt x="1467" y="809"/>
                </a:lnTo>
                <a:lnTo>
                  <a:pt x="1465" y="811"/>
                </a:lnTo>
                <a:lnTo>
                  <a:pt x="1465" y="811"/>
                </a:lnTo>
                <a:lnTo>
                  <a:pt x="1465" y="814"/>
                </a:lnTo>
                <a:lnTo>
                  <a:pt x="1463" y="814"/>
                </a:lnTo>
                <a:lnTo>
                  <a:pt x="1463" y="814"/>
                </a:lnTo>
                <a:lnTo>
                  <a:pt x="1467" y="818"/>
                </a:lnTo>
                <a:lnTo>
                  <a:pt x="1467" y="818"/>
                </a:lnTo>
                <a:lnTo>
                  <a:pt x="1467" y="818"/>
                </a:lnTo>
                <a:lnTo>
                  <a:pt x="1467" y="820"/>
                </a:lnTo>
                <a:lnTo>
                  <a:pt x="1465" y="820"/>
                </a:lnTo>
                <a:lnTo>
                  <a:pt x="1465" y="822"/>
                </a:lnTo>
                <a:lnTo>
                  <a:pt x="1465" y="824"/>
                </a:lnTo>
                <a:lnTo>
                  <a:pt x="1465" y="824"/>
                </a:lnTo>
                <a:lnTo>
                  <a:pt x="1463" y="820"/>
                </a:lnTo>
                <a:lnTo>
                  <a:pt x="1463" y="820"/>
                </a:lnTo>
                <a:lnTo>
                  <a:pt x="1463" y="820"/>
                </a:lnTo>
                <a:lnTo>
                  <a:pt x="1463" y="818"/>
                </a:lnTo>
                <a:lnTo>
                  <a:pt x="1460" y="818"/>
                </a:lnTo>
                <a:lnTo>
                  <a:pt x="1460" y="818"/>
                </a:lnTo>
                <a:lnTo>
                  <a:pt x="1460" y="818"/>
                </a:lnTo>
                <a:lnTo>
                  <a:pt x="1458" y="816"/>
                </a:lnTo>
                <a:lnTo>
                  <a:pt x="1458" y="816"/>
                </a:lnTo>
                <a:lnTo>
                  <a:pt x="1456" y="818"/>
                </a:lnTo>
                <a:lnTo>
                  <a:pt x="1456" y="818"/>
                </a:lnTo>
                <a:lnTo>
                  <a:pt x="1456" y="818"/>
                </a:lnTo>
                <a:lnTo>
                  <a:pt x="1454" y="820"/>
                </a:lnTo>
                <a:lnTo>
                  <a:pt x="1454" y="820"/>
                </a:lnTo>
                <a:lnTo>
                  <a:pt x="1454" y="822"/>
                </a:lnTo>
                <a:lnTo>
                  <a:pt x="1452" y="824"/>
                </a:lnTo>
                <a:lnTo>
                  <a:pt x="1452" y="824"/>
                </a:lnTo>
                <a:lnTo>
                  <a:pt x="1452" y="826"/>
                </a:lnTo>
                <a:lnTo>
                  <a:pt x="1452" y="826"/>
                </a:lnTo>
                <a:lnTo>
                  <a:pt x="1454" y="826"/>
                </a:lnTo>
                <a:lnTo>
                  <a:pt x="1456" y="830"/>
                </a:lnTo>
                <a:lnTo>
                  <a:pt x="1458" y="830"/>
                </a:lnTo>
                <a:lnTo>
                  <a:pt x="1458" y="832"/>
                </a:lnTo>
                <a:lnTo>
                  <a:pt x="1456" y="830"/>
                </a:lnTo>
                <a:lnTo>
                  <a:pt x="1454" y="828"/>
                </a:lnTo>
                <a:lnTo>
                  <a:pt x="1452" y="824"/>
                </a:lnTo>
                <a:lnTo>
                  <a:pt x="1450" y="824"/>
                </a:lnTo>
                <a:lnTo>
                  <a:pt x="1448" y="822"/>
                </a:lnTo>
                <a:lnTo>
                  <a:pt x="1446" y="822"/>
                </a:lnTo>
                <a:lnTo>
                  <a:pt x="1444" y="822"/>
                </a:lnTo>
                <a:lnTo>
                  <a:pt x="1442" y="822"/>
                </a:lnTo>
                <a:lnTo>
                  <a:pt x="1439" y="824"/>
                </a:lnTo>
                <a:lnTo>
                  <a:pt x="1437" y="826"/>
                </a:lnTo>
                <a:lnTo>
                  <a:pt x="1437" y="826"/>
                </a:lnTo>
                <a:lnTo>
                  <a:pt x="1439" y="822"/>
                </a:lnTo>
                <a:lnTo>
                  <a:pt x="1442" y="822"/>
                </a:lnTo>
                <a:lnTo>
                  <a:pt x="1442" y="820"/>
                </a:lnTo>
                <a:lnTo>
                  <a:pt x="1442" y="820"/>
                </a:lnTo>
                <a:lnTo>
                  <a:pt x="1442" y="818"/>
                </a:lnTo>
                <a:lnTo>
                  <a:pt x="1439" y="816"/>
                </a:lnTo>
                <a:lnTo>
                  <a:pt x="1439" y="814"/>
                </a:lnTo>
                <a:lnTo>
                  <a:pt x="1439" y="814"/>
                </a:lnTo>
                <a:lnTo>
                  <a:pt x="1435" y="809"/>
                </a:lnTo>
                <a:lnTo>
                  <a:pt x="1433" y="807"/>
                </a:lnTo>
                <a:lnTo>
                  <a:pt x="1431" y="807"/>
                </a:lnTo>
                <a:lnTo>
                  <a:pt x="1429" y="805"/>
                </a:lnTo>
                <a:lnTo>
                  <a:pt x="1427" y="805"/>
                </a:lnTo>
                <a:lnTo>
                  <a:pt x="1427" y="805"/>
                </a:lnTo>
                <a:lnTo>
                  <a:pt x="1425" y="805"/>
                </a:lnTo>
                <a:lnTo>
                  <a:pt x="1423" y="805"/>
                </a:lnTo>
                <a:lnTo>
                  <a:pt x="1423" y="805"/>
                </a:lnTo>
                <a:lnTo>
                  <a:pt x="1423" y="803"/>
                </a:lnTo>
                <a:lnTo>
                  <a:pt x="1425" y="803"/>
                </a:lnTo>
                <a:lnTo>
                  <a:pt x="1425" y="803"/>
                </a:lnTo>
                <a:lnTo>
                  <a:pt x="1427" y="801"/>
                </a:lnTo>
                <a:lnTo>
                  <a:pt x="1425" y="801"/>
                </a:lnTo>
                <a:lnTo>
                  <a:pt x="1423" y="799"/>
                </a:lnTo>
                <a:lnTo>
                  <a:pt x="1423" y="797"/>
                </a:lnTo>
                <a:lnTo>
                  <a:pt x="1419" y="793"/>
                </a:lnTo>
                <a:lnTo>
                  <a:pt x="1419" y="793"/>
                </a:lnTo>
                <a:lnTo>
                  <a:pt x="1416" y="791"/>
                </a:lnTo>
                <a:lnTo>
                  <a:pt x="1416" y="791"/>
                </a:lnTo>
                <a:lnTo>
                  <a:pt x="1416" y="788"/>
                </a:lnTo>
                <a:lnTo>
                  <a:pt x="1416" y="788"/>
                </a:lnTo>
                <a:lnTo>
                  <a:pt x="1416" y="786"/>
                </a:lnTo>
                <a:lnTo>
                  <a:pt x="1416" y="786"/>
                </a:lnTo>
                <a:lnTo>
                  <a:pt x="1416" y="784"/>
                </a:lnTo>
                <a:lnTo>
                  <a:pt x="1419" y="782"/>
                </a:lnTo>
                <a:lnTo>
                  <a:pt x="1416" y="780"/>
                </a:lnTo>
                <a:lnTo>
                  <a:pt x="1416" y="778"/>
                </a:lnTo>
                <a:lnTo>
                  <a:pt x="1419" y="776"/>
                </a:lnTo>
                <a:lnTo>
                  <a:pt x="1419" y="774"/>
                </a:lnTo>
                <a:lnTo>
                  <a:pt x="1416" y="772"/>
                </a:lnTo>
                <a:lnTo>
                  <a:pt x="1416" y="770"/>
                </a:lnTo>
                <a:lnTo>
                  <a:pt x="1416" y="770"/>
                </a:lnTo>
                <a:lnTo>
                  <a:pt x="1414" y="767"/>
                </a:lnTo>
                <a:lnTo>
                  <a:pt x="1414" y="765"/>
                </a:lnTo>
                <a:lnTo>
                  <a:pt x="1414" y="763"/>
                </a:lnTo>
                <a:lnTo>
                  <a:pt x="1414" y="761"/>
                </a:lnTo>
                <a:lnTo>
                  <a:pt x="1416" y="755"/>
                </a:lnTo>
                <a:lnTo>
                  <a:pt x="1416" y="753"/>
                </a:lnTo>
                <a:lnTo>
                  <a:pt x="1414" y="751"/>
                </a:lnTo>
                <a:lnTo>
                  <a:pt x="1414" y="749"/>
                </a:lnTo>
                <a:lnTo>
                  <a:pt x="1412" y="747"/>
                </a:lnTo>
                <a:lnTo>
                  <a:pt x="1410" y="747"/>
                </a:lnTo>
                <a:lnTo>
                  <a:pt x="1408" y="747"/>
                </a:lnTo>
                <a:lnTo>
                  <a:pt x="1408" y="747"/>
                </a:lnTo>
                <a:lnTo>
                  <a:pt x="1406" y="747"/>
                </a:lnTo>
                <a:lnTo>
                  <a:pt x="1406" y="747"/>
                </a:lnTo>
                <a:lnTo>
                  <a:pt x="1402" y="747"/>
                </a:lnTo>
                <a:lnTo>
                  <a:pt x="1398" y="744"/>
                </a:lnTo>
                <a:lnTo>
                  <a:pt x="1395" y="744"/>
                </a:lnTo>
                <a:lnTo>
                  <a:pt x="1391" y="744"/>
                </a:lnTo>
                <a:lnTo>
                  <a:pt x="1391" y="744"/>
                </a:lnTo>
                <a:lnTo>
                  <a:pt x="1391" y="744"/>
                </a:lnTo>
                <a:lnTo>
                  <a:pt x="1389" y="744"/>
                </a:lnTo>
                <a:lnTo>
                  <a:pt x="1387" y="744"/>
                </a:lnTo>
                <a:lnTo>
                  <a:pt x="1385" y="744"/>
                </a:lnTo>
                <a:lnTo>
                  <a:pt x="1383" y="744"/>
                </a:lnTo>
                <a:lnTo>
                  <a:pt x="1381" y="744"/>
                </a:lnTo>
                <a:lnTo>
                  <a:pt x="1377" y="744"/>
                </a:lnTo>
                <a:lnTo>
                  <a:pt x="1375" y="744"/>
                </a:lnTo>
                <a:lnTo>
                  <a:pt x="1375" y="744"/>
                </a:lnTo>
                <a:lnTo>
                  <a:pt x="1372" y="747"/>
                </a:lnTo>
                <a:lnTo>
                  <a:pt x="1370" y="749"/>
                </a:lnTo>
                <a:lnTo>
                  <a:pt x="1370" y="749"/>
                </a:lnTo>
                <a:lnTo>
                  <a:pt x="1372" y="744"/>
                </a:lnTo>
                <a:lnTo>
                  <a:pt x="1372" y="742"/>
                </a:lnTo>
                <a:lnTo>
                  <a:pt x="1372" y="742"/>
                </a:lnTo>
                <a:lnTo>
                  <a:pt x="1370" y="742"/>
                </a:lnTo>
                <a:lnTo>
                  <a:pt x="1370" y="740"/>
                </a:lnTo>
                <a:lnTo>
                  <a:pt x="1368" y="740"/>
                </a:lnTo>
                <a:lnTo>
                  <a:pt x="1366" y="738"/>
                </a:lnTo>
                <a:lnTo>
                  <a:pt x="1364" y="736"/>
                </a:lnTo>
                <a:lnTo>
                  <a:pt x="1362" y="736"/>
                </a:lnTo>
                <a:lnTo>
                  <a:pt x="1360" y="736"/>
                </a:lnTo>
                <a:lnTo>
                  <a:pt x="1356" y="734"/>
                </a:lnTo>
                <a:lnTo>
                  <a:pt x="1349" y="732"/>
                </a:lnTo>
                <a:lnTo>
                  <a:pt x="1343" y="730"/>
                </a:lnTo>
                <a:lnTo>
                  <a:pt x="1341" y="730"/>
                </a:lnTo>
                <a:lnTo>
                  <a:pt x="1339" y="730"/>
                </a:lnTo>
                <a:lnTo>
                  <a:pt x="1335" y="723"/>
                </a:lnTo>
                <a:lnTo>
                  <a:pt x="1333" y="721"/>
                </a:lnTo>
                <a:lnTo>
                  <a:pt x="1328" y="719"/>
                </a:lnTo>
                <a:lnTo>
                  <a:pt x="1326" y="717"/>
                </a:lnTo>
                <a:lnTo>
                  <a:pt x="1322" y="715"/>
                </a:lnTo>
                <a:lnTo>
                  <a:pt x="1320" y="713"/>
                </a:lnTo>
                <a:lnTo>
                  <a:pt x="1320" y="713"/>
                </a:lnTo>
                <a:lnTo>
                  <a:pt x="1316" y="713"/>
                </a:lnTo>
                <a:lnTo>
                  <a:pt x="1314" y="711"/>
                </a:lnTo>
                <a:lnTo>
                  <a:pt x="1307" y="711"/>
                </a:lnTo>
                <a:lnTo>
                  <a:pt x="1303" y="709"/>
                </a:lnTo>
                <a:lnTo>
                  <a:pt x="1299" y="707"/>
                </a:lnTo>
                <a:lnTo>
                  <a:pt x="1295" y="705"/>
                </a:lnTo>
                <a:lnTo>
                  <a:pt x="1291" y="705"/>
                </a:lnTo>
                <a:lnTo>
                  <a:pt x="1289" y="705"/>
                </a:lnTo>
                <a:lnTo>
                  <a:pt x="1274" y="709"/>
                </a:lnTo>
                <a:lnTo>
                  <a:pt x="1272" y="709"/>
                </a:lnTo>
                <a:lnTo>
                  <a:pt x="1270" y="711"/>
                </a:lnTo>
                <a:lnTo>
                  <a:pt x="1270" y="711"/>
                </a:lnTo>
                <a:lnTo>
                  <a:pt x="1270" y="709"/>
                </a:lnTo>
                <a:lnTo>
                  <a:pt x="1270" y="709"/>
                </a:lnTo>
                <a:lnTo>
                  <a:pt x="1268" y="709"/>
                </a:lnTo>
                <a:lnTo>
                  <a:pt x="1268" y="709"/>
                </a:lnTo>
                <a:lnTo>
                  <a:pt x="1266" y="711"/>
                </a:lnTo>
                <a:lnTo>
                  <a:pt x="1263" y="711"/>
                </a:lnTo>
                <a:lnTo>
                  <a:pt x="1263" y="711"/>
                </a:lnTo>
                <a:lnTo>
                  <a:pt x="1263" y="711"/>
                </a:lnTo>
                <a:lnTo>
                  <a:pt x="1263" y="711"/>
                </a:lnTo>
                <a:lnTo>
                  <a:pt x="1266" y="711"/>
                </a:lnTo>
                <a:lnTo>
                  <a:pt x="1266" y="709"/>
                </a:lnTo>
                <a:lnTo>
                  <a:pt x="1268" y="707"/>
                </a:lnTo>
                <a:lnTo>
                  <a:pt x="1268" y="705"/>
                </a:lnTo>
                <a:lnTo>
                  <a:pt x="1268" y="705"/>
                </a:lnTo>
                <a:lnTo>
                  <a:pt x="1268" y="702"/>
                </a:lnTo>
                <a:lnTo>
                  <a:pt x="1268" y="702"/>
                </a:lnTo>
                <a:lnTo>
                  <a:pt x="1268" y="700"/>
                </a:lnTo>
                <a:lnTo>
                  <a:pt x="1266" y="694"/>
                </a:lnTo>
                <a:lnTo>
                  <a:pt x="1263" y="692"/>
                </a:lnTo>
                <a:lnTo>
                  <a:pt x="1263" y="688"/>
                </a:lnTo>
                <a:lnTo>
                  <a:pt x="1261" y="684"/>
                </a:lnTo>
                <a:lnTo>
                  <a:pt x="1259" y="679"/>
                </a:lnTo>
                <a:lnTo>
                  <a:pt x="1259" y="677"/>
                </a:lnTo>
                <a:lnTo>
                  <a:pt x="1257" y="675"/>
                </a:lnTo>
                <a:lnTo>
                  <a:pt x="1257" y="673"/>
                </a:lnTo>
                <a:lnTo>
                  <a:pt x="1257" y="673"/>
                </a:lnTo>
                <a:lnTo>
                  <a:pt x="1255" y="673"/>
                </a:lnTo>
                <a:lnTo>
                  <a:pt x="1253" y="673"/>
                </a:lnTo>
                <a:lnTo>
                  <a:pt x="1249" y="673"/>
                </a:lnTo>
                <a:lnTo>
                  <a:pt x="1245" y="673"/>
                </a:lnTo>
                <a:lnTo>
                  <a:pt x="1245" y="673"/>
                </a:lnTo>
                <a:lnTo>
                  <a:pt x="1243" y="675"/>
                </a:lnTo>
                <a:lnTo>
                  <a:pt x="1243" y="682"/>
                </a:lnTo>
                <a:lnTo>
                  <a:pt x="1240" y="684"/>
                </a:lnTo>
                <a:lnTo>
                  <a:pt x="1240" y="682"/>
                </a:lnTo>
                <a:lnTo>
                  <a:pt x="1243" y="675"/>
                </a:lnTo>
                <a:lnTo>
                  <a:pt x="1243" y="673"/>
                </a:lnTo>
                <a:lnTo>
                  <a:pt x="1240" y="673"/>
                </a:lnTo>
                <a:lnTo>
                  <a:pt x="1238" y="671"/>
                </a:lnTo>
                <a:lnTo>
                  <a:pt x="1238" y="671"/>
                </a:lnTo>
                <a:lnTo>
                  <a:pt x="1236" y="671"/>
                </a:lnTo>
                <a:lnTo>
                  <a:pt x="1236" y="671"/>
                </a:lnTo>
                <a:lnTo>
                  <a:pt x="1236" y="671"/>
                </a:lnTo>
                <a:lnTo>
                  <a:pt x="1234" y="669"/>
                </a:lnTo>
                <a:lnTo>
                  <a:pt x="1234" y="667"/>
                </a:lnTo>
                <a:lnTo>
                  <a:pt x="1234" y="667"/>
                </a:lnTo>
                <a:lnTo>
                  <a:pt x="1232" y="667"/>
                </a:lnTo>
                <a:lnTo>
                  <a:pt x="1234" y="667"/>
                </a:lnTo>
                <a:lnTo>
                  <a:pt x="1234" y="665"/>
                </a:lnTo>
                <a:lnTo>
                  <a:pt x="1234" y="663"/>
                </a:lnTo>
                <a:lnTo>
                  <a:pt x="1234" y="658"/>
                </a:lnTo>
                <a:lnTo>
                  <a:pt x="1234" y="648"/>
                </a:lnTo>
                <a:lnTo>
                  <a:pt x="1234" y="644"/>
                </a:lnTo>
                <a:lnTo>
                  <a:pt x="1236" y="640"/>
                </a:lnTo>
                <a:lnTo>
                  <a:pt x="1236" y="637"/>
                </a:lnTo>
                <a:lnTo>
                  <a:pt x="1236" y="637"/>
                </a:lnTo>
                <a:lnTo>
                  <a:pt x="1236" y="637"/>
                </a:lnTo>
                <a:lnTo>
                  <a:pt x="1234" y="635"/>
                </a:lnTo>
                <a:lnTo>
                  <a:pt x="1236" y="635"/>
                </a:lnTo>
                <a:lnTo>
                  <a:pt x="1238" y="635"/>
                </a:lnTo>
                <a:lnTo>
                  <a:pt x="1238" y="633"/>
                </a:lnTo>
                <a:lnTo>
                  <a:pt x="1240" y="631"/>
                </a:lnTo>
                <a:lnTo>
                  <a:pt x="1240" y="627"/>
                </a:lnTo>
                <a:lnTo>
                  <a:pt x="1245" y="625"/>
                </a:lnTo>
                <a:lnTo>
                  <a:pt x="1245" y="623"/>
                </a:lnTo>
                <a:lnTo>
                  <a:pt x="1245" y="621"/>
                </a:lnTo>
                <a:lnTo>
                  <a:pt x="1245" y="619"/>
                </a:lnTo>
                <a:lnTo>
                  <a:pt x="1245" y="619"/>
                </a:lnTo>
                <a:lnTo>
                  <a:pt x="1245" y="619"/>
                </a:lnTo>
                <a:lnTo>
                  <a:pt x="1247" y="619"/>
                </a:lnTo>
                <a:lnTo>
                  <a:pt x="1247" y="619"/>
                </a:lnTo>
                <a:lnTo>
                  <a:pt x="1247" y="617"/>
                </a:lnTo>
                <a:lnTo>
                  <a:pt x="1247" y="617"/>
                </a:lnTo>
                <a:lnTo>
                  <a:pt x="1247" y="614"/>
                </a:lnTo>
                <a:lnTo>
                  <a:pt x="1251" y="612"/>
                </a:lnTo>
                <a:lnTo>
                  <a:pt x="1255" y="610"/>
                </a:lnTo>
                <a:lnTo>
                  <a:pt x="1255" y="608"/>
                </a:lnTo>
                <a:lnTo>
                  <a:pt x="1255" y="608"/>
                </a:lnTo>
                <a:lnTo>
                  <a:pt x="1255" y="608"/>
                </a:lnTo>
                <a:lnTo>
                  <a:pt x="1255" y="608"/>
                </a:lnTo>
                <a:lnTo>
                  <a:pt x="1253" y="606"/>
                </a:lnTo>
                <a:lnTo>
                  <a:pt x="1253" y="606"/>
                </a:lnTo>
                <a:lnTo>
                  <a:pt x="1253" y="604"/>
                </a:lnTo>
                <a:lnTo>
                  <a:pt x="1255" y="604"/>
                </a:lnTo>
                <a:lnTo>
                  <a:pt x="1255" y="604"/>
                </a:lnTo>
                <a:lnTo>
                  <a:pt x="1257" y="604"/>
                </a:lnTo>
                <a:lnTo>
                  <a:pt x="1255" y="604"/>
                </a:lnTo>
                <a:lnTo>
                  <a:pt x="1255" y="604"/>
                </a:lnTo>
                <a:lnTo>
                  <a:pt x="1255" y="602"/>
                </a:lnTo>
                <a:lnTo>
                  <a:pt x="1257" y="602"/>
                </a:lnTo>
                <a:lnTo>
                  <a:pt x="1259" y="602"/>
                </a:lnTo>
                <a:lnTo>
                  <a:pt x="1259" y="602"/>
                </a:lnTo>
                <a:lnTo>
                  <a:pt x="1259" y="602"/>
                </a:lnTo>
                <a:lnTo>
                  <a:pt x="1259" y="600"/>
                </a:lnTo>
                <a:lnTo>
                  <a:pt x="1259" y="600"/>
                </a:lnTo>
                <a:lnTo>
                  <a:pt x="1261" y="598"/>
                </a:lnTo>
                <a:lnTo>
                  <a:pt x="1261" y="598"/>
                </a:lnTo>
                <a:lnTo>
                  <a:pt x="1261" y="598"/>
                </a:lnTo>
                <a:lnTo>
                  <a:pt x="1257" y="596"/>
                </a:lnTo>
                <a:lnTo>
                  <a:pt x="1257" y="596"/>
                </a:lnTo>
                <a:lnTo>
                  <a:pt x="1257" y="596"/>
                </a:lnTo>
                <a:lnTo>
                  <a:pt x="1261" y="596"/>
                </a:lnTo>
                <a:lnTo>
                  <a:pt x="1263" y="598"/>
                </a:lnTo>
                <a:lnTo>
                  <a:pt x="1266" y="598"/>
                </a:lnTo>
                <a:lnTo>
                  <a:pt x="1266" y="600"/>
                </a:lnTo>
                <a:lnTo>
                  <a:pt x="1268" y="600"/>
                </a:lnTo>
                <a:lnTo>
                  <a:pt x="1268" y="600"/>
                </a:lnTo>
                <a:lnTo>
                  <a:pt x="1266" y="598"/>
                </a:lnTo>
                <a:lnTo>
                  <a:pt x="1266" y="596"/>
                </a:lnTo>
                <a:lnTo>
                  <a:pt x="1263" y="596"/>
                </a:lnTo>
                <a:lnTo>
                  <a:pt x="1263" y="596"/>
                </a:lnTo>
                <a:lnTo>
                  <a:pt x="1266" y="593"/>
                </a:lnTo>
                <a:lnTo>
                  <a:pt x="1266" y="593"/>
                </a:lnTo>
                <a:lnTo>
                  <a:pt x="1268" y="591"/>
                </a:lnTo>
                <a:lnTo>
                  <a:pt x="1268" y="591"/>
                </a:lnTo>
                <a:lnTo>
                  <a:pt x="1268" y="591"/>
                </a:lnTo>
                <a:lnTo>
                  <a:pt x="1270" y="591"/>
                </a:lnTo>
                <a:lnTo>
                  <a:pt x="1270" y="591"/>
                </a:lnTo>
                <a:lnTo>
                  <a:pt x="1272" y="589"/>
                </a:lnTo>
                <a:lnTo>
                  <a:pt x="1272" y="589"/>
                </a:lnTo>
                <a:lnTo>
                  <a:pt x="1274" y="591"/>
                </a:lnTo>
                <a:lnTo>
                  <a:pt x="1274" y="591"/>
                </a:lnTo>
                <a:lnTo>
                  <a:pt x="1276" y="591"/>
                </a:lnTo>
                <a:lnTo>
                  <a:pt x="1276" y="589"/>
                </a:lnTo>
                <a:lnTo>
                  <a:pt x="1276" y="589"/>
                </a:lnTo>
                <a:lnTo>
                  <a:pt x="1272" y="589"/>
                </a:lnTo>
                <a:lnTo>
                  <a:pt x="1272" y="587"/>
                </a:lnTo>
                <a:lnTo>
                  <a:pt x="1270" y="587"/>
                </a:lnTo>
                <a:lnTo>
                  <a:pt x="1270" y="587"/>
                </a:lnTo>
                <a:lnTo>
                  <a:pt x="1270" y="585"/>
                </a:lnTo>
                <a:lnTo>
                  <a:pt x="1270" y="585"/>
                </a:lnTo>
                <a:lnTo>
                  <a:pt x="1270" y="585"/>
                </a:lnTo>
                <a:lnTo>
                  <a:pt x="1272" y="585"/>
                </a:lnTo>
                <a:lnTo>
                  <a:pt x="1272" y="585"/>
                </a:lnTo>
                <a:lnTo>
                  <a:pt x="1274" y="583"/>
                </a:lnTo>
                <a:lnTo>
                  <a:pt x="1274" y="583"/>
                </a:lnTo>
                <a:lnTo>
                  <a:pt x="1276" y="585"/>
                </a:lnTo>
                <a:lnTo>
                  <a:pt x="1282" y="585"/>
                </a:lnTo>
                <a:lnTo>
                  <a:pt x="1284" y="585"/>
                </a:lnTo>
                <a:lnTo>
                  <a:pt x="1289" y="583"/>
                </a:lnTo>
                <a:lnTo>
                  <a:pt x="1289" y="583"/>
                </a:lnTo>
                <a:lnTo>
                  <a:pt x="1291" y="583"/>
                </a:lnTo>
                <a:lnTo>
                  <a:pt x="1293" y="581"/>
                </a:lnTo>
                <a:lnTo>
                  <a:pt x="1293" y="581"/>
                </a:lnTo>
                <a:lnTo>
                  <a:pt x="1293" y="579"/>
                </a:lnTo>
                <a:lnTo>
                  <a:pt x="1293" y="579"/>
                </a:lnTo>
                <a:lnTo>
                  <a:pt x="1293" y="575"/>
                </a:lnTo>
                <a:lnTo>
                  <a:pt x="1293" y="572"/>
                </a:lnTo>
                <a:lnTo>
                  <a:pt x="1291" y="570"/>
                </a:lnTo>
                <a:lnTo>
                  <a:pt x="1289" y="570"/>
                </a:lnTo>
                <a:lnTo>
                  <a:pt x="1284" y="570"/>
                </a:lnTo>
                <a:lnTo>
                  <a:pt x="1282" y="568"/>
                </a:lnTo>
                <a:lnTo>
                  <a:pt x="1280" y="566"/>
                </a:lnTo>
                <a:lnTo>
                  <a:pt x="1278" y="564"/>
                </a:lnTo>
                <a:lnTo>
                  <a:pt x="1276" y="566"/>
                </a:lnTo>
                <a:lnTo>
                  <a:pt x="1274" y="566"/>
                </a:lnTo>
                <a:lnTo>
                  <a:pt x="1270" y="568"/>
                </a:lnTo>
                <a:lnTo>
                  <a:pt x="1268" y="568"/>
                </a:lnTo>
                <a:lnTo>
                  <a:pt x="1268" y="568"/>
                </a:lnTo>
                <a:lnTo>
                  <a:pt x="1272" y="566"/>
                </a:lnTo>
                <a:lnTo>
                  <a:pt x="1272" y="566"/>
                </a:lnTo>
                <a:lnTo>
                  <a:pt x="1272" y="564"/>
                </a:lnTo>
                <a:lnTo>
                  <a:pt x="1270" y="564"/>
                </a:lnTo>
                <a:lnTo>
                  <a:pt x="1268" y="564"/>
                </a:lnTo>
                <a:lnTo>
                  <a:pt x="1257" y="560"/>
                </a:lnTo>
                <a:lnTo>
                  <a:pt x="1257" y="560"/>
                </a:lnTo>
                <a:lnTo>
                  <a:pt x="1255" y="560"/>
                </a:lnTo>
                <a:lnTo>
                  <a:pt x="1255" y="560"/>
                </a:lnTo>
                <a:lnTo>
                  <a:pt x="1255" y="560"/>
                </a:lnTo>
                <a:lnTo>
                  <a:pt x="1255" y="562"/>
                </a:lnTo>
                <a:lnTo>
                  <a:pt x="1257" y="562"/>
                </a:lnTo>
                <a:lnTo>
                  <a:pt x="1257" y="562"/>
                </a:lnTo>
                <a:lnTo>
                  <a:pt x="1255" y="562"/>
                </a:lnTo>
                <a:lnTo>
                  <a:pt x="1253" y="562"/>
                </a:lnTo>
                <a:lnTo>
                  <a:pt x="1251" y="560"/>
                </a:lnTo>
                <a:lnTo>
                  <a:pt x="1251" y="558"/>
                </a:lnTo>
                <a:lnTo>
                  <a:pt x="1251" y="558"/>
                </a:lnTo>
                <a:lnTo>
                  <a:pt x="1251" y="558"/>
                </a:lnTo>
                <a:lnTo>
                  <a:pt x="1251" y="556"/>
                </a:lnTo>
                <a:lnTo>
                  <a:pt x="1255" y="558"/>
                </a:lnTo>
                <a:lnTo>
                  <a:pt x="1261" y="560"/>
                </a:lnTo>
                <a:lnTo>
                  <a:pt x="1268" y="562"/>
                </a:lnTo>
                <a:lnTo>
                  <a:pt x="1270" y="562"/>
                </a:lnTo>
                <a:lnTo>
                  <a:pt x="1272" y="564"/>
                </a:lnTo>
                <a:lnTo>
                  <a:pt x="1274" y="564"/>
                </a:lnTo>
                <a:lnTo>
                  <a:pt x="1274" y="562"/>
                </a:lnTo>
                <a:lnTo>
                  <a:pt x="1276" y="562"/>
                </a:lnTo>
                <a:lnTo>
                  <a:pt x="1276" y="562"/>
                </a:lnTo>
                <a:lnTo>
                  <a:pt x="1276" y="562"/>
                </a:lnTo>
                <a:lnTo>
                  <a:pt x="1276" y="564"/>
                </a:lnTo>
                <a:lnTo>
                  <a:pt x="1276" y="564"/>
                </a:lnTo>
                <a:lnTo>
                  <a:pt x="1276" y="564"/>
                </a:lnTo>
                <a:lnTo>
                  <a:pt x="1280" y="564"/>
                </a:lnTo>
                <a:lnTo>
                  <a:pt x="1282" y="564"/>
                </a:lnTo>
                <a:lnTo>
                  <a:pt x="1289" y="566"/>
                </a:lnTo>
                <a:lnTo>
                  <a:pt x="1291" y="568"/>
                </a:lnTo>
                <a:lnTo>
                  <a:pt x="1293" y="568"/>
                </a:lnTo>
                <a:lnTo>
                  <a:pt x="1293" y="568"/>
                </a:lnTo>
                <a:lnTo>
                  <a:pt x="1295" y="566"/>
                </a:lnTo>
                <a:lnTo>
                  <a:pt x="1295" y="566"/>
                </a:lnTo>
                <a:lnTo>
                  <a:pt x="1297" y="566"/>
                </a:lnTo>
                <a:lnTo>
                  <a:pt x="1297" y="566"/>
                </a:lnTo>
                <a:lnTo>
                  <a:pt x="1299" y="566"/>
                </a:lnTo>
                <a:lnTo>
                  <a:pt x="1301" y="566"/>
                </a:lnTo>
                <a:lnTo>
                  <a:pt x="1301" y="566"/>
                </a:lnTo>
                <a:lnTo>
                  <a:pt x="1303" y="562"/>
                </a:lnTo>
                <a:lnTo>
                  <a:pt x="1303" y="562"/>
                </a:lnTo>
                <a:lnTo>
                  <a:pt x="1303" y="562"/>
                </a:lnTo>
                <a:lnTo>
                  <a:pt x="1301" y="558"/>
                </a:lnTo>
                <a:lnTo>
                  <a:pt x="1301" y="558"/>
                </a:lnTo>
                <a:lnTo>
                  <a:pt x="1305" y="560"/>
                </a:lnTo>
                <a:lnTo>
                  <a:pt x="1305" y="560"/>
                </a:lnTo>
                <a:lnTo>
                  <a:pt x="1305" y="558"/>
                </a:lnTo>
                <a:lnTo>
                  <a:pt x="1305" y="556"/>
                </a:lnTo>
                <a:lnTo>
                  <a:pt x="1303" y="556"/>
                </a:lnTo>
                <a:lnTo>
                  <a:pt x="1303" y="556"/>
                </a:lnTo>
                <a:lnTo>
                  <a:pt x="1303" y="556"/>
                </a:lnTo>
                <a:lnTo>
                  <a:pt x="1307" y="554"/>
                </a:lnTo>
                <a:lnTo>
                  <a:pt x="1307" y="554"/>
                </a:lnTo>
                <a:lnTo>
                  <a:pt x="1307" y="556"/>
                </a:lnTo>
                <a:lnTo>
                  <a:pt x="1307" y="556"/>
                </a:lnTo>
                <a:lnTo>
                  <a:pt x="1310" y="558"/>
                </a:lnTo>
                <a:lnTo>
                  <a:pt x="1310" y="558"/>
                </a:lnTo>
                <a:lnTo>
                  <a:pt x="1312" y="558"/>
                </a:lnTo>
                <a:lnTo>
                  <a:pt x="1312" y="558"/>
                </a:lnTo>
                <a:lnTo>
                  <a:pt x="1312" y="558"/>
                </a:lnTo>
                <a:lnTo>
                  <a:pt x="1316" y="558"/>
                </a:lnTo>
                <a:lnTo>
                  <a:pt x="1316" y="560"/>
                </a:lnTo>
                <a:lnTo>
                  <a:pt x="1316" y="558"/>
                </a:lnTo>
                <a:lnTo>
                  <a:pt x="1316" y="556"/>
                </a:lnTo>
                <a:lnTo>
                  <a:pt x="1316" y="556"/>
                </a:lnTo>
                <a:lnTo>
                  <a:pt x="1318" y="558"/>
                </a:lnTo>
                <a:lnTo>
                  <a:pt x="1318" y="558"/>
                </a:lnTo>
                <a:lnTo>
                  <a:pt x="1320" y="558"/>
                </a:lnTo>
                <a:lnTo>
                  <a:pt x="1324" y="558"/>
                </a:lnTo>
                <a:lnTo>
                  <a:pt x="1326" y="556"/>
                </a:lnTo>
                <a:lnTo>
                  <a:pt x="1331" y="554"/>
                </a:lnTo>
                <a:lnTo>
                  <a:pt x="1333" y="554"/>
                </a:lnTo>
                <a:lnTo>
                  <a:pt x="1333" y="552"/>
                </a:lnTo>
                <a:lnTo>
                  <a:pt x="1335" y="549"/>
                </a:lnTo>
                <a:lnTo>
                  <a:pt x="1343" y="539"/>
                </a:lnTo>
                <a:lnTo>
                  <a:pt x="1345" y="537"/>
                </a:lnTo>
                <a:lnTo>
                  <a:pt x="1347" y="533"/>
                </a:lnTo>
                <a:lnTo>
                  <a:pt x="1347" y="533"/>
                </a:lnTo>
                <a:lnTo>
                  <a:pt x="1347" y="531"/>
                </a:lnTo>
                <a:lnTo>
                  <a:pt x="1345" y="531"/>
                </a:lnTo>
                <a:lnTo>
                  <a:pt x="1341" y="528"/>
                </a:lnTo>
                <a:lnTo>
                  <a:pt x="1335" y="528"/>
                </a:lnTo>
                <a:lnTo>
                  <a:pt x="1331" y="528"/>
                </a:lnTo>
                <a:lnTo>
                  <a:pt x="1318" y="526"/>
                </a:lnTo>
                <a:lnTo>
                  <a:pt x="1316" y="526"/>
                </a:lnTo>
                <a:lnTo>
                  <a:pt x="1316" y="524"/>
                </a:lnTo>
                <a:lnTo>
                  <a:pt x="1310" y="520"/>
                </a:lnTo>
                <a:lnTo>
                  <a:pt x="1307" y="518"/>
                </a:lnTo>
                <a:lnTo>
                  <a:pt x="1305" y="516"/>
                </a:lnTo>
                <a:lnTo>
                  <a:pt x="1303" y="516"/>
                </a:lnTo>
                <a:lnTo>
                  <a:pt x="1301" y="516"/>
                </a:lnTo>
                <a:lnTo>
                  <a:pt x="1295" y="514"/>
                </a:lnTo>
                <a:lnTo>
                  <a:pt x="1289" y="514"/>
                </a:lnTo>
                <a:lnTo>
                  <a:pt x="1289" y="514"/>
                </a:lnTo>
                <a:lnTo>
                  <a:pt x="1289" y="514"/>
                </a:lnTo>
                <a:lnTo>
                  <a:pt x="1289" y="516"/>
                </a:lnTo>
                <a:lnTo>
                  <a:pt x="1284" y="514"/>
                </a:lnTo>
                <a:lnTo>
                  <a:pt x="1282" y="514"/>
                </a:lnTo>
                <a:lnTo>
                  <a:pt x="1284" y="512"/>
                </a:lnTo>
                <a:lnTo>
                  <a:pt x="1284" y="512"/>
                </a:lnTo>
                <a:lnTo>
                  <a:pt x="1289" y="512"/>
                </a:lnTo>
                <a:lnTo>
                  <a:pt x="1293" y="512"/>
                </a:lnTo>
                <a:lnTo>
                  <a:pt x="1295" y="514"/>
                </a:lnTo>
                <a:lnTo>
                  <a:pt x="1297" y="514"/>
                </a:lnTo>
                <a:lnTo>
                  <a:pt x="1299" y="514"/>
                </a:lnTo>
                <a:lnTo>
                  <a:pt x="1301" y="514"/>
                </a:lnTo>
                <a:lnTo>
                  <a:pt x="1303" y="514"/>
                </a:lnTo>
                <a:lnTo>
                  <a:pt x="1305" y="514"/>
                </a:lnTo>
                <a:lnTo>
                  <a:pt x="1305" y="514"/>
                </a:lnTo>
                <a:lnTo>
                  <a:pt x="1305" y="514"/>
                </a:lnTo>
                <a:lnTo>
                  <a:pt x="1305" y="514"/>
                </a:lnTo>
                <a:lnTo>
                  <a:pt x="1307" y="514"/>
                </a:lnTo>
                <a:lnTo>
                  <a:pt x="1310" y="514"/>
                </a:lnTo>
                <a:lnTo>
                  <a:pt x="1312" y="516"/>
                </a:lnTo>
                <a:lnTo>
                  <a:pt x="1318" y="518"/>
                </a:lnTo>
                <a:lnTo>
                  <a:pt x="1320" y="518"/>
                </a:lnTo>
                <a:lnTo>
                  <a:pt x="1322" y="518"/>
                </a:lnTo>
                <a:lnTo>
                  <a:pt x="1322" y="520"/>
                </a:lnTo>
                <a:lnTo>
                  <a:pt x="1322" y="520"/>
                </a:lnTo>
                <a:lnTo>
                  <a:pt x="1324" y="522"/>
                </a:lnTo>
                <a:lnTo>
                  <a:pt x="1326" y="522"/>
                </a:lnTo>
                <a:lnTo>
                  <a:pt x="1331" y="526"/>
                </a:lnTo>
                <a:lnTo>
                  <a:pt x="1333" y="526"/>
                </a:lnTo>
                <a:lnTo>
                  <a:pt x="1337" y="526"/>
                </a:lnTo>
                <a:lnTo>
                  <a:pt x="1341" y="526"/>
                </a:lnTo>
                <a:lnTo>
                  <a:pt x="1343" y="526"/>
                </a:lnTo>
                <a:lnTo>
                  <a:pt x="1345" y="526"/>
                </a:lnTo>
                <a:lnTo>
                  <a:pt x="1345" y="524"/>
                </a:lnTo>
                <a:lnTo>
                  <a:pt x="1347" y="522"/>
                </a:lnTo>
                <a:lnTo>
                  <a:pt x="1351" y="520"/>
                </a:lnTo>
                <a:lnTo>
                  <a:pt x="1362" y="512"/>
                </a:lnTo>
                <a:lnTo>
                  <a:pt x="1362" y="510"/>
                </a:lnTo>
                <a:lnTo>
                  <a:pt x="1362" y="510"/>
                </a:lnTo>
                <a:lnTo>
                  <a:pt x="1362" y="508"/>
                </a:lnTo>
                <a:lnTo>
                  <a:pt x="1362" y="508"/>
                </a:lnTo>
                <a:lnTo>
                  <a:pt x="1360" y="505"/>
                </a:lnTo>
                <a:lnTo>
                  <a:pt x="1358" y="505"/>
                </a:lnTo>
                <a:lnTo>
                  <a:pt x="1354" y="503"/>
                </a:lnTo>
                <a:lnTo>
                  <a:pt x="1351" y="503"/>
                </a:lnTo>
                <a:lnTo>
                  <a:pt x="1351" y="501"/>
                </a:lnTo>
                <a:lnTo>
                  <a:pt x="1351" y="501"/>
                </a:lnTo>
                <a:lnTo>
                  <a:pt x="1351" y="501"/>
                </a:lnTo>
                <a:lnTo>
                  <a:pt x="1351" y="501"/>
                </a:lnTo>
                <a:lnTo>
                  <a:pt x="1351" y="499"/>
                </a:lnTo>
                <a:lnTo>
                  <a:pt x="1351" y="499"/>
                </a:lnTo>
                <a:lnTo>
                  <a:pt x="1354" y="499"/>
                </a:lnTo>
                <a:lnTo>
                  <a:pt x="1360" y="499"/>
                </a:lnTo>
                <a:lnTo>
                  <a:pt x="1364" y="499"/>
                </a:lnTo>
                <a:lnTo>
                  <a:pt x="1368" y="497"/>
                </a:lnTo>
                <a:lnTo>
                  <a:pt x="1370" y="499"/>
                </a:lnTo>
                <a:lnTo>
                  <a:pt x="1372" y="501"/>
                </a:lnTo>
                <a:lnTo>
                  <a:pt x="1375" y="503"/>
                </a:lnTo>
                <a:lnTo>
                  <a:pt x="1375" y="503"/>
                </a:lnTo>
                <a:lnTo>
                  <a:pt x="1377" y="505"/>
                </a:lnTo>
                <a:lnTo>
                  <a:pt x="1381" y="508"/>
                </a:lnTo>
                <a:lnTo>
                  <a:pt x="1383" y="508"/>
                </a:lnTo>
                <a:lnTo>
                  <a:pt x="1385" y="508"/>
                </a:lnTo>
                <a:lnTo>
                  <a:pt x="1385" y="505"/>
                </a:lnTo>
                <a:lnTo>
                  <a:pt x="1387" y="505"/>
                </a:lnTo>
                <a:lnTo>
                  <a:pt x="1387" y="505"/>
                </a:lnTo>
                <a:lnTo>
                  <a:pt x="1391" y="505"/>
                </a:lnTo>
                <a:lnTo>
                  <a:pt x="1391" y="508"/>
                </a:lnTo>
                <a:lnTo>
                  <a:pt x="1393" y="508"/>
                </a:lnTo>
                <a:lnTo>
                  <a:pt x="1393" y="505"/>
                </a:lnTo>
                <a:lnTo>
                  <a:pt x="1393" y="505"/>
                </a:lnTo>
                <a:lnTo>
                  <a:pt x="1391" y="501"/>
                </a:lnTo>
                <a:lnTo>
                  <a:pt x="1389" y="499"/>
                </a:lnTo>
                <a:lnTo>
                  <a:pt x="1389" y="497"/>
                </a:lnTo>
                <a:lnTo>
                  <a:pt x="1387" y="497"/>
                </a:lnTo>
                <a:lnTo>
                  <a:pt x="1387" y="495"/>
                </a:lnTo>
                <a:lnTo>
                  <a:pt x="1387" y="495"/>
                </a:lnTo>
                <a:lnTo>
                  <a:pt x="1383" y="491"/>
                </a:lnTo>
                <a:lnTo>
                  <a:pt x="1383" y="491"/>
                </a:lnTo>
                <a:lnTo>
                  <a:pt x="1381" y="491"/>
                </a:lnTo>
                <a:lnTo>
                  <a:pt x="1381" y="489"/>
                </a:lnTo>
                <a:lnTo>
                  <a:pt x="1379" y="489"/>
                </a:lnTo>
                <a:lnTo>
                  <a:pt x="1379" y="489"/>
                </a:lnTo>
                <a:lnTo>
                  <a:pt x="1377" y="491"/>
                </a:lnTo>
                <a:lnTo>
                  <a:pt x="1377" y="491"/>
                </a:lnTo>
                <a:lnTo>
                  <a:pt x="1375" y="491"/>
                </a:lnTo>
                <a:lnTo>
                  <a:pt x="1375" y="491"/>
                </a:lnTo>
                <a:lnTo>
                  <a:pt x="1377" y="489"/>
                </a:lnTo>
                <a:lnTo>
                  <a:pt x="1379" y="487"/>
                </a:lnTo>
                <a:lnTo>
                  <a:pt x="1381" y="487"/>
                </a:lnTo>
                <a:lnTo>
                  <a:pt x="1383" y="489"/>
                </a:lnTo>
                <a:lnTo>
                  <a:pt x="1383" y="489"/>
                </a:lnTo>
                <a:lnTo>
                  <a:pt x="1385" y="489"/>
                </a:lnTo>
                <a:lnTo>
                  <a:pt x="1387" y="491"/>
                </a:lnTo>
                <a:lnTo>
                  <a:pt x="1387" y="491"/>
                </a:lnTo>
                <a:lnTo>
                  <a:pt x="1385" y="493"/>
                </a:lnTo>
                <a:lnTo>
                  <a:pt x="1385" y="493"/>
                </a:lnTo>
                <a:lnTo>
                  <a:pt x="1387" y="493"/>
                </a:lnTo>
                <a:lnTo>
                  <a:pt x="1387" y="495"/>
                </a:lnTo>
                <a:lnTo>
                  <a:pt x="1389" y="495"/>
                </a:lnTo>
                <a:lnTo>
                  <a:pt x="1389" y="495"/>
                </a:lnTo>
                <a:lnTo>
                  <a:pt x="1391" y="495"/>
                </a:lnTo>
                <a:lnTo>
                  <a:pt x="1391" y="495"/>
                </a:lnTo>
                <a:lnTo>
                  <a:pt x="1395" y="499"/>
                </a:lnTo>
                <a:lnTo>
                  <a:pt x="1395" y="499"/>
                </a:lnTo>
                <a:lnTo>
                  <a:pt x="1395" y="501"/>
                </a:lnTo>
                <a:lnTo>
                  <a:pt x="1398" y="503"/>
                </a:lnTo>
                <a:lnTo>
                  <a:pt x="1398" y="503"/>
                </a:lnTo>
                <a:lnTo>
                  <a:pt x="1400" y="503"/>
                </a:lnTo>
                <a:lnTo>
                  <a:pt x="1402" y="501"/>
                </a:lnTo>
                <a:lnTo>
                  <a:pt x="1402" y="501"/>
                </a:lnTo>
                <a:lnTo>
                  <a:pt x="1406" y="499"/>
                </a:lnTo>
                <a:lnTo>
                  <a:pt x="1410" y="497"/>
                </a:lnTo>
                <a:lnTo>
                  <a:pt x="1412" y="497"/>
                </a:lnTo>
                <a:lnTo>
                  <a:pt x="1414" y="495"/>
                </a:lnTo>
                <a:lnTo>
                  <a:pt x="1416" y="495"/>
                </a:lnTo>
                <a:lnTo>
                  <a:pt x="1416" y="493"/>
                </a:lnTo>
                <a:lnTo>
                  <a:pt x="1419" y="493"/>
                </a:lnTo>
                <a:lnTo>
                  <a:pt x="1421" y="489"/>
                </a:lnTo>
                <a:lnTo>
                  <a:pt x="1421" y="489"/>
                </a:lnTo>
                <a:lnTo>
                  <a:pt x="1421" y="489"/>
                </a:lnTo>
                <a:lnTo>
                  <a:pt x="1425" y="489"/>
                </a:lnTo>
                <a:lnTo>
                  <a:pt x="1425" y="487"/>
                </a:lnTo>
                <a:lnTo>
                  <a:pt x="1427" y="487"/>
                </a:lnTo>
                <a:lnTo>
                  <a:pt x="1427" y="484"/>
                </a:lnTo>
                <a:lnTo>
                  <a:pt x="1429" y="482"/>
                </a:lnTo>
                <a:lnTo>
                  <a:pt x="1429" y="478"/>
                </a:lnTo>
                <a:lnTo>
                  <a:pt x="1431" y="476"/>
                </a:lnTo>
                <a:lnTo>
                  <a:pt x="1429" y="476"/>
                </a:lnTo>
                <a:lnTo>
                  <a:pt x="1429" y="474"/>
                </a:lnTo>
                <a:lnTo>
                  <a:pt x="1427" y="472"/>
                </a:lnTo>
                <a:lnTo>
                  <a:pt x="1425" y="470"/>
                </a:lnTo>
                <a:lnTo>
                  <a:pt x="1421" y="468"/>
                </a:lnTo>
                <a:lnTo>
                  <a:pt x="1421" y="466"/>
                </a:lnTo>
                <a:lnTo>
                  <a:pt x="1419" y="466"/>
                </a:lnTo>
                <a:lnTo>
                  <a:pt x="1419" y="463"/>
                </a:lnTo>
                <a:lnTo>
                  <a:pt x="1419" y="463"/>
                </a:lnTo>
                <a:lnTo>
                  <a:pt x="1419" y="461"/>
                </a:lnTo>
                <a:lnTo>
                  <a:pt x="1419" y="459"/>
                </a:lnTo>
                <a:lnTo>
                  <a:pt x="1421" y="459"/>
                </a:lnTo>
                <a:lnTo>
                  <a:pt x="1419" y="459"/>
                </a:lnTo>
                <a:lnTo>
                  <a:pt x="1419" y="459"/>
                </a:lnTo>
                <a:lnTo>
                  <a:pt x="1419" y="459"/>
                </a:lnTo>
                <a:lnTo>
                  <a:pt x="1416" y="459"/>
                </a:lnTo>
                <a:lnTo>
                  <a:pt x="1416" y="459"/>
                </a:lnTo>
                <a:lnTo>
                  <a:pt x="1414" y="455"/>
                </a:lnTo>
                <a:lnTo>
                  <a:pt x="1414" y="455"/>
                </a:lnTo>
                <a:lnTo>
                  <a:pt x="1414" y="455"/>
                </a:lnTo>
                <a:lnTo>
                  <a:pt x="1414" y="455"/>
                </a:lnTo>
                <a:lnTo>
                  <a:pt x="1414" y="455"/>
                </a:lnTo>
                <a:lnTo>
                  <a:pt x="1412" y="453"/>
                </a:lnTo>
                <a:lnTo>
                  <a:pt x="1412" y="453"/>
                </a:lnTo>
                <a:lnTo>
                  <a:pt x="1412" y="451"/>
                </a:lnTo>
                <a:lnTo>
                  <a:pt x="1412" y="451"/>
                </a:lnTo>
                <a:lnTo>
                  <a:pt x="1414" y="451"/>
                </a:lnTo>
                <a:lnTo>
                  <a:pt x="1416" y="451"/>
                </a:lnTo>
                <a:lnTo>
                  <a:pt x="1419" y="451"/>
                </a:lnTo>
                <a:lnTo>
                  <a:pt x="1421" y="451"/>
                </a:lnTo>
                <a:lnTo>
                  <a:pt x="1421" y="451"/>
                </a:lnTo>
                <a:lnTo>
                  <a:pt x="1423" y="451"/>
                </a:lnTo>
                <a:lnTo>
                  <a:pt x="1425" y="451"/>
                </a:lnTo>
                <a:lnTo>
                  <a:pt x="1427" y="449"/>
                </a:lnTo>
                <a:lnTo>
                  <a:pt x="1431" y="447"/>
                </a:lnTo>
                <a:lnTo>
                  <a:pt x="1431" y="447"/>
                </a:lnTo>
                <a:lnTo>
                  <a:pt x="1431" y="445"/>
                </a:lnTo>
                <a:lnTo>
                  <a:pt x="1431" y="445"/>
                </a:lnTo>
                <a:lnTo>
                  <a:pt x="1429" y="443"/>
                </a:lnTo>
                <a:lnTo>
                  <a:pt x="1429" y="443"/>
                </a:lnTo>
                <a:lnTo>
                  <a:pt x="1427" y="443"/>
                </a:lnTo>
                <a:lnTo>
                  <a:pt x="1425" y="440"/>
                </a:lnTo>
                <a:lnTo>
                  <a:pt x="1421" y="440"/>
                </a:lnTo>
                <a:lnTo>
                  <a:pt x="1421" y="440"/>
                </a:lnTo>
                <a:lnTo>
                  <a:pt x="1423" y="438"/>
                </a:lnTo>
                <a:lnTo>
                  <a:pt x="1425" y="438"/>
                </a:lnTo>
                <a:lnTo>
                  <a:pt x="1429" y="436"/>
                </a:lnTo>
                <a:lnTo>
                  <a:pt x="1429" y="434"/>
                </a:lnTo>
                <a:lnTo>
                  <a:pt x="1429" y="434"/>
                </a:lnTo>
                <a:lnTo>
                  <a:pt x="1429" y="434"/>
                </a:lnTo>
                <a:lnTo>
                  <a:pt x="1423" y="432"/>
                </a:lnTo>
                <a:lnTo>
                  <a:pt x="1421" y="432"/>
                </a:lnTo>
                <a:lnTo>
                  <a:pt x="1419" y="432"/>
                </a:lnTo>
                <a:lnTo>
                  <a:pt x="1416" y="432"/>
                </a:lnTo>
                <a:lnTo>
                  <a:pt x="1416" y="432"/>
                </a:lnTo>
                <a:lnTo>
                  <a:pt x="1416" y="430"/>
                </a:lnTo>
                <a:lnTo>
                  <a:pt x="1416" y="430"/>
                </a:lnTo>
                <a:lnTo>
                  <a:pt x="1414" y="428"/>
                </a:lnTo>
                <a:lnTo>
                  <a:pt x="1410" y="426"/>
                </a:lnTo>
                <a:lnTo>
                  <a:pt x="1408" y="426"/>
                </a:lnTo>
                <a:lnTo>
                  <a:pt x="1410" y="426"/>
                </a:lnTo>
                <a:lnTo>
                  <a:pt x="1412" y="426"/>
                </a:lnTo>
                <a:lnTo>
                  <a:pt x="1414" y="424"/>
                </a:lnTo>
                <a:lnTo>
                  <a:pt x="1414" y="422"/>
                </a:lnTo>
                <a:lnTo>
                  <a:pt x="1410" y="422"/>
                </a:lnTo>
                <a:lnTo>
                  <a:pt x="1408" y="422"/>
                </a:lnTo>
                <a:lnTo>
                  <a:pt x="1406" y="422"/>
                </a:lnTo>
                <a:lnTo>
                  <a:pt x="1398" y="419"/>
                </a:lnTo>
                <a:lnTo>
                  <a:pt x="1395" y="422"/>
                </a:lnTo>
                <a:lnTo>
                  <a:pt x="1391" y="419"/>
                </a:lnTo>
                <a:lnTo>
                  <a:pt x="1387" y="417"/>
                </a:lnTo>
                <a:lnTo>
                  <a:pt x="1387" y="417"/>
                </a:lnTo>
                <a:lnTo>
                  <a:pt x="1381" y="417"/>
                </a:lnTo>
                <a:lnTo>
                  <a:pt x="1379" y="417"/>
                </a:lnTo>
                <a:lnTo>
                  <a:pt x="1377" y="417"/>
                </a:lnTo>
                <a:lnTo>
                  <a:pt x="1375" y="417"/>
                </a:lnTo>
                <a:lnTo>
                  <a:pt x="1372" y="417"/>
                </a:lnTo>
                <a:lnTo>
                  <a:pt x="1370" y="417"/>
                </a:lnTo>
                <a:lnTo>
                  <a:pt x="1368" y="417"/>
                </a:lnTo>
                <a:lnTo>
                  <a:pt x="1368" y="417"/>
                </a:lnTo>
                <a:lnTo>
                  <a:pt x="1368" y="417"/>
                </a:lnTo>
                <a:lnTo>
                  <a:pt x="1370" y="419"/>
                </a:lnTo>
                <a:lnTo>
                  <a:pt x="1370" y="419"/>
                </a:lnTo>
                <a:lnTo>
                  <a:pt x="1368" y="422"/>
                </a:lnTo>
                <a:lnTo>
                  <a:pt x="1370" y="424"/>
                </a:lnTo>
                <a:lnTo>
                  <a:pt x="1370" y="424"/>
                </a:lnTo>
                <a:lnTo>
                  <a:pt x="1370" y="424"/>
                </a:lnTo>
                <a:lnTo>
                  <a:pt x="1370" y="426"/>
                </a:lnTo>
                <a:lnTo>
                  <a:pt x="1370" y="426"/>
                </a:lnTo>
                <a:lnTo>
                  <a:pt x="1370" y="428"/>
                </a:lnTo>
                <a:lnTo>
                  <a:pt x="1370" y="428"/>
                </a:lnTo>
                <a:lnTo>
                  <a:pt x="1370" y="428"/>
                </a:lnTo>
                <a:lnTo>
                  <a:pt x="1370" y="430"/>
                </a:lnTo>
                <a:lnTo>
                  <a:pt x="1370" y="430"/>
                </a:lnTo>
                <a:lnTo>
                  <a:pt x="1370" y="432"/>
                </a:lnTo>
                <a:lnTo>
                  <a:pt x="1372" y="434"/>
                </a:lnTo>
                <a:lnTo>
                  <a:pt x="1372" y="434"/>
                </a:lnTo>
                <a:lnTo>
                  <a:pt x="1375" y="434"/>
                </a:lnTo>
                <a:lnTo>
                  <a:pt x="1379" y="436"/>
                </a:lnTo>
                <a:lnTo>
                  <a:pt x="1379" y="436"/>
                </a:lnTo>
                <a:lnTo>
                  <a:pt x="1379" y="438"/>
                </a:lnTo>
                <a:lnTo>
                  <a:pt x="1379" y="438"/>
                </a:lnTo>
                <a:lnTo>
                  <a:pt x="1377" y="438"/>
                </a:lnTo>
                <a:lnTo>
                  <a:pt x="1377" y="440"/>
                </a:lnTo>
                <a:lnTo>
                  <a:pt x="1375" y="440"/>
                </a:lnTo>
                <a:lnTo>
                  <a:pt x="1375" y="443"/>
                </a:lnTo>
                <a:lnTo>
                  <a:pt x="1375" y="443"/>
                </a:lnTo>
                <a:lnTo>
                  <a:pt x="1379" y="443"/>
                </a:lnTo>
                <a:lnTo>
                  <a:pt x="1379" y="445"/>
                </a:lnTo>
                <a:lnTo>
                  <a:pt x="1372" y="445"/>
                </a:lnTo>
                <a:lnTo>
                  <a:pt x="1372" y="445"/>
                </a:lnTo>
                <a:lnTo>
                  <a:pt x="1370" y="445"/>
                </a:lnTo>
                <a:lnTo>
                  <a:pt x="1368" y="445"/>
                </a:lnTo>
                <a:lnTo>
                  <a:pt x="1368" y="445"/>
                </a:lnTo>
                <a:lnTo>
                  <a:pt x="1368" y="445"/>
                </a:lnTo>
                <a:lnTo>
                  <a:pt x="1366" y="447"/>
                </a:lnTo>
                <a:lnTo>
                  <a:pt x="1366" y="447"/>
                </a:lnTo>
                <a:lnTo>
                  <a:pt x="1366" y="447"/>
                </a:lnTo>
                <a:lnTo>
                  <a:pt x="1366" y="449"/>
                </a:lnTo>
                <a:lnTo>
                  <a:pt x="1366" y="451"/>
                </a:lnTo>
                <a:lnTo>
                  <a:pt x="1366" y="453"/>
                </a:lnTo>
                <a:lnTo>
                  <a:pt x="1364" y="455"/>
                </a:lnTo>
                <a:lnTo>
                  <a:pt x="1362" y="461"/>
                </a:lnTo>
                <a:lnTo>
                  <a:pt x="1362" y="461"/>
                </a:lnTo>
                <a:lnTo>
                  <a:pt x="1356" y="468"/>
                </a:lnTo>
                <a:lnTo>
                  <a:pt x="1356" y="468"/>
                </a:lnTo>
                <a:lnTo>
                  <a:pt x="1356" y="470"/>
                </a:lnTo>
                <a:lnTo>
                  <a:pt x="1354" y="472"/>
                </a:lnTo>
                <a:lnTo>
                  <a:pt x="1354" y="476"/>
                </a:lnTo>
                <a:lnTo>
                  <a:pt x="1354" y="476"/>
                </a:lnTo>
                <a:lnTo>
                  <a:pt x="1354" y="476"/>
                </a:lnTo>
                <a:lnTo>
                  <a:pt x="1351" y="478"/>
                </a:lnTo>
                <a:lnTo>
                  <a:pt x="1351" y="478"/>
                </a:lnTo>
                <a:lnTo>
                  <a:pt x="1349" y="478"/>
                </a:lnTo>
                <a:lnTo>
                  <a:pt x="1349" y="478"/>
                </a:lnTo>
                <a:lnTo>
                  <a:pt x="1345" y="480"/>
                </a:lnTo>
                <a:lnTo>
                  <a:pt x="1343" y="482"/>
                </a:lnTo>
                <a:lnTo>
                  <a:pt x="1343" y="484"/>
                </a:lnTo>
                <a:lnTo>
                  <a:pt x="1343" y="482"/>
                </a:lnTo>
                <a:lnTo>
                  <a:pt x="1341" y="482"/>
                </a:lnTo>
                <a:lnTo>
                  <a:pt x="1341" y="482"/>
                </a:lnTo>
                <a:lnTo>
                  <a:pt x="1341" y="480"/>
                </a:lnTo>
                <a:lnTo>
                  <a:pt x="1341" y="478"/>
                </a:lnTo>
                <a:lnTo>
                  <a:pt x="1333" y="472"/>
                </a:lnTo>
                <a:lnTo>
                  <a:pt x="1331" y="470"/>
                </a:lnTo>
                <a:lnTo>
                  <a:pt x="1328" y="463"/>
                </a:lnTo>
                <a:lnTo>
                  <a:pt x="1328" y="463"/>
                </a:lnTo>
                <a:lnTo>
                  <a:pt x="1328" y="459"/>
                </a:lnTo>
                <a:lnTo>
                  <a:pt x="1328" y="457"/>
                </a:lnTo>
                <a:lnTo>
                  <a:pt x="1328" y="455"/>
                </a:lnTo>
                <a:lnTo>
                  <a:pt x="1328" y="455"/>
                </a:lnTo>
                <a:lnTo>
                  <a:pt x="1331" y="455"/>
                </a:lnTo>
                <a:lnTo>
                  <a:pt x="1331" y="457"/>
                </a:lnTo>
                <a:lnTo>
                  <a:pt x="1331" y="457"/>
                </a:lnTo>
                <a:lnTo>
                  <a:pt x="1333" y="457"/>
                </a:lnTo>
                <a:lnTo>
                  <a:pt x="1335" y="457"/>
                </a:lnTo>
                <a:lnTo>
                  <a:pt x="1335" y="457"/>
                </a:lnTo>
                <a:lnTo>
                  <a:pt x="1335" y="455"/>
                </a:lnTo>
                <a:lnTo>
                  <a:pt x="1335" y="455"/>
                </a:lnTo>
                <a:lnTo>
                  <a:pt x="1335" y="453"/>
                </a:lnTo>
                <a:lnTo>
                  <a:pt x="1335" y="453"/>
                </a:lnTo>
                <a:lnTo>
                  <a:pt x="1335" y="451"/>
                </a:lnTo>
                <a:lnTo>
                  <a:pt x="1335" y="449"/>
                </a:lnTo>
                <a:lnTo>
                  <a:pt x="1333" y="445"/>
                </a:lnTo>
                <a:lnTo>
                  <a:pt x="1333" y="443"/>
                </a:lnTo>
                <a:lnTo>
                  <a:pt x="1331" y="440"/>
                </a:lnTo>
                <a:lnTo>
                  <a:pt x="1328" y="440"/>
                </a:lnTo>
                <a:lnTo>
                  <a:pt x="1324" y="436"/>
                </a:lnTo>
                <a:lnTo>
                  <a:pt x="1320" y="434"/>
                </a:lnTo>
                <a:lnTo>
                  <a:pt x="1320" y="432"/>
                </a:lnTo>
                <a:lnTo>
                  <a:pt x="1318" y="432"/>
                </a:lnTo>
                <a:lnTo>
                  <a:pt x="1316" y="432"/>
                </a:lnTo>
                <a:lnTo>
                  <a:pt x="1314" y="432"/>
                </a:lnTo>
                <a:lnTo>
                  <a:pt x="1314" y="432"/>
                </a:lnTo>
                <a:lnTo>
                  <a:pt x="1310" y="436"/>
                </a:lnTo>
                <a:lnTo>
                  <a:pt x="1310" y="438"/>
                </a:lnTo>
                <a:lnTo>
                  <a:pt x="1307" y="440"/>
                </a:lnTo>
                <a:lnTo>
                  <a:pt x="1307" y="443"/>
                </a:lnTo>
                <a:lnTo>
                  <a:pt x="1307" y="445"/>
                </a:lnTo>
                <a:lnTo>
                  <a:pt x="1305" y="447"/>
                </a:lnTo>
                <a:lnTo>
                  <a:pt x="1305" y="449"/>
                </a:lnTo>
                <a:lnTo>
                  <a:pt x="1305" y="451"/>
                </a:lnTo>
                <a:lnTo>
                  <a:pt x="1305" y="451"/>
                </a:lnTo>
                <a:lnTo>
                  <a:pt x="1303" y="453"/>
                </a:lnTo>
                <a:lnTo>
                  <a:pt x="1301" y="455"/>
                </a:lnTo>
                <a:lnTo>
                  <a:pt x="1301" y="455"/>
                </a:lnTo>
                <a:lnTo>
                  <a:pt x="1301" y="457"/>
                </a:lnTo>
                <a:lnTo>
                  <a:pt x="1301" y="457"/>
                </a:lnTo>
                <a:lnTo>
                  <a:pt x="1301" y="457"/>
                </a:lnTo>
                <a:lnTo>
                  <a:pt x="1299" y="455"/>
                </a:lnTo>
                <a:lnTo>
                  <a:pt x="1299" y="455"/>
                </a:lnTo>
                <a:lnTo>
                  <a:pt x="1299" y="455"/>
                </a:lnTo>
                <a:lnTo>
                  <a:pt x="1297" y="453"/>
                </a:lnTo>
                <a:lnTo>
                  <a:pt x="1297" y="453"/>
                </a:lnTo>
                <a:lnTo>
                  <a:pt x="1295" y="451"/>
                </a:lnTo>
                <a:lnTo>
                  <a:pt x="1297" y="449"/>
                </a:lnTo>
                <a:lnTo>
                  <a:pt x="1297" y="447"/>
                </a:lnTo>
                <a:lnTo>
                  <a:pt x="1297" y="445"/>
                </a:lnTo>
                <a:lnTo>
                  <a:pt x="1297" y="443"/>
                </a:lnTo>
                <a:lnTo>
                  <a:pt x="1297" y="443"/>
                </a:lnTo>
                <a:lnTo>
                  <a:pt x="1297" y="440"/>
                </a:lnTo>
                <a:lnTo>
                  <a:pt x="1295" y="440"/>
                </a:lnTo>
                <a:lnTo>
                  <a:pt x="1293" y="436"/>
                </a:lnTo>
                <a:lnTo>
                  <a:pt x="1287" y="432"/>
                </a:lnTo>
                <a:lnTo>
                  <a:pt x="1287" y="430"/>
                </a:lnTo>
                <a:lnTo>
                  <a:pt x="1287" y="430"/>
                </a:lnTo>
                <a:lnTo>
                  <a:pt x="1289" y="430"/>
                </a:lnTo>
                <a:lnTo>
                  <a:pt x="1289" y="430"/>
                </a:lnTo>
                <a:lnTo>
                  <a:pt x="1289" y="430"/>
                </a:lnTo>
                <a:lnTo>
                  <a:pt x="1289" y="432"/>
                </a:lnTo>
                <a:lnTo>
                  <a:pt x="1291" y="432"/>
                </a:lnTo>
                <a:lnTo>
                  <a:pt x="1293" y="430"/>
                </a:lnTo>
                <a:lnTo>
                  <a:pt x="1293" y="430"/>
                </a:lnTo>
                <a:lnTo>
                  <a:pt x="1293" y="428"/>
                </a:lnTo>
                <a:lnTo>
                  <a:pt x="1295" y="428"/>
                </a:lnTo>
                <a:lnTo>
                  <a:pt x="1295" y="428"/>
                </a:lnTo>
                <a:lnTo>
                  <a:pt x="1297" y="428"/>
                </a:lnTo>
                <a:lnTo>
                  <a:pt x="1297" y="426"/>
                </a:lnTo>
                <a:lnTo>
                  <a:pt x="1297" y="426"/>
                </a:lnTo>
                <a:lnTo>
                  <a:pt x="1295" y="426"/>
                </a:lnTo>
                <a:lnTo>
                  <a:pt x="1295" y="426"/>
                </a:lnTo>
                <a:lnTo>
                  <a:pt x="1293" y="426"/>
                </a:lnTo>
                <a:lnTo>
                  <a:pt x="1291" y="426"/>
                </a:lnTo>
                <a:lnTo>
                  <a:pt x="1284" y="424"/>
                </a:lnTo>
                <a:lnTo>
                  <a:pt x="1282" y="426"/>
                </a:lnTo>
                <a:lnTo>
                  <a:pt x="1282" y="424"/>
                </a:lnTo>
                <a:lnTo>
                  <a:pt x="1284" y="424"/>
                </a:lnTo>
                <a:lnTo>
                  <a:pt x="1287" y="422"/>
                </a:lnTo>
                <a:lnTo>
                  <a:pt x="1287" y="422"/>
                </a:lnTo>
                <a:lnTo>
                  <a:pt x="1287" y="422"/>
                </a:lnTo>
                <a:lnTo>
                  <a:pt x="1284" y="422"/>
                </a:lnTo>
                <a:lnTo>
                  <a:pt x="1282" y="424"/>
                </a:lnTo>
                <a:lnTo>
                  <a:pt x="1278" y="424"/>
                </a:lnTo>
                <a:lnTo>
                  <a:pt x="1276" y="426"/>
                </a:lnTo>
                <a:lnTo>
                  <a:pt x="1272" y="424"/>
                </a:lnTo>
                <a:lnTo>
                  <a:pt x="1272" y="422"/>
                </a:lnTo>
                <a:lnTo>
                  <a:pt x="1272" y="422"/>
                </a:lnTo>
                <a:lnTo>
                  <a:pt x="1270" y="422"/>
                </a:lnTo>
                <a:lnTo>
                  <a:pt x="1268" y="422"/>
                </a:lnTo>
                <a:lnTo>
                  <a:pt x="1266" y="422"/>
                </a:lnTo>
                <a:lnTo>
                  <a:pt x="1263" y="422"/>
                </a:lnTo>
                <a:lnTo>
                  <a:pt x="1263" y="422"/>
                </a:lnTo>
                <a:lnTo>
                  <a:pt x="1261" y="422"/>
                </a:lnTo>
                <a:lnTo>
                  <a:pt x="1263" y="419"/>
                </a:lnTo>
                <a:lnTo>
                  <a:pt x="1270" y="415"/>
                </a:lnTo>
                <a:lnTo>
                  <a:pt x="1274" y="413"/>
                </a:lnTo>
                <a:lnTo>
                  <a:pt x="1276" y="411"/>
                </a:lnTo>
                <a:lnTo>
                  <a:pt x="1274" y="411"/>
                </a:lnTo>
                <a:lnTo>
                  <a:pt x="1274" y="411"/>
                </a:lnTo>
                <a:lnTo>
                  <a:pt x="1268" y="411"/>
                </a:lnTo>
                <a:lnTo>
                  <a:pt x="1268" y="411"/>
                </a:lnTo>
                <a:lnTo>
                  <a:pt x="1268" y="409"/>
                </a:lnTo>
                <a:lnTo>
                  <a:pt x="1270" y="407"/>
                </a:lnTo>
                <a:lnTo>
                  <a:pt x="1270" y="407"/>
                </a:lnTo>
                <a:lnTo>
                  <a:pt x="1270" y="407"/>
                </a:lnTo>
                <a:lnTo>
                  <a:pt x="1272" y="407"/>
                </a:lnTo>
                <a:lnTo>
                  <a:pt x="1274" y="409"/>
                </a:lnTo>
                <a:lnTo>
                  <a:pt x="1274" y="409"/>
                </a:lnTo>
                <a:lnTo>
                  <a:pt x="1276" y="409"/>
                </a:lnTo>
                <a:lnTo>
                  <a:pt x="1280" y="409"/>
                </a:lnTo>
                <a:lnTo>
                  <a:pt x="1280" y="409"/>
                </a:lnTo>
                <a:lnTo>
                  <a:pt x="1280" y="409"/>
                </a:lnTo>
                <a:lnTo>
                  <a:pt x="1280" y="407"/>
                </a:lnTo>
                <a:lnTo>
                  <a:pt x="1278" y="405"/>
                </a:lnTo>
                <a:lnTo>
                  <a:pt x="1278" y="405"/>
                </a:lnTo>
                <a:lnTo>
                  <a:pt x="1278" y="405"/>
                </a:lnTo>
                <a:lnTo>
                  <a:pt x="1276" y="405"/>
                </a:lnTo>
                <a:lnTo>
                  <a:pt x="1276" y="405"/>
                </a:lnTo>
                <a:lnTo>
                  <a:pt x="1276" y="405"/>
                </a:lnTo>
                <a:lnTo>
                  <a:pt x="1274" y="405"/>
                </a:lnTo>
                <a:lnTo>
                  <a:pt x="1274" y="405"/>
                </a:lnTo>
                <a:lnTo>
                  <a:pt x="1274" y="403"/>
                </a:lnTo>
                <a:lnTo>
                  <a:pt x="1274" y="403"/>
                </a:lnTo>
                <a:lnTo>
                  <a:pt x="1272" y="401"/>
                </a:lnTo>
                <a:lnTo>
                  <a:pt x="1270" y="396"/>
                </a:lnTo>
                <a:lnTo>
                  <a:pt x="1270" y="396"/>
                </a:lnTo>
                <a:lnTo>
                  <a:pt x="1270" y="396"/>
                </a:lnTo>
                <a:lnTo>
                  <a:pt x="1268" y="394"/>
                </a:lnTo>
                <a:lnTo>
                  <a:pt x="1266" y="394"/>
                </a:lnTo>
                <a:lnTo>
                  <a:pt x="1263" y="392"/>
                </a:lnTo>
                <a:lnTo>
                  <a:pt x="1261" y="392"/>
                </a:lnTo>
                <a:lnTo>
                  <a:pt x="1261" y="390"/>
                </a:lnTo>
                <a:lnTo>
                  <a:pt x="1261" y="390"/>
                </a:lnTo>
                <a:lnTo>
                  <a:pt x="1261" y="390"/>
                </a:lnTo>
                <a:lnTo>
                  <a:pt x="1261" y="386"/>
                </a:lnTo>
                <a:lnTo>
                  <a:pt x="1261" y="384"/>
                </a:lnTo>
                <a:lnTo>
                  <a:pt x="1261" y="380"/>
                </a:lnTo>
                <a:lnTo>
                  <a:pt x="1261" y="380"/>
                </a:lnTo>
                <a:lnTo>
                  <a:pt x="1259" y="378"/>
                </a:lnTo>
                <a:lnTo>
                  <a:pt x="1257" y="375"/>
                </a:lnTo>
                <a:lnTo>
                  <a:pt x="1255" y="373"/>
                </a:lnTo>
                <a:lnTo>
                  <a:pt x="1253" y="371"/>
                </a:lnTo>
                <a:lnTo>
                  <a:pt x="1249" y="369"/>
                </a:lnTo>
                <a:lnTo>
                  <a:pt x="1249" y="369"/>
                </a:lnTo>
                <a:lnTo>
                  <a:pt x="1249" y="367"/>
                </a:lnTo>
                <a:lnTo>
                  <a:pt x="1249" y="367"/>
                </a:lnTo>
                <a:lnTo>
                  <a:pt x="1249" y="367"/>
                </a:lnTo>
                <a:lnTo>
                  <a:pt x="1245" y="367"/>
                </a:lnTo>
                <a:lnTo>
                  <a:pt x="1243" y="367"/>
                </a:lnTo>
                <a:lnTo>
                  <a:pt x="1240" y="367"/>
                </a:lnTo>
                <a:lnTo>
                  <a:pt x="1238" y="365"/>
                </a:lnTo>
                <a:lnTo>
                  <a:pt x="1238" y="363"/>
                </a:lnTo>
                <a:lnTo>
                  <a:pt x="1238" y="361"/>
                </a:lnTo>
                <a:lnTo>
                  <a:pt x="1236" y="361"/>
                </a:lnTo>
                <a:lnTo>
                  <a:pt x="1236" y="361"/>
                </a:lnTo>
                <a:lnTo>
                  <a:pt x="1232" y="361"/>
                </a:lnTo>
                <a:lnTo>
                  <a:pt x="1228" y="363"/>
                </a:lnTo>
                <a:lnTo>
                  <a:pt x="1224" y="367"/>
                </a:lnTo>
                <a:lnTo>
                  <a:pt x="1222" y="369"/>
                </a:lnTo>
                <a:lnTo>
                  <a:pt x="1219" y="371"/>
                </a:lnTo>
                <a:lnTo>
                  <a:pt x="1219" y="371"/>
                </a:lnTo>
                <a:lnTo>
                  <a:pt x="1219" y="373"/>
                </a:lnTo>
                <a:lnTo>
                  <a:pt x="1219" y="373"/>
                </a:lnTo>
                <a:lnTo>
                  <a:pt x="1222" y="373"/>
                </a:lnTo>
                <a:lnTo>
                  <a:pt x="1226" y="373"/>
                </a:lnTo>
                <a:lnTo>
                  <a:pt x="1226" y="373"/>
                </a:lnTo>
                <a:lnTo>
                  <a:pt x="1226" y="375"/>
                </a:lnTo>
                <a:lnTo>
                  <a:pt x="1224" y="378"/>
                </a:lnTo>
                <a:lnTo>
                  <a:pt x="1222" y="378"/>
                </a:lnTo>
                <a:lnTo>
                  <a:pt x="1222" y="378"/>
                </a:lnTo>
                <a:lnTo>
                  <a:pt x="1219" y="378"/>
                </a:lnTo>
                <a:lnTo>
                  <a:pt x="1217" y="378"/>
                </a:lnTo>
                <a:lnTo>
                  <a:pt x="1217" y="375"/>
                </a:lnTo>
                <a:lnTo>
                  <a:pt x="1215" y="375"/>
                </a:lnTo>
                <a:lnTo>
                  <a:pt x="1215" y="378"/>
                </a:lnTo>
                <a:lnTo>
                  <a:pt x="1213" y="378"/>
                </a:lnTo>
                <a:lnTo>
                  <a:pt x="1211" y="380"/>
                </a:lnTo>
                <a:lnTo>
                  <a:pt x="1211" y="380"/>
                </a:lnTo>
                <a:lnTo>
                  <a:pt x="1211" y="382"/>
                </a:lnTo>
                <a:lnTo>
                  <a:pt x="1211" y="382"/>
                </a:lnTo>
                <a:lnTo>
                  <a:pt x="1209" y="384"/>
                </a:lnTo>
                <a:lnTo>
                  <a:pt x="1209" y="384"/>
                </a:lnTo>
                <a:lnTo>
                  <a:pt x="1211" y="386"/>
                </a:lnTo>
                <a:lnTo>
                  <a:pt x="1209" y="386"/>
                </a:lnTo>
                <a:lnTo>
                  <a:pt x="1209" y="390"/>
                </a:lnTo>
                <a:lnTo>
                  <a:pt x="1209" y="392"/>
                </a:lnTo>
                <a:lnTo>
                  <a:pt x="1211" y="394"/>
                </a:lnTo>
                <a:lnTo>
                  <a:pt x="1213" y="396"/>
                </a:lnTo>
                <a:lnTo>
                  <a:pt x="1215" y="396"/>
                </a:lnTo>
                <a:lnTo>
                  <a:pt x="1217" y="394"/>
                </a:lnTo>
                <a:lnTo>
                  <a:pt x="1219" y="394"/>
                </a:lnTo>
                <a:lnTo>
                  <a:pt x="1217" y="396"/>
                </a:lnTo>
                <a:lnTo>
                  <a:pt x="1217" y="398"/>
                </a:lnTo>
                <a:lnTo>
                  <a:pt x="1219" y="398"/>
                </a:lnTo>
                <a:lnTo>
                  <a:pt x="1215" y="398"/>
                </a:lnTo>
                <a:lnTo>
                  <a:pt x="1215" y="398"/>
                </a:lnTo>
                <a:lnTo>
                  <a:pt x="1213" y="398"/>
                </a:lnTo>
                <a:lnTo>
                  <a:pt x="1213" y="401"/>
                </a:lnTo>
                <a:lnTo>
                  <a:pt x="1211" y="401"/>
                </a:lnTo>
                <a:lnTo>
                  <a:pt x="1209" y="405"/>
                </a:lnTo>
                <a:lnTo>
                  <a:pt x="1209" y="407"/>
                </a:lnTo>
                <a:lnTo>
                  <a:pt x="1209" y="407"/>
                </a:lnTo>
                <a:lnTo>
                  <a:pt x="1209" y="409"/>
                </a:lnTo>
                <a:lnTo>
                  <a:pt x="1213" y="413"/>
                </a:lnTo>
                <a:lnTo>
                  <a:pt x="1215" y="415"/>
                </a:lnTo>
                <a:lnTo>
                  <a:pt x="1215" y="415"/>
                </a:lnTo>
                <a:lnTo>
                  <a:pt x="1215" y="417"/>
                </a:lnTo>
                <a:lnTo>
                  <a:pt x="1217" y="417"/>
                </a:lnTo>
                <a:lnTo>
                  <a:pt x="1219" y="417"/>
                </a:lnTo>
                <a:lnTo>
                  <a:pt x="1222" y="419"/>
                </a:lnTo>
                <a:lnTo>
                  <a:pt x="1224" y="419"/>
                </a:lnTo>
                <a:lnTo>
                  <a:pt x="1224" y="419"/>
                </a:lnTo>
                <a:lnTo>
                  <a:pt x="1228" y="422"/>
                </a:lnTo>
                <a:lnTo>
                  <a:pt x="1234" y="424"/>
                </a:lnTo>
                <a:lnTo>
                  <a:pt x="1234" y="424"/>
                </a:lnTo>
                <a:lnTo>
                  <a:pt x="1236" y="422"/>
                </a:lnTo>
                <a:lnTo>
                  <a:pt x="1236" y="422"/>
                </a:lnTo>
                <a:lnTo>
                  <a:pt x="1236" y="422"/>
                </a:lnTo>
                <a:lnTo>
                  <a:pt x="1238" y="424"/>
                </a:lnTo>
                <a:lnTo>
                  <a:pt x="1240" y="426"/>
                </a:lnTo>
                <a:lnTo>
                  <a:pt x="1240" y="426"/>
                </a:lnTo>
                <a:lnTo>
                  <a:pt x="1243" y="426"/>
                </a:lnTo>
                <a:lnTo>
                  <a:pt x="1243" y="428"/>
                </a:lnTo>
                <a:lnTo>
                  <a:pt x="1247" y="428"/>
                </a:lnTo>
                <a:lnTo>
                  <a:pt x="1247" y="426"/>
                </a:lnTo>
                <a:lnTo>
                  <a:pt x="1249" y="426"/>
                </a:lnTo>
                <a:lnTo>
                  <a:pt x="1251" y="426"/>
                </a:lnTo>
                <a:lnTo>
                  <a:pt x="1253" y="426"/>
                </a:lnTo>
                <a:lnTo>
                  <a:pt x="1253" y="428"/>
                </a:lnTo>
                <a:lnTo>
                  <a:pt x="1253" y="428"/>
                </a:lnTo>
                <a:lnTo>
                  <a:pt x="1253" y="428"/>
                </a:lnTo>
                <a:lnTo>
                  <a:pt x="1255" y="428"/>
                </a:lnTo>
                <a:lnTo>
                  <a:pt x="1253" y="430"/>
                </a:lnTo>
                <a:lnTo>
                  <a:pt x="1253" y="430"/>
                </a:lnTo>
                <a:lnTo>
                  <a:pt x="1249" y="432"/>
                </a:lnTo>
                <a:lnTo>
                  <a:pt x="1249" y="432"/>
                </a:lnTo>
                <a:lnTo>
                  <a:pt x="1249" y="432"/>
                </a:lnTo>
                <a:lnTo>
                  <a:pt x="1251" y="428"/>
                </a:lnTo>
                <a:lnTo>
                  <a:pt x="1251" y="428"/>
                </a:lnTo>
                <a:lnTo>
                  <a:pt x="1249" y="428"/>
                </a:lnTo>
                <a:lnTo>
                  <a:pt x="1245" y="430"/>
                </a:lnTo>
                <a:lnTo>
                  <a:pt x="1243" y="430"/>
                </a:lnTo>
                <a:lnTo>
                  <a:pt x="1243" y="432"/>
                </a:lnTo>
                <a:lnTo>
                  <a:pt x="1243" y="432"/>
                </a:lnTo>
                <a:lnTo>
                  <a:pt x="1243" y="434"/>
                </a:lnTo>
                <a:lnTo>
                  <a:pt x="1243" y="434"/>
                </a:lnTo>
                <a:lnTo>
                  <a:pt x="1245" y="434"/>
                </a:lnTo>
                <a:lnTo>
                  <a:pt x="1245" y="434"/>
                </a:lnTo>
                <a:lnTo>
                  <a:pt x="1243" y="436"/>
                </a:lnTo>
                <a:lnTo>
                  <a:pt x="1238" y="438"/>
                </a:lnTo>
                <a:lnTo>
                  <a:pt x="1238" y="440"/>
                </a:lnTo>
                <a:lnTo>
                  <a:pt x="1236" y="443"/>
                </a:lnTo>
                <a:lnTo>
                  <a:pt x="1238" y="445"/>
                </a:lnTo>
                <a:lnTo>
                  <a:pt x="1238" y="445"/>
                </a:lnTo>
                <a:lnTo>
                  <a:pt x="1243" y="445"/>
                </a:lnTo>
                <a:lnTo>
                  <a:pt x="1245" y="445"/>
                </a:lnTo>
                <a:lnTo>
                  <a:pt x="1247" y="443"/>
                </a:lnTo>
                <a:lnTo>
                  <a:pt x="1247" y="440"/>
                </a:lnTo>
                <a:lnTo>
                  <a:pt x="1247" y="438"/>
                </a:lnTo>
                <a:lnTo>
                  <a:pt x="1247" y="438"/>
                </a:lnTo>
                <a:lnTo>
                  <a:pt x="1249" y="438"/>
                </a:lnTo>
                <a:lnTo>
                  <a:pt x="1249" y="438"/>
                </a:lnTo>
                <a:lnTo>
                  <a:pt x="1249" y="438"/>
                </a:lnTo>
                <a:lnTo>
                  <a:pt x="1251" y="440"/>
                </a:lnTo>
                <a:lnTo>
                  <a:pt x="1251" y="440"/>
                </a:lnTo>
                <a:lnTo>
                  <a:pt x="1251" y="443"/>
                </a:lnTo>
                <a:lnTo>
                  <a:pt x="1251" y="445"/>
                </a:lnTo>
                <a:lnTo>
                  <a:pt x="1251" y="447"/>
                </a:lnTo>
                <a:lnTo>
                  <a:pt x="1251" y="447"/>
                </a:lnTo>
                <a:lnTo>
                  <a:pt x="1251" y="447"/>
                </a:lnTo>
                <a:lnTo>
                  <a:pt x="1253" y="449"/>
                </a:lnTo>
                <a:lnTo>
                  <a:pt x="1253" y="449"/>
                </a:lnTo>
                <a:lnTo>
                  <a:pt x="1251" y="449"/>
                </a:lnTo>
                <a:lnTo>
                  <a:pt x="1247" y="451"/>
                </a:lnTo>
                <a:lnTo>
                  <a:pt x="1245" y="453"/>
                </a:lnTo>
                <a:lnTo>
                  <a:pt x="1243" y="455"/>
                </a:lnTo>
                <a:lnTo>
                  <a:pt x="1240" y="457"/>
                </a:lnTo>
                <a:lnTo>
                  <a:pt x="1238" y="459"/>
                </a:lnTo>
                <a:lnTo>
                  <a:pt x="1234" y="461"/>
                </a:lnTo>
                <a:lnTo>
                  <a:pt x="1234" y="461"/>
                </a:lnTo>
                <a:lnTo>
                  <a:pt x="1232" y="461"/>
                </a:lnTo>
                <a:lnTo>
                  <a:pt x="1230" y="461"/>
                </a:lnTo>
                <a:lnTo>
                  <a:pt x="1228" y="461"/>
                </a:lnTo>
                <a:lnTo>
                  <a:pt x="1226" y="461"/>
                </a:lnTo>
                <a:lnTo>
                  <a:pt x="1226" y="461"/>
                </a:lnTo>
                <a:lnTo>
                  <a:pt x="1226" y="463"/>
                </a:lnTo>
                <a:lnTo>
                  <a:pt x="1222" y="470"/>
                </a:lnTo>
                <a:lnTo>
                  <a:pt x="1222" y="470"/>
                </a:lnTo>
                <a:lnTo>
                  <a:pt x="1226" y="472"/>
                </a:lnTo>
                <a:lnTo>
                  <a:pt x="1226" y="474"/>
                </a:lnTo>
                <a:lnTo>
                  <a:pt x="1228" y="478"/>
                </a:lnTo>
                <a:lnTo>
                  <a:pt x="1228" y="480"/>
                </a:lnTo>
                <a:lnTo>
                  <a:pt x="1226" y="484"/>
                </a:lnTo>
                <a:lnTo>
                  <a:pt x="1226" y="489"/>
                </a:lnTo>
                <a:lnTo>
                  <a:pt x="1226" y="489"/>
                </a:lnTo>
                <a:lnTo>
                  <a:pt x="1224" y="489"/>
                </a:lnTo>
                <a:lnTo>
                  <a:pt x="1222" y="489"/>
                </a:lnTo>
                <a:lnTo>
                  <a:pt x="1217" y="489"/>
                </a:lnTo>
                <a:lnTo>
                  <a:pt x="1217" y="489"/>
                </a:lnTo>
                <a:lnTo>
                  <a:pt x="1215" y="489"/>
                </a:lnTo>
                <a:lnTo>
                  <a:pt x="1217" y="491"/>
                </a:lnTo>
                <a:lnTo>
                  <a:pt x="1219" y="495"/>
                </a:lnTo>
                <a:lnTo>
                  <a:pt x="1222" y="495"/>
                </a:lnTo>
                <a:lnTo>
                  <a:pt x="1219" y="497"/>
                </a:lnTo>
                <a:lnTo>
                  <a:pt x="1219" y="497"/>
                </a:lnTo>
                <a:lnTo>
                  <a:pt x="1219" y="495"/>
                </a:lnTo>
                <a:lnTo>
                  <a:pt x="1219" y="493"/>
                </a:lnTo>
                <a:lnTo>
                  <a:pt x="1211" y="489"/>
                </a:lnTo>
                <a:lnTo>
                  <a:pt x="1211" y="487"/>
                </a:lnTo>
                <a:lnTo>
                  <a:pt x="1211" y="487"/>
                </a:lnTo>
                <a:lnTo>
                  <a:pt x="1211" y="487"/>
                </a:lnTo>
                <a:lnTo>
                  <a:pt x="1211" y="487"/>
                </a:lnTo>
                <a:lnTo>
                  <a:pt x="1213" y="489"/>
                </a:lnTo>
                <a:lnTo>
                  <a:pt x="1215" y="489"/>
                </a:lnTo>
                <a:lnTo>
                  <a:pt x="1217" y="487"/>
                </a:lnTo>
                <a:lnTo>
                  <a:pt x="1217" y="487"/>
                </a:lnTo>
                <a:lnTo>
                  <a:pt x="1219" y="489"/>
                </a:lnTo>
                <a:lnTo>
                  <a:pt x="1219" y="489"/>
                </a:lnTo>
                <a:lnTo>
                  <a:pt x="1222" y="489"/>
                </a:lnTo>
                <a:lnTo>
                  <a:pt x="1224" y="489"/>
                </a:lnTo>
                <a:lnTo>
                  <a:pt x="1224" y="489"/>
                </a:lnTo>
                <a:lnTo>
                  <a:pt x="1226" y="489"/>
                </a:lnTo>
                <a:lnTo>
                  <a:pt x="1226" y="487"/>
                </a:lnTo>
                <a:lnTo>
                  <a:pt x="1226" y="487"/>
                </a:lnTo>
                <a:lnTo>
                  <a:pt x="1226" y="484"/>
                </a:lnTo>
                <a:lnTo>
                  <a:pt x="1226" y="484"/>
                </a:lnTo>
                <a:lnTo>
                  <a:pt x="1224" y="482"/>
                </a:lnTo>
                <a:lnTo>
                  <a:pt x="1224" y="482"/>
                </a:lnTo>
                <a:lnTo>
                  <a:pt x="1222" y="482"/>
                </a:lnTo>
                <a:lnTo>
                  <a:pt x="1219" y="482"/>
                </a:lnTo>
                <a:lnTo>
                  <a:pt x="1219" y="482"/>
                </a:lnTo>
                <a:lnTo>
                  <a:pt x="1222" y="480"/>
                </a:lnTo>
                <a:lnTo>
                  <a:pt x="1222" y="480"/>
                </a:lnTo>
                <a:lnTo>
                  <a:pt x="1219" y="480"/>
                </a:lnTo>
                <a:lnTo>
                  <a:pt x="1217" y="480"/>
                </a:lnTo>
                <a:lnTo>
                  <a:pt x="1215" y="480"/>
                </a:lnTo>
                <a:lnTo>
                  <a:pt x="1215" y="480"/>
                </a:lnTo>
                <a:lnTo>
                  <a:pt x="1215" y="478"/>
                </a:lnTo>
                <a:lnTo>
                  <a:pt x="1213" y="478"/>
                </a:lnTo>
                <a:lnTo>
                  <a:pt x="1211" y="476"/>
                </a:lnTo>
                <a:lnTo>
                  <a:pt x="1211" y="474"/>
                </a:lnTo>
                <a:lnTo>
                  <a:pt x="1213" y="472"/>
                </a:lnTo>
                <a:lnTo>
                  <a:pt x="1213" y="470"/>
                </a:lnTo>
                <a:lnTo>
                  <a:pt x="1215" y="468"/>
                </a:lnTo>
                <a:lnTo>
                  <a:pt x="1217" y="459"/>
                </a:lnTo>
                <a:lnTo>
                  <a:pt x="1217" y="457"/>
                </a:lnTo>
                <a:lnTo>
                  <a:pt x="1215" y="457"/>
                </a:lnTo>
                <a:lnTo>
                  <a:pt x="1211" y="459"/>
                </a:lnTo>
                <a:lnTo>
                  <a:pt x="1211" y="459"/>
                </a:lnTo>
                <a:lnTo>
                  <a:pt x="1209" y="461"/>
                </a:lnTo>
                <a:lnTo>
                  <a:pt x="1209" y="461"/>
                </a:lnTo>
                <a:lnTo>
                  <a:pt x="1209" y="461"/>
                </a:lnTo>
                <a:lnTo>
                  <a:pt x="1207" y="461"/>
                </a:lnTo>
                <a:lnTo>
                  <a:pt x="1207" y="461"/>
                </a:lnTo>
                <a:lnTo>
                  <a:pt x="1209" y="457"/>
                </a:lnTo>
                <a:lnTo>
                  <a:pt x="1211" y="455"/>
                </a:lnTo>
                <a:lnTo>
                  <a:pt x="1211" y="455"/>
                </a:lnTo>
                <a:lnTo>
                  <a:pt x="1207" y="457"/>
                </a:lnTo>
                <a:lnTo>
                  <a:pt x="1203" y="457"/>
                </a:lnTo>
                <a:lnTo>
                  <a:pt x="1203" y="457"/>
                </a:lnTo>
                <a:lnTo>
                  <a:pt x="1201" y="455"/>
                </a:lnTo>
                <a:lnTo>
                  <a:pt x="1201" y="453"/>
                </a:lnTo>
                <a:lnTo>
                  <a:pt x="1199" y="453"/>
                </a:lnTo>
                <a:lnTo>
                  <a:pt x="1199" y="451"/>
                </a:lnTo>
                <a:lnTo>
                  <a:pt x="1196" y="451"/>
                </a:lnTo>
                <a:lnTo>
                  <a:pt x="1196" y="451"/>
                </a:lnTo>
                <a:lnTo>
                  <a:pt x="1194" y="451"/>
                </a:lnTo>
                <a:lnTo>
                  <a:pt x="1192" y="451"/>
                </a:lnTo>
                <a:lnTo>
                  <a:pt x="1190" y="451"/>
                </a:lnTo>
                <a:lnTo>
                  <a:pt x="1188" y="451"/>
                </a:lnTo>
                <a:lnTo>
                  <a:pt x="1188" y="451"/>
                </a:lnTo>
                <a:lnTo>
                  <a:pt x="1190" y="453"/>
                </a:lnTo>
                <a:lnTo>
                  <a:pt x="1190" y="453"/>
                </a:lnTo>
                <a:lnTo>
                  <a:pt x="1186" y="455"/>
                </a:lnTo>
                <a:lnTo>
                  <a:pt x="1184" y="455"/>
                </a:lnTo>
                <a:lnTo>
                  <a:pt x="1182" y="453"/>
                </a:lnTo>
                <a:lnTo>
                  <a:pt x="1180" y="453"/>
                </a:lnTo>
                <a:lnTo>
                  <a:pt x="1180" y="453"/>
                </a:lnTo>
                <a:lnTo>
                  <a:pt x="1178" y="455"/>
                </a:lnTo>
                <a:lnTo>
                  <a:pt x="1180" y="455"/>
                </a:lnTo>
                <a:lnTo>
                  <a:pt x="1182" y="457"/>
                </a:lnTo>
                <a:lnTo>
                  <a:pt x="1182" y="457"/>
                </a:lnTo>
                <a:lnTo>
                  <a:pt x="1182" y="459"/>
                </a:lnTo>
                <a:lnTo>
                  <a:pt x="1182" y="459"/>
                </a:lnTo>
                <a:lnTo>
                  <a:pt x="1182" y="459"/>
                </a:lnTo>
                <a:lnTo>
                  <a:pt x="1182" y="459"/>
                </a:lnTo>
                <a:lnTo>
                  <a:pt x="1182" y="461"/>
                </a:lnTo>
                <a:lnTo>
                  <a:pt x="1186" y="466"/>
                </a:lnTo>
                <a:lnTo>
                  <a:pt x="1186" y="466"/>
                </a:lnTo>
                <a:lnTo>
                  <a:pt x="1190" y="463"/>
                </a:lnTo>
                <a:lnTo>
                  <a:pt x="1192" y="463"/>
                </a:lnTo>
                <a:lnTo>
                  <a:pt x="1194" y="463"/>
                </a:lnTo>
                <a:lnTo>
                  <a:pt x="1199" y="466"/>
                </a:lnTo>
                <a:lnTo>
                  <a:pt x="1199" y="468"/>
                </a:lnTo>
                <a:lnTo>
                  <a:pt x="1201" y="468"/>
                </a:lnTo>
                <a:lnTo>
                  <a:pt x="1201" y="468"/>
                </a:lnTo>
                <a:lnTo>
                  <a:pt x="1201" y="470"/>
                </a:lnTo>
                <a:lnTo>
                  <a:pt x="1201" y="470"/>
                </a:lnTo>
                <a:lnTo>
                  <a:pt x="1201" y="470"/>
                </a:lnTo>
                <a:lnTo>
                  <a:pt x="1199" y="472"/>
                </a:lnTo>
                <a:lnTo>
                  <a:pt x="1196" y="472"/>
                </a:lnTo>
                <a:lnTo>
                  <a:pt x="1194" y="472"/>
                </a:lnTo>
                <a:lnTo>
                  <a:pt x="1188" y="470"/>
                </a:lnTo>
                <a:lnTo>
                  <a:pt x="1188" y="470"/>
                </a:lnTo>
                <a:lnTo>
                  <a:pt x="1188" y="470"/>
                </a:lnTo>
                <a:lnTo>
                  <a:pt x="1182" y="463"/>
                </a:lnTo>
                <a:lnTo>
                  <a:pt x="1180" y="461"/>
                </a:lnTo>
                <a:lnTo>
                  <a:pt x="1180" y="461"/>
                </a:lnTo>
                <a:lnTo>
                  <a:pt x="1178" y="461"/>
                </a:lnTo>
                <a:lnTo>
                  <a:pt x="1178" y="461"/>
                </a:lnTo>
                <a:lnTo>
                  <a:pt x="1178" y="463"/>
                </a:lnTo>
                <a:lnTo>
                  <a:pt x="1178" y="463"/>
                </a:lnTo>
                <a:lnTo>
                  <a:pt x="1180" y="466"/>
                </a:lnTo>
                <a:lnTo>
                  <a:pt x="1182" y="468"/>
                </a:lnTo>
                <a:lnTo>
                  <a:pt x="1182" y="468"/>
                </a:lnTo>
                <a:lnTo>
                  <a:pt x="1182" y="468"/>
                </a:lnTo>
                <a:lnTo>
                  <a:pt x="1182" y="468"/>
                </a:lnTo>
                <a:lnTo>
                  <a:pt x="1178" y="468"/>
                </a:lnTo>
                <a:lnTo>
                  <a:pt x="1175" y="470"/>
                </a:lnTo>
                <a:lnTo>
                  <a:pt x="1175" y="470"/>
                </a:lnTo>
                <a:lnTo>
                  <a:pt x="1173" y="470"/>
                </a:lnTo>
                <a:lnTo>
                  <a:pt x="1171" y="470"/>
                </a:lnTo>
                <a:lnTo>
                  <a:pt x="1169" y="470"/>
                </a:lnTo>
                <a:lnTo>
                  <a:pt x="1167" y="468"/>
                </a:lnTo>
                <a:lnTo>
                  <a:pt x="1163" y="468"/>
                </a:lnTo>
                <a:lnTo>
                  <a:pt x="1157" y="468"/>
                </a:lnTo>
                <a:lnTo>
                  <a:pt x="1152" y="468"/>
                </a:lnTo>
                <a:lnTo>
                  <a:pt x="1152" y="468"/>
                </a:lnTo>
                <a:lnTo>
                  <a:pt x="1150" y="468"/>
                </a:lnTo>
                <a:lnTo>
                  <a:pt x="1148" y="468"/>
                </a:lnTo>
                <a:lnTo>
                  <a:pt x="1146" y="468"/>
                </a:lnTo>
                <a:lnTo>
                  <a:pt x="1144" y="470"/>
                </a:lnTo>
                <a:lnTo>
                  <a:pt x="1144" y="470"/>
                </a:lnTo>
                <a:lnTo>
                  <a:pt x="1136" y="470"/>
                </a:lnTo>
                <a:lnTo>
                  <a:pt x="1134" y="470"/>
                </a:lnTo>
                <a:lnTo>
                  <a:pt x="1131" y="470"/>
                </a:lnTo>
                <a:lnTo>
                  <a:pt x="1129" y="470"/>
                </a:lnTo>
                <a:lnTo>
                  <a:pt x="1127" y="470"/>
                </a:lnTo>
                <a:lnTo>
                  <a:pt x="1125" y="470"/>
                </a:lnTo>
                <a:lnTo>
                  <a:pt x="1125" y="470"/>
                </a:lnTo>
                <a:lnTo>
                  <a:pt x="1121" y="468"/>
                </a:lnTo>
                <a:lnTo>
                  <a:pt x="1117" y="468"/>
                </a:lnTo>
                <a:lnTo>
                  <a:pt x="1115" y="466"/>
                </a:lnTo>
                <a:lnTo>
                  <a:pt x="1111" y="461"/>
                </a:lnTo>
                <a:lnTo>
                  <a:pt x="1108" y="459"/>
                </a:lnTo>
                <a:lnTo>
                  <a:pt x="1106" y="461"/>
                </a:lnTo>
                <a:lnTo>
                  <a:pt x="1102" y="461"/>
                </a:lnTo>
                <a:lnTo>
                  <a:pt x="1098" y="461"/>
                </a:lnTo>
                <a:lnTo>
                  <a:pt x="1096" y="461"/>
                </a:lnTo>
                <a:lnTo>
                  <a:pt x="1094" y="461"/>
                </a:lnTo>
                <a:lnTo>
                  <a:pt x="1092" y="459"/>
                </a:lnTo>
                <a:lnTo>
                  <a:pt x="1092" y="459"/>
                </a:lnTo>
                <a:lnTo>
                  <a:pt x="1092" y="457"/>
                </a:lnTo>
                <a:lnTo>
                  <a:pt x="1092" y="457"/>
                </a:lnTo>
                <a:lnTo>
                  <a:pt x="1090" y="457"/>
                </a:lnTo>
                <a:lnTo>
                  <a:pt x="1087" y="457"/>
                </a:lnTo>
                <a:lnTo>
                  <a:pt x="1087" y="457"/>
                </a:lnTo>
                <a:lnTo>
                  <a:pt x="1087" y="455"/>
                </a:lnTo>
                <a:lnTo>
                  <a:pt x="1087" y="455"/>
                </a:lnTo>
                <a:lnTo>
                  <a:pt x="1087" y="455"/>
                </a:lnTo>
                <a:lnTo>
                  <a:pt x="1085" y="455"/>
                </a:lnTo>
                <a:lnTo>
                  <a:pt x="1085" y="455"/>
                </a:lnTo>
                <a:lnTo>
                  <a:pt x="1083" y="455"/>
                </a:lnTo>
                <a:lnTo>
                  <a:pt x="1081" y="453"/>
                </a:lnTo>
                <a:lnTo>
                  <a:pt x="1081" y="451"/>
                </a:lnTo>
                <a:lnTo>
                  <a:pt x="1079" y="449"/>
                </a:lnTo>
                <a:lnTo>
                  <a:pt x="1079" y="445"/>
                </a:lnTo>
                <a:lnTo>
                  <a:pt x="1077" y="445"/>
                </a:lnTo>
                <a:lnTo>
                  <a:pt x="1077" y="443"/>
                </a:lnTo>
                <a:lnTo>
                  <a:pt x="1075" y="443"/>
                </a:lnTo>
                <a:lnTo>
                  <a:pt x="1073" y="440"/>
                </a:lnTo>
                <a:lnTo>
                  <a:pt x="1071" y="440"/>
                </a:lnTo>
                <a:lnTo>
                  <a:pt x="1067" y="440"/>
                </a:lnTo>
                <a:lnTo>
                  <a:pt x="1062" y="443"/>
                </a:lnTo>
                <a:lnTo>
                  <a:pt x="1060" y="443"/>
                </a:lnTo>
                <a:lnTo>
                  <a:pt x="1052" y="447"/>
                </a:lnTo>
                <a:lnTo>
                  <a:pt x="1046" y="447"/>
                </a:lnTo>
                <a:lnTo>
                  <a:pt x="1039" y="449"/>
                </a:lnTo>
                <a:lnTo>
                  <a:pt x="1037" y="449"/>
                </a:lnTo>
                <a:lnTo>
                  <a:pt x="1033" y="453"/>
                </a:lnTo>
                <a:lnTo>
                  <a:pt x="1033" y="455"/>
                </a:lnTo>
                <a:lnTo>
                  <a:pt x="1033" y="457"/>
                </a:lnTo>
                <a:lnTo>
                  <a:pt x="1037" y="459"/>
                </a:lnTo>
                <a:lnTo>
                  <a:pt x="1039" y="459"/>
                </a:lnTo>
                <a:lnTo>
                  <a:pt x="1039" y="459"/>
                </a:lnTo>
                <a:lnTo>
                  <a:pt x="1041" y="459"/>
                </a:lnTo>
                <a:lnTo>
                  <a:pt x="1043" y="459"/>
                </a:lnTo>
                <a:lnTo>
                  <a:pt x="1048" y="459"/>
                </a:lnTo>
                <a:lnTo>
                  <a:pt x="1048" y="457"/>
                </a:lnTo>
                <a:lnTo>
                  <a:pt x="1048" y="457"/>
                </a:lnTo>
                <a:lnTo>
                  <a:pt x="1048" y="455"/>
                </a:lnTo>
                <a:lnTo>
                  <a:pt x="1048" y="455"/>
                </a:lnTo>
                <a:lnTo>
                  <a:pt x="1050" y="455"/>
                </a:lnTo>
                <a:lnTo>
                  <a:pt x="1054" y="455"/>
                </a:lnTo>
                <a:lnTo>
                  <a:pt x="1056" y="455"/>
                </a:lnTo>
                <a:lnTo>
                  <a:pt x="1056" y="455"/>
                </a:lnTo>
                <a:lnTo>
                  <a:pt x="1058" y="453"/>
                </a:lnTo>
                <a:lnTo>
                  <a:pt x="1060" y="453"/>
                </a:lnTo>
                <a:lnTo>
                  <a:pt x="1060" y="453"/>
                </a:lnTo>
                <a:lnTo>
                  <a:pt x="1062" y="455"/>
                </a:lnTo>
                <a:lnTo>
                  <a:pt x="1064" y="453"/>
                </a:lnTo>
                <a:lnTo>
                  <a:pt x="1064" y="451"/>
                </a:lnTo>
                <a:lnTo>
                  <a:pt x="1064" y="451"/>
                </a:lnTo>
                <a:lnTo>
                  <a:pt x="1069" y="449"/>
                </a:lnTo>
                <a:lnTo>
                  <a:pt x="1071" y="447"/>
                </a:lnTo>
                <a:lnTo>
                  <a:pt x="1073" y="447"/>
                </a:lnTo>
                <a:lnTo>
                  <a:pt x="1075" y="449"/>
                </a:lnTo>
                <a:lnTo>
                  <a:pt x="1075" y="449"/>
                </a:lnTo>
                <a:lnTo>
                  <a:pt x="1075" y="451"/>
                </a:lnTo>
                <a:lnTo>
                  <a:pt x="1075" y="451"/>
                </a:lnTo>
                <a:lnTo>
                  <a:pt x="1073" y="453"/>
                </a:lnTo>
                <a:lnTo>
                  <a:pt x="1071" y="453"/>
                </a:lnTo>
                <a:lnTo>
                  <a:pt x="1071" y="453"/>
                </a:lnTo>
                <a:lnTo>
                  <a:pt x="1069" y="453"/>
                </a:lnTo>
                <a:lnTo>
                  <a:pt x="1067" y="455"/>
                </a:lnTo>
                <a:lnTo>
                  <a:pt x="1067" y="455"/>
                </a:lnTo>
                <a:lnTo>
                  <a:pt x="1067" y="457"/>
                </a:lnTo>
                <a:lnTo>
                  <a:pt x="1064" y="459"/>
                </a:lnTo>
                <a:lnTo>
                  <a:pt x="1064" y="457"/>
                </a:lnTo>
                <a:lnTo>
                  <a:pt x="1062" y="457"/>
                </a:lnTo>
                <a:lnTo>
                  <a:pt x="1062" y="457"/>
                </a:lnTo>
                <a:lnTo>
                  <a:pt x="1060" y="459"/>
                </a:lnTo>
                <a:lnTo>
                  <a:pt x="1060" y="459"/>
                </a:lnTo>
                <a:lnTo>
                  <a:pt x="1058" y="461"/>
                </a:lnTo>
                <a:lnTo>
                  <a:pt x="1058" y="461"/>
                </a:lnTo>
                <a:lnTo>
                  <a:pt x="1056" y="461"/>
                </a:lnTo>
                <a:lnTo>
                  <a:pt x="1054" y="461"/>
                </a:lnTo>
                <a:lnTo>
                  <a:pt x="1052" y="461"/>
                </a:lnTo>
                <a:lnTo>
                  <a:pt x="1052" y="461"/>
                </a:lnTo>
                <a:lnTo>
                  <a:pt x="1050" y="461"/>
                </a:lnTo>
                <a:lnTo>
                  <a:pt x="1046" y="461"/>
                </a:lnTo>
                <a:lnTo>
                  <a:pt x="1046" y="461"/>
                </a:lnTo>
                <a:lnTo>
                  <a:pt x="1046" y="463"/>
                </a:lnTo>
                <a:lnTo>
                  <a:pt x="1048" y="463"/>
                </a:lnTo>
                <a:lnTo>
                  <a:pt x="1046" y="466"/>
                </a:lnTo>
                <a:lnTo>
                  <a:pt x="1046" y="468"/>
                </a:lnTo>
                <a:lnTo>
                  <a:pt x="1043" y="468"/>
                </a:lnTo>
                <a:lnTo>
                  <a:pt x="1043" y="470"/>
                </a:lnTo>
                <a:lnTo>
                  <a:pt x="1043" y="470"/>
                </a:lnTo>
                <a:lnTo>
                  <a:pt x="1046" y="472"/>
                </a:lnTo>
                <a:lnTo>
                  <a:pt x="1048" y="474"/>
                </a:lnTo>
                <a:lnTo>
                  <a:pt x="1048" y="476"/>
                </a:lnTo>
                <a:lnTo>
                  <a:pt x="1048" y="476"/>
                </a:lnTo>
                <a:lnTo>
                  <a:pt x="1048" y="478"/>
                </a:lnTo>
                <a:lnTo>
                  <a:pt x="1048" y="478"/>
                </a:lnTo>
                <a:lnTo>
                  <a:pt x="1050" y="480"/>
                </a:lnTo>
                <a:lnTo>
                  <a:pt x="1050" y="482"/>
                </a:lnTo>
                <a:lnTo>
                  <a:pt x="1054" y="484"/>
                </a:lnTo>
                <a:lnTo>
                  <a:pt x="1054" y="484"/>
                </a:lnTo>
                <a:lnTo>
                  <a:pt x="1052" y="487"/>
                </a:lnTo>
                <a:lnTo>
                  <a:pt x="1052" y="487"/>
                </a:lnTo>
                <a:lnTo>
                  <a:pt x="1054" y="489"/>
                </a:lnTo>
                <a:lnTo>
                  <a:pt x="1056" y="491"/>
                </a:lnTo>
                <a:lnTo>
                  <a:pt x="1054" y="491"/>
                </a:lnTo>
                <a:lnTo>
                  <a:pt x="1052" y="489"/>
                </a:lnTo>
                <a:lnTo>
                  <a:pt x="1052" y="489"/>
                </a:lnTo>
                <a:lnTo>
                  <a:pt x="1052" y="489"/>
                </a:lnTo>
                <a:lnTo>
                  <a:pt x="1052" y="489"/>
                </a:lnTo>
                <a:lnTo>
                  <a:pt x="1050" y="489"/>
                </a:lnTo>
                <a:lnTo>
                  <a:pt x="1048" y="487"/>
                </a:lnTo>
                <a:lnTo>
                  <a:pt x="1048" y="489"/>
                </a:lnTo>
                <a:lnTo>
                  <a:pt x="1048" y="489"/>
                </a:lnTo>
                <a:lnTo>
                  <a:pt x="1048" y="493"/>
                </a:lnTo>
                <a:lnTo>
                  <a:pt x="1048" y="493"/>
                </a:lnTo>
                <a:lnTo>
                  <a:pt x="1048" y="493"/>
                </a:lnTo>
                <a:lnTo>
                  <a:pt x="1050" y="497"/>
                </a:lnTo>
                <a:lnTo>
                  <a:pt x="1054" y="501"/>
                </a:lnTo>
                <a:lnTo>
                  <a:pt x="1054" y="501"/>
                </a:lnTo>
                <a:lnTo>
                  <a:pt x="1054" y="501"/>
                </a:lnTo>
                <a:lnTo>
                  <a:pt x="1052" y="501"/>
                </a:lnTo>
                <a:lnTo>
                  <a:pt x="1050" y="499"/>
                </a:lnTo>
                <a:lnTo>
                  <a:pt x="1048" y="497"/>
                </a:lnTo>
                <a:lnTo>
                  <a:pt x="1046" y="495"/>
                </a:lnTo>
                <a:lnTo>
                  <a:pt x="1043" y="493"/>
                </a:lnTo>
                <a:lnTo>
                  <a:pt x="1043" y="493"/>
                </a:lnTo>
                <a:lnTo>
                  <a:pt x="1041" y="491"/>
                </a:lnTo>
                <a:lnTo>
                  <a:pt x="1041" y="491"/>
                </a:lnTo>
                <a:lnTo>
                  <a:pt x="1041" y="491"/>
                </a:lnTo>
                <a:lnTo>
                  <a:pt x="1039" y="489"/>
                </a:lnTo>
                <a:lnTo>
                  <a:pt x="1037" y="487"/>
                </a:lnTo>
                <a:lnTo>
                  <a:pt x="1035" y="484"/>
                </a:lnTo>
                <a:lnTo>
                  <a:pt x="1037" y="484"/>
                </a:lnTo>
                <a:lnTo>
                  <a:pt x="1037" y="487"/>
                </a:lnTo>
                <a:lnTo>
                  <a:pt x="1039" y="487"/>
                </a:lnTo>
                <a:lnTo>
                  <a:pt x="1041" y="487"/>
                </a:lnTo>
                <a:lnTo>
                  <a:pt x="1043" y="484"/>
                </a:lnTo>
                <a:lnTo>
                  <a:pt x="1043" y="484"/>
                </a:lnTo>
                <a:lnTo>
                  <a:pt x="1043" y="484"/>
                </a:lnTo>
                <a:lnTo>
                  <a:pt x="1043" y="482"/>
                </a:lnTo>
                <a:lnTo>
                  <a:pt x="1043" y="482"/>
                </a:lnTo>
                <a:lnTo>
                  <a:pt x="1037" y="478"/>
                </a:lnTo>
                <a:lnTo>
                  <a:pt x="1035" y="476"/>
                </a:lnTo>
                <a:lnTo>
                  <a:pt x="1035" y="474"/>
                </a:lnTo>
                <a:lnTo>
                  <a:pt x="1035" y="474"/>
                </a:lnTo>
                <a:lnTo>
                  <a:pt x="1033" y="472"/>
                </a:lnTo>
                <a:lnTo>
                  <a:pt x="1033" y="474"/>
                </a:lnTo>
                <a:lnTo>
                  <a:pt x="1031" y="476"/>
                </a:lnTo>
                <a:lnTo>
                  <a:pt x="1031" y="478"/>
                </a:lnTo>
                <a:lnTo>
                  <a:pt x="1031" y="476"/>
                </a:lnTo>
                <a:lnTo>
                  <a:pt x="1029" y="476"/>
                </a:lnTo>
                <a:lnTo>
                  <a:pt x="1029" y="474"/>
                </a:lnTo>
                <a:lnTo>
                  <a:pt x="1029" y="472"/>
                </a:lnTo>
                <a:lnTo>
                  <a:pt x="1029" y="470"/>
                </a:lnTo>
                <a:lnTo>
                  <a:pt x="1027" y="470"/>
                </a:lnTo>
                <a:lnTo>
                  <a:pt x="1025" y="470"/>
                </a:lnTo>
                <a:lnTo>
                  <a:pt x="1020" y="470"/>
                </a:lnTo>
                <a:lnTo>
                  <a:pt x="1018" y="470"/>
                </a:lnTo>
                <a:lnTo>
                  <a:pt x="1018" y="468"/>
                </a:lnTo>
                <a:lnTo>
                  <a:pt x="1016" y="466"/>
                </a:lnTo>
                <a:lnTo>
                  <a:pt x="1016" y="466"/>
                </a:lnTo>
                <a:lnTo>
                  <a:pt x="1014" y="466"/>
                </a:lnTo>
                <a:lnTo>
                  <a:pt x="1014" y="463"/>
                </a:lnTo>
                <a:lnTo>
                  <a:pt x="1012" y="463"/>
                </a:lnTo>
                <a:lnTo>
                  <a:pt x="1012" y="463"/>
                </a:lnTo>
                <a:lnTo>
                  <a:pt x="1010" y="463"/>
                </a:lnTo>
                <a:lnTo>
                  <a:pt x="1008" y="463"/>
                </a:lnTo>
                <a:lnTo>
                  <a:pt x="1002" y="468"/>
                </a:lnTo>
                <a:lnTo>
                  <a:pt x="999" y="468"/>
                </a:lnTo>
                <a:lnTo>
                  <a:pt x="997" y="468"/>
                </a:lnTo>
                <a:lnTo>
                  <a:pt x="997" y="468"/>
                </a:lnTo>
                <a:lnTo>
                  <a:pt x="997" y="468"/>
                </a:lnTo>
                <a:lnTo>
                  <a:pt x="995" y="468"/>
                </a:lnTo>
                <a:lnTo>
                  <a:pt x="993" y="468"/>
                </a:lnTo>
                <a:lnTo>
                  <a:pt x="991" y="470"/>
                </a:lnTo>
                <a:lnTo>
                  <a:pt x="989" y="470"/>
                </a:lnTo>
                <a:lnTo>
                  <a:pt x="983" y="470"/>
                </a:lnTo>
                <a:lnTo>
                  <a:pt x="983" y="470"/>
                </a:lnTo>
                <a:lnTo>
                  <a:pt x="981" y="470"/>
                </a:lnTo>
                <a:lnTo>
                  <a:pt x="979" y="472"/>
                </a:lnTo>
                <a:lnTo>
                  <a:pt x="979" y="472"/>
                </a:lnTo>
                <a:lnTo>
                  <a:pt x="972" y="472"/>
                </a:lnTo>
                <a:lnTo>
                  <a:pt x="970" y="472"/>
                </a:lnTo>
                <a:lnTo>
                  <a:pt x="968" y="470"/>
                </a:lnTo>
                <a:lnTo>
                  <a:pt x="962" y="470"/>
                </a:lnTo>
                <a:lnTo>
                  <a:pt x="958" y="470"/>
                </a:lnTo>
                <a:lnTo>
                  <a:pt x="955" y="470"/>
                </a:lnTo>
                <a:lnTo>
                  <a:pt x="953" y="470"/>
                </a:lnTo>
                <a:lnTo>
                  <a:pt x="951" y="470"/>
                </a:lnTo>
                <a:lnTo>
                  <a:pt x="949" y="470"/>
                </a:lnTo>
                <a:lnTo>
                  <a:pt x="947" y="468"/>
                </a:lnTo>
                <a:lnTo>
                  <a:pt x="943" y="468"/>
                </a:lnTo>
                <a:lnTo>
                  <a:pt x="941" y="468"/>
                </a:lnTo>
                <a:lnTo>
                  <a:pt x="939" y="468"/>
                </a:lnTo>
                <a:lnTo>
                  <a:pt x="937" y="466"/>
                </a:lnTo>
                <a:lnTo>
                  <a:pt x="935" y="466"/>
                </a:lnTo>
                <a:lnTo>
                  <a:pt x="935" y="466"/>
                </a:lnTo>
                <a:lnTo>
                  <a:pt x="939" y="463"/>
                </a:lnTo>
                <a:lnTo>
                  <a:pt x="939" y="463"/>
                </a:lnTo>
                <a:lnTo>
                  <a:pt x="939" y="461"/>
                </a:lnTo>
                <a:lnTo>
                  <a:pt x="939" y="461"/>
                </a:lnTo>
                <a:lnTo>
                  <a:pt x="941" y="459"/>
                </a:lnTo>
                <a:lnTo>
                  <a:pt x="943" y="459"/>
                </a:lnTo>
                <a:lnTo>
                  <a:pt x="945" y="457"/>
                </a:lnTo>
                <a:lnTo>
                  <a:pt x="951" y="457"/>
                </a:lnTo>
                <a:lnTo>
                  <a:pt x="955" y="457"/>
                </a:lnTo>
                <a:lnTo>
                  <a:pt x="955" y="457"/>
                </a:lnTo>
                <a:lnTo>
                  <a:pt x="955" y="455"/>
                </a:lnTo>
                <a:lnTo>
                  <a:pt x="958" y="453"/>
                </a:lnTo>
                <a:lnTo>
                  <a:pt x="955" y="453"/>
                </a:lnTo>
                <a:lnTo>
                  <a:pt x="955" y="453"/>
                </a:lnTo>
                <a:lnTo>
                  <a:pt x="955" y="453"/>
                </a:lnTo>
                <a:lnTo>
                  <a:pt x="955" y="451"/>
                </a:lnTo>
                <a:lnTo>
                  <a:pt x="953" y="449"/>
                </a:lnTo>
                <a:lnTo>
                  <a:pt x="949" y="447"/>
                </a:lnTo>
                <a:lnTo>
                  <a:pt x="947" y="445"/>
                </a:lnTo>
                <a:lnTo>
                  <a:pt x="941" y="443"/>
                </a:lnTo>
                <a:lnTo>
                  <a:pt x="939" y="440"/>
                </a:lnTo>
                <a:lnTo>
                  <a:pt x="935" y="440"/>
                </a:lnTo>
                <a:lnTo>
                  <a:pt x="932" y="438"/>
                </a:lnTo>
                <a:lnTo>
                  <a:pt x="930" y="438"/>
                </a:lnTo>
                <a:lnTo>
                  <a:pt x="928" y="438"/>
                </a:lnTo>
                <a:lnTo>
                  <a:pt x="928" y="438"/>
                </a:lnTo>
                <a:lnTo>
                  <a:pt x="924" y="438"/>
                </a:lnTo>
                <a:lnTo>
                  <a:pt x="924" y="438"/>
                </a:lnTo>
                <a:lnTo>
                  <a:pt x="924" y="438"/>
                </a:lnTo>
                <a:lnTo>
                  <a:pt x="926" y="443"/>
                </a:lnTo>
                <a:lnTo>
                  <a:pt x="926" y="443"/>
                </a:lnTo>
                <a:lnTo>
                  <a:pt x="924" y="443"/>
                </a:lnTo>
                <a:lnTo>
                  <a:pt x="922" y="440"/>
                </a:lnTo>
                <a:lnTo>
                  <a:pt x="922" y="440"/>
                </a:lnTo>
                <a:lnTo>
                  <a:pt x="920" y="440"/>
                </a:lnTo>
                <a:lnTo>
                  <a:pt x="911" y="440"/>
                </a:lnTo>
                <a:lnTo>
                  <a:pt x="911" y="440"/>
                </a:lnTo>
                <a:lnTo>
                  <a:pt x="909" y="440"/>
                </a:lnTo>
                <a:lnTo>
                  <a:pt x="907" y="440"/>
                </a:lnTo>
                <a:lnTo>
                  <a:pt x="901" y="438"/>
                </a:lnTo>
                <a:lnTo>
                  <a:pt x="897" y="436"/>
                </a:lnTo>
                <a:lnTo>
                  <a:pt x="895" y="436"/>
                </a:lnTo>
                <a:lnTo>
                  <a:pt x="891" y="434"/>
                </a:lnTo>
                <a:lnTo>
                  <a:pt x="888" y="432"/>
                </a:lnTo>
                <a:lnTo>
                  <a:pt x="886" y="432"/>
                </a:lnTo>
                <a:lnTo>
                  <a:pt x="872" y="430"/>
                </a:lnTo>
                <a:lnTo>
                  <a:pt x="867" y="428"/>
                </a:lnTo>
                <a:lnTo>
                  <a:pt x="865" y="428"/>
                </a:lnTo>
                <a:lnTo>
                  <a:pt x="857" y="424"/>
                </a:lnTo>
                <a:lnTo>
                  <a:pt x="855" y="422"/>
                </a:lnTo>
                <a:lnTo>
                  <a:pt x="851" y="419"/>
                </a:lnTo>
                <a:lnTo>
                  <a:pt x="847" y="419"/>
                </a:lnTo>
                <a:lnTo>
                  <a:pt x="844" y="417"/>
                </a:lnTo>
                <a:lnTo>
                  <a:pt x="840" y="417"/>
                </a:lnTo>
                <a:lnTo>
                  <a:pt x="834" y="417"/>
                </a:lnTo>
                <a:lnTo>
                  <a:pt x="830" y="417"/>
                </a:lnTo>
                <a:lnTo>
                  <a:pt x="830" y="417"/>
                </a:lnTo>
                <a:lnTo>
                  <a:pt x="826" y="417"/>
                </a:lnTo>
                <a:lnTo>
                  <a:pt x="826" y="417"/>
                </a:lnTo>
                <a:lnTo>
                  <a:pt x="826" y="419"/>
                </a:lnTo>
                <a:lnTo>
                  <a:pt x="823" y="419"/>
                </a:lnTo>
                <a:lnTo>
                  <a:pt x="823" y="422"/>
                </a:lnTo>
                <a:lnTo>
                  <a:pt x="823" y="424"/>
                </a:lnTo>
                <a:lnTo>
                  <a:pt x="821" y="426"/>
                </a:lnTo>
                <a:lnTo>
                  <a:pt x="821" y="426"/>
                </a:lnTo>
                <a:lnTo>
                  <a:pt x="819" y="428"/>
                </a:lnTo>
                <a:lnTo>
                  <a:pt x="817" y="428"/>
                </a:lnTo>
                <a:lnTo>
                  <a:pt x="817" y="428"/>
                </a:lnTo>
                <a:lnTo>
                  <a:pt x="811" y="428"/>
                </a:lnTo>
                <a:lnTo>
                  <a:pt x="809" y="430"/>
                </a:lnTo>
                <a:lnTo>
                  <a:pt x="807" y="430"/>
                </a:lnTo>
                <a:lnTo>
                  <a:pt x="805" y="428"/>
                </a:lnTo>
                <a:lnTo>
                  <a:pt x="805" y="428"/>
                </a:lnTo>
                <a:lnTo>
                  <a:pt x="805" y="428"/>
                </a:lnTo>
                <a:lnTo>
                  <a:pt x="805" y="426"/>
                </a:lnTo>
                <a:lnTo>
                  <a:pt x="805" y="426"/>
                </a:lnTo>
                <a:lnTo>
                  <a:pt x="809" y="422"/>
                </a:lnTo>
                <a:lnTo>
                  <a:pt x="809" y="422"/>
                </a:lnTo>
                <a:lnTo>
                  <a:pt x="807" y="419"/>
                </a:lnTo>
                <a:lnTo>
                  <a:pt x="805" y="419"/>
                </a:lnTo>
                <a:lnTo>
                  <a:pt x="805" y="415"/>
                </a:lnTo>
                <a:lnTo>
                  <a:pt x="805" y="413"/>
                </a:lnTo>
                <a:lnTo>
                  <a:pt x="805" y="411"/>
                </a:lnTo>
                <a:lnTo>
                  <a:pt x="805" y="409"/>
                </a:lnTo>
                <a:lnTo>
                  <a:pt x="805" y="409"/>
                </a:lnTo>
                <a:lnTo>
                  <a:pt x="803" y="409"/>
                </a:lnTo>
                <a:lnTo>
                  <a:pt x="803" y="409"/>
                </a:lnTo>
                <a:lnTo>
                  <a:pt x="800" y="409"/>
                </a:lnTo>
                <a:lnTo>
                  <a:pt x="800" y="411"/>
                </a:lnTo>
                <a:lnTo>
                  <a:pt x="798" y="411"/>
                </a:lnTo>
                <a:lnTo>
                  <a:pt x="796" y="413"/>
                </a:lnTo>
                <a:lnTo>
                  <a:pt x="798" y="413"/>
                </a:lnTo>
                <a:lnTo>
                  <a:pt x="798" y="413"/>
                </a:lnTo>
                <a:lnTo>
                  <a:pt x="798" y="413"/>
                </a:lnTo>
                <a:lnTo>
                  <a:pt x="800" y="413"/>
                </a:lnTo>
                <a:lnTo>
                  <a:pt x="800" y="413"/>
                </a:lnTo>
                <a:lnTo>
                  <a:pt x="798" y="415"/>
                </a:lnTo>
                <a:lnTo>
                  <a:pt x="798" y="415"/>
                </a:lnTo>
                <a:lnTo>
                  <a:pt x="796" y="417"/>
                </a:lnTo>
                <a:lnTo>
                  <a:pt x="796" y="417"/>
                </a:lnTo>
                <a:lnTo>
                  <a:pt x="794" y="417"/>
                </a:lnTo>
                <a:lnTo>
                  <a:pt x="794" y="417"/>
                </a:lnTo>
                <a:lnTo>
                  <a:pt x="794" y="419"/>
                </a:lnTo>
                <a:lnTo>
                  <a:pt x="794" y="419"/>
                </a:lnTo>
                <a:lnTo>
                  <a:pt x="792" y="422"/>
                </a:lnTo>
                <a:lnTo>
                  <a:pt x="792" y="422"/>
                </a:lnTo>
                <a:lnTo>
                  <a:pt x="792" y="424"/>
                </a:lnTo>
                <a:lnTo>
                  <a:pt x="794" y="426"/>
                </a:lnTo>
                <a:lnTo>
                  <a:pt x="794" y="428"/>
                </a:lnTo>
                <a:lnTo>
                  <a:pt x="792" y="430"/>
                </a:lnTo>
                <a:lnTo>
                  <a:pt x="790" y="430"/>
                </a:lnTo>
                <a:lnTo>
                  <a:pt x="786" y="428"/>
                </a:lnTo>
                <a:lnTo>
                  <a:pt x="784" y="428"/>
                </a:lnTo>
                <a:lnTo>
                  <a:pt x="782" y="426"/>
                </a:lnTo>
                <a:lnTo>
                  <a:pt x="779" y="424"/>
                </a:lnTo>
                <a:lnTo>
                  <a:pt x="773" y="419"/>
                </a:lnTo>
                <a:lnTo>
                  <a:pt x="773" y="419"/>
                </a:lnTo>
                <a:lnTo>
                  <a:pt x="771" y="417"/>
                </a:lnTo>
                <a:lnTo>
                  <a:pt x="771" y="413"/>
                </a:lnTo>
                <a:lnTo>
                  <a:pt x="769" y="411"/>
                </a:lnTo>
                <a:lnTo>
                  <a:pt x="765" y="407"/>
                </a:lnTo>
                <a:lnTo>
                  <a:pt x="765" y="405"/>
                </a:lnTo>
                <a:lnTo>
                  <a:pt x="763" y="403"/>
                </a:lnTo>
                <a:lnTo>
                  <a:pt x="756" y="398"/>
                </a:lnTo>
                <a:lnTo>
                  <a:pt x="754" y="398"/>
                </a:lnTo>
                <a:lnTo>
                  <a:pt x="754" y="398"/>
                </a:lnTo>
                <a:lnTo>
                  <a:pt x="752" y="398"/>
                </a:lnTo>
                <a:lnTo>
                  <a:pt x="752" y="398"/>
                </a:lnTo>
                <a:lnTo>
                  <a:pt x="750" y="401"/>
                </a:lnTo>
                <a:lnTo>
                  <a:pt x="750" y="403"/>
                </a:lnTo>
                <a:lnTo>
                  <a:pt x="752" y="403"/>
                </a:lnTo>
                <a:lnTo>
                  <a:pt x="754" y="403"/>
                </a:lnTo>
                <a:lnTo>
                  <a:pt x="752" y="405"/>
                </a:lnTo>
                <a:lnTo>
                  <a:pt x="752" y="405"/>
                </a:lnTo>
                <a:lnTo>
                  <a:pt x="754" y="405"/>
                </a:lnTo>
                <a:lnTo>
                  <a:pt x="759" y="407"/>
                </a:lnTo>
                <a:lnTo>
                  <a:pt x="756" y="407"/>
                </a:lnTo>
                <a:lnTo>
                  <a:pt x="752" y="409"/>
                </a:lnTo>
                <a:lnTo>
                  <a:pt x="750" y="411"/>
                </a:lnTo>
                <a:lnTo>
                  <a:pt x="748" y="413"/>
                </a:lnTo>
                <a:lnTo>
                  <a:pt x="748" y="413"/>
                </a:lnTo>
                <a:lnTo>
                  <a:pt x="744" y="417"/>
                </a:lnTo>
                <a:lnTo>
                  <a:pt x="742" y="419"/>
                </a:lnTo>
                <a:lnTo>
                  <a:pt x="740" y="419"/>
                </a:lnTo>
                <a:lnTo>
                  <a:pt x="738" y="422"/>
                </a:lnTo>
                <a:lnTo>
                  <a:pt x="738" y="419"/>
                </a:lnTo>
                <a:lnTo>
                  <a:pt x="738" y="419"/>
                </a:lnTo>
                <a:lnTo>
                  <a:pt x="738" y="417"/>
                </a:lnTo>
                <a:lnTo>
                  <a:pt x="738" y="417"/>
                </a:lnTo>
                <a:lnTo>
                  <a:pt x="740" y="415"/>
                </a:lnTo>
                <a:lnTo>
                  <a:pt x="740" y="415"/>
                </a:lnTo>
                <a:lnTo>
                  <a:pt x="740" y="413"/>
                </a:lnTo>
                <a:lnTo>
                  <a:pt x="740" y="413"/>
                </a:lnTo>
                <a:lnTo>
                  <a:pt x="740" y="415"/>
                </a:lnTo>
                <a:lnTo>
                  <a:pt x="738" y="415"/>
                </a:lnTo>
                <a:lnTo>
                  <a:pt x="738" y="415"/>
                </a:lnTo>
                <a:lnTo>
                  <a:pt x="735" y="417"/>
                </a:lnTo>
                <a:lnTo>
                  <a:pt x="731" y="417"/>
                </a:lnTo>
                <a:lnTo>
                  <a:pt x="723" y="419"/>
                </a:lnTo>
                <a:lnTo>
                  <a:pt x="719" y="422"/>
                </a:lnTo>
                <a:lnTo>
                  <a:pt x="717" y="424"/>
                </a:lnTo>
                <a:lnTo>
                  <a:pt x="715" y="426"/>
                </a:lnTo>
                <a:lnTo>
                  <a:pt x="712" y="430"/>
                </a:lnTo>
                <a:lnTo>
                  <a:pt x="710" y="432"/>
                </a:lnTo>
                <a:lnTo>
                  <a:pt x="710" y="432"/>
                </a:lnTo>
                <a:lnTo>
                  <a:pt x="710" y="432"/>
                </a:lnTo>
                <a:lnTo>
                  <a:pt x="710" y="430"/>
                </a:lnTo>
                <a:lnTo>
                  <a:pt x="710" y="428"/>
                </a:lnTo>
                <a:lnTo>
                  <a:pt x="708" y="428"/>
                </a:lnTo>
                <a:lnTo>
                  <a:pt x="708" y="426"/>
                </a:lnTo>
                <a:lnTo>
                  <a:pt x="708" y="426"/>
                </a:lnTo>
                <a:lnTo>
                  <a:pt x="706" y="428"/>
                </a:lnTo>
                <a:lnTo>
                  <a:pt x="706" y="430"/>
                </a:lnTo>
                <a:lnTo>
                  <a:pt x="706" y="430"/>
                </a:lnTo>
                <a:lnTo>
                  <a:pt x="706" y="428"/>
                </a:lnTo>
                <a:lnTo>
                  <a:pt x="704" y="428"/>
                </a:lnTo>
                <a:lnTo>
                  <a:pt x="702" y="426"/>
                </a:lnTo>
                <a:lnTo>
                  <a:pt x="700" y="426"/>
                </a:lnTo>
                <a:lnTo>
                  <a:pt x="698" y="428"/>
                </a:lnTo>
                <a:lnTo>
                  <a:pt x="698" y="428"/>
                </a:lnTo>
                <a:lnTo>
                  <a:pt x="698" y="428"/>
                </a:lnTo>
                <a:lnTo>
                  <a:pt x="698" y="430"/>
                </a:lnTo>
                <a:lnTo>
                  <a:pt x="698" y="430"/>
                </a:lnTo>
                <a:lnTo>
                  <a:pt x="696" y="430"/>
                </a:lnTo>
                <a:lnTo>
                  <a:pt x="694" y="432"/>
                </a:lnTo>
                <a:lnTo>
                  <a:pt x="691" y="434"/>
                </a:lnTo>
                <a:lnTo>
                  <a:pt x="689" y="434"/>
                </a:lnTo>
                <a:lnTo>
                  <a:pt x="687" y="434"/>
                </a:lnTo>
                <a:lnTo>
                  <a:pt x="685" y="436"/>
                </a:lnTo>
                <a:lnTo>
                  <a:pt x="685" y="436"/>
                </a:lnTo>
                <a:lnTo>
                  <a:pt x="685" y="438"/>
                </a:lnTo>
                <a:lnTo>
                  <a:pt x="685" y="438"/>
                </a:lnTo>
                <a:lnTo>
                  <a:pt x="685" y="440"/>
                </a:lnTo>
                <a:lnTo>
                  <a:pt x="685" y="440"/>
                </a:lnTo>
                <a:lnTo>
                  <a:pt x="687" y="440"/>
                </a:lnTo>
                <a:lnTo>
                  <a:pt x="687" y="440"/>
                </a:lnTo>
                <a:lnTo>
                  <a:pt x="687" y="443"/>
                </a:lnTo>
                <a:lnTo>
                  <a:pt x="685" y="443"/>
                </a:lnTo>
                <a:lnTo>
                  <a:pt x="677" y="443"/>
                </a:lnTo>
                <a:lnTo>
                  <a:pt x="677" y="443"/>
                </a:lnTo>
                <a:lnTo>
                  <a:pt x="677" y="443"/>
                </a:lnTo>
                <a:lnTo>
                  <a:pt x="679" y="445"/>
                </a:lnTo>
                <a:lnTo>
                  <a:pt x="679" y="445"/>
                </a:lnTo>
                <a:lnTo>
                  <a:pt x="679" y="445"/>
                </a:lnTo>
                <a:lnTo>
                  <a:pt x="677" y="445"/>
                </a:lnTo>
                <a:lnTo>
                  <a:pt x="675" y="445"/>
                </a:lnTo>
                <a:lnTo>
                  <a:pt x="675" y="443"/>
                </a:lnTo>
                <a:lnTo>
                  <a:pt x="675" y="440"/>
                </a:lnTo>
                <a:lnTo>
                  <a:pt x="677" y="438"/>
                </a:lnTo>
                <a:lnTo>
                  <a:pt x="679" y="438"/>
                </a:lnTo>
                <a:lnTo>
                  <a:pt x="681" y="436"/>
                </a:lnTo>
                <a:lnTo>
                  <a:pt x="683" y="434"/>
                </a:lnTo>
                <a:lnTo>
                  <a:pt x="685" y="432"/>
                </a:lnTo>
                <a:lnTo>
                  <a:pt x="689" y="432"/>
                </a:lnTo>
                <a:lnTo>
                  <a:pt x="691" y="430"/>
                </a:lnTo>
                <a:lnTo>
                  <a:pt x="694" y="430"/>
                </a:lnTo>
                <a:lnTo>
                  <a:pt x="694" y="428"/>
                </a:lnTo>
                <a:lnTo>
                  <a:pt x="696" y="426"/>
                </a:lnTo>
                <a:lnTo>
                  <a:pt x="696" y="426"/>
                </a:lnTo>
                <a:lnTo>
                  <a:pt x="698" y="424"/>
                </a:lnTo>
                <a:lnTo>
                  <a:pt x="704" y="424"/>
                </a:lnTo>
                <a:lnTo>
                  <a:pt x="706" y="424"/>
                </a:lnTo>
                <a:lnTo>
                  <a:pt x="706" y="424"/>
                </a:lnTo>
                <a:lnTo>
                  <a:pt x="710" y="422"/>
                </a:lnTo>
                <a:lnTo>
                  <a:pt x="712" y="422"/>
                </a:lnTo>
                <a:lnTo>
                  <a:pt x="715" y="422"/>
                </a:lnTo>
                <a:lnTo>
                  <a:pt x="719" y="419"/>
                </a:lnTo>
                <a:lnTo>
                  <a:pt x="729" y="413"/>
                </a:lnTo>
                <a:lnTo>
                  <a:pt x="731" y="411"/>
                </a:lnTo>
                <a:lnTo>
                  <a:pt x="731" y="411"/>
                </a:lnTo>
                <a:lnTo>
                  <a:pt x="729" y="409"/>
                </a:lnTo>
                <a:lnTo>
                  <a:pt x="729" y="407"/>
                </a:lnTo>
                <a:lnTo>
                  <a:pt x="729" y="409"/>
                </a:lnTo>
                <a:lnTo>
                  <a:pt x="725" y="411"/>
                </a:lnTo>
                <a:lnTo>
                  <a:pt x="725" y="411"/>
                </a:lnTo>
                <a:lnTo>
                  <a:pt x="723" y="411"/>
                </a:lnTo>
                <a:lnTo>
                  <a:pt x="721" y="411"/>
                </a:lnTo>
                <a:lnTo>
                  <a:pt x="721" y="411"/>
                </a:lnTo>
                <a:lnTo>
                  <a:pt x="719" y="409"/>
                </a:lnTo>
                <a:lnTo>
                  <a:pt x="717" y="409"/>
                </a:lnTo>
                <a:lnTo>
                  <a:pt x="715" y="409"/>
                </a:lnTo>
                <a:lnTo>
                  <a:pt x="710" y="411"/>
                </a:lnTo>
                <a:lnTo>
                  <a:pt x="710" y="413"/>
                </a:lnTo>
                <a:lnTo>
                  <a:pt x="710" y="413"/>
                </a:lnTo>
                <a:lnTo>
                  <a:pt x="708" y="415"/>
                </a:lnTo>
                <a:lnTo>
                  <a:pt x="706" y="415"/>
                </a:lnTo>
                <a:lnTo>
                  <a:pt x="706" y="415"/>
                </a:lnTo>
                <a:lnTo>
                  <a:pt x="704" y="415"/>
                </a:lnTo>
                <a:lnTo>
                  <a:pt x="702" y="415"/>
                </a:lnTo>
                <a:lnTo>
                  <a:pt x="696" y="419"/>
                </a:lnTo>
                <a:lnTo>
                  <a:pt x="694" y="419"/>
                </a:lnTo>
                <a:lnTo>
                  <a:pt x="691" y="419"/>
                </a:lnTo>
                <a:lnTo>
                  <a:pt x="691" y="419"/>
                </a:lnTo>
                <a:lnTo>
                  <a:pt x="689" y="419"/>
                </a:lnTo>
                <a:lnTo>
                  <a:pt x="687" y="419"/>
                </a:lnTo>
                <a:lnTo>
                  <a:pt x="687" y="419"/>
                </a:lnTo>
                <a:lnTo>
                  <a:pt x="687" y="422"/>
                </a:lnTo>
                <a:lnTo>
                  <a:pt x="689" y="422"/>
                </a:lnTo>
                <a:lnTo>
                  <a:pt x="689" y="422"/>
                </a:lnTo>
                <a:lnTo>
                  <a:pt x="689" y="422"/>
                </a:lnTo>
                <a:lnTo>
                  <a:pt x="689" y="422"/>
                </a:lnTo>
                <a:lnTo>
                  <a:pt x="687" y="422"/>
                </a:lnTo>
                <a:lnTo>
                  <a:pt x="683" y="422"/>
                </a:lnTo>
                <a:lnTo>
                  <a:pt x="683" y="422"/>
                </a:lnTo>
                <a:lnTo>
                  <a:pt x="681" y="426"/>
                </a:lnTo>
                <a:lnTo>
                  <a:pt x="679" y="426"/>
                </a:lnTo>
                <a:lnTo>
                  <a:pt x="679" y="428"/>
                </a:lnTo>
                <a:lnTo>
                  <a:pt x="677" y="428"/>
                </a:lnTo>
                <a:lnTo>
                  <a:pt x="675" y="428"/>
                </a:lnTo>
                <a:lnTo>
                  <a:pt x="671" y="430"/>
                </a:lnTo>
                <a:lnTo>
                  <a:pt x="666" y="430"/>
                </a:lnTo>
                <a:lnTo>
                  <a:pt x="664" y="432"/>
                </a:lnTo>
                <a:lnTo>
                  <a:pt x="664" y="432"/>
                </a:lnTo>
                <a:lnTo>
                  <a:pt x="666" y="428"/>
                </a:lnTo>
                <a:lnTo>
                  <a:pt x="666" y="428"/>
                </a:lnTo>
                <a:lnTo>
                  <a:pt x="668" y="426"/>
                </a:lnTo>
                <a:lnTo>
                  <a:pt x="668" y="426"/>
                </a:lnTo>
                <a:lnTo>
                  <a:pt x="666" y="424"/>
                </a:lnTo>
                <a:lnTo>
                  <a:pt x="664" y="424"/>
                </a:lnTo>
                <a:lnTo>
                  <a:pt x="664" y="422"/>
                </a:lnTo>
                <a:lnTo>
                  <a:pt x="662" y="422"/>
                </a:lnTo>
                <a:lnTo>
                  <a:pt x="660" y="422"/>
                </a:lnTo>
                <a:lnTo>
                  <a:pt x="660" y="422"/>
                </a:lnTo>
                <a:lnTo>
                  <a:pt x="660" y="422"/>
                </a:lnTo>
                <a:lnTo>
                  <a:pt x="660" y="424"/>
                </a:lnTo>
                <a:lnTo>
                  <a:pt x="660" y="424"/>
                </a:lnTo>
                <a:lnTo>
                  <a:pt x="660" y="426"/>
                </a:lnTo>
                <a:lnTo>
                  <a:pt x="660" y="426"/>
                </a:lnTo>
                <a:lnTo>
                  <a:pt x="654" y="426"/>
                </a:lnTo>
                <a:lnTo>
                  <a:pt x="650" y="426"/>
                </a:lnTo>
                <a:lnTo>
                  <a:pt x="650" y="428"/>
                </a:lnTo>
                <a:lnTo>
                  <a:pt x="650" y="428"/>
                </a:lnTo>
                <a:lnTo>
                  <a:pt x="647" y="430"/>
                </a:lnTo>
                <a:lnTo>
                  <a:pt x="647" y="430"/>
                </a:lnTo>
                <a:lnTo>
                  <a:pt x="645" y="430"/>
                </a:lnTo>
                <a:lnTo>
                  <a:pt x="643" y="430"/>
                </a:lnTo>
                <a:lnTo>
                  <a:pt x="641" y="430"/>
                </a:lnTo>
                <a:lnTo>
                  <a:pt x="639" y="436"/>
                </a:lnTo>
                <a:lnTo>
                  <a:pt x="639" y="436"/>
                </a:lnTo>
                <a:lnTo>
                  <a:pt x="641" y="436"/>
                </a:lnTo>
                <a:lnTo>
                  <a:pt x="643" y="438"/>
                </a:lnTo>
                <a:lnTo>
                  <a:pt x="643" y="438"/>
                </a:lnTo>
                <a:lnTo>
                  <a:pt x="643" y="438"/>
                </a:lnTo>
                <a:lnTo>
                  <a:pt x="641" y="438"/>
                </a:lnTo>
                <a:lnTo>
                  <a:pt x="639" y="438"/>
                </a:lnTo>
                <a:lnTo>
                  <a:pt x="639" y="438"/>
                </a:lnTo>
                <a:lnTo>
                  <a:pt x="639" y="438"/>
                </a:lnTo>
                <a:lnTo>
                  <a:pt x="639" y="440"/>
                </a:lnTo>
                <a:lnTo>
                  <a:pt x="639" y="440"/>
                </a:lnTo>
                <a:lnTo>
                  <a:pt x="643" y="440"/>
                </a:lnTo>
                <a:lnTo>
                  <a:pt x="645" y="443"/>
                </a:lnTo>
                <a:lnTo>
                  <a:pt x="645" y="443"/>
                </a:lnTo>
                <a:lnTo>
                  <a:pt x="650" y="447"/>
                </a:lnTo>
                <a:lnTo>
                  <a:pt x="647" y="447"/>
                </a:lnTo>
                <a:lnTo>
                  <a:pt x="647" y="447"/>
                </a:lnTo>
                <a:lnTo>
                  <a:pt x="639" y="443"/>
                </a:lnTo>
                <a:lnTo>
                  <a:pt x="635" y="440"/>
                </a:lnTo>
                <a:lnTo>
                  <a:pt x="631" y="440"/>
                </a:lnTo>
                <a:lnTo>
                  <a:pt x="627" y="440"/>
                </a:lnTo>
                <a:lnTo>
                  <a:pt x="622" y="440"/>
                </a:lnTo>
                <a:lnTo>
                  <a:pt x="620" y="438"/>
                </a:lnTo>
                <a:lnTo>
                  <a:pt x="610" y="436"/>
                </a:lnTo>
                <a:lnTo>
                  <a:pt x="608" y="434"/>
                </a:lnTo>
                <a:lnTo>
                  <a:pt x="603" y="432"/>
                </a:lnTo>
                <a:lnTo>
                  <a:pt x="599" y="430"/>
                </a:lnTo>
                <a:lnTo>
                  <a:pt x="591" y="426"/>
                </a:lnTo>
                <a:lnTo>
                  <a:pt x="580" y="422"/>
                </a:lnTo>
                <a:lnTo>
                  <a:pt x="574" y="424"/>
                </a:lnTo>
                <a:lnTo>
                  <a:pt x="568" y="422"/>
                </a:lnTo>
                <a:lnTo>
                  <a:pt x="566" y="422"/>
                </a:lnTo>
                <a:lnTo>
                  <a:pt x="564" y="422"/>
                </a:lnTo>
                <a:lnTo>
                  <a:pt x="562" y="422"/>
                </a:lnTo>
                <a:lnTo>
                  <a:pt x="559" y="422"/>
                </a:lnTo>
                <a:lnTo>
                  <a:pt x="559" y="422"/>
                </a:lnTo>
                <a:lnTo>
                  <a:pt x="557" y="419"/>
                </a:lnTo>
                <a:lnTo>
                  <a:pt x="555" y="419"/>
                </a:lnTo>
                <a:lnTo>
                  <a:pt x="547" y="415"/>
                </a:lnTo>
                <a:lnTo>
                  <a:pt x="545" y="415"/>
                </a:lnTo>
                <a:lnTo>
                  <a:pt x="541" y="411"/>
                </a:lnTo>
                <a:lnTo>
                  <a:pt x="532" y="409"/>
                </a:lnTo>
                <a:lnTo>
                  <a:pt x="532" y="411"/>
                </a:lnTo>
                <a:lnTo>
                  <a:pt x="530" y="411"/>
                </a:lnTo>
                <a:lnTo>
                  <a:pt x="528" y="411"/>
                </a:lnTo>
                <a:lnTo>
                  <a:pt x="526" y="411"/>
                </a:lnTo>
                <a:lnTo>
                  <a:pt x="520" y="411"/>
                </a:lnTo>
                <a:lnTo>
                  <a:pt x="515" y="411"/>
                </a:lnTo>
                <a:lnTo>
                  <a:pt x="513" y="413"/>
                </a:lnTo>
                <a:lnTo>
                  <a:pt x="505" y="413"/>
                </a:lnTo>
                <a:lnTo>
                  <a:pt x="503" y="411"/>
                </a:lnTo>
                <a:lnTo>
                  <a:pt x="501" y="411"/>
                </a:lnTo>
                <a:lnTo>
                  <a:pt x="495" y="409"/>
                </a:lnTo>
                <a:lnTo>
                  <a:pt x="492" y="409"/>
                </a:lnTo>
                <a:lnTo>
                  <a:pt x="488" y="409"/>
                </a:lnTo>
                <a:lnTo>
                  <a:pt x="482" y="409"/>
                </a:lnTo>
                <a:lnTo>
                  <a:pt x="478" y="409"/>
                </a:lnTo>
                <a:lnTo>
                  <a:pt x="467" y="407"/>
                </a:lnTo>
                <a:lnTo>
                  <a:pt x="467" y="407"/>
                </a:lnTo>
                <a:lnTo>
                  <a:pt x="465" y="405"/>
                </a:lnTo>
                <a:lnTo>
                  <a:pt x="463" y="405"/>
                </a:lnTo>
                <a:lnTo>
                  <a:pt x="461" y="403"/>
                </a:lnTo>
                <a:lnTo>
                  <a:pt x="461" y="403"/>
                </a:lnTo>
                <a:lnTo>
                  <a:pt x="459" y="405"/>
                </a:lnTo>
                <a:lnTo>
                  <a:pt x="457" y="405"/>
                </a:lnTo>
                <a:lnTo>
                  <a:pt x="453" y="403"/>
                </a:lnTo>
                <a:lnTo>
                  <a:pt x="451" y="403"/>
                </a:lnTo>
                <a:lnTo>
                  <a:pt x="444" y="401"/>
                </a:lnTo>
                <a:lnTo>
                  <a:pt x="444" y="401"/>
                </a:lnTo>
                <a:lnTo>
                  <a:pt x="442" y="401"/>
                </a:lnTo>
                <a:lnTo>
                  <a:pt x="436" y="401"/>
                </a:lnTo>
                <a:lnTo>
                  <a:pt x="432" y="401"/>
                </a:lnTo>
                <a:lnTo>
                  <a:pt x="432" y="403"/>
                </a:lnTo>
                <a:lnTo>
                  <a:pt x="430" y="401"/>
                </a:lnTo>
                <a:lnTo>
                  <a:pt x="427" y="401"/>
                </a:lnTo>
                <a:lnTo>
                  <a:pt x="425" y="401"/>
                </a:lnTo>
                <a:lnTo>
                  <a:pt x="421" y="401"/>
                </a:lnTo>
                <a:lnTo>
                  <a:pt x="419" y="401"/>
                </a:lnTo>
                <a:lnTo>
                  <a:pt x="417" y="403"/>
                </a:lnTo>
                <a:lnTo>
                  <a:pt x="407" y="401"/>
                </a:lnTo>
                <a:lnTo>
                  <a:pt x="409" y="401"/>
                </a:lnTo>
                <a:lnTo>
                  <a:pt x="409" y="398"/>
                </a:lnTo>
                <a:lnTo>
                  <a:pt x="409" y="398"/>
                </a:lnTo>
                <a:lnTo>
                  <a:pt x="402" y="398"/>
                </a:lnTo>
                <a:lnTo>
                  <a:pt x="402" y="398"/>
                </a:lnTo>
                <a:lnTo>
                  <a:pt x="402" y="396"/>
                </a:lnTo>
                <a:lnTo>
                  <a:pt x="400" y="396"/>
                </a:lnTo>
                <a:lnTo>
                  <a:pt x="398" y="396"/>
                </a:lnTo>
                <a:lnTo>
                  <a:pt x="400" y="394"/>
                </a:lnTo>
                <a:lnTo>
                  <a:pt x="402" y="392"/>
                </a:lnTo>
                <a:lnTo>
                  <a:pt x="402" y="390"/>
                </a:lnTo>
                <a:lnTo>
                  <a:pt x="398" y="390"/>
                </a:lnTo>
                <a:lnTo>
                  <a:pt x="396" y="390"/>
                </a:lnTo>
                <a:lnTo>
                  <a:pt x="394" y="390"/>
                </a:lnTo>
                <a:lnTo>
                  <a:pt x="388" y="388"/>
                </a:lnTo>
                <a:lnTo>
                  <a:pt x="383" y="390"/>
                </a:lnTo>
                <a:lnTo>
                  <a:pt x="381" y="390"/>
                </a:lnTo>
                <a:lnTo>
                  <a:pt x="377" y="390"/>
                </a:lnTo>
                <a:lnTo>
                  <a:pt x="373" y="392"/>
                </a:lnTo>
                <a:lnTo>
                  <a:pt x="371" y="392"/>
                </a:lnTo>
                <a:lnTo>
                  <a:pt x="369" y="390"/>
                </a:lnTo>
                <a:lnTo>
                  <a:pt x="365" y="390"/>
                </a:lnTo>
                <a:lnTo>
                  <a:pt x="367" y="388"/>
                </a:lnTo>
                <a:lnTo>
                  <a:pt x="367" y="388"/>
                </a:lnTo>
                <a:lnTo>
                  <a:pt x="365" y="386"/>
                </a:lnTo>
                <a:lnTo>
                  <a:pt x="362" y="384"/>
                </a:lnTo>
                <a:lnTo>
                  <a:pt x="360" y="384"/>
                </a:lnTo>
                <a:lnTo>
                  <a:pt x="358" y="384"/>
                </a:lnTo>
                <a:lnTo>
                  <a:pt x="358" y="386"/>
                </a:lnTo>
                <a:lnTo>
                  <a:pt x="354" y="390"/>
                </a:lnTo>
                <a:lnTo>
                  <a:pt x="352" y="390"/>
                </a:lnTo>
                <a:lnTo>
                  <a:pt x="350" y="392"/>
                </a:lnTo>
                <a:lnTo>
                  <a:pt x="348" y="390"/>
                </a:lnTo>
                <a:lnTo>
                  <a:pt x="348" y="390"/>
                </a:lnTo>
                <a:lnTo>
                  <a:pt x="346" y="388"/>
                </a:lnTo>
                <a:lnTo>
                  <a:pt x="350" y="388"/>
                </a:lnTo>
                <a:lnTo>
                  <a:pt x="352" y="386"/>
                </a:lnTo>
                <a:lnTo>
                  <a:pt x="354" y="384"/>
                </a:lnTo>
                <a:lnTo>
                  <a:pt x="352" y="382"/>
                </a:lnTo>
                <a:lnTo>
                  <a:pt x="350" y="382"/>
                </a:lnTo>
                <a:lnTo>
                  <a:pt x="342" y="380"/>
                </a:lnTo>
                <a:lnTo>
                  <a:pt x="339" y="378"/>
                </a:lnTo>
                <a:lnTo>
                  <a:pt x="342" y="378"/>
                </a:lnTo>
                <a:lnTo>
                  <a:pt x="342" y="378"/>
                </a:lnTo>
                <a:lnTo>
                  <a:pt x="342" y="375"/>
                </a:lnTo>
                <a:lnTo>
                  <a:pt x="337" y="378"/>
                </a:lnTo>
                <a:lnTo>
                  <a:pt x="333" y="382"/>
                </a:lnTo>
                <a:lnTo>
                  <a:pt x="331" y="384"/>
                </a:lnTo>
                <a:lnTo>
                  <a:pt x="329" y="386"/>
                </a:lnTo>
                <a:lnTo>
                  <a:pt x="325" y="388"/>
                </a:lnTo>
                <a:lnTo>
                  <a:pt x="321" y="390"/>
                </a:lnTo>
                <a:lnTo>
                  <a:pt x="318" y="390"/>
                </a:lnTo>
                <a:lnTo>
                  <a:pt x="312" y="390"/>
                </a:lnTo>
                <a:lnTo>
                  <a:pt x="312" y="392"/>
                </a:lnTo>
                <a:lnTo>
                  <a:pt x="310" y="392"/>
                </a:lnTo>
                <a:lnTo>
                  <a:pt x="304" y="392"/>
                </a:lnTo>
                <a:lnTo>
                  <a:pt x="304" y="392"/>
                </a:lnTo>
                <a:lnTo>
                  <a:pt x="300" y="394"/>
                </a:lnTo>
                <a:lnTo>
                  <a:pt x="300" y="394"/>
                </a:lnTo>
                <a:lnTo>
                  <a:pt x="300" y="392"/>
                </a:lnTo>
                <a:lnTo>
                  <a:pt x="300" y="392"/>
                </a:lnTo>
                <a:lnTo>
                  <a:pt x="302" y="392"/>
                </a:lnTo>
                <a:lnTo>
                  <a:pt x="302" y="390"/>
                </a:lnTo>
                <a:lnTo>
                  <a:pt x="302" y="390"/>
                </a:lnTo>
                <a:lnTo>
                  <a:pt x="300" y="390"/>
                </a:lnTo>
                <a:lnTo>
                  <a:pt x="293" y="392"/>
                </a:lnTo>
                <a:lnTo>
                  <a:pt x="289" y="396"/>
                </a:lnTo>
                <a:lnTo>
                  <a:pt x="291" y="396"/>
                </a:lnTo>
                <a:lnTo>
                  <a:pt x="293" y="398"/>
                </a:lnTo>
                <a:lnTo>
                  <a:pt x="300" y="398"/>
                </a:lnTo>
                <a:lnTo>
                  <a:pt x="293" y="401"/>
                </a:lnTo>
                <a:lnTo>
                  <a:pt x="293" y="401"/>
                </a:lnTo>
                <a:lnTo>
                  <a:pt x="291" y="401"/>
                </a:lnTo>
                <a:lnTo>
                  <a:pt x="291" y="403"/>
                </a:lnTo>
                <a:lnTo>
                  <a:pt x="291" y="405"/>
                </a:lnTo>
                <a:lnTo>
                  <a:pt x="291" y="405"/>
                </a:lnTo>
                <a:lnTo>
                  <a:pt x="291" y="405"/>
                </a:lnTo>
                <a:lnTo>
                  <a:pt x="289" y="405"/>
                </a:lnTo>
                <a:lnTo>
                  <a:pt x="289" y="401"/>
                </a:lnTo>
                <a:lnTo>
                  <a:pt x="289" y="401"/>
                </a:lnTo>
                <a:lnTo>
                  <a:pt x="291" y="398"/>
                </a:lnTo>
                <a:lnTo>
                  <a:pt x="289" y="398"/>
                </a:lnTo>
                <a:lnTo>
                  <a:pt x="287" y="398"/>
                </a:lnTo>
                <a:lnTo>
                  <a:pt x="281" y="401"/>
                </a:lnTo>
                <a:lnTo>
                  <a:pt x="281" y="403"/>
                </a:lnTo>
                <a:lnTo>
                  <a:pt x="274" y="405"/>
                </a:lnTo>
                <a:lnTo>
                  <a:pt x="266" y="407"/>
                </a:lnTo>
                <a:lnTo>
                  <a:pt x="264" y="407"/>
                </a:lnTo>
                <a:lnTo>
                  <a:pt x="260" y="409"/>
                </a:lnTo>
                <a:lnTo>
                  <a:pt x="260" y="409"/>
                </a:lnTo>
                <a:lnTo>
                  <a:pt x="260" y="409"/>
                </a:lnTo>
                <a:lnTo>
                  <a:pt x="262" y="407"/>
                </a:lnTo>
                <a:lnTo>
                  <a:pt x="264" y="407"/>
                </a:lnTo>
                <a:lnTo>
                  <a:pt x="264" y="407"/>
                </a:lnTo>
                <a:lnTo>
                  <a:pt x="264" y="405"/>
                </a:lnTo>
                <a:lnTo>
                  <a:pt x="264" y="405"/>
                </a:lnTo>
                <a:lnTo>
                  <a:pt x="262" y="405"/>
                </a:lnTo>
                <a:lnTo>
                  <a:pt x="262" y="405"/>
                </a:lnTo>
                <a:lnTo>
                  <a:pt x="260" y="407"/>
                </a:lnTo>
                <a:lnTo>
                  <a:pt x="256" y="411"/>
                </a:lnTo>
                <a:lnTo>
                  <a:pt x="247" y="419"/>
                </a:lnTo>
                <a:lnTo>
                  <a:pt x="245" y="424"/>
                </a:lnTo>
                <a:lnTo>
                  <a:pt x="245" y="428"/>
                </a:lnTo>
                <a:lnTo>
                  <a:pt x="243" y="428"/>
                </a:lnTo>
                <a:lnTo>
                  <a:pt x="243" y="428"/>
                </a:lnTo>
                <a:lnTo>
                  <a:pt x="243" y="428"/>
                </a:lnTo>
                <a:lnTo>
                  <a:pt x="243" y="430"/>
                </a:lnTo>
                <a:lnTo>
                  <a:pt x="239" y="434"/>
                </a:lnTo>
                <a:lnTo>
                  <a:pt x="235" y="438"/>
                </a:lnTo>
                <a:lnTo>
                  <a:pt x="230" y="438"/>
                </a:lnTo>
                <a:lnTo>
                  <a:pt x="228" y="440"/>
                </a:lnTo>
                <a:lnTo>
                  <a:pt x="218" y="440"/>
                </a:lnTo>
                <a:lnTo>
                  <a:pt x="216" y="440"/>
                </a:lnTo>
                <a:lnTo>
                  <a:pt x="210" y="443"/>
                </a:lnTo>
                <a:lnTo>
                  <a:pt x="199" y="440"/>
                </a:lnTo>
                <a:lnTo>
                  <a:pt x="201" y="443"/>
                </a:lnTo>
                <a:lnTo>
                  <a:pt x="199" y="449"/>
                </a:lnTo>
                <a:lnTo>
                  <a:pt x="197" y="453"/>
                </a:lnTo>
                <a:lnTo>
                  <a:pt x="197" y="453"/>
                </a:lnTo>
                <a:lnTo>
                  <a:pt x="195" y="455"/>
                </a:lnTo>
                <a:lnTo>
                  <a:pt x="193" y="453"/>
                </a:lnTo>
                <a:lnTo>
                  <a:pt x="195" y="453"/>
                </a:lnTo>
                <a:lnTo>
                  <a:pt x="193" y="453"/>
                </a:lnTo>
                <a:lnTo>
                  <a:pt x="191" y="455"/>
                </a:lnTo>
                <a:lnTo>
                  <a:pt x="195" y="455"/>
                </a:lnTo>
                <a:lnTo>
                  <a:pt x="197" y="455"/>
                </a:lnTo>
                <a:lnTo>
                  <a:pt x="199" y="457"/>
                </a:lnTo>
                <a:lnTo>
                  <a:pt x="203" y="459"/>
                </a:lnTo>
                <a:lnTo>
                  <a:pt x="212" y="461"/>
                </a:lnTo>
                <a:lnTo>
                  <a:pt x="230" y="472"/>
                </a:lnTo>
                <a:lnTo>
                  <a:pt x="233" y="476"/>
                </a:lnTo>
                <a:lnTo>
                  <a:pt x="235" y="480"/>
                </a:lnTo>
                <a:lnTo>
                  <a:pt x="237" y="482"/>
                </a:lnTo>
                <a:lnTo>
                  <a:pt x="239" y="484"/>
                </a:lnTo>
                <a:lnTo>
                  <a:pt x="247" y="487"/>
                </a:lnTo>
                <a:lnTo>
                  <a:pt x="249" y="487"/>
                </a:lnTo>
                <a:lnTo>
                  <a:pt x="251" y="487"/>
                </a:lnTo>
                <a:lnTo>
                  <a:pt x="256" y="484"/>
                </a:lnTo>
                <a:lnTo>
                  <a:pt x="256" y="487"/>
                </a:lnTo>
                <a:lnTo>
                  <a:pt x="256" y="487"/>
                </a:lnTo>
                <a:lnTo>
                  <a:pt x="262" y="487"/>
                </a:lnTo>
                <a:lnTo>
                  <a:pt x="264" y="487"/>
                </a:lnTo>
                <a:lnTo>
                  <a:pt x="266" y="489"/>
                </a:lnTo>
                <a:lnTo>
                  <a:pt x="264" y="489"/>
                </a:lnTo>
                <a:lnTo>
                  <a:pt x="262" y="493"/>
                </a:lnTo>
                <a:lnTo>
                  <a:pt x="262" y="495"/>
                </a:lnTo>
                <a:lnTo>
                  <a:pt x="266" y="497"/>
                </a:lnTo>
                <a:lnTo>
                  <a:pt x="266" y="497"/>
                </a:lnTo>
                <a:lnTo>
                  <a:pt x="270" y="499"/>
                </a:lnTo>
                <a:lnTo>
                  <a:pt x="274" y="495"/>
                </a:lnTo>
                <a:lnTo>
                  <a:pt x="277" y="495"/>
                </a:lnTo>
                <a:lnTo>
                  <a:pt x="281" y="497"/>
                </a:lnTo>
                <a:lnTo>
                  <a:pt x="285" y="497"/>
                </a:lnTo>
                <a:lnTo>
                  <a:pt x="285" y="497"/>
                </a:lnTo>
                <a:lnTo>
                  <a:pt x="287" y="499"/>
                </a:lnTo>
                <a:lnTo>
                  <a:pt x="287" y="501"/>
                </a:lnTo>
                <a:lnTo>
                  <a:pt x="281" y="503"/>
                </a:lnTo>
                <a:lnTo>
                  <a:pt x="279" y="503"/>
                </a:lnTo>
                <a:lnTo>
                  <a:pt x="274" y="501"/>
                </a:lnTo>
                <a:lnTo>
                  <a:pt x="272" y="499"/>
                </a:lnTo>
                <a:lnTo>
                  <a:pt x="270" y="499"/>
                </a:lnTo>
                <a:lnTo>
                  <a:pt x="266" y="501"/>
                </a:lnTo>
                <a:lnTo>
                  <a:pt x="262" y="499"/>
                </a:lnTo>
                <a:lnTo>
                  <a:pt x="260" y="495"/>
                </a:lnTo>
                <a:lnTo>
                  <a:pt x="260" y="493"/>
                </a:lnTo>
                <a:lnTo>
                  <a:pt x="260" y="493"/>
                </a:lnTo>
                <a:lnTo>
                  <a:pt x="258" y="489"/>
                </a:lnTo>
                <a:lnTo>
                  <a:pt x="256" y="489"/>
                </a:lnTo>
                <a:lnTo>
                  <a:pt x="254" y="489"/>
                </a:lnTo>
                <a:lnTo>
                  <a:pt x="251" y="491"/>
                </a:lnTo>
                <a:lnTo>
                  <a:pt x="254" y="493"/>
                </a:lnTo>
                <a:lnTo>
                  <a:pt x="254" y="495"/>
                </a:lnTo>
                <a:lnTo>
                  <a:pt x="256" y="495"/>
                </a:lnTo>
                <a:lnTo>
                  <a:pt x="258" y="495"/>
                </a:lnTo>
                <a:lnTo>
                  <a:pt x="262" y="499"/>
                </a:lnTo>
                <a:lnTo>
                  <a:pt x="262" y="501"/>
                </a:lnTo>
                <a:lnTo>
                  <a:pt x="264" y="503"/>
                </a:lnTo>
                <a:lnTo>
                  <a:pt x="268" y="501"/>
                </a:lnTo>
                <a:lnTo>
                  <a:pt x="274" y="503"/>
                </a:lnTo>
                <a:lnTo>
                  <a:pt x="274" y="505"/>
                </a:lnTo>
                <a:lnTo>
                  <a:pt x="274" y="508"/>
                </a:lnTo>
                <a:lnTo>
                  <a:pt x="274" y="505"/>
                </a:lnTo>
                <a:lnTo>
                  <a:pt x="272" y="505"/>
                </a:lnTo>
                <a:lnTo>
                  <a:pt x="270" y="505"/>
                </a:lnTo>
                <a:lnTo>
                  <a:pt x="268" y="505"/>
                </a:lnTo>
                <a:lnTo>
                  <a:pt x="268" y="505"/>
                </a:lnTo>
                <a:lnTo>
                  <a:pt x="264" y="510"/>
                </a:lnTo>
                <a:lnTo>
                  <a:pt x="262" y="510"/>
                </a:lnTo>
                <a:lnTo>
                  <a:pt x="258" y="510"/>
                </a:lnTo>
                <a:lnTo>
                  <a:pt x="251" y="510"/>
                </a:lnTo>
                <a:lnTo>
                  <a:pt x="249" y="510"/>
                </a:lnTo>
                <a:lnTo>
                  <a:pt x="247" y="510"/>
                </a:lnTo>
                <a:lnTo>
                  <a:pt x="243" y="510"/>
                </a:lnTo>
                <a:lnTo>
                  <a:pt x="237" y="510"/>
                </a:lnTo>
                <a:lnTo>
                  <a:pt x="230" y="505"/>
                </a:lnTo>
                <a:lnTo>
                  <a:pt x="233" y="505"/>
                </a:lnTo>
                <a:lnTo>
                  <a:pt x="233" y="505"/>
                </a:lnTo>
                <a:lnTo>
                  <a:pt x="233" y="503"/>
                </a:lnTo>
                <a:lnTo>
                  <a:pt x="235" y="499"/>
                </a:lnTo>
                <a:lnTo>
                  <a:pt x="235" y="499"/>
                </a:lnTo>
                <a:lnTo>
                  <a:pt x="235" y="499"/>
                </a:lnTo>
                <a:lnTo>
                  <a:pt x="233" y="497"/>
                </a:lnTo>
                <a:lnTo>
                  <a:pt x="235" y="497"/>
                </a:lnTo>
                <a:lnTo>
                  <a:pt x="237" y="497"/>
                </a:lnTo>
                <a:lnTo>
                  <a:pt x="237" y="497"/>
                </a:lnTo>
                <a:lnTo>
                  <a:pt x="230" y="497"/>
                </a:lnTo>
                <a:lnTo>
                  <a:pt x="224" y="497"/>
                </a:lnTo>
                <a:lnTo>
                  <a:pt x="222" y="499"/>
                </a:lnTo>
                <a:lnTo>
                  <a:pt x="216" y="501"/>
                </a:lnTo>
                <a:lnTo>
                  <a:pt x="214" y="501"/>
                </a:lnTo>
                <a:lnTo>
                  <a:pt x="212" y="501"/>
                </a:lnTo>
                <a:lnTo>
                  <a:pt x="205" y="503"/>
                </a:lnTo>
                <a:lnTo>
                  <a:pt x="205" y="505"/>
                </a:lnTo>
                <a:lnTo>
                  <a:pt x="205" y="505"/>
                </a:lnTo>
                <a:lnTo>
                  <a:pt x="210" y="508"/>
                </a:lnTo>
                <a:lnTo>
                  <a:pt x="210" y="508"/>
                </a:lnTo>
                <a:lnTo>
                  <a:pt x="207" y="508"/>
                </a:lnTo>
                <a:lnTo>
                  <a:pt x="207" y="510"/>
                </a:lnTo>
                <a:lnTo>
                  <a:pt x="203" y="510"/>
                </a:lnTo>
                <a:lnTo>
                  <a:pt x="201" y="508"/>
                </a:lnTo>
                <a:lnTo>
                  <a:pt x="199" y="508"/>
                </a:lnTo>
                <a:lnTo>
                  <a:pt x="197" y="508"/>
                </a:lnTo>
                <a:lnTo>
                  <a:pt x="195" y="510"/>
                </a:lnTo>
                <a:lnTo>
                  <a:pt x="193" y="510"/>
                </a:lnTo>
                <a:lnTo>
                  <a:pt x="191" y="512"/>
                </a:lnTo>
                <a:lnTo>
                  <a:pt x="189" y="514"/>
                </a:lnTo>
                <a:lnTo>
                  <a:pt x="186" y="514"/>
                </a:lnTo>
                <a:lnTo>
                  <a:pt x="182" y="516"/>
                </a:lnTo>
                <a:lnTo>
                  <a:pt x="180" y="518"/>
                </a:lnTo>
                <a:lnTo>
                  <a:pt x="176" y="520"/>
                </a:lnTo>
                <a:lnTo>
                  <a:pt x="174" y="518"/>
                </a:lnTo>
                <a:lnTo>
                  <a:pt x="174" y="518"/>
                </a:lnTo>
                <a:lnTo>
                  <a:pt x="174" y="518"/>
                </a:lnTo>
                <a:lnTo>
                  <a:pt x="172" y="520"/>
                </a:lnTo>
                <a:lnTo>
                  <a:pt x="174" y="520"/>
                </a:lnTo>
                <a:lnTo>
                  <a:pt x="174" y="522"/>
                </a:lnTo>
                <a:lnTo>
                  <a:pt x="182" y="524"/>
                </a:lnTo>
                <a:lnTo>
                  <a:pt x="193" y="526"/>
                </a:lnTo>
                <a:lnTo>
                  <a:pt x="195" y="526"/>
                </a:lnTo>
                <a:lnTo>
                  <a:pt x="199" y="528"/>
                </a:lnTo>
                <a:lnTo>
                  <a:pt x="201" y="528"/>
                </a:lnTo>
                <a:lnTo>
                  <a:pt x="201" y="528"/>
                </a:lnTo>
                <a:lnTo>
                  <a:pt x="199" y="528"/>
                </a:lnTo>
                <a:lnTo>
                  <a:pt x="197" y="528"/>
                </a:lnTo>
                <a:lnTo>
                  <a:pt x="195" y="531"/>
                </a:lnTo>
                <a:lnTo>
                  <a:pt x="193" y="533"/>
                </a:lnTo>
                <a:lnTo>
                  <a:pt x="191" y="533"/>
                </a:lnTo>
                <a:lnTo>
                  <a:pt x="191" y="531"/>
                </a:lnTo>
                <a:lnTo>
                  <a:pt x="189" y="531"/>
                </a:lnTo>
                <a:lnTo>
                  <a:pt x="191" y="533"/>
                </a:lnTo>
                <a:lnTo>
                  <a:pt x="195" y="537"/>
                </a:lnTo>
                <a:lnTo>
                  <a:pt x="197" y="537"/>
                </a:lnTo>
                <a:lnTo>
                  <a:pt x="197" y="539"/>
                </a:lnTo>
                <a:lnTo>
                  <a:pt x="195" y="539"/>
                </a:lnTo>
                <a:lnTo>
                  <a:pt x="195" y="541"/>
                </a:lnTo>
                <a:lnTo>
                  <a:pt x="199" y="543"/>
                </a:lnTo>
                <a:lnTo>
                  <a:pt x="201" y="545"/>
                </a:lnTo>
                <a:lnTo>
                  <a:pt x="212" y="547"/>
                </a:lnTo>
                <a:lnTo>
                  <a:pt x="216" y="547"/>
                </a:lnTo>
                <a:lnTo>
                  <a:pt x="218" y="547"/>
                </a:lnTo>
                <a:lnTo>
                  <a:pt x="218" y="547"/>
                </a:lnTo>
                <a:lnTo>
                  <a:pt x="220" y="547"/>
                </a:lnTo>
                <a:lnTo>
                  <a:pt x="220" y="547"/>
                </a:lnTo>
                <a:lnTo>
                  <a:pt x="220" y="545"/>
                </a:lnTo>
                <a:lnTo>
                  <a:pt x="222" y="545"/>
                </a:lnTo>
                <a:lnTo>
                  <a:pt x="222" y="547"/>
                </a:lnTo>
                <a:lnTo>
                  <a:pt x="228" y="545"/>
                </a:lnTo>
                <a:lnTo>
                  <a:pt x="237" y="545"/>
                </a:lnTo>
                <a:lnTo>
                  <a:pt x="239" y="545"/>
                </a:lnTo>
                <a:lnTo>
                  <a:pt x="243" y="547"/>
                </a:lnTo>
                <a:lnTo>
                  <a:pt x="245" y="549"/>
                </a:lnTo>
                <a:lnTo>
                  <a:pt x="245" y="547"/>
                </a:lnTo>
                <a:lnTo>
                  <a:pt x="245" y="545"/>
                </a:lnTo>
                <a:lnTo>
                  <a:pt x="243" y="545"/>
                </a:lnTo>
                <a:lnTo>
                  <a:pt x="243" y="545"/>
                </a:lnTo>
                <a:lnTo>
                  <a:pt x="241" y="545"/>
                </a:lnTo>
                <a:lnTo>
                  <a:pt x="243" y="543"/>
                </a:lnTo>
                <a:lnTo>
                  <a:pt x="247" y="547"/>
                </a:lnTo>
                <a:lnTo>
                  <a:pt x="249" y="549"/>
                </a:lnTo>
                <a:lnTo>
                  <a:pt x="251" y="549"/>
                </a:lnTo>
                <a:lnTo>
                  <a:pt x="251" y="547"/>
                </a:lnTo>
                <a:lnTo>
                  <a:pt x="256" y="543"/>
                </a:lnTo>
                <a:lnTo>
                  <a:pt x="258" y="543"/>
                </a:lnTo>
                <a:lnTo>
                  <a:pt x="262" y="541"/>
                </a:lnTo>
                <a:lnTo>
                  <a:pt x="264" y="539"/>
                </a:lnTo>
                <a:lnTo>
                  <a:pt x="266" y="539"/>
                </a:lnTo>
                <a:lnTo>
                  <a:pt x="268" y="539"/>
                </a:lnTo>
                <a:lnTo>
                  <a:pt x="272" y="537"/>
                </a:lnTo>
                <a:lnTo>
                  <a:pt x="272" y="537"/>
                </a:lnTo>
                <a:lnTo>
                  <a:pt x="274" y="537"/>
                </a:lnTo>
                <a:lnTo>
                  <a:pt x="277" y="539"/>
                </a:lnTo>
                <a:lnTo>
                  <a:pt x="277" y="539"/>
                </a:lnTo>
                <a:lnTo>
                  <a:pt x="277" y="541"/>
                </a:lnTo>
                <a:lnTo>
                  <a:pt x="279" y="543"/>
                </a:lnTo>
                <a:lnTo>
                  <a:pt x="277" y="543"/>
                </a:lnTo>
                <a:lnTo>
                  <a:pt x="277" y="545"/>
                </a:lnTo>
                <a:lnTo>
                  <a:pt x="274" y="545"/>
                </a:lnTo>
                <a:lnTo>
                  <a:pt x="272" y="547"/>
                </a:lnTo>
                <a:lnTo>
                  <a:pt x="270" y="545"/>
                </a:lnTo>
                <a:lnTo>
                  <a:pt x="268" y="547"/>
                </a:lnTo>
                <a:lnTo>
                  <a:pt x="270" y="547"/>
                </a:lnTo>
                <a:lnTo>
                  <a:pt x="272" y="549"/>
                </a:lnTo>
                <a:lnTo>
                  <a:pt x="274" y="552"/>
                </a:lnTo>
                <a:lnTo>
                  <a:pt x="277" y="558"/>
                </a:lnTo>
                <a:lnTo>
                  <a:pt x="277" y="560"/>
                </a:lnTo>
                <a:lnTo>
                  <a:pt x="279" y="562"/>
                </a:lnTo>
                <a:lnTo>
                  <a:pt x="279" y="564"/>
                </a:lnTo>
                <a:lnTo>
                  <a:pt x="277" y="566"/>
                </a:lnTo>
                <a:lnTo>
                  <a:pt x="274" y="568"/>
                </a:lnTo>
                <a:lnTo>
                  <a:pt x="272" y="570"/>
                </a:lnTo>
                <a:lnTo>
                  <a:pt x="268" y="570"/>
                </a:lnTo>
                <a:lnTo>
                  <a:pt x="262" y="570"/>
                </a:lnTo>
                <a:lnTo>
                  <a:pt x="260" y="570"/>
                </a:lnTo>
                <a:lnTo>
                  <a:pt x="260" y="568"/>
                </a:lnTo>
                <a:lnTo>
                  <a:pt x="258" y="568"/>
                </a:lnTo>
                <a:lnTo>
                  <a:pt x="258" y="568"/>
                </a:lnTo>
                <a:lnTo>
                  <a:pt x="256" y="570"/>
                </a:lnTo>
                <a:lnTo>
                  <a:pt x="251" y="575"/>
                </a:lnTo>
                <a:lnTo>
                  <a:pt x="249" y="577"/>
                </a:lnTo>
                <a:lnTo>
                  <a:pt x="247" y="579"/>
                </a:lnTo>
                <a:lnTo>
                  <a:pt x="245" y="579"/>
                </a:lnTo>
                <a:lnTo>
                  <a:pt x="243" y="581"/>
                </a:lnTo>
                <a:lnTo>
                  <a:pt x="241" y="581"/>
                </a:lnTo>
                <a:lnTo>
                  <a:pt x="241" y="579"/>
                </a:lnTo>
                <a:lnTo>
                  <a:pt x="239" y="579"/>
                </a:lnTo>
                <a:lnTo>
                  <a:pt x="237" y="579"/>
                </a:lnTo>
                <a:lnTo>
                  <a:pt x="235" y="581"/>
                </a:lnTo>
                <a:lnTo>
                  <a:pt x="235" y="581"/>
                </a:lnTo>
                <a:lnTo>
                  <a:pt x="237" y="579"/>
                </a:lnTo>
                <a:lnTo>
                  <a:pt x="237" y="579"/>
                </a:lnTo>
                <a:lnTo>
                  <a:pt x="237" y="579"/>
                </a:lnTo>
                <a:lnTo>
                  <a:pt x="237" y="579"/>
                </a:lnTo>
                <a:lnTo>
                  <a:pt x="235" y="577"/>
                </a:lnTo>
                <a:lnTo>
                  <a:pt x="233" y="575"/>
                </a:lnTo>
                <a:lnTo>
                  <a:pt x="230" y="575"/>
                </a:lnTo>
                <a:lnTo>
                  <a:pt x="226" y="577"/>
                </a:lnTo>
                <a:lnTo>
                  <a:pt x="224" y="577"/>
                </a:lnTo>
                <a:lnTo>
                  <a:pt x="224" y="579"/>
                </a:lnTo>
                <a:lnTo>
                  <a:pt x="226" y="579"/>
                </a:lnTo>
                <a:lnTo>
                  <a:pt x="226" y="581"/>
                </a:lnTo>
                <a:lnTo>
                  <a:pt x="226" y="581"/>
                </a:lnTo>
                <a:lnTo>
                  <a:pt x="222" y="581"/>
                </a:lnTo>
                <a:lnTo>
                  <a:pt x="220" y="581"/>
                </a:lnTo>
                <a:lnTo>
                  <a:pt x="220" y="583"/>
                </a:lnTo>
                <a:lnTo>
                  <a:pt x="220" y="585"/>
                </a:lnTo>
                <a:lnTo>
                  <a:pt x="220" y="587"/>
                </a:lnTo>
                <a:lnTo>
                  <a:pt x="220" y="589"/>
                </a:lnTo>
                <a:lnTo>
                  <a:pt x="222" y="587"/>
                </a:lnTo>
                <a:lnTo>
                  <a:pt x="224" y="587"/>
                </a:lnTo>
                <a:lnTo>
                  <a:pt x="224" y="587"/>
                </a:lnTo>
                <a:lnTo>
                  <a:pt x="222" y="589"/>
                </a:lnTo>
                <a:lnTo>
                  <a:pt x="220" y="589"/>
                </a:lnTo>
                <a:lnTo>
                  <a:pt x="220" y="591"/>
                </a:lnTo>
                <a:lnTo>
                  <a:pt x="220" y="591"/>
                </a:lnTo>
                <a:lnTo>
                  <a:pt x="220" y="593"/>
                </a:lnTo>
                <a:lnTo>
                  <a:pt x="218" y="591"/>
                </a:lnTo>
                <a:lnTo>
                  <a:pt x="218" y="591"/>
                </a:lnTo>
                <a:lnTo>
                  <a:pt x="216" y="591"/>
                </a:lnTo>
                <a:lnTo>
                  <a:pt x="214" y="593"/>
                </a:lnTo>
                <a:lnTo>
                  <a:pt x="212" y="596"/>
                </a:lnTo>
                <a:lnTo>
                  <a:pt x="207" y="602"/>
                </a:lnTo>
                <a:lnTo>
                  <a:pt x="207" y="604"/>
                </a:lnTo>
                <a:lnTo>
                  <a:pt x="207" y="604"/>
                </a:lnTo>
                <a:lnTo>
                  <a:pt x="207" y="604"/>
                </a:lnTo>
                <a:lnTo>
                  <a:pt x="207" y="606"/>
                </a:lnTo>
                <a:lnTo>
                  <a:pt x="205" y="606"/>
                </a:lnTo>
                <a:lnTo>
                  <a:pt x="203" y="606"/>
                </a:lnTo>
                <a:lnTo>
                  <a:pt x="201" y="608"/>
                </a:lnTo>
                <a:lnTo>
                  <a:pt x="203" y="608"/>
                </a:lnTo>
                <a:lnTo>
                  <a:pt x="205" y="610"/>
                </a:lnTo>
                <a:lnTo>
                  <a:pt x="205" y="610"/>
                </a:lnTo>
                <a:lnTo>
                  <a:pt x="201" y="610"/>
                </a:lnTo>
                <a:lnTo>
                  <a:pt x="201" y="610"/>
                </a:lnTo>
                <a:lnTo>
                  <a:pt x="201" y="610"/>
                </a:lnTo>
                <a:lnTo>
                  <a:pt x="201" y="612"/>
                </a:lnTo>
                <a:lnTo>
                  <a:pt x="201" y="612"/>
                </a:lnTo>
                <a:lnTo>
                  <a:pt x="201" y="614"/>
                </a:lnTo>
                <a:lnTo>
                  <a:pt x="203" y="612"/>
                </a:lnTo>
                <a:lnTo>
                  <a:pt x="205" y="614"/>
                </a:lnTo>
                <a:lnTo>
                  <a:pt x="205" y="614"/>
                </a:lnTo>
                <a:lnTo>
                  <a:pt x="203" y="617"/>
                </a:lnTo>
                <a:lnTo>
                  <a:pt x="205" y="619"/>
                </a:lnTo>
                <a:lnTo>
                  <a:pt x="207" y="619"/>
                </a:lnTo>
                <a:lnTo>
                  <a:pt x="207" y="621"/>
                </a:lnTo>
                <a:lnTo>
                  <a:pt x="210" y="623"/>
                </a:lnTo>
                <a:lnTo>
                  <a:pt x="210" y="623"/>
                </a:lnTo>
                <a:lnTo>
                  <a:pt x="212" y="623"/>
                </a:lnTo>
                <a:lnTo>
                  <a:pt x="212" y="621"/>
                </a:lnTo>
                <a:lnTo>
                  <a:pt x="212" y="621"/>
                </a:lnTo>
                <a:lnTo>
                  <a:pt x="212" y="619"/>
                </a:lnTo>
                <a:lnTo>
                  <a:pt x="214" y="619"/>
                </a:lnTo>
                <a:lnTo>
                  <a:pt x="214" y="619"/>
                </a:lnTo>
                <a:lnTo>
                  <a:pt x="214" y="621"/>
                </a:lnTo>
                <a:lnTo>
                  <a:pt x="212" y="621"/>
                </a:lnTo>
                <a:lnTo>
                  <a:pt x="214" y="621"/>
                </a:lnTo>
                <a:lnTo>
                  <a:pt x="214" y="623"/>
                </a:lnTo>
                <a:lnTo>
                  <a:pt x="216" y="621"/>
                </a:lnTo>
                <a:lnTo>
                  <a:pt x="216" y="621"/>
                </a:lnTo>
                <a:lnTo>
                  <a:pt x="216" y="623"/>
                </a:lnTo>
                <a:lnTo>
                  <a:pt x="216" y="623"/>
                </a:lnTo>
                <a:lnTo>
                  <a:pt x="218" y="623"/>
                </a:lnTo>
                <a:lnTo>
                  <a:pt x="220" y="623"/>
                </a:lnTo>
                <a:lnTo>
                  <a:pt x="220" y="623"/>
                </a:lnTo>
                <a:lnTo>
                  <a:pt x="218" y="625"/>
                </a:lnTo>
                <a:lnTo>
                  <a:pt x="214" y="625"/>
                </a:lnTo>
                <a:lnTo>
                  <a:pt x="216" y="627"/>
                </a:lnTo>
                <a:lnTo>
                  <a:pt x="216" y="627"/>
                </a:lnTo>
                <a:lnTo>
                  <a:pt x="220" y="627"/>
                </a:lnTo>
                <a:lnTo>
                  <a:pt x="226" y="627"/>
                </a:lnTo>
                <a:lnTo>
                  <a:pt x="233" y="629"/>
                </a:lnTo>
                <a:lnTo>
                  <a:pt x="235" y="625"/>
                </a:lnTo>
                <a:lnTo>
                  <a:pt x="237" y="627"/>
                </a:lnTo>
                <a:lnTo>
                  <a:pt x="237" y="627"/>
                </a:lnTo>
                <a:lnTo>
                  <a:pt x="237" y="627"/>
                </a:lnTo>
                <a:lnTo>
                  <a:pt x="235" y="627"/>
                </a:lnTo>
                <a:lnTo>
                  <a:pt x="233" y="629"/>
                </a:lnTo>
                <a:lnTo>
                  <a:pt x="237" y="629"/>
                </a:lnTo>
                <a:lnTo>
                  <a:pt x="239" y="629"/>
                </a:lnTo>
                <a:lnTo>
                  <a:pt x="241" y="631"/>
                </a:lnTo>
                <a:lnTo>
                  <a:pt x="239" y="633"/>
                </a:lnTo>
                <a:lnTo>
                  <a:pt x="235" y="633"/>
                </a:lnTo>
                <a:lnTo>
                  <a:pt x="235" y="633"/>
                </a:lnTo>
                <a:lnTo>
                  <a:pt x="233" y="631"/>
                </a:lnTo>
                <a:lnTo>
                  <a:pt x="233" y="631"/>
                </a:lnTo>
                <a:lnTo>
                  <a:pt x="233" y="631"/>
                </a:lnTo>
                <a:lnTo>
                  <a:pt x="230" y="631"/>
                </a:lnTo>
                <a:lnTo>
                  <a:pt x="226" y="633"/>
                </a:lnTo>
                <a:lnTo>
                  <a:pt x="226" y="633"/>
                </a:lnTo>
                <a:lnTo>
                  <a:pt x="226" y="633"/>
                </a:lnTo>
                <a:lnTo>
                  <a:pt x="228" y="631"/>
                </a:lnTo>
                <a:lnTo>
                  <a:pt x="226" y="631"/>
                </a:lnTo>
                <a:lnTo>
                  <a:pt x="226" y="629"/>
                </a:lnTo>
                <a:lnTo>
                  <a:pt x="224" y="629"/>
                </a:lnTo>
                <a:lnTo>
                  <a:pt x="222" y="627"/>
                </a:lnTo>
                <a:lnTo>
                  <a:pt x="220" y="627"/>
                </a:lnTo>
                <a:lnTo>
                  <a:pt x="218" y="627"/>
                </a:lnTo>
                <a:lnTo>
                  <a:pt x="218" y="631"/>
                </a:lnTo>
                <a:lnTo>
                  <a:pt x="212" y="635"/>
                </a:lnTo>
                <a:lnTo>
                  <a:pt x="214" y="635"/>
                </a:lnTo>
                <a:lnTo>
                  <a:pt x="216" y="635"/>
                </a:lnTo>
                <a:lnTo>
                  <a:pt x="218" y="635"/>
                </a:lnTo>
                <a:lnTo>
                  <a:pt x="216" y="637"/>
                </a:lnTo>
                <a:lnTo>
                  <a:pt x="216" y="637"/>
                </a:lnTo>
                <a:lnTo>
                  <a:pt x="218" y="640"/>
                </a:lnTo>
                <a:lnTo>
                  <a:pt x="220" y="640"/>
                </a:lnTo>
                <a:lnTo>
                  <a:pt x="222" y="640"/>
                </a:lnTo>
                <a:lnTo>
                  <a:pt x="224" y="644"/>
                </a:lnTo>
                <a:lnTo>
                  <a:pt x="230" y="648"/>
                </a:lnTo>
                <a:lnTo>
                  <a:pt x="230" y="648"/>
                </a:lnTo>
                <a:lnTo>
                  <a:pt x="230" y="650"/>
                </a:lnTo>
                <a:lnTo>
                  <a:pt x="233" y="650"/>
                </a:lnTo>
                <a:lnTo>
                  <a:pt x="237" y="650"/>
                </a:lnTo>
                <a:lnTo>
                  <a:pt x="243" y="650"/>
                </a:lnTo>
                <a:lnTo>
                  <a:pt x="247" y="648"/>
                </a:lnTo>
                <a:lnTo>
                  <a:pt x="249" y="648"/>
                </a:lnTo>
                <a:lnTo>
                  <a:pt x="254" y="648"/>
                </a:lnTo>
                <a:lnTo>
                  <a:pt x="254" y="646"/>
                </a:lnTo>
                <a:lnTo>
                  <a:pt x="254" y="644"/>
                </a:lnTo>
                <a:lnTo>
                  <a:pt x="254" y="642"/>
                </a:lnTo>
                <a:lnTo>
                  <a:pt x="254" y="642"/>
                </a:lnTo>
                <a:lnTo>
                  <a:pt x="251" y="642"/>
                </a:lnTo>
                <a:lnTo>
                  <a:pt x="251" y="640"/>
                </a:lnTo>
                <a:lnTo>
                  <a:pt x="254" y="637"/>
                </a:lnTo>
                <a:lnTo>
                  <a:pt x="258" y="633"/>
                </a:lnTo>
                <a:lnTo>
                  <a:pt x="258" y="633"/>
                </a:lnTo>
                <a:lnTo>
                  <a:pt x="260" y="631"/>
                </a:lnTo>
                <a:lnTo>
                  <a:pt x="260" y="631"/>
                </a:lnTo>
                <a:lnTo>
                  <a:pt x="262" y="631"/>
                </a:lnTo>
                <a:lnTo>
                  <a:pt x="262" y="631"/>
                </a:lnTo>
                <a:lnTo>
                  <a:pt x="258" y="633"/>
                </a:lnTo>
                <a:lnTo>
                  <a:pt x="256" y="637"/>
                </a:lnTo>
                <a:lnTo>
                  <a:pt x="256" y="642"/>
                </a:lnTo>
                <a:lnTo>
                  <a:pt x="258" y="644"/>
                </a:lnTo>
                <a:lnTo>
                  <a:pt x="260" y="648"/>
                </a:lnTo>
                <a:lnTo>
                  <a:pt x="262" y="652"/>
                </a:lnTo>
                <a:lnTo>
                  <a:pt x="264" y="656"/>
                </a:lnTo>
                <a:lnTo>
                  <a:pt x="264" y="656"/>
                </a:lnTo>
                <a:lnTo>
                  <a:pt x="262" y="658"/>
                </a:lnTo>
                <a:lnTo>
                  <a:pt x="262" y="661"/>
                </a:lnTo>
                <a:lnTo>
                  <a:pt x="260" y="663"/>
                </a:lnTo>
                <a:lnTo>
                  <a:pt x="262" y="665"/>
                </a:lnTo>
                <a:lnTo>
                  <a:pt x="262" y="667"/>
                </a:lnTo>
                <a:lnTo>
                  <a:pt x="264" y="667"/>
                </a:lnTo>
                <a:lnTo>
                  <a:pt x="266" y="667"/>
                </a:lnTo>
                <a:lnTo>
                  <a:pt x="264" y="667"/>
                </a:lnTo>
                <a:lnTo>
                  <a:pt x="264" y="669"/>
                </a:lnTo>
                <a:lnTo>
                  <a:pt x="264" y="671"/>
                </a:lnTo>
                <a:lnTo>
                  <a:pt x="264" y="673"/>
                </a:lnTo>
                <a:lnTo>
                  <a:pt x="262" y="673"/>
                </a:lnTo>
                <a:lnTo>
                  <a:pt x="260" y="675"/>
                </a:lnTo>
                <a:lnTo>
                  <a:pt x="258" y="675"/>
                </a:lnTo>
                <a:lnTo>
                  <a:pt x="264" y="677"/>
                </a:lnTo>
                <a:lnTo>
                  <a:pt x="270" y="675"/>
                </a:lnTo>
                <a:lnTo>
                  <a:pt x="270" y="673"/>
                </a:lnTo>
                <a:lnTo>
                  <a:pt x="270" y="673"/>
                </a:lnTo>
                <a:lnTo>
                  <a:pt x="272" y="673"/>
                </a:lnTo>
                <a:lnTo>
                  <a:pt x="272" y="673"/>
                </a:lnTo>
                <a:lnTo>
                  <a:pt x="277" y="671"/>
                </a:lnTo>
                <a:lnTo>
                  <a:pt x="279" y="671"/>
                </a:lnTo>
                <a:lnTo>
                  <a:pt x="281" y="669"/>
                </a:lnTo>
                <a:lnTo>
                  <a:pt x="283" y="669"/>
                </a:lnTo>
                <a:lnTo>
                  <a:pt x="285" y="667"/>
                </a:lnTo>
                <a:lnTo>
                  <a:pt x="285" y="669"/>
                </a:lnTo>
                <a:lnTo>
                  <a:pt x="287" y="671"/>
                </a:lnTo>
                <a:lnTo>
                  <a:pt x="291" y="671"/>
                </a:lnTo>
                <a:lnTo>
                  <a:pt x="291" y="671"/>
                </a:lnTo>
                <a:lnTo>
                  <a:pt x="293" y="671"/>
                </a:lnTo>
                <a:lnTo>
                  <a:pt x="295" y="671"/>
                </a:lnTo>
                <a:lnTo>
                  <a:pt x="298" y="673"/>
                </a:lnTo>
                <a:lnTo>
                  <a:pt x="300" y="673"/>
                </a:lnTo>
                <a:lnTo>
                  <a:pt x="304" y="679"/>
                </a:lnTo>
                <a:lnTo>
                  <a:pt x="306" y="682"/>
                </a:lnTo>
                <a:lnTo>
                  <a:pt x="308" y="679"/>
                </a:lnTo>
                <a:lnTo>
                  <a:pt x="308" y="677"/>
                </a:lnTo>
                <a:lnTo>
                  <a:pt x="306" y="673"/>
                </a:lnTo>
                <a:lnTo>
                  <a:pt x="306" y="673"/>
                </a:lnTo>
                <a:lnTo>
                  <a:pt x="308" y="671"/>
                </a:lnTo>
                <a:lnTo>
                  <a:pt x="308" y="669"/>
                </a:lnTo>
                <a:lnTo>
                  <a:pt x="308" y="669"/>
                </a:lnTo>
                <a:lnTo>
                  <a:pt x="308" y="669"/>
                </a:lnTo>
                <a:lnTo>
                  <a:pt x="310" y="669"/>
                </a:lnTo>
                <a:lnTo>
                  <a:pt x="312" y="667"/>
                </a:lnTo>
                <a:lnTo>
                  <a:pt x="312" y="667"/>
                </a:lnTo>
                <a:lnTo>
                  <a:pt x="316" y="667"/>
                </a:lnTo>
                <a:lnTo>
                  <a:pt x="318" y="669"/>
                </a:lnTo>
                <a:lnTo>
                  <a:pt x="316" y="669"/>
                </a:lnTo>
                <a:lnTo>
                  <a:pt x="314" y="669"/>
                </a:lnTo>
                <a:lnTo>
                  <a:pt x="312" y="669"/>
                </a:lnTo>
                <a:lnTo>
                  <a:pt x="312" y="669"/>
                </a:lnTo>
                <a:lnTo>
                  <a:pt x="312" y="671"/>
                </a:lnTo>
                <a:lnTo>
                  <a:pt x="312" y="673"/>
                </a:lnTo>
                <a:lnTo>
                  <a:pt x="312" y="673"/>
                </a:lnTo>
                <a:lnTo>
                  <a:pt x="314" y="675"/>
                </a:lnTo>
                <a:lnTo>
                  <a:pt x="316" y="675"/>
                </a:lnTo>
                <a:lnTo>
                  <a:pt x="318" y="675"/>
                </a:lnTo>
                <a:lnTo>
                  <a:pt x="323" y="673"/>
                </a:lnTo>
                <a:lnTo>
                  <a:pt x="331" y="671"/>
                </a:lnTo>
                <a:lnTo>
                  <a:pt x="333" y="669"/>
                </a:lnTo>
                <a:lnTo>
                  <a:pt x="335" y="665"/>
                </a:lnTo>
                <a:lnTo>
                  <a:pt x="335" y="669"/>
                </a:lnTo>
                <a:lnTo>
                  <a:pt x="333" y="673"/>
                </a:lnTo>
                <a:lnTo>
                  <a:pt x="333" y="673"/>
                </a:lnTo>
                <a:lnTo>
                  <a:pt x="333" y="673"/>
                </a:lnTo>
                <a:lnTo>
                  <a:pt x="329" y="675"/>
                </a:lnTo>
                <a:lnTo>
                  <a:pt x="327" y="679"/>
                </a:lnTo>
                <a:lnTo>
                  <a:pt x="325" y="679"/>
                </a:lnTo>
                <a:lnTo>
                  <a:pt x="325" y="682"/>
                </a:lnTo>
                <a:lnTo>
                  <a:pt x="327" y="684"/>
                </a:lnTo>
                <a:lnTo>
                  <a:pt x="327" y="684"/>
                </a:lnTo>
                <a:lnTo>
                  <a:pt x="329" y="684"/>
                </a:lnTo>
                <a:lnTo>
                  <a:pt x="331" y="686"/>
                </a:lnTo>
                <a:lnTo>
                  <a:pt x="327" y="686"/>
                </a:lnTo>
                <a:lnTo>
                  <a:pt x="325" y="686"/>
                </a:lnTo>
                <a:lnTo>
                  <a:pt x="325" y="688"/>
                </a:lnTo>
                <a:lnTo>
                  <a:pt x="325" y="692"/>
                </a:lnTo>
                <a:lnTo>
                  <a:pt x="323" y="694"/>
                </a:lnTo>
                <a:lnTo>
                  <a:pt x="323" y="696"/>
                </a:lnTo>
                <a:lnTo>
                  <a:pt x="323" y="696"/>
                </a:lnTo>
                <a:lnTo>
                  <a:pt x="325" y="698"/>
                </a:lnTo>
                <a:lnTo>
                  <a:pt x="325" y="698"/>
                </a:lnTo>
                <a:lnTo>
                  <a:pt x="325" y="698"/>
                </a:lnTo>
                <a:lnTo>
                  <a:pt x="327" y="698"/>
                </a:lnTo>
                <a:lnTo>
                  <a:pt x="327" y="698"/>
                </a:lnTo>
                <a:lnTo>
                  <a:pt x="325" y="700"/>
                </a:lnTo>
                <a:lnTo>
                  <a:pt x="325" y="700"/>
                </a:lnTo>
                <a:lnTo>
                  <a:pt x="323" y="698"/>
                </a:lnTo>
                <a:lnTo>
                  <a:pt x="323" y="698"/>
                </a:lnTo>
                <a:lnTo>
                  <a:pt x="323" y="698"/>
                </a:lnTo>
                <a:lnTo>
                  <a:pt x="321" y="698"/>
                </a:lnTo>
                <a:lnTo>
                  <a:pt x="321" y="698"/>
                </a:lnTo>
                <a:lnTo>
                  <a:pt x="318" y="700"/>
                </a:lnTo>
                <a:lnTo>
                  <a:pt x="316" y="702"/>
                </a:lnTo>
                <a:lnTo>
                  <a:pt x="316" y="702"/>
                </a:lnTo>
                <a:lnTo>
                  <a:pt x="314" y="705"/>
                </a:lnTo>
                <a:lnTo>
                  <a:pt x="312" y="707"/>
                </a:lnTo>
                <a:lnTo>
                  <a:pt x="310" y="707"/>
                </a:lnTo>
                <a:lnTo>
                  <a:pt x="310" y="709"/>
                </a:lnTo>
                <a:lnTo>
                  <a:pt x="308" y="709"/>
                </a:lnTo>
                <a:lnTo>
                  <a:pt x="308" y="711"/>
                </a:lnTo>
                <a:lnTo>
                  <a:pt x="308" y="713"/>
                </a:lnTo>
                <a:lnTo>
                  <a:pt x="310" y="713"/>
                </a:lnTo>
                <a:lnTo>
                  <a:pt x="308" y="713"/>
                </a:lnTo>
                <a:lnTo>
                  <a:pt x="308" y="715"/>
                </a:lnTo>
                <a:lnTo>
                  <a:pt x="308" y="713"/>
                </a:lnTo>
                <a:lnTo>
                  <a:pt x="306" y="713"/>
                </a:lnTo>
                <a:lnTo>
                  <a:pt x="306" y="713"/>
                </a:lnTo>
                <a:lnTo>
                  <a:pt x="306" y="713"/>
                </a:lnTo>
                <a:lnTo>
                  <a:pt x="304" y="713"/>
                </a:lnTo>
                <a:lnTo>
                  <a:pt x="302" y="715"/>
                </a:lnTo>
                <a:lnTo>
                  <a:pt x="300" y="717"/>
                </a:lnTo>
                <a:lnTo>
                  <a:pt x="293" y="719"/>
                </a:lnTo>
                <a:lnTo>
                  <a:pt x="289" y="721"/>
                </a:lnTo>
                <a:lnTo>
                  <a:pt x="287" y="721"/>
                </a:lnTo>
                <a:lnTo>
                  <a:pt x="285" y="723"/>
                </a:lnTo>
                <a:lnTo>
                  <a:pt x="285" y="726"/>
                </a:lnTo>
                <a:lnTo>
                  <a:pt x="283" y="728"/>
                </a:lnTo>
                <a:lnTo>
                  <a:pt x="283" y="730"/>
                </a:lnTo>
                <a:lnTo>
                  <a:pt x="283" y="730"/>
                </a:lnTo>
                <a:lnTo>
                  <a:pt x="283" y="732"/>
                </a:lnTo>
                <a:lnTo>
                  <a:pt x="283" y="732"/>
                </a:lnTo>
                <a:lnTo>
                  <a:pt x="285" y="732"/>
                </a:lnTo>
                <a:lnTo>
                  <a:pt x="285" y="734"/>
                </a:lnTo>
                <a:lnTo>
                  <a:pt x="285" y="734"/>
                </a:lnTo>
                <a:lnTo>
                  <a:pt x="285" y="734"/>
                </a:lnTo>
                <a:lnTo>
                  <a:pt x="283" y="734"/>
                </a:lnTo>
                <a:lnTo>
                  <a:pt x="283" y="734"/>
                </a:lnTo>
                <a:lnTo>
                  <a:pt x="283" y="734"/>
                </a:lnTo>
                <a:lnTo>
                  <a:pt x="281" y="732"/>
                </a:lnTo>
                <a:lnTo>
                  <a:pt x="279" y="732"/>
                </a:lnTo>
                <a:lnTo>
                  <a:pt x="279" y="734"/>
                </a:lnTo>
                <a:lnTo>
                  <a:pt x="279" y="734"/>
                </a:lnTo>
                <a:lnTo>
                  <a:pt x="279" y="736"/>
                </a:lnTo>
                <a:lnTo>
                  <a:pt x="279" y="736"/>
                </a:lnTo>
                <a:lnTo>
                  <a:pt x="277" y="734"/>
                </a:lnTo>
                <a:lnTo>
                  <a:pt x="274" y="732"/>
                </a:lnTo>
                <a:lnTo>
                  <a:pt x="274" y="732"/>
                </a:lnTo>
                <a:lnTo>
                  <a:pt x="277" y="732"/>
                </a:lnTo>
                <a:lnTo>
                  <a:pt x="277" y="730"/>
                </a:lnTo>
                <a:lnTo>
                  <a:pt x="277" y="730"/>
                </a:lnTo>
                <a:lnTo>
                  <a:pt x="277" y="730"/>
                </a:lnTo>
                <a:lnTo>
                  <a:pt x="272" y="732"/>
                </a:lnTo>
                <a:lnTo>
                  <a:pt x="272" y="732"/>
                </a:lnTo>
                <a:lnTo>
                  <a:pt x="272" y="730"/>
                </a:lnTo>
                <a:lnTo>
                  <a:pt x="272" y="730"/>
                </a:lnTo>
                <a:lnTo>
                  <a:pt x="272" y="730"/>
                </a:lnTo>
                <a:lnTo>
                  <a:pt x="266" y="732"/>
                </a:lnTo>
                <a:lnTo>
                  <a:pt x="262" y="734"/>
                </a:lnTo>
                <a:lnTo>
                  <a:pt x="258" y="736"/>
                </a:lnTo>
                <a:lnTo>
                  <a:pt x="256" y="738"/>
                </a:lnTo>
                <a:lnTo>
                  <a:pt x="254" y="740"/>
                </a:lnTo>
                <a:lnTo>
                  <a:pt x="251" y="742"/>
                </a:lnTo>
                <a:lnTo>
                  <a:pt x="249" y="744"/>
                </a:lnTo>
                <a:lnTo>
                  <a:pt x="249" y="744"/>
                </a:lnTo>
                <a:lnTo>
                  <a:pt x="247" y="747"/>
                </a:lnTo>
                <a:lnTo>
                  <a:pt x="247" y="747"/>
                </a:lnTo>
                <a:lnTo>
                  <a:pt x="247" y="747"/>
                </a:lnTo>
                <a:lnTo>
                  <a:pt x="245" y="747"/>
                </a:lnTo>
                <a:lnTo>
                  <a:pt x="245" y="747"/>
                </a:lnTo>
                <a:lnTo>
                  <a:pt x="245" y="747"/>
                </a:lnTo>
                <a:lnTo>
                  <a:pt x="243" y="749"/>
                </a:lnTo>
                <a:lnTo>
                  <a:pt x="241" y="749"/>
                </a:lnTo>
                <a:lnTo>
                  <a:pt x="241" y="749"/>
                </a:lnTo>
                <a:lnTo>
                  <a:pt x="243" y="751"/>
                </a:lnTo>
                <a:lnTo>
                  <a:pt x="241" y="751"/>
                </a:lnTo>
                <a:lnTo>
                  <a:pt x="241" y="753"/>
                </a:lnTo>
                <a:lnTo>
                  <a:pt x="241" y="753"/>
                </a:lnTo>
                <a:lnTo>
                  <a:pt x="243" y="753"/>
                </a:lnTo>
                <a:lnTo>
                  <a:pt x="243" y="753"/>
                </a:lnTo>
                <a:lnTo>
                  <a:pt x="245" y="753"/>
                </a:lnTo>
                <a:lnTo>
                  <a:pt x="245" y="751"/>
                </a:lnTo>
                <a:lnTo>
                  <a:pt x="245" y="749"/>
                </a:lnTo>
                <a:lnTo>
                  <a:pt x="245" y="749"/>
                </a:lnTo>
                <a:lnTo>
                  <a:pt x="247" y="749"/>
                </a:lnTo>
                <a:lnTo>
                  <a:pt x="247" y="751"/>
                </a:lnTo>
                <a:lnTo>
                  <a:pt x="249" y="751"/>
                </a:lnTo>
                <a:lnTo>
                  <a:pt x="251" y="751"/>
                </a:lnTo>
                <a:lnTo>
                  <a:pt x="251" y="749"/>
                </a:lnTo>
                <a:lnTo>
                  <a:pt x="251" y="749"/>
                </a:lnTo>
                <a:lnTo>
                  <a:pt x="251" y="747"/>
                </a:lnTo>
                <a:lnTo>
                  <a:pt x="251" y="744"/>
                </a:lnTo>
                <a:lnTo>
                  <a:pt x="254" y="744"/>
                </a:lnTo>
                <a:lnTo>
                  <a:pt x="254" y="747"/>
                </a:lnTo>
                <a:lnTo>
                  <a:pt x="256" y="747"/>
                </a:lnTo>
                <a:lnTo>
                  <a:pt x="256" y="749"/>
                </a:lnTo>
                <a:lnTo>
                  <a:pt x="254" y="749"/>
                </a:lnTo>
                <a:lnTo>
                  <a:pt x="254" y="749"/>
                </a:lnTo>
                <a:lnTo>
                  <a:pt x="254" y="749"/>
                </a:lnTo>
                <a:lnTo>
                  <a:pt x="256" y="749"/>
                </a:lnTo>
                <a:lnTo>
                  <a:pt x="256" y="749"/>
                </a:lnTo>
                <a:lnTo>
                  <a:pt x="258" y="749"/>
                </a:lnTo>
                <a:lnTo>
                  <a:pt x="258" y="749"/>
                </a:lnTo>
                <a:lnTo>
                  <a:pt x="258" y="747"/>
                </a:lnTo>
                <a:lnTo>
                  <a:pt x="260" y="747"/>
                </a:lnTo>
                <a:lnTo>
                  <a:pt x="262" y="747"/>
                </a:lnTo>
                <a:lnTo>
                  <a:pt x="264" y="742"/>
                </a:lnTo>
                <a:lnTo>
                  <a:pt x="264" y="742"/>
                </a:lnTo>
                <a:lnTo>
                  <a:pt x="266" y="740"/>
                </a:lnTo>
                <a:lnTo>
                  <a:pt x="266" y="738"/>
                </a:lnTo>
                <a:lnTo>
                  <a:pt x="266" y="738"/>
                </a:lnTo>
                <a:lnTo>
                  <a:pt x="268" y="738"/>
                </a:lnTo>
                <a:lnTo>
                  <a:pt x="268" y="738"/>
                </a:lnTo>
                <a:lnTo>
                  <a:pt x="270" y="738"/>
                </a:lnTo>
                <a:lnTo>
                  <a:pt x="272" y="738"/>
                </a:lnTo>
                <a:lnTo>
                  <a:pt x="272" y="738"/>
                </a:lnTo>
                <a:lnTo>
                  <a:pt x="272" y="740"/>
                </a:lnTo>
                <a:lnTo>
                  <a:pt x="270" y="738"/>
                </a:lnTo>
                <a:lnTo>
                  <a:pt x="270" y="738"/>
                </a:lnTo>
                <a:lnTo>
                  <a:pt x="270" y="740"/>
                </a:lnTo>
                <a:lnTo>
                  <a:pt x="268" y="740"/>
                </a:lnTo>
                <a:lnTo>
                  <a:pt x="268" y="740"/>
                </a:lnTo>
                <a:lnTo>
                  <a:pt x="268" y="742"/>
                </a:lnTo>
                <a:lnTo>
                  <a:pt x="268" y="742"/>
                </a:lnTo>
                <a:lnTo>
                  <a:pt x="270" y="742"/>
                </a:lnTo>
                <a:lnTo>
                  <a:pt x="272" y="742"/>
                </a:lnTo>
                <a:lnTo>
                  <a:pt x="274" y="742"/>
                </a:lnTo>
                <a:lnTo>
                  <a:pt x="274" y="742"/>
                </a:lnTo>
                <a:lnTo>
                  <a:pt x="277" y="740"/>
                </a:lnTo>
                <a:lnTo>
                  <a:pt x="277" y="740"/>
                </a:lnTo>
                <a:lnTo>
                  <a:pt x="279" y="740"/>
                </a:lnTo>
                <a:lnTo>
                  <a:pt x="279" y="740"/>
                </a:lnTo>
                <a:lnTo>
                  <a:pt x="281" y="740"/>
                </a:lnTo>
                <a:lnTo>
                  <a:pt x="281" y="738"/>
                </a:lnTo>
                <a:lnTo>
                  <a:pt x="281" y="740"/>
                </a:lnTo>
                <a:lnTo>
                  <a:pt x="283" y="740"/>
                </a:lnTo>
                <a:lnTo>
                  <a:pt x="283" y="738"/>
                </a:lnTo>
                <a:lnTo>
                  <a:pt x="283" y="738"/>
                </a:lnTo>
                <a:lnTo>
                  <a:pt x="285" y="738"/>
                </a:lnTo>
                <a:lnTo>
                  <a:pt x="287" y="736"/>
                </a:lnTo>
                <a:lnTo>
                  <a:pt x="289" y="734"/>
                </a:lnTo>
                <a:lnTo>
                  <a:pt x="291" y="734"/>
                </a:lnTo>
                <a:lnTo>
                  <a:pt x="291" y="734"/>
                </a:lnTo>
                <a:lnTo>
                  <a:pt x="291" y="734"/>
                </a:lnTo>
                <a:lnTo>
                  <a:pt x="293" y="734"/>
                </a:lnTo>
                <a:lnTo>
                  <a:pt x="293" y="734"/>
                </a:lnTo>
                <a:lnTo>
                  <a:pt x="293" y="734"/>
                </a:lnTo>
                <a:lnTo>
                  <a:pt x="295" y="734"/>
                </a:lnTo>
                <a:lnTo>
                  <a:pt x="295" y="734"/>
                </a:lnTo>
                <a:lnTo>
                  <a:pt x="295" y="738"/>
                </a:lnTo>
                <a:lnTo>
                  <a:pt x="295" y="738"/>
                </a:lnTo>
                <a:lnTo>
                  <a:pt x="295" y="738"/>
                </a:lnTo>
                <a:lnTo>
                  <a:pt x="295" y="736"/>
                </a:lnTo>
                <a:lnTo>
                  <a:pt x="295" y="736"/>
                </a:lnTo>
                <a:lnTo>
                  <a:pt x="298" y="734"/>
                </a:lnTo>
                <a:lnTo>
                  <a:pt x="298" y="734"/>
                </a:lnTo>
                <a:lnTo>
                  <a:pt x="308" y="730"/>
                </a:lnTo>
                <a:lnTo>
                  <a:pt x="308" y="730"/>
                </a:lnTo>
                <a:lnTo>
                  <a:pt x="310" y="728"/>
                </a:lnTo>
                <a:lnTo>
                  <a:pt x="310" y="726"/>
                </a:lnTo>
                <a:lnTo>
                  <a:pt x="310" y="726"/>
                </a:lnTo>
                <a:lnTo>
                  <a:pt x="310" y="728"/>
                </a:lnTo>
                <a:lnTo>
                  <a:pt x="310" y="728"/>
                </a:lnTo>
                <a:lnTo>
                  <a:pt x="312" y="730"/>
                </a:lnTo>
                <a:lnTo>
                  <a:pt x="312" y="728"/>
                </a:lnTo>
                <a:lnTo>
                  <a:pt x="312" y="728"/>
                </a:lnTo>
                <a:lnTo>
                  <a:pt x="314" y="726"/>
                </a:lnTo>
                <a:lnTo>
                  <a:pt x="314" y="726"/>
                </a:lnTo>
                <a:lnTo>
                  <a:pt x="314" y="726"/>
                </a:lnTo>
                <a:lnTo>
                  <a:pt x="314" y="723"/>
                </a:lnTo>
                <a:lnTo>
                  <a:pt x="312" y="723"/>
                </a:lnTo>
                <a:lnTo>
                  <a:pt x="312" y="723"/>
                </a:lnTo>
                <a:lnTo>
                  <a:pt x="310" y="723"/>
                </a:lnTo>
                <a:lnTo>
                  <a:pt x="310" y="723"/>
                </a:lnTo>
                <a:lnTo>
                  <a:pt x="310" y="723"/>
                </a:lnTo>
                <a:lnTo>
                  <a:pt x="312" y="721"/>
                </a:lnTo>
                <a:lnTo>
                  <a:pt x="314" y="721"/>
                </a:lnTo>
                <a:lnTo>
                  <a:pt x="316" y="721"/>
                </a:lnTo>
                <a:lnTo>
                  <a:pt x="316" y="719"/>
                </a:lnTo>
                <a:lnTo>
                  <a:pt x="318" y="719"/>
                </a:lnTo>
                <a:lnTo>
                  <a:pt x="318" y="719"/>
                </a:lnTo>
                <a:lnTo>
                  <a:pt x="321" y="719"/>
                </a:lnTo>
                <a:lnTo>
                  <a:pt x="321" y="719"/>
                </a:lnTo>
                <a:lnTo>
                  <a:pt x="318" y="719"/>
                </a:lnTo>
                <a:lnTo>
                  <a:pt x="318" y="719"/>
                </a:lnTo>
                <a:lnTo>
                  <a:pt x="318" y="717"/>
                </a:lnTo>
                <a:lnTo>
                  <a:pt x="321" y="717"/>
                </a:lnTo>
                <a:lnTo>
                  <a:pt x="323" y="717"/>
                </a:lnTo>
                <a:lnTo>
                  <a:pt x="323" y="717"/>
                </a:lnTo>
                <a:lnTo>
                  <a:pt x="325" y="717"/>
                </a:lnTo>
                <a:lnTo>
                  <a:pt x="325" y="717"/>
                </a:lnTo>
                <a:lnTo>
                  <a:pt x="325" y="717"/>
                </a:lnTo>
                <a:lnTo>
                  <a:pt x="327" y="715"/>
                </a:lnTo>
                <a:lnTo>
                  <a:pt x="327" y="715"/>
                </a:lnTo>
                <a:lnTo>
                  <a:pt x="327" y="713"/>
                </a:lnTo>
                <a:lnTo>
                  <a:pt x="329" y="713"/>
                </a:lnTo>
                <a:lnTo>
                  <a:pt x="329" y="713"/>
                </a:lnTo>
                <a:lnTo>
                  <a:pt x="331" y="713"/>
                </a:lnTo>
                <a:lnTo>
                  <a:pt x="331" y="713"/>
                </a:lnTo>
                <a:lnTo>
                  <a:pt x="333" y="713"/>
                </a:lnTo>
                <a:lnTo>
                  <a:pt x="333" y="711"/>
                </a:lnTo>
                <a:lnTo>
                  <a:pt x="335" y="711"/>
                </a:lnTo>
                <a:lnTo>
                  <a:pt x="335" y="711"/>
                </a:lnTo>
                <a:lnTo>
                  <a:pt x="335" y="711"/>
                </a:lnTo>
                <a:lnTo>
                  <a:pt x="337" y="709"/>
                </a:lnTo>
                <a:lnTo>
                  <a:pt x="337" y="709"/>
                </a:lnTo>
                <a:lnTo>
                  <a:pt x="339" y="709"/>
                </a:lnTo>
                <a:lnTo>
                  <a:pt x="339" y="709"/>
                </a:lnTo>
                <a:lnTo>
                  <a:pt x="339" y="709"/>
                </a:lnTo>
                <a:lnTo>
                  <a:pt x="342" y="707"/>
                </a:lnTo>
                <a:lnTo>
                  <a:pt x="342" y="705"/>
                </a:lnTo>
                <a:lnTo>
                  <a:pt x="342" y="705"/>
                </a:lnTo>
                <a:lnTo>
                  <a:pt x="342" y="705"/>
                </a:lnTo>
                <a:lnTo>
                  <a:pt x="342" y="702"/>
                </a:lnTo>
                <a:lnTo>
                  <a:pt x="342" y="702"/>
                </a:lnTo>
                <a:lnTo>
                  <a:pt x="342" y="702"/>
                </a:lnTo>
                <a:lnTo>
                  <a:pt x="344" y="700"/>
                </a:lnTo>
                <a:lnTo>
                  <a:pt x="346" y="700"/>
                </a:lnTo>
                <a:lnTo>
                  <a:pt x="346" y="700"/>
                </a:lnTo>
                <a:lnTo>
                  <a:pt x="348" y="700"/>
                </a:lnTo>
                <a:lnTo>
                  <a:pt x="348" y="698"/>
                </a:lnTo>
                <a:lnTo>
                  <a:pt x="348" y="698"/>
                </a:lnTo>
                <a:lnTo>
                  <a:pt x="350" y="698"/>
                </a:lnTo>
                <a:lnTo>
                  <a:pt x="350" y="698"/>
                </a:lnTo>
                <a:lnTo>
                  <a:pt x="352" y="696"/>
                </a:lnTo>
                <a:lnTo>
                  <a:pt x="354" y="696"/>
                </a:lnTo>
                <a:lnTo>
                  <a:pt x="354" y="696"/>
                </a:lnTo>
                <a:lnTo>
                  <a:pt x="354" y="694"/>
                </a:lnTo>
                <a:lnTo>
                  <a:pt x="354" y="694"/>
                </a:lnTo>
                <a:lnTo>
                  <a:pt x="356" y="694"/>
                </a:lnTo>
                <a:lnTo>
                  <a:pt x="358" y="694"/>
                </a:lnTo>
                <a:lnTo>
                  <a:pt x="360" y="692"/>
                </a:lnTo>
                <a:lnTo>
                  <a:pt x="360" y="690"/>
                </a:lnTo>
                <a:lnTo>
                  <a:pt x="362" y="688"/>
                </a:lnTo>
                <a:lnTo>
                  <a:pt x="369" y="688"/>
                </a:lnTo>
                <a:lnTo>
                  <a:pt x="369" y="688"/>
                </a:lnTo>
                <a:lnTo>
                  <a:pt x="369" y="686"/>
                </a:lnTo>
                <a:lnTo>
                  <a:pt x="371" y="686"/>
                </a:lnTo>
                <a:lnTo>
                  <a:pt x="373" y="686"/>
                </a:lnTo>
                <a:lnTo>
                  <a:pt x="373" y="686"/>
                </a:lnTo>
                <a:lnTo>
                  <a:pt x="373" y="684"/>
                </a:lnTo>
                <a:lnTo>
                  <a:pt x="373" y="684"/>
                </a:lnTo>
                <a:lnTo>
                  <a:pt x="373" y="684"/>
                </a:lnTo>
                <a:lnTo>
                  <a:pt x="373" y="684"/>
                </a:lnTo>
                <a:lnTo>
                  <a:pt x="375" y="682"/>
                </a:lnTo>
                <a:lnTo>
                  <a:pt x="375" y="682"/>
                </a:lnTo>
                <a:lnTo>
                  <a:pt x="375" y="679"/>
                </a:lnTo>
                <a:lnTo>
                  <a:pt x="377" y="679"/>
                </a:lnTo>
                <a:lnTo>
                  <a:pt x="379" y="677"/>
                </a:lnTo>
                <a:lnTo>
                  <a:pt x="379" y="677"/>
                </a:lnTo>
                <a:lnTo>
                  <a:pt x="381" y="675"/>
                </a:lnTo>
                <a:lnTo>
                  <a:pt x="381" y="675"/>
                </a:lnTo>
                <a:lnTo>
                  <a:pt x="386" y="673"/>
                </a:lnTo>
                <a:lnTo>
                  <a:pt x="386" y="671"/>
                </a:lnTo>
                <a:lnTo>
                  <a:pt x="386" y="671"/>
                </a:lnTo>
                <a:lnTo>
                  <a:pt x="386" y="671"/>
                </a:lnTo>
                <a:lnTo>
                  <a:pt x="386" y="671"/>
                </a:lnTo>
                <a:lnTo>
                  <a:pt x="386" y="669"/>
                </a:lnTo>
                <a:lnTo>
                  <a:pt x="381" y="667"/>
                </a:lnTo>
                <a:lnTo>
                  <a:pt x="379" y="667"/>
                </a:lnTo>
                <a:lnTo>
                  <a:pt x="377" y="667"/>
                </a:lnTo>
                <a:lnTo>
                  <a:pt x="375" y="665"/>
                </a:lnTo>
                <a:lnTo>
                  <a:pt x="375" y="665"/>
                </a:lnTo>
                <a:lnTo>
                  <a:pt x="375" y="663"/>
                </a:lnTo>
                <a:lnTo>
                  <a:pt x="375" y="661"/>
                </a:lnTo>
                <a:lnTo>
                  <a:pt x="375" y="661"/>
                </a:lnTo>
                <a:lnTo>
                  <a:pt x="379" y="658"/>
                </a:lnTo>
                <a:lnTo>
                  <a:pt x="379" y="656"/>
                </a:lnTo>
                <a:lnTo>
                  <a:pt x="381" y="656"/>
                </a:lnTo>
                <a:lnTo>
                  <a:pt x="381" y="656"/>
                </a:lnTo>
                <a:lnTo>
                  <a:pt x="381" y="654"/>
                </a:lnTo>
                <a:lnTo>
                  <a:pt x="381" y="654"/>
                </a:lnTo>
                <a:lnTo>
                  <a:pt x="381" y="654"/>
                </a:lnTo>
                <a:lnTo>
                  <a:pt x="383" y="652"/>
                </a:lnTo>
                <a:lnTo>
                  <a:pt x="386" y="652"/>
                </a:lnTo>
                <a:lnTo>
                  <a:pt x="386" y="652"/>
                </a:lnTo>
                <a:lnTo>
                  <a:pt x="386" y="652"/>
                </a:lnTo>
                <a:lnTo>
                  <a:pt x="386" y="654"/>
                </a:lnTo>
                <a:lnTo>
                  <a:pt x="386" y="654"/>
                </a:lnTo>
                <a:lnTo>
                  <a:pt x="388" y="654"/>
                </a:lnTo>
                <a:lnTo>
                  <a:pt x="390" y="652"/>
                </a:lnTo>
                <a:lnTo>
                  <a:pt x="390" y="652"/>
                </a:lnTo>
                <a:lnTo>
                  <a:pt x="392" y="652"/>
                </a:lnTo>
                <a:lnTo>
                  <a:pt x="390" y="650"/>
                </a:lnTo>
                <a:lnTo>
                  <a:pt x="388" y="650"/>
                </a:lnTo>
                <a:lnTo>
                  <a:pt x="388" y="650"/>
                </a:lnTo>
                <a:lnTo>
                  <a:pt x="390" y="650"/>
                </a:lnTo>
                <a:lnTo>
                  <a:pt x="394" y="648"/>
                </a:lnTo>
                <a:lnTo>
                  <a:pt x="394" y="648"/>
                </a:lnTo>
                <a:lnTo>
                  <a:pt x="396" y="646"/>
                </a:lnTo>
                <a:lnTo>
                  <a:pt x="396" y="646"/>
                </a:lnTo>
                <a:lnTo>
                  <a:pt x="396" y="646"/>
                </a:lnTo>
                <a:lnTo>
                  <a:pt x="396" y="644"/>
                </a:lnTo>
                <a:lnTo>
                  <a:pt x="394" y="644"/>
                </a:lnTo>
                <a:lnTo>
                  <a:pt x="392" y="642"/>
                </a:lnTo>
                <a:lnTo>
                  <a:pt x="390" y="640"/>
                </a:lnTo>
                <a:lnTo>
                  <a:pt x="392" y="640"/>
                </a:lnTo>
                <a:lnTo>
                  <a:pt x="392" y="640"/>
                </a:lnTo>
                <a:lnTo>
                  <a:pt x="394" y="642"/>
                </a:lnTo>
                <a:lnTo>
                  <a:pt x="396" y="642"/>
                </a:lnTo>
                <a:lnTo>
                  <a:pt x="396" y="642"/>
                </a:lnTo>
                <a:lnTo>
                  <a:pt x="398" y="642"/>
                </a:lnTo>
                <a:lnTo>
                  <a:pt x="400" y="640"/>
                </a:lnTo>
                <a:lnTo>
                  <a:pt x="402" y="640"/>
                </a:lnTo>
                <a:lnTo>
                  <a:pt x="402" y="637"/>
                </a:lnTo>
                <a:lnTo>
                  <a:pt x="400" y="637"/>
                </a:lnTo>
                <a:lnTo>
                  <a:pt x="400" y="637"/>
                </a:lnTo>
                <a:lnTo>
                  <a:pt x="402" y="635"/>
                </a:lnTo>
                <a:lnTo>
                  <a:pt x="407" y="631"/>
                </a:lnTo>
                <a:lnTo>
                  <a:pt x="409" y="631"/>
                </a:lnTo>
                <a:lnTo>
                  <a:pt x="409" y="631"/>
                </a:lnTo>
                <a:lnTo>
                  <a:pt x="409" y="631"/>
                </a:lnTo>
                <a:lnTo>
                  <a:pt x="409" y="629"/>
                </a:lnTo>
                <a:lnTo>
                  <a:pt x="409" y="629"/>
                </a:lnTo>
                <a:lnTo>
                  <a:pt x="409" y="627"/>
                </a:lnTo>
                <a:lnTo>
                  <a:pt x="411" y="625"/>
                </a:lnTo>
                <a:lnTo>
                  <a:pt x="413" y="625"/>
                </a:lnTo>
                <a:lnTo>
                  <a:pt x="417" y="625"/>
                </a:lnTo>
                <a:lnTo>
                  <a:pt x="417" y="623"/>
                </a:lnTo>
                <a:lnTo>
                  <a:pt x="419" y="623"/>
                </a:lnTo>
                <a:lnTo>
                  <a:pt x="421" y="621"/>
                </a:lnTo>
                <a:lnTo>
                  <a:pt x="425" y="619"/>
                </a:lnTo>
                <a:lnTo>
                  <a:pt x="427" y="619"/>
                </a:lnTo>
                <a:lnTo>
                  <a:pt x="427" y="619"/>
                </a:lnTo>
                <a:lnTo>
                  <a:pt x="427" y="619"/>
                </a:lnTo>
                <a:lnTo>
                  <a:pt x="434" y="619"/>
                </a:lnTo>
                <a:lnTo>
                  <a:pt x="436" y="619"/>
                </a:lnTo>
                <a:lnTo>
                  <a:pt x="436" y="619"/>
                </a:lnTo>
                <a:lnTo>
                  <a:pt x="436" y="617"/>
                </a:lnTo>
                <a:lnTo>
                  <a:pt x="438" y="617"/>
                </a:lnTo>
                <a:lnTo>
                  <a:pt x="440" y="614"/>
                </a:lnTo>
                <a:lnTo>
                  <a:pt x="440" y="614"/>
                </a:lnTo>
                <a:lnTo>
                  <a:pt x="442" y="614"/>
                </a:lnTo>
                <a:lnTo>
                  <a:pt x="444" y="614"/>
                </a:lnTo>
                <a:lnTo>
                  <a:pt x="440" y="617"/>
                </a:lnTo>
                <a:lnTo>
                  <a:pt x="438" y="617"/>
                </a:lnTo>
                <a:lnTo>
                  <a:pt x="438" y="619"/>
                </a:lnTo>
                <a:lnTo>
                  <a:pt x="436" y="619"/>
                </a:lnTo>
                <a:lnTo>
                  <a:pt x="436" y="621"/>
                </a:lnTo>
                <a:lnTo>
                  <a:pt x="436" y="621"/>
                </a:lnTo>
                <a:lnTo>
                  <a:pt x="434" y="621"/>
                </a:lnTo>
                <a:lnTo>
                  <a:pt x="434" y="621"/>
                </a:lnTo>
                <a:lnTo>
                  <a:pt x="436" y="623"/>
                </a:lnTo>
                <a:lnTo>
                  <a:pt x="440" y="625"/>
                </a:lnTo>
                <a:lnTo>
                  <a:pt x="442" y="627"/>
                </a:lnTo>
                <a:lnTo>
                  <a:pt x="446" y="627"/>
                </a:lnTo>
                <a:lnTo>
                  <a:pt x="448" y="627"/>
                </a:lnTo>
                <a:lnTo>
                  <a:pt x="448" y="627"/>
                </a:lnTo>
                <a:lnTo>
                  <a:pt x="446" y="627"/>
                </a:lnTo>
                <a:lnTo>
                  <a:pt x="440" y="627"/>
                </a:lnTo>
                <a:lnTo>
                  <a:pt x="436" y="627"/>
                </a:lnTo>
                <a:lnTo>
                  <a:pt x="434" y="627"/>
                </a:lnTo>
                <a:lnTo>
                  <a:pt x="434" y="627"/>
                </a:lnTo>
                <a:lnTo>
                  <a:pt x="432" y="627"/>
                </a:lnTo>
                <a:lnTo>
                  <a:pt x="430" y="625"/>
                </a:lnTo>
                <a:lnTo>
                  <a:pt x="430" y="625"/>
                </a:lnTo>
                <a:lnTo>
                  <a:pt x="427" y="625"/>
                </a:lnTo>
                <a:lnTo>
                  <a:pt x="423" y="627"/>
                </a:lnTo>
                <a:lnTo>
                  <a:pt x="421" y="629"/>
                </a:lnTo>
                <a:lnTo>
                  <a:pt x="415" y="631"/>
                </a:lnTo>
                <a:lnTo>
                  <a:pt x="415" y="631"/>
                </a:lnTo>
                <a:lnTo>
                  <a:pt x="415" y="633"/>
                </a:lnTo>
                <a:lnTo>
                  <a:pt x="415" y="635"/>
                </a:lnTo>
                <a:lnTo>
                  <a:pt x="415" y="637"/>
                </a:lnTo>
                <a:lnTo>
                  <a:pt x="415" y="642"/>
                </a:lnTo>
                <a:lnTo>
                  <a:pt x="413" y="642"/>
                </a:lnTo>
                <a:lnTo>
                  <a:pt x="411" y="646"/>
                </a:lnTo>
                <a:lnTo>
                  <a:pt x="409" y="648"/>
                </a:lnTo>
                <a:lnTo>
                  <a:pt x="409" y="648"/>
                </a:lnTo>
                <a:lnTo>
                  <a:pt x="409" y="652"/>
                </a:lnTo>
                <a:lnTo>
                  <a:pt x="409" y="652"/>
                </a:lnTo>
                <a:lnTo>
                  <a:pt x="409" y="654"/>
                </a:lnTo>
                <a:lnTo>
                  <a:pt x="413" y="654"/>
                </a:lnTo>
                <a:lnTo>
                  <a:pt x="413" y="654"/>
                </a:lnTo>
                <a:lnTo>
                  <a:pt x="415" y="654"/>
                </a:lnTo>
                <a:lnTo>
                  <a:pt x="419" y="652"/>
                </a:lnTo>
                <a:lnTo>
                  <a:pt x="419" y="652"/>
                </a:lnTo>
                <a:lnTo>
                  <a:pt x="419" y="652"/>
                </a:lnTo>
                <a:lnTo>
                  <a:pt x="417" y="654"/>
                </a:lnTo>
                <a:lnTo>
                  <a:pt x="417" y="656"/>
                </a:lnTo>
                <a:lnTo>
                  <a:pt x="415" y="656"/>
                </a:lnTo>
                <a:lnTo>
                  <a:pt x="413" y="658"/>
                </a:lnTo>
                <a:lnTo>
                  <a:pt x="411" y="658"/>
                </a:lnTo>
                <a:lnTo>
                  <a:pt x="409" y="661"/>
                </a:lnTo>
                <a:lnTo>
                  <a:pt x="407" y="661"/>
                </a:lnTo>
                <a:lnTo>
                  <a:pt x="407" y="661"/>
                </a:lnTo>
                <a:lnTo>
                  <a:pt x="407" y="663"/>
                </a:lnTo>
                <a:lnTo>
                  <a:pt x="407" y="663"/>
                </a:lnTo>
                <a:lnTo>
                  <a:pt x="407" y="663"/>
                </a:lnTo>
                <a:lnTo>
                  <a:pt x="409" y="665"/>
                </a:lnTo>
                <a:lnTo>
                  <a:pt x="411" y="665"/>
                </a:lnTo>
                <a:lnTo>
                  <a:pt x="413" y="663"/>
                </a:lnTo>
                <a:lnTo>
                  <a:pt x="415" y="663"/>
                </a:lnTo>
                <a:lnTo>
                  <a:pt x="417" y="663"/>
                </a:lnTo>
                <a:lnTo>
                  <a:pt x="417" y="663"/>
                </a:lnTo>
                <a:lnTo>
                  <a:pt x="417" y="663"/>
                </a:lnTo>
                <a:lnTo>
                  <a:pt x="417" y="663"/>
                </a:lnTo>
                <a:lnTo>
                  <a:pt x="417" y="663"/>
                </a:lnTo>
                <a:lnTo>
                  <a:pt x="417" y="663"/>
                </a:lnTo>
                <a:lnTo>
                  <a:pt x="419" y="663"/>
                </a:lnTo>
                <a:lnTo>
                  <a:pt x="421" y="663"/>
                </a:lnTo>
                <a:lnTo>
                  <a:pt x="421" y="663"/>
                </a:lnTo>
                <a:lnTo>
                  <a:pt x="421" y="663"/>
                </a:lnTo>
                <a:lnTo>
                  <a:pt x="423" y="661"/>
                </a:lnTo>
                <a:lnTo>
                  <a:pt x="425" y="658"/>
                </a:lnTo>
                <a:lnTo>
                  <a:pt x="425" y="658"/>
                </a:lnTo>
                <a:lnTo>
                  <a:pt x="425" y="656"/>
                </a:lnTo>
                <a:lnTo>
                  <a:pt x="425" y="656"/>
                </a:lnTo>
                <a:lnTo>
                  <a:pt x="425" y="656"/>
                </a:lnTo>
                <a:lnTo>
                  <a:pt x="427" y="656"/>
                </a:lnTo>
                <a:lnTo>
                  <a:pt x="427" y="656"/>
                </a:lnTo>
                <a:lnTo>
                  <a:pt x="430" y="656"/>
                </a:lnTo>
                <a:lnTo>
                  <a:pt x="430" y="656"/>
                </a:lnTo>
                <a:lnTo>
                  <a:pt x="432" y="656"/>
                </a:lnTo>
                <a:lnTo>
                  <a:pt x="432" y="656"/>
                </a:lnTo>
                <a:lnTo>
                  <a:pt x="436" y="654"/>
                </a:lnTo>
                <a:lnTo>
                  <a:pt x="436" y="652"/>
                </a:lnTo>
                <a:lnTo>
                  <a:pt x="434" y="652"/>
                </a:lnTo>
                <a:lnTo>
                  <a:pt x="434" y="652"/>
                </a:lnTo>
                <a:lnTo>
                  <a:pt x="436" y="652"/>
                </a:lnTo>
                <a:lnTo>
                  <a:pt x="438" y="652"/>
                </a:lnTo>
                <a:lnTo>
                  <a:pt x="438" y="652"/>
                </a:lnTo>
                <a:lnTo>
                  <a:pt x="438" y="650"/>
                </a:lnTo>
                <a:lnTo>
                  <a:pt x="438" y="650"/>
                </a:lnTo>
                <a:lnTo>
                  <a:pt x="438" y="648"/>
                </a:lnTo>
                <a:lnTo>
                  <a:pt x="440" y="650"/>
                </a:lnTo>
                <a:lnTo>
                  <a:pt x="440" y="652"/>
                </a:lnTo>
                <a:lnTo>
                  <a:pt x="440" y="652"/>
                </a:lnTo>
                <a:lnTo>
                  <a:pt x="440" y="652"/>
                </a:lnTo>
                <a:lnTo>
                  <a:pt x="442" y="650"/>
                </a:lnTo>
                <a:lnTo>
                  <a:pt x="442" y="648"/>
                </a:lnTo>
                <a:lnTo>
                  <a:pt x="442" y="646"/>
                </a:lnTo>
                <a:lnTo>
                  <a:pt x="442" y="644"/>
                </a:lnTo>
                <a:lnTo>
                  <a:pt x="444" y="644"/>
                </a:lnTo>
                <a:lnTo>
                  <a:pt x="444" y="646"/>
                </a:lnTo>
                <a:lnTo>
                  <a:pt x="444" y="646"/>
                </a:lnTo>
                <a:lnTo>
                  <a:pt x="448" y="646"/>
                </a:lnTo>
                <a:lnTo>
                  <a:pt x="448" y="646"/>
                </a:lnTo>
                <a:lnTo>
                  <a:pt x="448" y="648"/>
                </a:lnTo>
                <a:lnTo>
                  <a:pt x="451" y="648"/>
                </a:lnTo>
                <a:lnTo>
                  <a:pt x="453" y="648"/>
                </a:lnTo>
                <a:lnTo>
                  <a:pt x="455" y="648"/>
                </a:lnTo>
                <a:lnTo>
                  <a:pt x="455" y="648"/>
                </a:lnTo>
                <a:lnTo>
                  <a:pt x="457" y="648"/>
                </a:lnTo>
                <a:lnTo>
                  <a:pt x="457" y="648"/>
                </a:lnTo>
                <a:lnTo>
                  <a:pt x="457" y="648"/>
                </a:lnTo>
                <a:lnTo>
                  <a:pt x="457" y="648"/>
                </a:lnTo>
                <a:lnTo>
                  <a:pt x="459" y="644"/>
                </a:lnTo>
                <a:lnTo>
                  <a:pt x="459" y="644"/>
                </a:lnTo>
                <a:lnTo>
                  <a:pt x="461" y="644"/>
                </a:lnTo>
                <a:lnTo>
                  <a:pt x="461" y="644"/>
                </a:lnTo>
                <a:lnTo>
                  <a:pt x="461" y="644"/>
                </a:lnTo>
                <a:lnTo>
                  <a:pt x="461" y="642"/>
                </a:lnTo>
                <a:lnTo>
                  <a:pt x="461" y="640"/>
                </a:lnTo>
                <a:lnTo>
                  <a:pt x="461" y="640"/>
                </a:lnTo>
                <a:lnTo>
                  <a:pt x="461" y="637"/>
                </a:lnTo>
                <a:lnTo>
                  <a:pt x="461" y="637"/>
                </a:lnTo>
                <a:lnTo>
                  <a:pt x="463" y="637"/>
                </a:lnTo>
                <a:lnTo>
                  <a:pt x="463" y="637"/>
                </a:lnTo>
                <a:lnTo>
                  <a:pt x="465" y="635"/>
                </a:lnTo>
                <a:lnTo>
                  <a:pt x="463" y="635"/>
                </a:lnTo>
                <a:lnTo>
                  <a:pt x="463" y="635"/>
                </a:lnTo>
                <a:lnTo>
                  <a:pt x="461" y="635"/>
                </a:lnTo>
                <a:lnTo>
                  <a:pt x="461" y="635"/>
                </a:lnTo>
                <a:lnTo>
                  <a:pt x="459" y="635"/>
                </a:lnTo>
                <a:lnTo>
                  <a:pt x="457" y="635"/>
                </a:lnTo>
                <a:lnTo>
                  <a:pt x="455" y="635"/>
                </a:lnTo>
                <a:lnTo>
                  <a:pt x="455" y="635"/>
                </a:lnTo>
                <a:lnTo>
                  <a:pt x="455" y="635"/>
                </a:lnTo>
                <a:lnTo>
                  <a:pt x="455" y="635"/>
                </a:lnTo>
                <a:lnTo>
                  <a:pt x="457" y="635"/>
                </a:lnTo>
                <a:lnTo>
                  <a:pt x="457" y="635"/>
                </a:lnTo>
                <a:lnTo>
                  <a:pt x="459" y="635"/>
                </a:lnTo>
                <a:lnTo>
                  <a:pt x="459" y="633"/>
                </a:lnTo>
                <a:lnTo>
                  <a:pt x="459" y="633"/>
                </a:lnTo>
                <a:lnTo>
                  <a:pt x="459" y="633"/>
                </a:lnTo>
                <a:lnTo>
                  <a:pt x="459" y="631"/>
                </a:lnTo>
                <a:lnTo>
                  <a:pt x="459" y="631"/>
                </a:lnTo>
                <a:lnTo>
                  <a:pt x="457" y="631"/>
                </a:lnTo>
                <a:lnTo>
                  <a:pt x="455" y="629"/>
                </a:lnTo>
                <a:lnTo>
                  <a:pt x="455" y="629"/>
                </a:lnTo>
                <a:lnTo>
                  <a:pt x="457" y="629"/>
                </a:lnTo>
                <a:lnTo>
                  <a:pt x="459" y="629"/>
                </a:lnTo>
                <a:lnTo>
                  <a:pt x="459" y="629"/>
                </a:lnTo>
                <a:lnTo>
                  <a:pt x="459" y="627"/>
                </a:lnTo>
                <a:lnTo>
                  <a:pt x="461" y="625"/>
                </a:lnTo>
                <a:lnTo>
                  <a:pt x="461" y="625"/>
                </a:lnTo>
                <a:lnTo>
                  <a:pt x="459" y="625"/>
                </a:lnTo>
                <a:lnTo>
                  <a:pt x="459" y="625"/>
                </a:lnTo>
                <a:lnTo>
                  <a:pt x="457" y="625"/>
                </a:lnTo>
                <a:lnTo>
                  <a:pt x="459" y="625"/>
                </a:lnTo>
                <a:lnTo>
                  <a:pt x="459" y="625"/>
                </a:lnTo>
                <a:lnTo>
                  <a:pt x="459" y="623"/>
                </a:lnTo>
                <a:lnTo>
                  <a:pt x="461" y="623"/>
                </a:lnTo>
                <a:lnTo>
                  <a:pt x="461" y="623"/>
                </a:lnTo>
                <a:lnTo>
                  <a:pt x="463" y="623"/>
                </a:lnTo>
                <a:lnTo>
                  <a:pt x="463" y="623"/>
                </a:lnTo>
                <a:lnTo>
                  <a:pt x="465" y="621"/>
                </a:lnTo>
                <a:lnTo>
                  <a:pt x="467" y="621"/>
                </a:lnTo>
                <a:lnTo>
                  <a:pt x="467" y="621"/>
                </a:lnTo>
                <a:lnTo>
                  <a:pt x="463" y="625"/>
                </a:lnTo>
                <a:lnTo>
                  <a:pt x="463" y="625"/>
                </a:lnTo>
                <a:lnTo>
                  <a:pt x="463" y="627"/>
                </a:lnTo>
                <a:lnTo>
                  <a:pt x="465" y="627"/>
                </a:lnTo>
                <a:lnTo>
                  <a:pt x="467" y="627"/>
                </a:lnTo>
                <a:lnTo>
                  <a:pt x="469" y="627"/>
                </a:lnTo>
                <a:lnTo>
                  <a:pt x="469" y="627"/>
                </a:lnTo>
                <a:lnTo>
                  <a:pt x="469" y="625"/>
                </a:lnTo>
                <a:lnTo>
                  <a:pt x="469" y="625"/>
                </a:lnTo>
                <a:lnTo>
                  <a:pt x="471" y="625"/>
                </a:lnTo>
                <a:lnTo>
                  <a:pt x="471" y="627"/>
                </a:lnTo>
                <a:lnTo>
                  <a:pt x="471" y="627"/>
                </a:lnTo>
                <a:lnTo>
                  <a:pt x="474" y="627"/>
                </a:lnTo>
                <a:lnTo>
                  <a:pt x="474" y="627"/>
                </a:lnTo>
                <a:lnTo>
                  <a:pt x="474" y="627"/>
                </a:lnTo>
                <a:lnTo>
                  <a:pt x="474" y="625"/>
                </a:lnTo>
                <a:lnTo>
                  <a:pt x="476" y="625"/>
                </a:lnTo>
                <a:lnTo>
                  <a:pt x="476" y="625"/>
                </a:lnTo>
                <a:lnTo>
                  <a:pt x="478" y="625"/>
                </a:lnTo>
                <a:lnTo>
                  <a:pt x="478" y="625"/>
                </a:lnTo>
                <a:lnTo>
                  <a:pt x="480" y="625"/>
                </a:lnTo>
                <a:lnTo>
                  <a:pt x="482" y="623"/>
                </a:lnTo>
                <a:lnTo>
                  <a:pt x="484" y="623"/>
                </a:lnTo>
                <a:lnTo>
                  <a:pt x="486" y="623"/>
                </a:lnTo>
                <a:lnTo>
                  <a:pt x="488" y="623"/>
                </a:lnTo>
                <a:lnTo>
                  <a:pt x="484" y="625"/>
                </a:lnTo>
                <a:lnTo>
                  <a:pt x="484" y="625"/>
                </a:lnTo>
                <a:lnTo>
                  <a:pt x="484" y="627"/>
                </a:lnTo>
                <a:lnTo>
                  <a:pt x="484" y="627"/>
                </a:lnTo>
                <a:lnTo>
                  <a:pt x="484" y="629"/>
                </a:lnTo>
                <a:lnTo>
                  <a:pt x="486" y="629"/>
                </a:lnTo>
                <a:lnTo>
                  <a:pt x="486" y="631"/>
                </a:lnTo>
                <a:lnTo>
                  <a:pt x="484" y="631"/>
                </a:lnTo>
                <a:lnTo>
                  <a:pt x="484" y="631"/>
                </a:lnTo>
                <a:lnTo>
                  <a:pt x="486" y="631"/>
                </a:lnTo>
                <a:lnTo>
                  <a:pt x="488" y="631"/>
                </a:lnTo>
                <a:lnTo>
                  <a:pt x="488" y="631"/>
                </a:lnTo>
                <a:lnTo>
                  <a:pt x="490" y="631"/>
                </a:lnTo>
                <a:lnTo>
                  <a:pt x="490" y="631"/>
                </a:lnTo>
                <a:lnTo>
                  <a:pt x="490" y="631"/>
                </a:lnTo>
                <a:lnTo>
                  <a:pt x="490" y="633"/>
                </a:lnTo>
                <a:lnTo>
                  <a:pt x="497" y="633"/>
                </a:lnTo>
                <a:lnTo>
                  <a:pt x="497" y="633"/>
                </a:lnTo>
                <a:lnTo>
                  <a:pt x="497" y="635"/>
                </a:lnTo>
                <a:lnTo>
                  <a:pt x="495" y="635"/>
                </a:lnTo>
                <a:lnTo>
                  <a:pt x="495" y="637"/>
                </a:lnTo>
                <a:lnTo>
                  <a:pt x="495" y="637"/>
                </a:lnTo>
                <a:lnTo>
                  <a:pt x="497" y="637"/>
                </a:lnTo>
                <a:lnTo>
                  <a:pt x="499" y="637"/>
                </a:lnTo>
                <a:lnTo>
                  <a:pt x="501" y="637"/>
                </a:lnTo>
                <a:lnTo>
                  <a:pt x="503" y="640"/>
                </a:lnTo>
                <a:lnTo>
                  <a:pt x="505" y="637"/>
                </a:lnTo>
                <a:lnTo>
                  <a:pt x="505" y="637"/>
                </a:lnTo>
                <a:lnTo>
                  <a:pt x="507" y="635"/>
                </a:lnTo>
                <a:lnTo>
                  <a:pt x="509" y="633"/>
                </a:lnTo>
                <a:lnTo>
                  <a:pt x="511" y="633"/>
                </a:lnTo>
                <a:lnTo>
                  <a:pt x="511" y="633"/>
                </a:lnTo>
                <a:lnTo>
                  <a:pt x="509" y="633"/>
                </a:lnTo>
                <a:lnTo>
                  <a:pt x="509" y="635"/>
                </a:lnTo>
                <a:lnTo>
                  <a:pt x="509" y="637"/>
                </a:lnTo>
                <a:lnTo>
                  <a:pt x="509" y="640"/>
                </a:lnTo>
                <a:lnTo>
                  <a:pt x="509" y="640"/>
                </a:lnTo>
                <a:lnTo>
                  <a:pt x="511" y="642"/>
                </a:lnTo>
                <a:lnTo>
                  <a:pt x="511" y="642"/>
                </a:lnTo>
                <a:lnTo>
                  <a:pt x="511" y="642"/>
                </a:lnTo>
                <a:lnTo>
                  <a:pt x="513" y="642"/>
                </a:lnTo>
                <a:lnTo>
                  <a:pt x="518" y="642"/>
                </a:lnTo>
                <a:lnTo>
                  <a:pt x="520" y="644"/>
                </a:lnTo>
                <a:lnTo>
                  <a:pt x="520" y="646"/>
                </a:lnTo>
                <a:lnTo>
                  <a:pt x="520" y="646"/>
                </a:lnTo>
                <a:lnTo>
                  <a:pt x="520" y="646"/>
                </a:lnTo>
                <a:lnTo>
                  <a:pt x="520" y="646"/>
                </a:lnTo>
                <a:lnTo>
                  <a:pt x="522" y="646"/>
                </a:lnTo>
                <a:lnTo>
                  <a:pt x="524" y="646"/>
                </a:lnTo>
                <a:lnTo>
                  <a:pt x="528" y="646"/>
                </a:lnTo>
                <a:lnTo>
                  <a:pt x="536" y="644"/>
                </a:lnTo>
                <a:lnTo>
                  <a:pt x="543" y="646"/>
                </a:lnTo>
                <a:lnTo>
                  <a:pt x="549" y="646"/>
                </a:lnTo>
                <a:lnTo>
                  <a:pt x="555" y="648"/>
                </a:lnTo>
                <a:lnTo>
                  <a:pt x="557" y="648"/>
                </a:lnTo>
                <a:lnTo>
                  <a:pt x="559" y="646"/>
                </a:lnTo>
                <a:lnTo>
                  <a:pt x="559" y="646"/>
                </a:lnTo>
                <a:lnTo>
                  <a:pt x="559" y="646"/>
                </a:lnTo>
                <a:lnTo>
                  <a:pt x="559" y="644"/>
                </a:lnTo>
                <a:lnTo>
                  <a:pt x="559" y="644"/>
                </a:lnTo>
                <a:lnTo>
                  <a:pt x="559" y="644"/>
                </a:lnTo>
                <a:lnTo>
                  <a:pt x="559" y="646"/>
                </a:lnTo>
                <a:lnTo>
                  <a:pt x="562" y="646"/>
                </a:lnTo>
                <a:lnTo>
                  <a:pt x="562" y="648"/>
                </a:lnTo>
                <a:lnTo>
                  <a:pt x="559" y="648"/>
                </a:lnTo>
                <a:lnTo>
                  <a:pt x="559" y="650"/>
                </a:lnTo>
                <a:lnTo>
                  <a:pt x="568" y="652"/>
                </a:lnTo>
                <a:lnTo>
                  <a:pt x="570" y="652"/>
                </a:lnTo>
                <a:lnTo>
                  <a:pt x="574" y="652"/>
                </a:lnTo>
                <a:lnTo>
                  <a:pt x="576" y="652"/>
                </a:lnTo>
                <a:lnTo>
                  <a:pt x="580" y="650"/>
                </a:lnTo>
                <a:lnTo>
                  <a:pt x="583" y="650"/>
                </a:lnTo>
                <a:lnTo>
                  <a:pt x="585" y="648"/>
                </a:lnTo>
                <a:lnTo>
                  <a:pt x="587" y="646"/>
                </a:lnTo>
                <a:lnTo>
                  <a:pt x="587" y="646"/>
                </a:lnTo>
                <a:lnTo>
                  <a:pt x="589" y="646"/>
                </a:lnTo>
                <a:lnTo>
                  <a:pt x="591" y="650"/>
                </a:lnTo>
                <a:lnTo>
                  <a:pt x="595" y="650"/>
                </a:lnTo>
                <a:lnTo>
                  <a:pt x="593" y="650"/>
                </a:lnTo>
                <a:lnTo>
                  <a:pt x="591" y="650"/>
                </a:lnTo>
                <a:lnTo>
                  <a:pt x="591" y="650"/>
                </a:lnTo>
                <a:lnTo>
                  <a:pt x="591" y="652"/>
                </a:lnTo>
                <a:lnTo>
                  <a:pt x="591" y="652"/>
                </a:lnTo>
                <a:lnTo>
                  <a:pt x="591" y="654"/>
                </a:lnTo>
                <a:lnTo>
                  <a:pt x="591" y="654"/>
                </a:lnTo>
                <a:lnTo>
                  <a:pt x="589" y="654"/>
                </a:lnTo>
                <a:lnTo>
                  <a:pt x="589" y="652"/>
                </a:lnTo>
                <a:lnTo>
                  <a:pt x="589" y="650"/>
                </a:lnTo>
                <a:lnTo>
                  <a:pt x="589" y="650"/>
                </a:lnTo>
                <a:lnTo>
                  <a:pt x="587" y="648"/>
                </a:lnTo>
                <a:lnTo>
                  <a:pt x="587" y="648"/>
                </a:lnTo>
                <a:lnTo>
                  <a:pt x="587" y="648"/>
                </a:lnTo>
                <a:lnTo>
                  <a:pt x="587" y="648"/>
                </a:lnTo>
                <a:lnTo>
                  <a:pt x="587" y="648"/>
                </a:lnTo>
                <a:lnTo>
                  <a:pt x="585" y="650"/>
                </a:lnTo>
                <a:lnTo>
                  <a:pt x="585" y="650"/>
                </a:lnTo>
                <a:lnTo>
                  <a:pt x="587" y="652"/>
                </a:lnTo>
                <a:lnTo>
                  <a:pt x="587" y="652"/>
                </a:lnTo>
                <a:lnTo>
                  <a:pt x="587" y="654"/>
                </a:lnTo>
                <a:lnTo>
                  <a:pt x="585" y="654"/>
                </a:lnTo>
                <a:lnTo>
                  <a:pt x="585" y="656"/>
                </a:lnTo>
                <a:lnTo>
                  <a:pt x="583" y="656"/>
                </a:lnTo>
                <a:lnTo>
                  <a:pt x="583" y="656"/>
                </a:lnTo>
                <a:lnTo>
                  <a:pt x="583" y="656"/>
                </a:lnTo>
                <a:lnTo>
                  <a:pt x="585" y="658"/>
                </a:lnTo>
                <a:lnTo>
                  <a:pt x="585" y="658"/>
                </a:lnTo>
                <a:lnTo>
                  <a:pt x="589" y="661"/>
                </a:lnTo>
                <a:lnTo>
                  <a:pt x="595" y="663"/>
                </a:lnTo>
                <a:lnTo>
                  <a:pt x="599" y="665"/>
                </a:lnTo>
                <a:lnTo>
                  <a:pt x="601" y="665"/>
                </a:lnTo>
                <a:lnTo>
                  <a:pt x="601" y="665"/>
                </a:lnTo>
                <a:lnTo>
                  <a:pt x="601" y="665"/>
                </a:lnTo>
                <a:lnTo>
                  <a:pt x="601" y="665"/>
                </a:lnTo>
                <a:lnTo>
                  <a:pt x="601" y="665"/>
                </a:lnTo>
                <a:lnTo>
                  <a:pt x="603" y="667"/>
                </a:lnTo>
                <a:lnTo>
                  <a:pt x="606" y="667"/>
                </a:lnTo>
                <a:lnTo>
                  <a:pt x="608" y="669"/>
                </a:lnTo>
                <a:lnTo>
                  <a:pt x="610" y="671"/>
                </a:lnTo>
                <a:lnTo>
                  <a:pt x="610" y="671"/>
                </a:lnTo>
                <a:lnTo>
                  <a:pt x="610" y="673"/>
                </a:lnTo>
                <a:lnTo>
                  <a:pt x="612" y="675"/>
                </a:lnTo>
                <a:lnTo>
                  <a:pt x="614" y="675"/>
                </a:lnTo>
                <a:lnTo>
                  <a:pt x="614" y="675"/>
                </a:lnTo>
                <a:lnTo>
                  <a:pt x="614" y="675"/>
                </a:lnTo>
                <a:lnTo>
                  <a:pt x="614" y="677"/>
                </a:lnTo>
                <a:lnTo>
                  <a:pt x="616" y="677"/>
                </a:lnTo>
                <a:lnTo>
                  <a:pt x="622" y="682"/>
                </a:lnTo>
                <a:lnTo>
                  <a:pt x="624" y="682"/>
                </a:lnTo>
                <a:lnTo>
                  <a:pt x="627" y="684"/>
                </a:lnTo>
                <a:lnTo>
                  <a:pt x="629" y="684"/>
                </a:lnTo>
                <a:lnTo>
                  <a:pt x="629" y="684"/>
                </a:lnTo>
                <a:lnTo>
                  <a:pt x="631" y="682"/>
                </a:lnTo>
                <a:lnTo>
                  <a:pt x="635" y="682"/>
                </a:lnTo>
                <a:lnTo>
                  <a:pt x="637" y="682"/>
                </a:lnTo>
                <a:lnTo>
                  <a:pt x="637" y="682"/>
                </a:lnTo>
                <a:lnTo>
                  <a:pt x="637" y="679"/>
                </a:lnTo>
                <a:lnTo>
                  <a:pt x="637" y="679"/>
                </a:lnTo>
                <a:lnTo>
                  <a:pt x="635" y="677"/>
                </a:lnTo>
                <a:lnTo>
                  <a:pt x="633" y="675"/>
                </a:lnTo>
                <a:lnTo>
                  <a:pt x="631" y="675"/>
                </a:lnTo>
                <a:lnTo>
                  <a:pt x="631" y="675"/>
                </a:lnTo>
                <a:lnTo>
                  <a:pt x="631" y="675"/>
                </a:lnTo>
                <a:lnTo>
                  <a:pt x="631" y="673"/>
                </a:lnTo>
                <a:lnTo>
                  <a:pt x="629" y="673"/>
                </a:lnTo>
                <a:lnTo>
                  <a:pt x="629" y="673"/>
                </a:lnTo>
                <a:lnTo>
                  <a:pt x="629" y="673"/>
                </a:lnTo>
                <a:lnTo>
                  <a:pt x="627" y="671"/>
                </a:lnTo>
                <a:lnTo>
                  <a:pt x="624" y="671"/>
                </a:lnTo>
                <a:lnTo>
                  <a:pt x="624" y="671"/>
                </a:lnTo>
                <a:lnTo>
                  <a:pt x="622" y="671"/>
                </a:lnTo>
                <a:lnTo>
                  <a:pt x="622" y="671"/>
                </a:lnTo>
                <a:lnTo>
                  <a:pt x="622" y="669"/>
                </a:lnTo>
                <a:lnTo>
                  <a:pt x="624" y="669"/>
                </a:lnTo>
                <a:lnTo>
                  <a:pt x="624" y="669"/>
                </a:lnTo>
                <a:lnTo>
                  <a:pt x="622" y="667"/>
                </a:lnTo>
                <a:lnTo>
                  <a:pt x="622" y="667"/>
                </a:lnTo>
                <a:lnTo>
                  <a:pt x="624" y="669"/>
                </a:lnTo>
                <a:lnTo>
                  <a:pt x="629" y="669"/>
                </a:lnTo>
                <a:lnTo>
                  <a:pt x="631" y="671"/>
                </a:lnTo>
                <a:lnTo>
                  <a:pt x="631" y="671"/>
                </a:lnTo>
                <a:lnTo>
                  <a:pt x="631" y="671"/>
                </a:lnTo>
                <a:lnTo>
                  <a:pt x="633" y="671"/>
                </a:lnTo>
                <a:lnTo>
                  <a:pt x="633" y="673"/>
                </a:lnTo>
                <a:lnTo>
                  <a:pt x="635" y="673"/>
                </a:lnTo>
                <a:lnTo>
                  <a:pt x="635" y="673"/>
                </a:lnTo>
                <a:lnTo>
                  <a:pt x="635" y="673"/>
                </a:lnTo>
                <a:lnTo>
                  <a:pt x="635" y="671"/>
                </a:lnTo>
                <a:lnTo>
                  <a:pt x="635" y="671"/>
                </a:lnTo>
                <a:lnTo>
                  <a:pt x="635" y="671"/>
                </a:lnTo>
                <a:lnTo>
                  <a:pt x="635" y="669"/>
                </a:lnTo>
                <a:lnTo>
                  <a:pt x="635" y="667"/>
                </a:lnTo>
                <a:lnTo>
                  <a:pt x="635" y="667"/>
                </a:lnTo>
                <a:lnTo>
                  <a:pt x="637" y="669"/>
                </a:lnTo>
                <a:lnTo>
                  <a:pt x="637" y="671"/>
                </a:lnTo>
                <a:lnTo>
                  <a:pt x="637" y="671"/>
                </a:lnTo>
                <a:lnTo>
                  <a:pt x="639" y="671"/>
                </a:lnTo>
                <a:lnTo>
                  <a:pt x="639" y="671"/>
                </a:lnTo>
                <a:lnTo>
                  <a:pt x="637" y="671"/>
                </a:lnTo>
                <a:lnTo>
                  <a:pt x="637" y="673"/>
                </a:lnTo>
                <a:lnTo>
                  <a:pt x="639" y="675"/>
                </a:lnTo>
                <a:lnTo>
                  <a:pt x="639" y="677"/>
                </a:lnTo>
                <a:lnTo>
                  <a:pt x="639" y="679"/>
                </a:lnTo>
                <a:lnTo>
                  <a:pt x="639" y="682"/>
                </a:lnTo>
                <a:lnTo>
                  <a:pt x="639" y="682"/>
                </a:lnTo>
                <a:lnTo>
                  <a:pt x="643" y="682"/>
                </a:lnTo>
                <a:lnTo>
                  <a:pt x="645" y="682"/>
                </a:lnTo>
                <a:lnTo>
                  <a:pt x="647" y="684"/>
                </a:lnTo>
                <a:lnTo>
                  <a:pt x="647" y="684"/>
                </a:lnTo>
                <a:lnTo>
                  <a:pt x="650" y="684"/>
                </a:lnTo>
                <a:lnTo>
                  <a:pt x="652" y="684"/>
                </a:lnTo>
                <a:lnTo>
                  <a:pt x="652" y="684"/>
                </a:lnTo>
                <a:lnTo>
                  <a:pt x="652" y="684"/>
                </a:lnTo>
                <a:lnTo>
                  <a:pt x="652" y="682"/>
                </a:lnTo>
                <a:lnTo>
                  <a:pt x="650" y="679"/>
                </a:lnTo>
                <a:lnTo>
                  <a:pt x="650" y="677"/>
                </a:lnTo>
                <a:lnTo>
                  <a:pt x="650" y="675"/>
                </a:lnTo>
                <a:lnTo>
                  <a:pt x="647" y="673"/>
                </a:lnTo>
                <a:lnTo>
                  <a:pt x="647" y="671"/>
                </a:lnTo>
                <a:lnTo>
                  <a:pt x="645" y="667"/>
                </a:lnTo>
                <a:lnTo>
                  <a:pt x="645" y="665"/>
                </a:lnTo>
                <a:lnTo>
                  <a:pt x="645" y="663"/>
                </a:lnTo>
                <a:lnTo>
                  <a:pt x="645" y="665"/>
                </a:lnTo>
                <a:lnTo>
                  <a:pt x="645" y="663"/>
                </a:lnTo>
                <a:lnTo>
                  <a:pt x="645" y="661"/>
                </a:lnTo>
                <a:lnTo>
                  <a:pt x="645" y="661"/>
                </a:lnTo>
                <a:lnTo>
                  <a:pt x="645" y="661"/>
                </a:lnTo>
                <a:lnTo>
                  <a:pt x="647" y="658"/>
                </a:lnTo>
                <a:lnTo>
                  <a:pt x="647" y="658"/>
                </a:lnTo>
                <a:lnTo>
                  <a:pt x="647" y="661"/>
                </a:lnTo>
                <a:lnTo>
                  <a:pt x="647" y="663"/>
                </a:lnTo>
                <a:lnTo>
                  <a:pt x="650" y="667"/>
                </a:lnTo>
                <a:lnTo>
                  <a:pt x="650" y="671"/>
                </a:lnTo>
                <a:lnTo>
                  <a:pt x="652" y="673"/>
                </a:lnTo>
                <a:lnTo>
                  <a:pt x="652" y="673"/>
                </a:lnTo>
                <a:lnTo>
                  <a:pt x="652" y="673"/>
                </a:lnTo>
                <a:lnTo>
                  <a:pt x="654" y="675"/>
                </a:lnTo>
                <a:lnTo>
                  <a:pt x="656" y="679"/>
                </a:lnTo>
                <a:lnTo>
                  <a:pt x="656" y="682"/>
                </a:lnTo>
                <a:lnTo>
                  <a:pt x="660" y="682"/>
                </a:lnTo>
                <a:lnTo>
                  <a:pt x="662" y="684"/>
                </a:lnTo>
                <a:lnTo>
                  <a:pt x="662" y="684"/>
                </a:lnTo>
                <a:lnTo>
                  <a:pt x="664" y="684"/>
                </a:lnTo>
                <a:lnTo>
                  <a:pt x="664" y="684"/>
                </a:lnTo>
                <a:lnTo>
                  <a:pt x="666" y="679"/>
                </a:lnTo>
                <a:lnTo>
                  <a:pt x="666" y="679"/>
                </a:lnTo>
                <a:lnTo>
                  <a:pt x="668" y="677"/>
                </a:lnTo>
                <a:lnTo>
                  <a:pt x="668" y="677"/>
                </a:lnTo>
                <a:lnTo>
                  <a:pt x="668" y="679"/>
                </a:lnTo>
                <a:lnTo>
                  <a:pt x="668" y="679"/>
                </a:lnTo>
                <a:lnTo>
                  <a:pt x="666" y="684"/>
                </a:lnTo>
                <a:lnTo>
                  <a:pt x="666" y="686"/>
                </a:lnTo>
                <a:lnTo>
                  <a:pt x="666" y="686"/>
                </a:lnTo>
                <a:lnTo>
                  <a:pt x="666" y="688"/>
                </a:lnTo>
                <a:lnTo>
                  <a:pt x="668" y="690"/>
                </a:lnTo>
                <a:lnTo>
                  <a:pt x="668" y="690"/>
                </a:lnTo>
                <a:lnTo>
                  <a:pt x="671" y="692"/>
                </a:lnTo>
                <a:lnTo>
                  <a:pt x="671" y="692"/>
                </a:lnTo>
                <a:lnTo>
                  <a:pt x="671" y="692"/>
                </a:lnTo>
                <a:lnTo>
                  <a:pt x="673" y="692"/>
                </a:lnTo>
                <a:lnTo>
                  <a:pt x="673" y="690"/>
                </a:lnTo>
                <a:lnTo>
                  <a:pt x="675" y="690"/>
                </a:lnTo>
                <a:lnTo>
                  <a:pt x="679" y="692"/>
                </a:lnTo>
                <a:lnTo>
                  <a:pt x="679" y="692"/>
                </a:lnTo>
                <a:lnTo>
                  <a:pt x="673" y="692"/>
                </a:lnTo>
                <a:lnTo>
                  <a:pt x="673" y="692"/>
                </a:lnTo>
                <a:lnTo>
                  <a:pt x="673" y="692"/>
                </a:lnTo>
                <a:lnTo>
                  <a:pt x="673" y="694"/>
                </a:lnTo>
                <a:lnTo>
                  <a:pt x="675" y="694"/>
                </a:lnTo>
                <a:lnTo>
                  <a:pt x="679" y="698"/>
                </a:lnTo>
                <a:lnTo>
                  <a:pt x="679" y="698"/>
                </a:lnTo>
                <a:lnTo>
                  <a:pt x="677" y="696"/>
                </a:lnTo>
                <a:lnTo>
                  <a:pt x="673" y="696"/>
                </a:lnTo>
                <a:lnTo>
                  <a:pt x="673" y="696"/>
                </a:lnTo>
                <a:lnTo>
                  <a:pt x="673" y="696"/>
                </a:lnTo>
                <a:lnTo>
                  <a:pt x="671" y="696"/>
                </a:lnTo>
                <a:lnTo>
                  <a:pt x="673" y="698"/>
                </a:lnTo>
                <a:lnTo>
                  <a:pt x="675" y="702"/>
                </a:lnTo>
                <a:lnTo>
                  <a:pt x="675" y="707"/>
                </a:lnTo>
                <a:lnTo>
                  <a:pt x="683" y="709"/>
                </a:lnTo>
                <a:lnTo>
                  <a:pt x="683" y="709"/>
                </a:lnTo>
                <a:lnTo>
                  <a:pt x="683" y="709"/>
                </a:lnTo>
                <a:lnTo>
                  <a:pt x="683" y="711"/>
                </a:lnTo>
                <a:lnTo>
                  <a:pt x="683" y="711"/>
                </a:lnTo>
                <a:lnTo>
                  <a:pt x="683" y="711"/>
                </a:lnTo>
                <a:lnTo>
                  <a:pt x="685" y="713"/>
                </a:lnTo>
                <a:lnTo>
                  <a:pt x="685" y="713"/>
                </a:lnTo>
                <a:lnTo>
                  <a:pt x="689" y="715"/>
                </a:lnTo>
                <a:lnTo>
                  <a:pt x="689" y="717"/>
                </a:lnTo>
                <a:lnTo>
                  <a:pt x="689" y="717"/>
                </a:lnTo>
                <a:lnTo>
                  <a:pt x="689" y="717"/>
                </a:lnTo>
                <a:lnTo>
                  <a:pt x="691" y="717"/>
                </a:lnTo>
                <a:lnTo>
                  <a:pt x="691" y="719"/>
                </a:lnTo>
                <a:lnTo>
                  <a:pt x="691" y="719"/>
                </a:lnTo>
                <a:lnTo>
                  <a:pt x="691" y="719"/>
                </a:lnTo>
                <a:lnTo>
                  <a:pt x="694" y="721"/>
                </a:lnTo>
                <a:lnTo>
                  <a:pt x="694" y="721"/>
                </a:lnTo>
                <a:lnTo>
                  <a:pt x="696" y="723"/>
                </a:lnTo>
                <a:lnTo>
                  <a:pt x="696" y="723"/>
                </a:lnTo>
                <a:lnTo>
                  <a:pt x="696" y="726"/>
                </a:lnTo>
                <a:lnTo>
                  <a:pt x="698" y="726"/>
                </a:lnTo>
                <a:lnTo>
                  <a:pt x="698" y="726"/>
                </a:lnTo>
                <a:lnTo>
                  <a:pt x="702" y="726"/>
                </a:lnTo>
                <a:lnTo>
                  <a:pt x="700" y="728"/>
                </a:lnTo>
                <a:lnTo>
                  <a:pt x="698" y="728"/>
                </a:lnTo>
                <a:lnTo>
                  <a:pt x="696" y="732"/>
                </a:lnTo>
                <a:lnTo>
                  <a:pt x="694" y="734"/>
                </a:lnTo>
                <a:lnTo>
                  <a:pt x="694" y="734"/>
                </a:lnTo>
                <a:lnTo>
                  <a:pt x="691" y="736"/>
                </a:lnTo>
                <a:lnTo>
                  <a:pt x="691" y="736"/>
                </a:lnTo>
                <a:lnTo>
                  <a:pt x="694" y="738"/>
                </a:lnTo>
                <a:lnTo>
                  <a:pt x="694" y="738"/>
                </a:lnTo>
                <a:lnTo>
                  <a:pt x="696" y="740"/>
                </a:lnTo>
                <a:lnTo>
                  <a:pt x="696" y="738"/>
                </a:lnTo>
                <a:lnTo>
                  <a:pt x="698" y="738"/>
                </a:lnTo>
                <a:lnTo>
                  <a:pt x="698" y="736"/>
                </a:lnTo>
                <a:lnTo>
                  <a:pt x="698" y="734"/>
                </a:lnTo>
                <a:lnTo>
                  <a:pt x="698" y="734"/>
                </a:lnTo>
                <a:lnTo>
                  <a:pt x="698" y="734"/>
                </a:lnTo>
                <a:lnTo>
                  <a:pt x="698" y="734"/>
                </a:lnTo>
                <a:lnTo>
                  <a:pt x="698" y="732"/>
                </a:lnTo>
                <a:lnTo>
                  <a:pt x="700" y="732"/>
                </a:lnTo>
                <a:lnTo>
                  <a:pt x="706" y="730"/>
                </a:lnTo>
                <a:lnTo>
                  <a:pt x="710" y="728"/>
                </a:lnTo>
                <a:lnTo>
                  <a:pt x="708" y="730"/>
                </a:lnTo>
                <a:lnTo>
                  <a:pt x="708" y="730"/>
                </a:lnTo>
                <a:lnTo>
                  <a:pt x="708" y="732"/>
                </a:lnTo>
                <a:lnTo>
                  <a:pt x="710" y="734"/>
                </a:lnTo>
                <a:lnTo>
                  <a:pt x="710" y="736"/>
                </a:lnTo>
                <a:lnTo>
                  <a:pt x="712" y="738"/>
                </a:lnTo>
                <a:lnTo>
                  <a:pt x="712" y="740"/>
                </a:lnTo>
                <a:lnTo>
                  <a:pt x="712" y="740"/>
                </a:lnTo>
                <a:lnTo>
                  <a:pt x="712" y="742"/>
                </a:lnTo>
                <a:lnTo>
                  <a:pt x="712" y="744"/>
                </a:lnTo>
                <a:lnTo>
                  <a:pt x="715" y="744"/>
                </a:lnTo>
                <a:lnTo>
                  <a:pt x="715" y="744"/>
                </a:lnTo>
                <a:lnTo>
                  <a:pt x="710" y="744"/>
                </a:lnTo>
                <a:lnTo>
                  <a:pt x="708" y="747"/>
                </a:lnTo>
                <a:lnTo>
                  <a:pt x="708" y="747"/>
                </a:lnTo>
                <a:lnTo>
                  <a:pt x="710" y="749"/>
                </a:lnTo>
                <a:lnTo>
                  <a:pt x="710" y="751"/>
                </a:lnTo>
                <a:lnTo>
                  <a:pt x="712" y="755"/>
                </a:lnTo>
                <a:lnTo>
                  <a:pt x="715" y="755"/>
                </a:lnTo>
                <a:lnTo>
                  <a:pt x="717" y="755"/>
                </a:lnTo>
                <a:lnTo>
                  <a:pt x="717" y="755"/>
                </a:lnTo>
                <a:lnTo>
                  <a:pt x="719" y="755"/>
                </a:lnTo>
                <a:lnTo>
                  <a:pt x="721" y="751"/>
                </a:lnTo>
                <a:lnTo>
                  <a:pt x="721" y="751"/>
                </a:lnTo>
                <a:lnTo>
                  <a:pt x="721" y="749"/>
                </a:lnTo>
                <a:lnTo>
                  <a:pt x="723" y="747"/>
                </a:lnTo>
                <a:lnTo>
                  <a:pt x="723" y="744"/>
                </a:lnTo>
                <a:lnTo>
                  <a:pt x="723" y="742"/>
                </a:lnTo>
                <a:lnTo>
                  <a:pt x="723" y="742"/>
                </a:lnTo>
                <a:lnTo>
                  <a:pt x="723" y="740"/>
                </a:lnTo>
                <a:lnTo>
                  <a:pt x="723" y="738"/>
                </a:lnTo>
                <a:lnTo>
                  <a:pt x="723" y="738"/>
                </a:lnTo>
                <a:lnTo>
                  <a:pt x="723" y="736"/>
                </a:lnTo>
                <a:lnTo>
                  <a:pt x="723" y="734"/>
                </a:lnTo>
                <a:lnTo>
                  <a:pt x="723" y="734"/>
                </a:lnTo>
                <a:lnTo>
                  <a:pt x="725" y="732"/>
                </a:lnTo>
                <a:lnTo>
                  <a:pt x="725" y="732"/>
                </a:lnTo>
                <a:lnTo>
                  <a:pt x="723" y="734"/>
                </a:lnTo>
                <a:lnTo>
                  <a:pt x="723" y="736"/>
                </a:lnTo>
                <a:lnTo>
                  <a:pt x="723" y="736"/>
                </a:lnTo>
                <a:lnTo>
                  <a:pt x="723" y="738"/>
                </a:lnTo>
                <a:lnTo>
                  <a:pt x="723" y="738"/>
                </a:lnTo>
                <a:lnTo>
                  <a:pt x="723" y="740"/>
                </a:lnTo>
                <a:lnTo>
                  <a:pt x="725" y="742"/>
                </a:lnTo>
                <a:lnTo>
                  <a:pt x="725" y="744"/>
                </a:lnTo>
                <a:lnTo>
                  <a:pt x="723" y="747"/>
                </a:lnTo>
                <a:lnTo>
                  <a:pt x="723" y="749"/>
                </a:lnTo>
                <a:lnTo>
                  <a:pt x="723" y="749"/>
                </a:lnTo>
                <a:lnTo>
                  <a:pt x="725" y="749"/>
                </a:lnTo>
                <a:lnTo>
                  <a:pt x="727" y="744"/>
                </a:lnTo>
                <a:lnTo>
                  <a:pt x="727" y="744"/>
                </a:lnTo>
                <a:lnTo>
                  <a:pt x="727" y="742"/>
                </a:lnTo>
                <a:lnTo>
                  <a:pt x="727" y="740"/>
                </a:lnTo>
                <a:lnTo>
                  <a:pt x="727" y="738"/>
                </a:lnTo>
                <a:lnTo>
                  <a:pt x="727" y="740"/>
                </a:lnTo>
                <a:lnTo>
                  <a:pt x="729" y="740"/>
                </a:lnTo>
                <a:lnTo>
                  <a:pt x="729" y="742"/>
                </a:lnTo>
                <a:lnTo>
                  <a:pt x="729" y="742"/>
                </a:lnTo>
                <a:lnTo>
                  <a:pt x="729" y="740"/>
                </a:lnTo>
                <a:lnTo>
                  <a:pt x="731" y="740"/>
                </a:lnTo>
                <a:lnTo>
                  <a:pt x="727" y="744"/>
                </a:lnTo>
                <a:lnTo>
                  <a:pt x="725" y="747"/>
                </a:lnTo>
                <a:lnTo>
                  <a:pt x="725" y="749"/>
                </a:lnTo>
                <a:lnTo>
                  <a:pt x="723" y="753"/>
                </a:lnTo>
                <a:lnTo>
                  <a:pt x="723" y="753"/>
                </a:lnTo>
                <a:lnTo>
                  <a:pt x="721" y="755"/>
                </a:lnTo>
                <a:lnTo>
                  <a:pt x="721" y="757"/>
                </a:lnTo>
                <a:lnTo>
                  <a:pt x="719" y="757"/>
                </a:lnTo>
                <a:lnTo>
                  <a:pt x="719" y="757"/>
                </a:lnTo>
                <a:lnTo>
                  <a:pt x="719" y="759"/>
                </a:lnTo>
                <a:lnTo>
                  <a:pt x="719" y="761"/>
                </a:lnTo>
                <a:lnTo>
                  <a:pt x="719" y="761"/>
                </a:lnTo>
                <a:lnTo>
                  <a:pt x="719" y="763"/>
                </a:lnTo>
                <a:lnTo>
                  <a:pt x="721" y="765"/>
                </a:lnTo>
                <a:lnTo>
                  <a:pt x="723" y="767"/>
                </a:lnTo>
                <a:lnTo>
                  <a:pt x="725" y="765"/>
                </a:lnTo>
                <a:lnTo>
                  <a:pt x="727" y="765"/>
                </a:lnTo>
                <a:lnTo>
                  <a:pt x="729" y="765"/>
                </a:lnTo>
                <a:lnTo>
                  <a:pt x="727" y="767"/>
                </a:lnTo>
                <a:lnTo>
                  <a:pt x="723" y="767"/>
                </a:lnTo>
                <a:lnTo>
                  <a:pt x="723" y="767"/>
                </a:lnTo>
                <a:lnTo>
                  <a:pt x="723" y="770"/>
                </a:lnTo>
                <a:lnTo>
                  <a:pt x="721" y="772"/>
                </a:lnTo>
                <a:lnTo>
                  <a:pt x="719" y="776"/>
                </a:lnTo>
                <a:lnTo>
                  <a:pt x="721" y="776"/>
                </a:lnTo>
                <a:lnTo>
                  <a:pt x="723" y="778"/>
                </a:lnTo>
                <a:lnTo>
                  <a:pt x="725" y="778"/>
                </a:lnTo>
                <a:lnTo>
                  <a:pt x="727" y="782"/>
                </a:lnTo>
                <a:lnTo>
                  <a:pt x="729" y="782"/>
                </a:lnTo>
                <a:lnTo>
                  <a:pt x="731" y="784"/>
                </a:lnTo>
                <a:lnTo>
                  <a:pt x="731" y="782"/>
                </a:lnTo>
                <a:lnTo>
                  <a:pt x="735" y="782"/>
                </a:lnTo>
                <a:lnTo>
                  <a:pt x="735" y="782"/>
                </a:lnTo>
                <a:lnTo>
                  <a:pt x="735" y="780"/>
                </a:lnTo>
                <a:lnTo>
                  <a:pt x="735" y="778"/>
                </a:lnTo>
                <a:lnTo>
                  <a:pt x="735" y="778"/>
                </a:lnTo>
                <a:lnTo>
                  <a:pt x="738" y="774"/>
                </a:lnTo>
                <a:lnTo>
                  <a:pt x="740" y="774"/>
                </a:lnTo>
                <a:lnTo>
                  <a:pt x="740" y="774"/>
                </a:lnTo>
                <a:lnTo>
                  <a:pt x="740" y="774"/>
                </a:lnTo>
                <a:lnTo>
                  <a:pt x="740" y="774"/>
                </a:lnTo>
                <a:lnTo>
                  <a:pt x="740" y="774"/>
                </a:lnTo>
                <a:lnTo>
                  <a:pt x="744" y="772"/>
                </a:lnTo>
                <a:lnTo>
                  <a:pt x="744" y="772"/>
                </a:lnTo>
                <a:lnTo>
                  <a:pt x="746" y="774"/>
                </a:lnTo>
                <a:lnTo>
                  <a:pt x="746" y="774"/>
                </a:lnTo>
                <a:lnTo>
                  <a:pt x="744" y="774"/>
                </a:lnTo>
                <a:lnTo>
                  <a:pt x="744" y="774"/>
                </a:lnTo>
                <a:lnTo>
                  <a:pt x="742" y="774"/>
                </a:lnTo>
                <a:lnTo>
                  <a:pt x="742" y="776"/>
                </a:lnTo>
                <a:lnTo>
                  <a:pt x="742" y="776"/>
                </a:lnTo>
                <a:lnTo>
                  <a:pt x="742" y="776"/>
                </a:lnTo>
                <a:lnTo>
                  <a:pt x="744" y="778"/>
                </a:lnTo>
                <a:lnTo>
                  <a:pt x="744" y="780"/>
                </a:lnTo>
                <a:lnTo>
                  <a:pt x="746" y="780"/>
                </a:lnTo>
                <a:lnTo>
                  <a:pt x="746" y="780"/>
                </a:lnTo>
                <a:lnTo>
                  <a:pt x="748" y="780"/>
                </a:lnTo>
                <a:lnTo>
                  <a:pt x="750" y="780"/>
                </a:lnTo>
                <a:lnTo>
                  <a:pt x="752" y="780"/>
                </a:lnTo>
                <a:lnTo>
                  <a:pt x="754" y="782"/>
                </a:lnTo>
                <a:lnTo>
                  <a:pt x="754" y="784"/>
                </a:lnTo>
                <a:lnTo>
                  <a:pt x="752" y="782"/>
                </a:lnTo>
                <a:lnTo>
                  <a:pt x="752" y="782"/>
                </a:lnTo>
                <a:lnTo>
                  <a:pt x="750" y="780"/>
                </a:lnTo>
                <a:lnTo>
                  <a:pt x="748" y="780"/>
                </a:lnTo>
                <a:lnTo>
                  <a:pt x="746" y="782"/>
                </a:lnTo>
                <a:lnTo>
                  <a:pt x="746" y="782"/>
                </a:lnTo>
                <a:lnTo>
                  <a:pt x="742" y="778"/>
                </a:lnTo>
                <a:lnTo>
                  <a:pt x="740" y="778"/>
                </a:lnTo>
                <a:lnTo>
                  <a:pt x="742" y="776"/>
                </a:lnTo>
                <a:lnTo>
                  <a:pt x="742" y="776"/>
                </a:lnTo>
                <a:lnTo>
                  <a:pt x="740" y="776"/>
                </a:lnTo>
                <a:lnTo>
                  <a:pt x="738" y="776"/>
                </a:lnTo>
                <a:lnTo>
                  <a:pt x="738" y="778"/>
                </a:lnTo>
                <a:lnTo>
                  <a:pt x="735" y="780"/>
                </a:lnTo>
                <a:lnTo>
                  <a:pt x="738" y="780"/>
                </a:lnTo>
                <a:lnTo>
                  <a:pt x="738" y="782"/>
                </a:lnTo>
                <a:lnTo>
                  <a:pt x="742" y="784"/>
                </a:lnTo>
                <a:lnTo>
                  <a:pt x="744" y="784"/>
                </a:lnTo>
                <a:lnTo>
                  <a:pt x="746" y="786"/>
                </a:lnTo>
                <a:lnTo>
                  <a:pt x="746" y="793"/>
                </a:lnTo>
                <a:lnTo>
                  <a:pt x="748" y="793"/>
                </a:lnTo>
                <a:lnTo>
                  <a:pt x="752" y="791"/>
                </a:lnTo>
                <a:lnTo>
                  <a:pt x="752" y="791"/>
                </a:lnTo>
                <a:lnTo>
                  <a:pt x="752" y="793"/>
                </a:lnTo>
                <a:lnTo>
                  <a:pt x="752" y="793"/>
                </a:lnTo>
                <a:lnTo>
                  <a:pt x="750" y="797"/>
                </a:lnTo>
                <a:lnTo>
                  <a:pt x="750" y="801"/>
                </a:lnTo>
                <a:lnTo>
                  <a:pt x="750" y="801"/>
                </a:lnTo>
                <a:lnTo>
                  <a:pt x="750" y="801"/>
                </a:lnTo>
                <a:lnTo>
                  <a:pt x="750" y="801"/>
                </a:lnTo>
                <a:lnTo>
                  <a:pt x="752" y="799"/>
                </a:lnTo>
                <a:lnTo>
                  <a:pt x="754" y="799"/>
                </a:lnTo>
                <a:lnTo>
                  <a:pt x="754" y="799"/>
                </a:lnTo>
                <a:lnTo>
                  <a:pt x="752" y="799"/>
                </a:lnTo>
                <a:lnTo>
                  <a:pt x="752" y="801"/>
                </a:lnTo>
                <a:lnTo>
                  <a:pt x="752" y="801"/>
                </a:lnTo>
                <a:lnTo>
                  <a:pt x="752" y="803"/>
                </a:lnTo>
                <a:lnTo>
                  <a:pt x="752" y="803"/>
                </a:lnTo>
                <a:lnTo>
                  <a:pt x="748" y="805"/>
                </a:lnTo>
                <a:lnTo>
                  <a:pt x="750" y="809"/>
                </a:lnTo>
                <a:lnTo>
                  <a:pt x="752" y="814"/>
                </a:lnTo>
                <a:lnTo>
                  <a:pt x="754" y="809"/>
                </a:lnTo>
                <a:lnTo>
                  <a:pt x="754" y="805"/>
                </a:lnTo>
                <a:lnTo>
                  <a:pt x="756" y="803"/>
                </a:lnTo>
                <a:lnTo>
                  <a:pt x="756" y="803"/>
                </a:lnTo>
                <a:lnTo>
                  <a:pt x="759" y="803"/>
                </a:lnTo>
                <a:lnTo>
                  <a:pt x="761" y="803"/>
                </a:lnTo>
                <a:lnTo>
                  <a:pt x="761" y="801"/>
                </a:lnTo>
                <a:lnTo>
                  <a:pt x="767" y="797"/>
                </a:lnTo>
                <a:lnTo>
                  <a:pt x="767" y="797"/>
                </a:lnTo>
                <a:lnTo>
                  <a:pt x="767" y="795"/>
                </a:lnTo>
                <a:lnTo>
                  <a:pt x="767" y="795"/>
                </a:lnTo>
                <a:lnTo>
                  <a:pt x="767" y="795"/>
                </a:lnTo>
                <a:lnTo>
                  <a:pt x="767" y="793"/>
                </a:lnTo>
                <a:lnTo>
                  <a:pt x="767" y="793"/>
                </a:lnTo>
                <a:lnTo>
                  <a:pt x="769" y="795"/>
                </a:lnTo>
                <a:lnTo>
                  <a:pt x="769" y="795"/>
                </a:lnTo>
                <a:lnTo>
                  <a:pt x="769" y="795"/>
                </a:lnTo>
                <a:lnTo>
                  <a:pt x="767" y="797"/>
                </a:lnTo>
                <a:lnTo>
                  <a:pt x="765" y="799"/>
                </a:lnTo>
                <a:lnTo>
                  <a:pt x="765" y="799"/>
                </a:lnTo>
                <a:lnTo>
                  <a:pt x="765" y="801"/>
                </a:lnTo>
                <a:lnTo>
                  <a:pt x="765" y="801"/>
                </a:lnTo>
                <a:lnTo>
                  <a:pt x="767" y="801"/>
                </a:lnTo>
                <a:lnTo>
                  <a:pt x="769" y="803"/>
                </a:lnTo>
                <a:lnTo>
                  <a:pt x="769" y="803"/>
                </a:lnTo>
                <a:lnTo>
                  <a:pt x="769" y="805"/>
                </a:lnTo>
                <a:lnTo>
                  <a:pt x="771" y="807"/>
                </a:lnTo>
                <a:lnTo>
                  <a:pt x="771" y="807"/>
                </a:lnTo>
                <a:lnTo>
                  <a:pt x="771" y="807"/>
                </a:lnTo>
                <a:lnTo>
                  <a:pt x="771" y="807"/>
                </a:lnTo>
                <a:lnTo>
                  <a:pt x="769" y="805"/>
                </a:lnTo>
                <a:lnTo>
                  <a:pt x="769" y="803"/>
                </a:lnTo>
                <a:lnTo>
                  <a:pt x="767" y="803"/>
                </a:lnTo>
                <a:lnTo>
                  <a:pt x="765" y="803"/>
                </a:lnTo>
                <a:lnTo>
                  <a:pt x="765" y="801"/>
                </a:lnTo>
                <a:lnTo>
                  <a:pt x="761" y="801"/>
                </a:lnTo>
                <a:lnTo>
                  <a:pt x="761" y="803"/>
                </a:lnTo>
                <a:lnTo>
                  <a:pt x="759" y="803"/>
                </a:lnTo>
                <a:lnTo>
                  <a:pt x="756" y="805"/>
                </a:lnTo>
                <a:lnTo>
                  <a:pt x="756" y="807"/>
                </a:lnTo>
                <a:lnTo>
                  <a:pt x="756" y="809"/>
                </a:lnTo>
                <a:lnTo>
                  <a:pt x="756" y="809"/>
                </a:lnTo>
                <a:lnTo>
                  <a:pt x="756" y="811"/>
                </a:lnTo>
                <a:lnTo>
                  <a:pt x="754" y="811"/>
                </a:lnTo>
                <a:lnTo>
                  <a:pt x="754" y="814"/>
                </a:lnTo>
                <a:lnTo>
                  <a:pt x="756" y="816"/>
                </a:lnTo>
                <a:lnTo>
                  <a:pt x="756" y="816"/>
                </a:lnTo>
                <a:lnTo>
                  <a:pt x="756" y="818"/>
                </a:lnTo>
                <a:lnTo>
                  <a:pt x="756" y="818"/>
                </a:lnTo>
                <a:lnTo>
                  <a:pt x="759" y="818"/>
                </a:lnTo>
                <a:lnTo>
                  <a:pt x="759" y="820"/>
                </a:lnTo>
                <a:lnTo>
                  <a:pt x="759" y="820"/>
                </a:lnTo>
                <a:lnTo>
                  <a:pt x="759" y="818"/>
                </a:lnTo>
                <a:lnTo>
                  <a:pt x="759" y="818"/>
                </a:lnTo>
                <a:lnTo>
                  <a:pt x="761" y="816"/>
                </a:lnTo>
                <a:lnTo>
                  <a:pt x="763" y="814"/>
                </a:lnTo>
                <a:lnTo>
                  <a:pt x="767" y="814"/>
                </a:lnTo>
                <a:lnTo>
                  <a:pt x="773" y="814"/>
                </a:lnTo>
                <a:lnTo>
                  <a:pt x="771" y="816"/>
                </a:lnTo>
                <a:lnTo>
                  <a:pt x="769" y="816"/>
                </a:lnTo>
                <a:lnTo>
                  <a:pt x="765" y="816"/>
                </a:lnTo>
                <a:lnTo>
                  <a:pt x="763" y="816"/>
                </a:lnTo>
                <a:lnTo>
                  <a:pt x="763" y="816"/>
                </a:lnTo>
                <a:lnTo>
                  <a:pt x="759" y="820"/>
                </a:lnTo>
                <a:lnTo>
                  <a:pt x="759" y="822"/>
                </a:lnTo>
                <a:lnTo>
                  <a:pt x="759" y="822"/>
                </a:lnTo>
                <a:lnTo>
                  <a:pt x="759" y="824"/>
                </a:lnTo>
                <a:lnTo>
                  <a:pt x="759" y="826"/>
                </a:lnTo>
                <a:lnTo>
                  <a:pt x="761" y="828"/>
                </a:lnTo>
                <a:lnTo>
                  <a:pt x="763" y="828"/>
                </a:lnTo>
                <a:lnTo>
                  <a:pt x="765" y="830"/>
                </a:lnTo>
                <a:lnTo>
                  <a:pt x="767" y="830"/>
                </a:lnTo>
                <a:lnTo>
                  <a:pt x="767" y="830"/>
                </a:lnTo>
                <a:lnTo>
                  <a:pt x="769" y="830"/>
                </a:lnTo>
                <a:lnTo>
                  <a:pt x="773" y="830"/>
                </a:lnTo>
                <a:lnTo>
                  <a:pt x="773" y="828"/>
                </a:lnTo>
                <a:lnTo>
                  <a:pt x="775" y="826"/>
                </a:lnTo>
                <a:lnTo>
                  <a:pt x="775" y="828"/>
                </a:lnTo>
                <a:lnTo>
                  <a:pt x="775" y="830"/>
                </a:lnTo>
                <a:lnTo>
                  <a:pt x="775" y="830"/>
                </a:lnTo>
                <a:lnTo>
                  <a:pt x="775" y="830"/>
                </a:lnTo>
                <a:lnTo>
                  <a:pt x="777" y="830"/>
                </a:lnTo>
                <a:lnTo>
                  <a:pt x="777" y="832"/>
                </a:lnTo>
                <a:lnTo>
                  <a:pt x="775" y="832"/>
                </a:lnTo>
                <a:lnTo>
                  <a:pt x="775" y="832"/>
                </a:lnTo>
                <a:lnTo>
                  <a:pt x="775" y="835"/>
                </a:lnTo>
                <a:lnTo>
                  <a:pt x="775" y="835"/>
                </a:lnTo>
                <a:lnTo>
                  <a:pt x="777" y="835"/>
                </a:lnTo>
                <a:lnTo>
                  <a:pt x="782" y="832"/>
                </a:lnTo>
                <a:lnTo>
                  <a:pt x="784" y="835"/>
                </a:lnTo>
                <a:lnTo>
                  <a:pt x="784" y="835"/>
                </a:lnTo>
                <a:lnTo>
                  <a:pt x="782" y="835"/>
                </a:lnTo>
                <a:lnTo>
                  <a:pt x="779" y="835"/>
                </a:lnTo>
                <a:lnTo>
                  <a:pt x="775" y="835"/>
                </a:lnTo>
                <a:lnTo>
                  <a:pt x="775" y="837"/>
                </a:lnTo>
                <a:lnTo>
                  <a:pt x="775" y="837"/>
                </a:lnTo>
                <a:lnTo>
                  <a:pt x="777" y="837"/>
                </a:lnTo>
                <a:lnTo>
                  <a:pt x="779" y="837"/>
                </a:lnTo>
                <a:lnTo>
                  <a:pt x="782" y="837"/>
                </a:lnTo>
                <a:lnTo>
                  <a:pt x="782" y="837"/>
                </a:lnTo>
                <a:lnTo>
                  <a:pt x="784" y="837"/>
                </a:lnTo>
                <a:lnTo>
                  <a:pt x="784" y="837"/>
                </a:lnTo>
                <a:lnTo>
                  <a:pt x="786" y="837"/>
                </a:lnTo>
                <a:lnTo>
                  <a:pt x="786" y="839"/>
                </a:lnTo>
                <a:lnTo>
                  <a:pt x="786" y="839"/>
                </a:lnTo>
                <a:lnTo>
                  <a:pt x="788" y="839"/>
                </a:lnTo>
                <a:lnTo>
                  <a:pt x="788" y="839"/>
                </a:lnTo>
                <a:lnTo>
                  <a:pt x="788" y="837"/>
                </a:lnTo>
                <a:lnTo>
                  <a:pt x="788" y="835"/>
                </a:lnTo>
                <a:lnTo>
                  <a:pt x="790" y="835"/>
                </a:lnTo>
                <a:lnTo>
                  <a:pt x="790" y="837"/>
                </a:lnTo>
                <a:lnTo>
                  <a:pt x="790" y="837"/>
                </a:lnTo>
                <a:lnTo>
                  <a:pt x="790" y="837"/>
                </a:lnTo>
                <a:lnTo>
                  <a:pt x="794" y="839"/>
                </a:lnTo>
                <a:lnTo>
                  <a:pt x="796" y="837"/>
                </a:lnTo>
                <a:lnTo>
                  <a:pt x="796" y="837"/>
                </a:lnTo>
                <a:lnTo>
                  <a:pt x="798" y="835"/>
                </a:lnTo>
                <a:lnTo>
                  <a:pt x="798" y="832"/>
                </a:lnTo>
                <a:lnTo>
                  <a:pt x="798" y="832"/>
                </a:lnTo>
                <a:lnTo>
                  <a:pt x="798" y="832"/>
                </a:lnTo>
                <a:lnTo>
                  <a:pt x="798" y="830"/>
                </a:lnTo>
                <a:lnTo>
                  <a:pt x="798" y="830"/>
                </a:lnTo>
                <a:lnTo>
                  <a:pt x="798" y="832"/>
                </a:lnTo>
                <a:lnTo>
                  <a:pt x="798" y="835"/>
                </a:lnTo>
                <a:lnTo>
                  <a:pt x="798" y="835"/>
                </a:lnTo>
                <a:lnTo>
                  <a:pt x="798" y="837"/>
                </a:lnTo>
                <a:lnTo>
                  <a:pt x="796" y="839"/>
                </a:lnTo>
                <a:lnTo>
                  <a:pt x="796" y="841"/>
                </a:lnTo>
                <a:lnTo>
                  <a:pt x="796" y="841"/>
                </a:lnTo>
                <a:lnTo>
                  <a:pt x="798" y="841"/>
                </a:lnTo>
                <a:lnTo>
                  <a:pt x="798" y="843"/>
                </a:lnTo>
                <a:lnTo>
                  <a:pt x="800" y="845"/>
                </a:lnTo>
                <a:lnTo>
                  <a:pt x="800" y="847"/>
                </a:lnTo>
                <a:lnTo>
                  <a:pt x="800" y="847"/>
                </a:lnTo>
                <a:lnTo>
                  <a:pt x="805" y="851"/>
                </a:lnTo>
                <a:lnTo>
                  <a:pt x="805" y="851"/>
                </a:lnTo>
                <a:lnTo>
                  <a:pt x="807" y="851"/>
                </a:lnTo>
                <a:lnTo>
                  <a:pt x="809" y="851"/>
                </a:lnTo>
                <a:lnTo>
                  <a:pt x="811" y="849"/>
                </a:lnTo>
                <a:lnTo>
                  <a:pt x="811" y="849"/>
                </a:lnTo>
                <a:lnTo>
                  <a:pt x="811" y="849"/>
                </a:lnTo>
                <a:lnTo>
                  <a:pt x="811" y="847"/>
                </a:lnTo>
                <a:lnTo>
                  <a:pt x="811" y="847"/>
                </a:lnTo>
                <a:lnTo>
                  <a:pt x="813" y="845"/>
                </a:lnTo>
                <a:lnTo>
                  <a:pt x="813" y="845"/>
                </a:lnTo>
                <a:lnTo>
                  <a:pt x="813" y="843"/>
                </a:lnTo>
                <a:lnTo>
                  <a:pt x="813" y="843"/>
                </a:lnTo>
                <a:lnTo>
                  <a:pt x="813" y="843"/>
                </a:lnTo>
                <a:lnTo>
                  <a:pt x="813" y="845"/>
                </a:lnTo>
                <a:lnTo>
                  <a:pt x="815" y="845"/>
                </a:lnTo>
                <a:lnTo>
                  <a:pt x="815" y="845"/>
                </a:lnTo>
                <a:lnTo>
                  <a:pt x="813" y="845"/>
                </a:lnTo>
                <a:lnTo>
                  <a:pt x="813" y="847"/>
                </a:lnTo>
                <a:lnTo>
                  <a:pt x="813" y="847"/>
                </a:lnTo>
                <a:lnTo>
                  <a:pt x="813" y="851"/>
                </a:lnTo>
                <a:lnTo>
                  <a:pt x="813" y="851"/>
                </a:lnTo>
                <a:lnTo>
                  <a:pt x="813" y="853"/>
                </a:lnTo>
                <a:lnTo>
                  <a:pt x="815" y="853"/>
                </a:lnTo>
                <a:lnTo>
                  <a:pt x="815" y="853"/>
                </a:lnTo>
                <a:lnTo>
                  <a:pt x="817" y="853"/>
                </a:lnTo>
                <a:lnTo>
                  <a:pt x="817" y="853"/>
                </a:lnTo>
                <a:lnTo>
                  <a:pt x="815" y="853"/>
                </a:lnTo>
                <a:lnTo>
                  <a:pt x="813" y="856"/>
                </a:lnTo>
                <a:lnTo>
                  <a:pt x="813" y="853"/>
                </a:lnTo>
                <a:lnTo>
                  <a:pt x="813" y="851"/>
                </a:lnTo>
                <a:lnTo>
                  <a:pt x="811" y="851"/>
                </a:lnTo>
                <a:lnTo>
                  <a:pt x="811" y="851"/>
                </a:lnTo>
                <a:lnTo>
                  <a:pt x="811" y="851"/>
                </a:lnTo>
                <a:lnTo>
                  <a:pt x="811" y="853"/>
                </a:lnTo>
                <a:lnTo>
                  <a:pt x="811" y="853"/>
                </a:lnTo>
                <a:lnTo>
                  <a:pt x="813" y="856"/>
                </a:lnTo>
                <a:lnTo>
                  <a:pt x="813" y="856"/>
                </a:lnTo>
                <a:lnTo>
                  <a:pt x="813" y="856"/>
                </a:lnTo>
                <a:lnTo>
                  <a:pt x="817" y="858"/>
                </a:lnTo>
                <a:lnTo>
                  <a:pt x="819" y="858"/>
                </a:lnTo>
                <a:lnTo>
                  <a:pt x="819" y="858"/>
                </a:lnTo>
                <a:lnTo>
                  <a:pt x="819" y="858"/>
                </a:lnTo>
                <a:lnTo>
                  <a:pt x="821" y="858"/>
                </a:lnTo>
                <a:lnTo>
                  <a:pt x="821" y="856"/>
                </a:lnTo>
                <a:lnTo>
                  <a:pt x="821" y="856"/>
                </a:lnTo>
                <a:lnTo>
                  <a:pt x="821" y="856"/>
                </a:lnTo>
                <a:lnTo>
                  <a:pt x="823" y="853"/>
                </a:lnTo>
                <a:lnTo>
                  <a:pt x="823" y="853"/>
                </a:lnTo>
                <a:lnTo>
                  <a:pt x="823" y="853"/>
                </a:lnTo>
                <a:lnTo>
                  <a:pt x="823" y="856"/>
                </a:lnTo>
                <a:lnTo>
                  <a:pt x="821" y="858"/>
                </a:lnTo>
                <a:lnTo>
                  <a:pt x="821" y="858"/>
                </a:lnTo>
                <a:lnTo>
                  <a:pt x="821" y="858"/>
                </a:lnTo>
                <a:lnTo>
                  <a:pt x="821" y="860"/>
                </a:lnTo>
                <a:lnTo>
                  <a:pt x="821" y="860"/>
                </a:lnTo>
                <a:lnTo>
                  <a:pt x="823" y="860"/>
                </a:lnTo>
                <a:lnTo>
                  <a:pt x="826" y="860"/>
                </a:lnTo>
                <a:lnTo>
                  <a:pt x="826" y="860"/>
                </a:lnTo>
                <a:lnTo>
                  <a:pt x="828" y="858"/>
                </a:lnTo>
                <a:lnTo>
                  <a:pt x="828" y="860"/>
                </a:lnTo>
                <a:lnTo>
                  <a:pt x="826" y="860"/>
                </a:lnTo>
                <a:lnTo>
                  <a:pt x="826" y="860"/>
                </a:lnTo>
                <a:lnTo>
                  <a:pt x="823" y="860"/>
                </a:lnTo>
                <a:lnTo>
                  <a:pt x="823" y="860"/>
                </a:lnTo>
                <a:lnTo>
                  <a:pt x="823" y="862"/>
                </a:lnTo>
                <a:lnTo>
                  <a:pt x="823" y="862"/>
                </a:lnTo>
                <a:lnTo>
                  <a:pt x="823" y="864"/>
                </a:lnTo>
                <a:lnTo>
                  <a:pt x="823" y="864"/>
                </a:lnTo>
                <a:lnTo>
                  <a:pt x="826" y="864"/>
                </a:lnTo>
                <a:lnTo>
                  <a:pt x="826" y="864"/>
                </a:lnTo>
                <a:lnTo>
                  <a:pt x="823" y="864"/>
                </a:lnTo>
                <a:lnTo>
                  <a:pt x="823" y="864"/>
                </a:lnTo>
                <a:lnTo>
                  <a:pt x="826" y="866"/>
                </a:lnTo>
                <a:lnTo>
                  <a:pt x="826" y="866"/>
                </a:lnTo>
                <a:lnTo>
                  <a:pt x="826" y="866"/>
                </a:lnTo>
                <a:lnTo>
                  <a:pt x="826" y="866"/>
                </a:lnTo>
                <a:lnTo>
                  <a:pt x="826" y="864"/>
                </a:lnTo>
                <a:lnTo>
                  <a:pt x="826" y="864"/>
                </a:lnTo>
                <a:lnTo>
                  <a:pt x="826" y="864"/>
                </a:lnTo>
                <a:lnTo>
                  <a:pt x="828" y="864"/>
                </a:lnTo>
                <a:lnTo>
                  <a:pt x="828" y="864"/>
                </a:lnTo>
                <a:lnTo>
                  <a:pt x="830" y="866"/>
                </a:lnTo>
                <a:lnTo>
                  <a:pt x="830" y="868"/>
                </a:lnTo>
                <a:lnTo>
                  <a:pt x="830" y="870"/>
                </a:lnTo>
                <a:lnTo>
                  <a:pt x="832" y="870"/>
                </a:lnTo>
                <a:lnTo>
                  <a:pt x="832" y="870"/>
                </a:lnTo>
                <a:lnTo>
                  <a:pt x="832" y="870"/>
                </a:lnTo>
                <a:lnTo>
                  <a:pt x="832" y="870"/>
                </a:lnTo>
                <a:lnTo>
                  <a:pt x="832" y="870"/>
                </a:lnTo>
                <a:lnTo>
                  <a:pt x="832" y="872"/>
                </a:lnTo>
                <a:lnTo>
                  <a:pt x="832" y="874"/>
                </a:lnTo>
                <a:lnTo>
                  <a:pt x="834" y="874"/>
                </a:lnTo>
                <a:lnTo>
                  <a:pt x="834" y="874"/>
                </a:lnTo>
                <a:lnTo>
                  <a:pt x="832" y="874"/>
                </a:lnTo>
                <a:lnTo>
                  <a:pt x="832" y="874"/>
                </a:lnTo>
                <a:lnTo>
                  <a:pt x="830" y="874"/>
                </a:lnTo>
                <a:lnTo>
                  <a:pt x="830" y="874"/>
                </a:lnTo>
                <a:lnTo>
                  <a:pt x="830" y="876"/>
                </a:lnTo>
                <a:lnTo>
                  <a:pt x="832" y="876"/>
                </a:lnTo>
                <a:lnTo>
                  <a:pt x="832" y="876"/>
                </a:lnTo>
                <a:lnTo>
                  <a:pt x="832" y="876"/>
                </a:lnTo>
                <a:lnTo>
                  <a:pt x="834" y="876"/>
                </a:lnTo>
                <a:lnTo>
                  <a:pt x="834" y="879"/>
                </a:lnTo>
                <a:lnTo>
                  <a:pt x="834" y="879"/>
                </a:lnTo>
                <a:lnTo>
                  <a:pt x="834" y="879"/>
                </a:lnTo>
                <a:lnTo>
                  <a:pt x="832" y="881"/>
                </a:lnTo>
                <a:lnTo>
                  <a:pt x="832" y="881"/>
                </a:lnTo>
                <a:lnTo>
                  <a:pt x="832" y="881"/>
                </a:lnTo>
                <a:lnTo>
                  <a:pt x="834" y="881"/>
                </a:lnTo>
                <a:lnTo>
                  <a:pt x="834" y="883"/>
                </a:lnTo>
                <a:lnTo>
                  <a:pt x="834" y="883"/>
                </a:lnTo>
                <a:lnTo>
                  <a:pt x="834" y="881"/>
                </a:lnTo>
                <a:lnTo>
                  <a:pt x="834" y="881"/>
                </a:lnTo>
                <a:lnTo>
                  <a:pt x="834" y="881"/>
                </a:lnTo>
                <a:lnTo>
                  <a:pt x="836" y="883"/>
                </a:lnTo>
                <a:lnTo>
                  <a:pt x="836" y="883"/>
                </a:lnTo>
                <a:lnTo>
                  <a:pt x="836" y="883"/>
                </a:lnTo>
                <a:lnTo>
                  <a:pt x="836" y="883"/>
                </a:lnTo>
                <a:lnTo>
                  <a:pt x="836" y="885"/>
                </a:lnTo>
                <a:lnTo>
                  <a:pt x="836" y="885"/>
                </a:lnTo>
                <a:lnTo>
                  <a:pt x="834" y="887"/>
                </a:lnTo>
                <a:lnTo>
                  <a:pt x="834" y="887"/>
                </a:lnTo>
                <a:lnTo>
                  <a:pt x="834" y="889"/>
                </a:lnTo>
                <a:lnTo>
                  <a:pt x="834" y="889"/>
                </a:lnTo>
                <a:lnTo>
                  <a:pt x="834" y="889"/>
                </a:lnTo>
                <a:lnTo>
                  <a:pt x="834" y="891"/>
                </a:lnTo>
                <a:lnTo>
                  <a:pt x="834" y="891"/>
                </a:lnTo>
                <a:lnTo>
                  <a:pt x="834" y="891"/>
                </a:lnTo>
                <a:lnTo>
                  <a:pt x="834" y="893"/>
                </a:lnTo>
                <a:lnTo>
                  <a:pt x="836" y="895"/>
                </a:lnTo>
                <a:lnTo>
                  <a:pt x="836" y="895"/>
                </a:lnTo>
                <a:lnTo>
                  <a:pt x="834" y="897"/>
                </a:lnTo>
                <a:lnTo>
                  <a:pt x="834" y="897"/>
                </a:lnTo>
                <a:lnTo>
                  <a:pt x="832" y="897"/>
                </a:lnTo>
                <a:lnTo>
                  <a:pt x="832" y="897"/>
                </a:lnTo>
                <a:lnTo>
                  <a:pt x="832" y="900"/>
                </a:lnTo>
                <a:lnTo>
                  <a:pt x="832" y="900"/>
                </a:lnTo>
                <a:lnTo>
                  <a:pt x="830" y="900"/>
                </a:lnTo>
                <a:lnTo>
                  <a:pt x="830" y="900"/>
                </a:lnTo>
                <a:lnTo>
                  <a:pt x="828" y="900"/>
                </a:lnTo>
                <a:lnTo>
                  <a:pt x="828" y="900"/>
                </a:lnTo>
                <a:lnTo>
                  <a:pt x="826" y="900"/>
                </a:lnTo>
                <a:lnTo>
                  <a:pt x="826" y="900"/>
                </a:lnTo>
                <a:lnTo>
                  <a:pt x="826" y="897"/>
                </a:lnTo>
                <a:lnTo>
                  <a:pt x="828" y="897"/>
                </a:lnTo>
                <a:lnTo>
                  <a:pt x="828" y="895"/>
                </a:lnTo>
                <a:lnTo>
                  <a:pt x="828" y="895"/>
                </a:lnTo>
                <a:lnTo>
                  <a:pt x="830" y="897"/>
                </a:lnTo>
                <a:lnTo>
                  <a:pt x="830" y="897"/>
                </a:lnTo>
                <a:lnTo>
                  <a:pt x="830" y="897"/>
                </a:lnTo>
                <a:lnTo>
                  <a:pt x="830" y="895"/>
                </a:lnTo>
                <a:lnTo>
                  <a:pt x="832" y="897"/>
                </a:lnTo>
                <a:lnTo>
                  <a:pt x="832" y="897"/>
                </a:lnTo>
                <a:lnTo>
                  <a:pt x="832" y="897"/>
                </a:lnTo>
                <a:lnTo>
                  <a:pt x="832" y="895"/>
                </a:lnTo>
                <a:lnTo>
                  <a:pt x="832" y="893"/>
                </a:lnTo>
                <a:lnTo>
                  <a:pt x="832" y="893"/>
                </a:lnTo>
                <a:lnTo>
                  <a:pt x="830" y="891"/>
                </a:lnTo>
                <a:lnTo>
                  <a:pt x="830" y="891"/>
                </a:lnTo>
                <a:lnTo>
                  <a:pt x="832" y="891"/>
                </a:lnTo>
                <a:lnTo>
                  <a:pt x="832" y="891"/>
                </a:lnTo>
                <a:lnTo>
                  <a:pt x="832" y="889"/>
                </a:lnTo>
                <a:lnTo>
                  <a:pt x="832" y="889"/>
                </a:lnTo>
                <a:lnTo>
                  <a:pt x="832" y="889"/>
                </a:lnTo>
                <a:lnTo>
                  <a:pt x="832" y="887"/>
                </a:lnTo>
                <a:lnTo>
                  <a:pt x="832" y="885"/>
                </a:lnTo>
                <a:lnTo>
                  <a:pt x="832" y="885"/>
                </a:lnTo>
                <a:lnTo>
                  <a:pt x="832" y="885"/>
                </a:lnTo>
                <a:lnTo>
                  <a:pt x="832" y="887"/>
                </a:lnTo>
                <a:lnTo>
                  <a:pt x="832" y="887"/>
                </a:lnTo>
                <a:lnTo>
                  <a:pt x="830" y="889"/>
                </a:lnTo>
                <a:lnTo>
                  <a:pt x="830" y="889"/>
                </a:lnTo>
                <a:lnTo>
                  <a:pt x="828" y="891"/>
                </a:lnTo>
                <a:lnTo>
                  <a:pt x="828" y="891"/>
                </a:lnTo>
                <a:lnTo>
                  <a:pt x="826" y="891"/>
                </a:lnTo>
                <a:lnTo>
                  <a:pt x="826" y="893"/>
                </a:lnTo>
                <a:lnTo>
                  <a:pt x="826" y="893"/>
                </a:lnTo>
                <a:lnTo>
                  <a:pt x="826" y="895"/>
                </a:lnTo>
                <a:lnTo>
                  <a:pt x="826" y="895"/>
                </a:lnTo>
                <a:lnTo>
                  <a:pt x="828" y="895"/>
                </a:lnTo>
                <a:lnTo>
                  <a:pt x="828" y="895"/>
                </a:lnTo>
                <a:lnTo>
                  <a:pt x="826" y="895"/>
                </a:lnTo>
                <a:lnTo>
                  <a:pt x="823" y="895"/>
                </a:lnTo>
                <a:lnTo>
                  <a:pt x="823" y="895"/>
                </a:lnTo>
                <a:lnTo>
                  <a:pt x="823" y="895"/>
                </a:lnTo>
                <a:lnTo>
                  <a:pt x="823" y="893"/>
                </a:lnTo>
                <a:lnTo>
                  <a:pt x="826" y="891"/>
                </a:lnTo>
                <a:lnTo>
                  <a:pt x="828" y="887"/>
                </a:lnTo>
                <a:lnTo>
                  <a:pt x="828" y="887"/>
                </a:lnTo>
                <a:lnTo>
                  <a:pt x="828" y="889"/>
                </a:lnTo>
                <a:lnTo>
                  <a:pt x="830" y="889"/>
                </a:lnTo>
                <a:lnTo>
                  <a:pt x="830" y="887"/>
                </a:lnTo>
                <a:lnTo>
                  <a:pt x="830" y="885"/>
                </a:lnTo>
                <a:lnTo>
                  <a:pt x="830" y="883"/>
                </a:lnTo>
                <a:lnTo>
                  <a:pt x="830" y="883"/>
                </a:lnTo>
                <a:lnTo>
                  <a:pt x="830" y="881"/>
                </a:lnTo>
                <a:lnTo>
                  <a:pt x="830" y="881"/>
                </a:lnTo>
                <a:lnTo>
                  <a:pt x="828" y="883"/>
                </a:lnTo>
                <a:lnTo>
                  <a:pt x="828" y="883"/>
                </a:lnTo>
                <a:lnTo>
                  <a:pt x="826" y="883"/>
                </a:lnTo>
                <a:lnTo>
                  <a:pt x="826" y="883"/>
                </a:lnTo>
                <a:lnTo>
                  <a:pt x="823" y="881"/>
                </a:lnTo>
                <a:lnTo>
                  <a:pt x="823" y="881"/>
                </a:lnTo>
                <a:lnTo>
                  <a:pt x="821" y="881"/>
                </a:lnTo>
                <a:lnTo>
                  <a:pt x="821" y="881"/>
                </a:lnTo>
                <a:lnTo>
                  <a:pt x="811" y="881"/>
                </a:lnTo>
                <a:lnTo>
                  <a:pt x="811" y="881"/>
                </a:lnTo>
                <a:lnTo>
                  <a:pt x="809" y="879"/>
                </a:lnTo>
                <a:lnTo>
                  <a:pt x="805" y="879"/>
                </a:lnTo>
                <a:lnTo>
                  <a:pt x="803" y="876"/>
                </a:lnTo>
                <a:lnTo>
                  <a:pt x="800" y="876"/>
                </a:lnTo>
                <a:lnTo>
                  <a:pt x="800" y="879"/>
                </a:lnTo>
                <a:lnTo>
                  <a:pt x="800" y="881"/>
                </a:lnTo>
                <a:lnTo>
                  <a:pt x="803" y="885"/>
                </a:lnTo>
                <a:lnTo>
                  <a:pt x="803" y="885"/>
                </a:lnTo>
                <a:lnTo>
                  <a:pt x="805" y="887"/>
                </a:lnTo>
                <a:lnTo>
                  <a:pt x="807" y="891"/>
                </a:lnTo>
                <a:lnTo>
                  <a:pt x="807" y="895"/>
                </a:lnTo>
                <a:lnTo>
                  <a:pt x="809" y="897"/>
                </a:lnTo>
                <a:lnTo>
                  <a:pt x="809" y="900"/>
                </a:lnTo>
                <a:lnTo>
                  <a:pt x="809" y="902"/>
                </a:lnTo>
                <a:lnTo>
                  <a:pt x="809" y="904"/>
                </a:lnTo>
                <a:lnTo>
                  <a:pt x="809" y="902"/>
                </a:lnTo>
                <a:lnTo>
                  <a:pt x="809" y="902"/>
                </a:lnTo>
                <a:lnTo>
                  <a:pt x="811" y="902"/>
                </a:lnTo>
                <a:lnTo>
                  <a:pt x="811" y="902"/>
                </a:lnTo>
                <a:lnTo>
                  <a:pt x="813" y="904"/>
                </a:lnTo>
                <a:lnTo>
                  <a:pt x="809" y="904"/>
                </a:lnTo>
                <a:lnTo>
                  <a:pt x="811" y="906"/>
                </a:lnTo>
                <a:lnTo>
                  <a:pt x="811" y="908"/>
                </a:lnTo>
                <a:lnTo>
                  <a:pt x="813" y="908"/>
                </a:lnTo>
                <a:lnTo>
                  <a:pt x="813" y="910"/>
                </a:lnTo>
                <a:lnTo>
                  <a:pt x="813" y="912"/>
                </a:lnTo>
                <a:lnTo>
                  <a:pt x="811" y="910"/>
                </a:lnTo>
                <a:lnTo>
                  <a:pt x="811" y="910"/>
                </a:lnTo>
                <a:lnTo>
                  <a:pt x="811" y="912"/>
                </a:lnTo>
                <a:lnTo>
                  <a:pt x="811" y="914"/>
                </a:lnTo>
                <a:lnTo>
                  <a:pt x="811" y="914"/>
                </a:lnTo>
                <a:lnTo>
                  <a:pt x="811" y="914"/>
                </a:lnTo>
                <a:lnTo>
                  <a:pt x="813" y="916"/>
                </a:lnTo>
                <a:lnTo>
                  <a:pt x="815" y="914"/>
                </a:lnTo>
                <a:lnTo>
                  <a:pt x="817" y="916"/>
                </a:lnTo>
                <a:lnTo>
                  <a:pt x="819" y="914"/>
                </a:lnTo>
                <a:lnTo>
                  <a:pt x="819" y="916"/>
                </a:lnTo>
                <a:lnTo>
                  <a:pt x="821" y="916"/>
                </a:lnTo>
                <a:lnTo>
                  <a:pt x="821" y="916"/>
                </a:lnTo>
                <a:lnTo>
                  <a:pt x="823" y="918"/>
                </a:lnTo>
                <a:lnTo>
                  <a:pt x="821" y="918"/>
                </a:lnTo>
                <a:lnTo>
                  <a:pt x="819" y="916"/>
                </a:lnTo>
                <a:lnTo>
                  <a:pt x="819" y="916"/>
                </a:lnTo>
                <a:lnTo>
                  <a:pt x="817" y="916"/>
                </a:lnTo>
                <a:lnTo>
                  <a:pt x="815" y="916"/>
                </a:lnTo>
                <a:lnTo>
                  <a:pt x="813" y="916"/>
                </a:lnTo>
                <a:lnTo>
                  <a:pt x="811" y="916"/>
                </a:lnTo>
                <a:lnTo>
                  <a:pt x="811" y="916"/>
                </a:lnTo>
                <a:lnTo>
                  <a:pt x="811" y="916"/>
                </a:lnTo>
                <a:lnTo>
                  <a:pt x="813" y="918"/>
                </a:lnTo>
                <a:lnTo>
                  <a:pt x="811" y="923"/>
                </a:lnTo>
                <a:lnTo>
                  <a:pt x="813" y="927"/>
                </a:lnTo>
                <a:lnTo>
                  <a:pt x="811" y="929"/>
                </a:lnTo>
                <a:lnTo>
                  <a:pt x="813" y="931"/>
                </a:lnTo>
                <a:lnTo>
                  <a:pt x="811" y="941"/>
                </a:lnTo>
                <a:lnTo>
                  <a:pt x="811" y="944"/>
                </a:lnTo>
                <a:lnTo>
                  <a:pt x="811" y="946"/>
                </a:lnTo>
                <a:lnTo>
                  <a:pt x="811" y="948"/>
                </a:lnTo>
                <a:lnTo>
                  <a:pt x="811" y="950"/>
                </a:lnTo>
                <a:lnTo>
                  <a:pt x="809" y="954"/>
                </a:lnTo>
                <a:lnTo>
                  <a:pt x="809" y="960"/>
                </a:lnTo>
                <a:lnTo>
                  <a:pt x="809" y="962"/>
                </a:lnTo>
                <a:lnTo>
                  <a:pt x="809" y="965"/>
                </a:lnTo>
                <a:lnTo>
                  <a:pt x="807" y="967"/>
                </a:lnTo>
                <a:lnTo>
                  <a:pt x="809" y="965"/>
                </a:lnTo>
                <a:lnTo>
                  <a:pt x="809" y="967"/>
                </a:lnTo>
                <a:lnTo>
                  <a:pt x="807" y="967"/>
                </a:lnTo>
                <a:lnTo>
                  <a:pt x="807" y="967"/>
                </a:lnTo>
                <a:lnTo>
                  <a:pt x="807" y="967"/>
                </a:lnTo>
                <a:lnTo>
                  <a:pt x="805" y="973"/>
                </a:lnTo>
                <a:lnTo>
                  <a:pt x="805" y="975"/>
                </a:lnTo>
                <a:lnTo>
                  <a:pt x="803" y="977"/>
                </a:lnTo>
                <a:lnTo>
                  <a:pt x="805" y="979"/>
                </a:lnTo>
                <a:lnTo>
                  <a:pt x="805" y="981"/>
                </a:lnTo>
                <a:lnTo>
                  <a:pt x="805" y="983"/>
                </a:lnTo>
                <a:lnTo>
                  <a:pt x="805" y="986"/>
                </a:lnTo>
                <a:lnTo>
                  <a:pt x="807" y="988"/>
                </a:lnTo>
                <a:lnTo>
                  <a:pt x="809" y="990"/>
                </a:lnTo>
                <a:lnTo>
                  <a:pt x="809" y="992"/>
                </a:lnTo>
                <a:lnTo>
                  <a:pt x="809" y="994"/>
                </a:lnTo>
                <a:lnTo>
                  <a:pt x="809" y="996"/>
                </a:lnTo>
                <a:lnTo>
                  <a:pt x="809" y="996"/>
                </a:lnTo>
                <a:lnTo>
                  <a:pt x="811" y="1000"/>
                </a:lnTo>
                <a:lnTo>
                  <a:pt x="811" y="1000"/>
                </a:lnTo>
                <a:lnTo>
                  <a:pt x="809" y="1004"/>
                </a:lnTo>
                <a:lnTo>
                  <a:pt x="809" y="1009"/>
                </a:lnTo>
                <a:lnTo>
                  <a:pt x="809" y="1011"/>
                </a:lnTo>
                <a:lnTo>
                  <a:pt x="809" y="1011"/>
                </a:lnTo>
                <a:lnTo>
                  <a:pt x="809" y="1011"/>
                </a:lnTo>
                <a:lnTo>
                  <a:pt x="809" y="1011"/>
                </a:lnTo>
                <a:lnTo>
                  <a:pt x="809" y="1013"/>
                </a:lnTo>
                <a:lnTo>
                  <a:pt x="809" y="1013"/>
                </a:lnTo>
                <a:lnTo>
                  <a:pt x="807" y="1013"/>
                </a:lnTo>
                <a:lnTo>
                  <a:pt x="809" y="1013"/>
                </a:lnTo>
                <a:lnTo>
                  <a:pt x="807" y="1013"/>
                </a:lnTo>
                <a:lnTo>
                  <a:pt x="807" y="1013"/>
                </a:lnTo>
                <a:lnTo>
                  <a:pt x="807" y="1015"/>
                </a:lnTo>
                <a:lnTo>
                  <a:pt x="807" y="1017"/>
                </a:lnTo>
                <a:lnTo>
                  <a:pt x="807" y="1019"/>
                </a:lnTo>
                <a:lnTo>
                  <a:pt x="807" y="1021"/>
                </a:lnTo>
                <a:lnTo>
                  <a:pt x="809" y="1023"/>
                </a:lnTo>
                <a:lnTo>
                  <a:pt x="813" y="1027"/>
                </a:lnTo>
                <a:lnTo>
                  <a:pt x="813" y="1027"/>
                </a:lnTo>
                <a:lnTo>
                  <a:pt x="815" y="1032"/>
                </a:lnTo>
                <a:lnTo>
                  <a:pt x="815" y="1034"/>
                </a:lnTo>
                <a:lnTo>
                  <a:pt x="813" y="1036"/>
                </a:lnTo>
                <a:lnTo>
                  <a:pt x="815" y="1040"/>
                </a:lnTo>
                <a:lnTo>
                  <a:pt x="815" y="1042"/>
                </a:lnTo>
                <a:lnTo>
                  <a:pt x="819" y="1046"/>
                </a:lnTo>
                <a:lnTo>
                  <a:pt x="821" y="1048"/>
                </a:lnTo>
                <a:lnTo>
                  <a:pt x="823" y="1050"/>
                </a:lnTo>
                <a:lnTo>
                  <a:pt x="826" y="1053"/>
                </a:lnTo>
                <a:lnTo>
                  <a:pt x="826" y="1053"/>
                </a:lnTo>
                <a:lnTo>
                  <a:pt x="828" y="1055"/>
                </a:lnTo>
                <a:lnTo>
                  <a:pt x="828" y="1057"/>
                </a:lnTo>
                <a:lnTo>
                  <a:pt x="826" y="1055"/>
                </a:lnTo>
                <a:lnTo>
                  <a:pt x="826" y="1057"/>
                </a:lnTo>
                <a:lnTo>
                  <a:pt x="826" y="1057"/>
                </a:lnTo>
                <a:lnTo>
                  <a:pt x="826" y="1059"/>
                </a:lnTo>
                <a:lnTo>
                  <a:pt x="828" y="1057"/>
                </a:lnTo>
                <a:lnTo>
                  <a:pt x="828" y="1057"/>
                </a:lnTo>
                <a:lnTo>
                  <a:pt x="830" y="1059"/>
                </a:lnTo>
                <a:lnTo>
                  <a:pt x="830" y="1059"/>
                </a:lnTo>
                <a:lnTo>
                  <a:pt x="832" y="1061"/>
                </a:lnTo>
                <a:lnTo>
                  <a:pt x="832" y="1061"/>
                </a:lnTo>
                <a:lnTo>
                  <a:pt x="834" y="1061"/>
                </a:lnTo>
                <a:lnTo>
                  <a:pt x="834" y="1059"/>
                </a:lnTo>
                <a:lnTo>
                  <a:pt x="834" y="1057"/>
                </a:lnTo>
                <a:lnTo>
                  <a:pt x="834" y="1055"/>
                </a:lnTo>
                <a:lnTo>
                  <a:pt x="836" y="1057"/>
                </a:lnTo>
                <a:lnTo>
                  <a:pt x="838" y="1057"/>
                </a:lnTo>
                <a:lnTo>
                  <a:pt x="838" y="1057"/>
                </a:lnTo>
                <a:lnTo>
                  <a:pt x="840" y="1057"/>
                </a:lnTo>
                <a:lnTo>
                  <a:pt x="840" y="1057"/>
                </a:lnTo>
                <a:lnTo>
                  <a:pt x="840" y="1057"/>
                </a:lnTo>
                <a:lnTo>
                  <a:pt x="842" y="1057"/>
                </a:lnTo>
                <a:lnTo>
                  <a:pt x="844" y="1057"/>
                </a:lnTo>
                <a:lnTo>
                  <a:pt x="844" y="1057"/>
                </a:lnTo>
                <a:lnTo>
                  <a:pt x="847" y="1057"/>
                </a:lnTo>
                <a:lnTo>
                  <a:pt x="847" y="1057"/>
                </a:lnTo>
                <a:lnTo>
                  <a:pt x="847" y="1057"/>
                </a:lnTo>
                <a:lnTo>
                  <a:pt x="847" y="1057"/>
                </a:lnTo>
                <a:lnTo>
                  <a:pt x="844" y="1057"/>
                </a:lnTo>
                <a:lnTo>
                  <a:pt x="838" y="1057"/>
                </a:lnTo>
                <a:lnTo>
                  <a:pt x="838" y="1057"/>
                </a:lnTo>
                <a:lnTo>
                  <a:pt x="836" y="1059"/>
                </a:lnTo>
                <a:lnTo>
                  <a:pt x="834" y="1059"/>
                </a:lnTo>
                <a:lnTo>
                  <a:pt x="834" y="1059"/>
                </a:lnTo>
                <a:lnTo>
                  <a:pt x="836" y="1059"/>
                </a:lnTo>
                <a:lnTo>
                  <a:pt x="836" y="1061"/>
                </a:lnTo>
                <a:lnTo>
                  <a:pt x="836" y="1063"/>
                </a:lnTo>
                <a:lnTo>
                  <a:pt x="838" y="1065"/>
                </a:lnTo>
                <a:lnTo>
                  <a:pt x="838" y="1065"/>
                </a:lnTo>
                <a:lnTo>
                  <a:pt x="838" y="1065"/>
                </a:lnTo>
                <a:lnTo>
                  <a:pt x="840" y="1067"/>
                </a:lnTo>
                <a:lnTo>
                  <a:pt x="838" y="1067"/>
                </a:lnTo>
                <a:lnTo>
                  <a:pt x="838" y="1067"/>
                </a:lnTo>
                <a:lnTo>
                  <a:pt x="836" y="1065"/>
                </a:lnTo>
                <a:lnTo>
                  <a:pt x="836" y="1065"/>
                </a:lnTo>
                <a:lnTo>
                  <a:pt x="834" y="1063"/>
                </a:lnTo>
                <a:lnTo>
                  <a:pt x="834" y="1063"/>
                </a:lnTo>
                <a:lnTo>
                  <a:pt x="834" y="1061"/>
                </a:lnTo>
                <a:lnTo>
                  <a:pt x="834" y="1061"/>
                </a:lnTo>
                <a:lnTo>
                  <a:pt x="832" y="1061"/>
                </a:lnTo>
                <a:lnTo>
                  <a:pt x="834" y="1063"/>
                </a:lnTo>
                <a:lnTo>
                  <a:pt x="834" y="1065"/>
                </a:lnTo>
                <a:lnTo>
                  <a:pt x="834" y="1069"/>
                </a:lnTo>
                <a:lnTo>
                  <a:pt x="834" y="1071"/>
                </a:lnTo>
                <a:lnTo>
                  <a:pt x="838" y="1076"/>
                </a:lnTo>
                <a:lnTo>
                  <a:pt x="842" y="1076"/>
                </a:lnTo>
                <a:lnTo>
                  <a:pt x="842" y="1078"/>
                </a:lnTo>
                <a:lnTo>
                  <a:pt x="842" y="1078"/>
                </a:lnTo>
                <a:lnTo>
                  <a:pt x="842" y="1080"/>
                </a:lnTo>
                <a:lnTo>
                  <a:pt x="842" y="1080"/>
                </a:lnTo>
                <a:lnTo>
                  <a:pt x="842" y="1082"/>
                </a:lnTo>
                <a:lnTo>
                  <a:pt x="842" y="1084"/>
                </a:lnTo>
                <a:lnTo>
                  <a:pt x="842" y="1086"/>
                </a:lnTo>
                <a:lnTo>
                  <a:pt x="844" y="1088"/>
                </a:lnTo>
                <a:lnTo>
                  <a:pt x="849" y="1092"/>
                </a:lnTo>
                <a:lnTo>
                  <a:pt x="849" y="1092"/>
                </a:lnTo>
                <a:lnTo>
                  <a:pt x="851" y="1095"/>
                </a:lnTo>
                <a:lnTo>
                  <a:pt x="851" y="1097"/>
                </a:lnTo>
                <a:lnTo>
                  <a:pt x="853" y="1097"/>
                </a:lnTo>
                <a:lnTo>
                  <a:pt x="855" y="1099"/>
                </a:lnTo>
                <a:lnTo>
                  <a:pt x="857" y="1101"/>
                </a:lnTo>
                <a:lnTo>
                  <a:pt x="857" y="1101"/>
                </a:lnTo>
                <a:lnTo>
                  <a:pt x="857" y="1103"/>
                </a:lnTo>
                <a:lnTo>
                  <a:pt x="857" y="1105"/>
                </a:lnTo>
                <a:lnTo>
                  <a:pt x="859" y="1105"/>
                </a:lnTo>
                <a:lnTo>
                  <a:pt x="859" y="1105"/>
                </a:lnTo>
                <a:lnTo>
                  <a:pt x="859" y="1107"/>
                </a:lnTo>
                <a:lnTo>
                  <a:pt x="859" y="1109"/>
                </a:lnTo>
                <a:lnTo>
                  <a:pt x="861" y="1111"/>
                </a:lnTo>
                <a:lnTo>
                  <a:pt x="859" y="1111"/>
                </a:lnTo>
                <a:lnTo>
                  <a:pt x="861" y="1113"/>
                </a:lnTo>
                <a:lnTo>
                  <a:pt x="859" y="1113"/>
                </a:lnTo>
                <a:lnTo>
                  <a:pt x="861" y="1115"/>
                </a:lnTo>
                <a:lnTo>
                  <a:pt x="863" y="1115"/>
                </a:lnTo>
                <a:lnTo>
                  <a:pt x="863" y="1115"/>
                </a:lnTo>
                <a:lnTo>
                  <a:pt x="867" y="1115"/>
                </a:lnTo>
                <a:lnTo>
                  <a:pt x="867" y="1115"/>
                </a:lnTo>
                <a:lnTo>
                  <a:pt x="872" y="1118"/>
                </a:lnTo>
                <a:lnTo>
                  <a:pt x="874" y="1118"/>
                </a:lnTo>
                <a:lnTo>
                  <a:pt x="876" y="1118"/>
                </a:lnTo>
                <a:lnTo>
                  <a:pt x="878" y="1118"/>
                </a:lnTo>
                <a:lnTo>
                  <a:pt x="880" y="1120"/>
                </a:lnTo>
                <a:lnTo>
                  <a:pt x="880" y="1122"/>
                </a:lnTo>
                <a:lnTo>
                  <a:pt x="882" y="1122"/>
                </a:lnTo>
                <a:lnTo>
                  <a:pt x="886" y="1124"/>
                </a:lnTo>
                <a:lnTo>
                  <a:pt x="891" y="1124"/>
                </a:lnTo>
                <a:lnTo>
                  <a:pt x="891" y="1124"/>
                </a:lnTo>
                <a:lnTo>
                  <a:pt x="893" y="1126"/>
                </a:lnTo>
                <a:lnTo>
                  <a:pt x="893" y="1128"/>
                </a:lnTo>
                <a:lnTo>
                  <a:pt x="895" y="1128"/>
                </a:lnTo>
                <a:lnTo>
                  <a:pt x="895" y="1128"/>
                </a:lnTo>
                <a:lnTo>
                  <a:pt x="897" y="1128"/>
                </a:lnTo>
                <a:lnTo>
                  <a:pt x="897" y="1128"/>
                </a:lnTo>
                <a:lnTo>
                  <a:pt x="899" y="1130"/>
                </a:lnTo>
                <a:lnTo>
                  <a:pt x="901" y="1130"/>
                </a:lnTo>
                <a:lnTo>
                  <a:pt x="905" y="1134"/>
                </a:lnTo>
                <a:lnTo>
                  <a:pt x="907" y="1139"/>
                </a:lnTo>
                <a:lnTo>
                  <a:pt x="909" y="1141"/>
                </a:lnTo>
                <a:lnTo>
                  <a:pt x="909" y="1143"/>
                </a:lnTo>
                <a:lnTo>
                  <a:pt x="909" y="1143"/>
                </a:lnTo>
                <a:lnTo>
                  <a:pt x="909" y="1145"/>
                </a:lnTo>
                <a:lnTo>
                  <a:pt x="909" y="1145"/>
                </a:lnTo>
                <a:lnTo>
                  <a:pt x="911" y="1145"/>
                </a:lnTo>
                <a:lnTo>
                  <a:pt x="911" y="1147"/>
                </a:lnTo>
                <a:lnTo>
                  <a:pt x="911" y="1147"/>
                </a:lnTo>
                <a:lnTo>
                  <a:pt x="911" y="1151"/>
                </a:lnTo>
                <a:lnTo>
                  <a:pt x="911" y="1151"/>
                </a:lnTo>
                <a:lnTo>
                  <a:pt x="914" y="1153"/>
                </a:lnTo>
                <a:lnTo>
                  <a:pt x="916" y="1155"/>
                </a:lnTo>
                <a:lnTo>
                  <a:pt x="918" y="1157"/>
                </a:lnTo>
                <a:lnTo>
                  <a:pt x="918" y="1160"/>
                </a:lnTo>
                <a:lnTo>
                  <a:pt x="918" y="1160"/>
                </a:lnTo>
                <a:lnTo>
                  <a:pt x="918" y="1160"/>
                </a:lnTo>
                <a:lnTo>
                  <a:pt x="918" y="1160"/>
                </a:lnTo>
                <a:lnTo>
                  <a:pt x="918" y="1160"/>
                </a:lnTo>
                <a:lnTo>
                  <a:pt x="918" y="1162"/>
                </a:lnTo>
                <a:lnTo>
                  <a:pt x="918" y="1164"/>
                </a:lnTo>
                <a:lnTo>
                  <a:pt x="920" y="1166"/>
                </a:lnTo>
                <a:lnTo>
                  <a:pt x="922" y="1168"/>
                </a:lnTo>
                <a:lnTo>
                  <a:pt x="922" y="1170"/>
                </a:lnTo>
                <a:lnTo>
                  <a:pt x="922" y="1170"/>
                </a:lnTo>
                <a:lnTo>
                  <a:pt x="922" y="1172"/>
                </a:lnTo>
                <a:lnTo>
                  <a:pt x="926" y="1174"/>
                </a:lnTo>
                <a:lnTo>
                  <a:pt x="926" y="1176"/>
                </a:lnTo>
                <a:lnTo>
                  <a:pt x="926" y="1178"/>
                </a:lnTo>
                <a:lnTo>
                  <a:pt x="928" y="1180"/>
                </a:lnTo>
                <a:lnTo>
                  <a:pt x="928" y="1183"/>
                </a:lnTo>
                <a:lnTo>
                  <a:pt x="930" y="1183"/>
                </a:lnTo>
                <a:lnTo>
                  <a:pt x="930" y="1187"/>
                </a:lnTo>
                <a:lnTo>
                  <a:pt x="930" y="1189"/>
                </a:lnTo>
                <a:lnTo>
                  <a:pt x="930" y="1189"/>
                </a:lnTo>
                <a:lnTo>
                  <a:pt x="932" y="1191"/>
                </a:lnTo>
                <a:lnTo>
                  <a:pt x="935" y="1193"/>
                </a:lnTo>
                <a:lnTo>
                  <a:pt x="937" y="1195"/>
                </a:lnTo>
                <a:lnTo>
                  <a:pt x="939" y="1197"/>
                </a:lnTo>
                <a:lnTo>
                  <a:pt x="941" y="1197"/>
                </a:lnTo>
                <a:lnTo>
                  <a:pt x="943" y="1197"/>
                </a:lnTo>
                <a:lnTo>
                  <a:pt x="943" y="1199"/>
                </a:lnTo>
                <a:lnTo>
                  <a:pt x="947" y="1201"/>
                </a:lnTo>
                <a:lnTo>
                  <a:pt x="951" y="1208"/>
                </a:lnTo>
                <a:lnTo>
                  <a:pt x="953" y="1210"/>
                </a:lnTo>
                <a:lnTo>
                  <a:pt x="955" y="1212"/>
                </a:lnTo>
                <a:lnTo>
                  <a:pt x="955" y="1216"/>
                </a:lnTo>
                <a:lnTo>
                  <a:pt x="953" y="1218"/>
                </a:lnTo>
                <a:lnTo>
                  <a:pt x="951" y="1220"/>
                </a:lnTo>
                <a:lnTo>
                  <a:pt x="953" y="1220"/>
                </a:lnTo>
                <a:lnTo>
                  <a:pt x="953" y="1220"/>
                </a:lnTo>
                <a:lnTo>
                  <a:pt x="953" y="1220"/>
                </a:lnTo>
                <a:lnTo>
                  <a:pt x="953" y="1220"/>
                </a:lnTo>
                <a:lnTo>
                  <a:pt x="953" y="1222"/>
                </a:lnTo>
                <a:lnTo>
                  <a:pt x="955" y="1224"/>
                </a:lnTo>
                <a:lnTo>
                  <a:pt x="953" y="1224"/>
                </a:lnTo>
                <a:lnTo>
                  <a:pt x="953" y="1222"/>
                </a:lnTo>
                <a:lnTo>
                  <a:pt x="951" y="1222"/>
                </a:lnTo>
                <a:lnTo>
                  <a:pt x="951" y="1220"/>
                </a:lnTo>
                <a:lnTo>
                  <a:pt x="951" y="1220"/>
                </a:lnTo>
                <a:lnTo>
                  <a:pt x="951" y="1220"/>
                </a:lnTo>
                <a:lnTo>
                  <a:pt x="949" y="1222"/>
                </a:lnTo>
                <a:lnTo>
                  <a:pt x="947" y="1222"/>
                </a:lnTo>
                <a:lnTo>
                  <a:pt x="945" y="1220"/>
                </a:lnTo>
                <a:lnTo>
                  <a:pt x="941" y="1220"/>
                </a:lnTo>
                <a:lnTo>
                  <a:pt x="941" y="1222"/>
                </a:lnTo>
                <a:lnTo>
                  <a:pt x="941" y="1222"/>
                </a:lnTo>
                <a:lnTo>
                  <a:pt x="943" y="1224"/>
                </a:lnTo>
                <a:lnTo>
                  <a:pt x="945" y="1227"/>
                </a:lnTo>
                <a:lnTo>
                  <a:pt x="949" y="1227"/>
                </a:lnTo>
                <a:lnTo>
                  <a:pt x="949" y="1229"/>
                </a:lnTo>
                <a:lnTo>
                  <a:pt x="949" y="1229"/>
                </a:lnTo>
                <a:lnTo>
                  <a:pt x="949" y="1231"/>
                </a:lnTo>
                <a:lnTo>
                  <a:pt x="951" y="1231"/>
                </a:lnTo>
                <a:lnTo>
                  <a:pt x="953" y="1233"/>
                </a:lnTo>
                <a:lnTo>
                  <a:pt x="955" y="1233"/>
                </a:lnTo>
                <a:lnTo>
                  <a:pt x="955" y="1235"/>
                </a:lnTo>
                <a:lnTo>
                  <a:pt x="958" y="1235"/>
                </a:lnTo>
                <a:lnTo>
                  <a:pt x="958" y="1235"/>
                </a:lnTo>
                <a:lnTo>
                  <a:pt x="960" y="1237"/>
                </a:lnTo>
                <a:lnTo>
                  <a:pt x="960" y="1237"/>
                </a:lnTo>
                <a:lnTo>
                  <a:pt x="962" y="1239"/>
                </a:lnTo>
                <a:lnTo>
                  <a:pt x="964" y="1237"/>
                </a:lnTo>
                <a:lnTo>
                  <a:pt x="966" y="1237"/>
                </a:lnTo>
                <a:lnTo>
                  <a:pt x="968" y="1237"/>
                </a:lnTo>
                <a:lnTo>
                  <a:pt x="968" y="1235"/>
                </a:lnTo>
                <a:lnTo>
                  <a:pt x="968" y="1237"/>
                </a:lnTo>
                <a:lnTo>
                  <a:pt x="968" y="1239"/>
                </a:lnTo>
                <a:lnTo>
                  <a:pt x="970" y="1241"/>
                </a:lnTo>
                <a:lnTo>
                  <a:pt x="976" y="1245"/>
                </a:lnTo>
                <a:lnTo>
                  <a:pt x="979" y="1245"/>
                </a:lnTo>
                <a:lnTo>
                  <a:pt x="981" y="1245"/>
                </a:lnTo>
                <a:lnTo>
                  <a:pt x="983" y="1252"/>
                </a:lnTo>
                <a:lnTo>
                  <a:pt x="983" y="1254"/>
                </a:lnTo>
                <a:lnTo>
                  <a:pt x="983" y="1256"/>
                </a:lnTo>
                <a:lnTo>
                  <a:pt x="985" y="1256"/>
                </a:lnTo>
                <a:lnTo>
                  <a:pt x="985" y="1256"/>
                </a:lnTo>
                <a:lnTo>
                  <a:pt x="985" y="1258"/>
                </a:lnTo>
                <a:lnTo>
                  <a:pt x="985" y="1260"/>
                </a:lnTo>
                <a:lnTo>
                  <a:pt x="983" y="1264"/>
                </a:lnTo>
                <a:lnTo>
                  <a:pt x="983" y="1266"/>
                </a:lnTo>
                <a:lnTo>
                  <a:pt x="985" y="1266"/>
                </a:lnTo>
                <a:lnTo>
                  <a:pt x="987" y="1271"/>
                </a:lnTo>
                <a:lnTo>
                  <a:pt x="987" y="1271"/>
                </a:lnTo>
                <a:lnTo>
                  <a:pt x="987" y="1271"/>
                </a:lnTo>
                <a:lnTo>
                  <a:pt x="989" y="1273"/>
                </a:lnTo>
                <a:lnTo>
                  <a:pt x="989" y="1271"/>
                </a:lnTo>
                <a:lnTo>
                  <a:pt x="989" y="1271"/>
                </a:lnTo>
                <a:lnTo>
                  <a:pt x="991" y="1273"/>
                </a:lnTo>
                <a:lnTo>
                  <a:pt x="993" y="1275"/>
                </a:lnTo>
                <a:lnTo>
                  <a:pt x="999" y="1279"/>
                </a:lnTo>
                <a:lnTo>
                  <a:pt x="1002" y="1281"/>
                </a:lnTo>
                <a:lnTo>
                  <a:pt x="1004" y="1281"/>
                </a:lnTo>
                <a:lnTo>
                  <a:pt x="1006" y="1283"/>
                </a:lnTo>
                <a:lnTo>
                  <a:pt x="1008" y="1285"/>
                </a:lnTo>
                <a:lnTo>
                  <a:pt x="1010" y="1287"/>
                </a:lnTo>
                <a:lnTo>
                  <a:pt x="1010" y="1289"/>
                </a:lnTo>
                <a:lnTo>
                  <a:pt x="1012" y="1289"/>
                </a:lnTo>
                <a:lnTo>
                  <a:pt x="1012" y="1296"/>
                </a:lnTo>
                <a:lnTo>
                  <a:pt x="1014" y="1296"/>
                </a:lnTo>
                <a:lnTo>
                  <a:pt x="1016" y="1298"/>
                </a:lnTo>
                <a:lnTo>
                  <a:pt x="1016" y="1296"/>
                </a:lnTo>
                <a:lnTo>
                  <a:pt x="1018" y="1296"/>
                </a:lnTo>
                <a:lnTo>
                  <a:pt x="1020" y="1294"/>
                </a:lnTo>
                <a:lnTo>
                  <a:pt x="1020" y="1294"/>
                </a:lnTo>
                <a:lnTo>
                  <a:pt x="1023" y="1292"/>
                </a:lnTo>
                <a:lnTo>
                  <a:pt x="1023" y="1289"/>
                </a:lnTo>
                <a:lnTo>
                  <a:pt x="1023" y="1287"/>
                </a:lnTo>
                <a:lnTo>
                  <a:pt x="1020" y="1285"/>
                </a:lnTo>
                <a:lnTo>
                  <a:pt x="1018" y="1285"/>
                </a:lnTo>
                <a:lnTo>
                  <a:pt x="1018" y="1283"/>
                </a:lnTo>
                <a:lnTo>
                  <a:pt x="1018" y="1281"/>
                </a:lnTo>
                <a:lnTo>
                  <a:pt x="1016" y="1281"/>
                </a:lnTo>
                <a:lnTo>
                  <a:pt x="1016" y="1279"/>
                </a:lnTo>
                <a:lnTo>
                  <a:pt x="1014" y="1279"/>
                </a:lnTo>
                <a:lnTo>
                  <a:pt x="1014" y="1277"/>
                </a:lnTo>
                <a:lnTo>
                  <a:pt x="1010" y="1275"/>
                </a:lnTo>
                <a:lnTo>
                  <a:pt x="1010" y="1275"/>
                </a:lnTo>
                <a:lnTo>
                  <a:pt x="1010" y="1275"/>
                </a:lnTo>
                <a:lnTo>
                  <a:pt x="1010" y="1277"/>
                </a:lnTo>
                <a:lnTo>
                  <a:pt x="1010" y="1277"/>
                </a:lnTo>
                <a:lnTo>
                  <a:pt x="1010" y="1277"/>
                </a:lnTo>
                <a:lnTo>
                  <a:pt x="1008" y="1279"/>
                </a:lnTo>
                <a:lnTo>
                  <a:pt x="1008" y="1279"/>
                </a:lnTo>
                <a:lnTo>
                  <a:pt x="1008" y="1277"/>
                </a:lnTo>
                <a:lnTo>
                  <a:pt x="1008" y="1277"/>
                </a:lnTo>
                <a:lnTo>
                  <a:pt x="1006" y="1277"/>
                </a:lnTo>
                <a:lnTo>
                  <a:pt x="1004" y="1275"/>
                </a:lnTo>
                <a:lnTo>
                  <a:pt x="1004" y="1271"/>
                </a:lnTo>
                <a:lnTo>
                  <a:pt x="1004" y="1271"/>
                </a:lnTo>
                <a:lnTo>
                  <a:pt x="1004" y="1269"/>
                </a:lnTo>
                <a:lnTo>
                  <a:pt x="1004" y="1266"/>
                </a:lnTo>
                <a:lnTo>
                  <a:pt x="1004" y="1264"/>
                </a:lnTo>
                <a:lnTo>
                  <a:pt x="1002" y="1262"/>
                </a:lnTo>
                <a:lnTo>
                  <a:pt x="999" y="1258"/>
                </a:lnTo>
                <a:lnTo>
                  <a:pt x="999" y="1256"/>
                </a:lnTo>
                <a:lnTo>
                  <a:pt x="997" y="1256"/>
                </a:lnTo>
                <a:lnTo>
                  <a:pt x="995" y="1252"/>
                </a:lnTo>
                <a:lnTo>
                  <a:pt x="995" y="1250"/>
                </a:lnTo>
                <a:lnTo>
                  <a:pt x="995" y="1248"/>
                </a:lnTo>
                <a:lnTo>
                  <a:pt x="993" y="1245"/>
                </a:lnTo>
                <a:lnTo>
                  <a:pt x="993" y="1243"/>
                </a:lnTo>
                <a:lnTo>
                  <a:pt x="993" y="1243"/>
                </a:lnTo>
                <a:lnTo>
                  <a:pt x="993" y="1241"/>
                </a:lnTo>
                <a:lnTo>
                  <a:pt x="991" y="1241"/>
                </a:lnTo>
                <a:lnTo>
                  <a:pt x="991" y="1239"/>
                </a:lnTo>
                <a:lnTo>
                  <a:pt x="989" y="1235"/>
                </a:lnTo>
                <a:lnTo>
                  <a:pt x="987" y="1237"/>
                </a:lnTo>
                <a:lnTo>
                  <a:pt x="987" y="1237"/>
                </a:lnTo>
                <a:lnTo>
                  <a:pt x="989" y="1239"/>
                </a:lnTo>
                <a:lnTo>
                  <a:pt x="989" y="1241"/>
                </a:lnTo>
                <a:lnTo>
                  <a:pt x="989" y="1241"/>
                </a:lnTo>
                <a:lnTo>
                  <a:pt x="989" y="1241"/>
                </a:lnTo>
                <a:lnTo>
                  <a:pt x="987" y="1239"/>
                </a:lnTo>
                <a:lnTo>
                  <a:pt x="987" y="1237"/>
                </a:lnTo>
                <a:lnTo>
                  <a:pt x="985" y="1235"/>
                </a:lnTo>
                <a:lnTo>
                  <a:pt x="985" y="1233"/>
                </a:lnTo>
                <a:lnTo>
                  <a:pt x="985" y="1233"/>
                </a:lnTo>
                <a:lnTo>
                  <a:pt x="983" y="1231"/>
                </a:lnTo>
                <a:lnTo>
                  <a:pt x="983" y="1231"/>
                </a:lnTo>
                <a:lnTo>
                  <a:pt x="981" y="1229"/>
                </a:lnTo>
                <a:lnTo>
                  <a:pt x="981" y="1227"/>
                </a:lnTo>
                <a:lnTo>
                  <a:pt x="976" y="1224"/>
                </a:lnTo>
                <a:lnTo>
                  <a:pt x="974" y="1220"/>
                </a:lnTo>
                <a:lnTo>
                  <a:pt x="974" y="1220"/>
                </a:lnTo>
                <a:lnTo>
                  <a:pt x="974" y="1218"/>
                </a:lnTo>
                <a:lnTo>
                  <a:pt x="974" y="1216"/>
                </a:lnTo>
                <a:lnTo>
                  <a:pt x="974" y="1216"/>
                </a:lnTo>
                <a:lnTo>
                  <a:pt x="972" y="1214"/>
                </a:lnTo>
                <a:lnTo>
                  <a:pt x="972" y="1214"/>
                </a:lnTo>
                <a:lnTo>
                  <a:pt x="972" y="1212"/>
                </a:lnTo>
                <a:lnTo>
                  <a:pt x="972" y="1212"/>
                </a:lnTo>
                <a:lnTo>
                  <a:pt x="970" y="1212"/>
                </a:lnTo>
                <a:lnTo>
                  <a:pt x="970" y="1210"/>
                </a:lnTo>
                <a:lnTo>
                  <a:pt x="968" y="1206"/>
                </a:lnTo>
                <a:lnTo>
                  <a:pt x="966" y="1206"/>
                </a:lnTo>
                <a:lnTo>
                  <a:pt x="966" y="1206"/>
                </a:lnTo>
                <a:lnTo>
                  <a:pt x="966" y="1206"/>
                </a:lnTo>
                <a:lnTo>
                  <a:pt x="966" y="1206"/>
                </a:lnTo>
                <a:lnTo>
                  <a:pt x="966" y="1204"/>
                </a:lnTo>
                <a:lnTo>
                  <a:pt x="964" y="1204"/>
                </a:lnTo>
                <a:lnTo>
                  <a:pt x="964" y="1204"/>
                </a:lnTo>
                <a:lnTo>
                  <a:pt x="962" y="1201"/>
                </a:lnTo>
                <a:lnTo>
                  <a:pt x="960" y="1197"/>
                </a:lnTo>
                <a:lnTo>
                  <a:pt x="960" y="1195"/>
                </a:lnTo>
                <a:lnTo>
                  <a:pt x="955" y="1193"/>
                </a:lnTo>
                <a:lnTo>
                  <a:pt x="953" y="1191"/>
                </a:lnTo>
                <a:lnTo>
                  <a:pt x="951" y="1191"/>
                </a:lnTo>
                <a:lnTo>
                  <a:pt x="951" y="1189"/>
                </a:lnTo>
                <a:lnTo>
                  <a:pt x="949" y="1187"/>
                </a:lnTo>
                <a:lnTo>
                  <a:pt x="947" y="1185"/>
                </a:lnTo>
                <a:lnTo>
                  <a:pt x="947" y="1183"/>
                </a:lnTo>
                <a:lnTo>
                  <a:pt x="947" y="1178"/>
                </a:lnTo>
                <a:lnTo>
                  <a:pt x="947" y="1178"/>
                </a:lnTo>
                <a:lnTo>
                  <a:pt x="945" y="1176"/>
                </a:lnTo>
                <a:lnTo>
                  <a:pt x="945" y="1172"/>
                </a:lnTo>
                <a:lnTo>
                  <a:pt x="943" y="1170"/>
                </a:lnTo>
                <a:lnTo>
                  <a:pt x="943" y="1170"/>
                </a:lnTo>
                <a:lnTo>
                  <a:pt x="943" y="1164"/>
                </a:lnTo>
                <a:lnTo>
                  <a:pt x="945" y="1162"/>
                </a:lnTo>
                <a:lnTo>
                  <a:pt x="945" y="1160"/>
                </a:lnTo>
                <a:lnTo>
                  <a:pt x="943" y="1157"/>
                </a:lnTo>
                <a:lnTo>
                  <a:pt x="943" y="1157"/>
                </a:lnTo>
                <a:lnTo>
                  <a:pt x="945" y="1160"/>
                </a:lnTo>
                <a:lnTo>
                  <a:pt x="947" y="1160"/>
                </a:lnTo>
                <a:lnTo>
                  <a:pt x="947" y="1160"/>
                </a:lnTo>
                <a:lnTo>
                  <a:pt x="949" y="1160"/>
                </a:lnTo>
                <a:lnTo>
                  <a:pt x="953" y="1164"/>
                </a:lnTo>
                <a:lnTo>
                  <a:pt x="953" y="1164"/>
                </a:lnTo>
                <a:lnTo>
                  <a:pt x="955" y="1164"/>
                </a:lnTo>
                <a:lnTo>
                  <a:pt x="955" y="1164"/>
                </a:lnTo>
                <a:lnTo>
                  <a:pt x="955" y="1162"/>
                </a:lnTo>
                <a:lnTo>
                  <a:pt x="958" y="1162"/>
                </a:lnTo>
                <a:lnTo>
                  <a:pt x="960" y="1164"/>
                </a:lnTo>
                <a:lnTo>
                  <a:pt x="960" y="1164"/>
                </a:lnTo>
                <a:lnTo>
                  <a:pt x="962" y="1164"/>
                </a:lnTo>
                <a:lnTo>
                  <a:pt x="962" y="1166"/>
                </a:lnTo>
                <a:lnTo>
                  <a:pt x="964" y="1168"/>
                </a:lnTo>
                <a:lnTo>
                  <a:pt x="968" y="1168"/>
                </a:lnTo>
                <a:lnTo>
                  <a:pt x="968" y="1168"/>
                </a:lnTo>
                <a:lnTo>
                  <a:pt x="970" y="1168"/>
                </a:lnTo>
                <a:lnTo>
                  <a:pt x="970" y="1168"/>
                </a:lnTo>
                <a:lnTo>
                  <a:pt x="970" y="1170"/>
                </a:lnTo>
                <a:lnTo>
                  <a:pt x="970" y="1170"/>
                </a:lnTo>
                <a:lnTo>
                  <a:pt x="970" y="1170"/>
                </a:lnTo>
                <a:lnTo>
                  <a:pt x="968" y="1170"/>
                </a:lnTo>
                <a:lnTo>
                  <a:pt x="970" y="1172"/>
                </a:lnTo>
                <a:lnTo>
                  <a:pt x="970" y="1172"/>
                </a:lnTo>
                <a:lnTo>
                  <a:pt x="968" y="1174"/>
                </a:lnTo>
                <a:lnTo>
                  <a:pt x="970" y="1176"/>
                </a:lnTo>
                <a:lnTo>
                  <a:pt x="972" y="1178"/>
                </a:lnTo>
                <a:lnTo>
                  <a:pt x="972" y="1183"/>
                </a:lnTo>
                <a:lnTo>
                  <a:pt x="974" y="1185"/>
                </a:lnTo>
                <a:lnTo>
                  <a:pt x="974" y="1187"/>
                </a:lnTo>
                <a:lnTo>
                  <a:pt x="974" y="1189"/>
                </a:lnTo>
                <a:lnTo>
                  <a:pt x="976" y="1189"/>
                </a:lnTo>
                <a:lnTo>
                  <a:pt x="976" y="1191"/>
                </a:lnTo>
                <a:lnTo>
                  <a:pt x="979" y="1195"/>
                </a:lnTo>
                <a:lnTo>
                  <a:pt x="979" y="1195"/>
                </a:lnTo>
                <a:lnTo>
                  <a:pt x="979" y="1197"/>
                </a:lnTo>
                <a:lnTo>
                  <a:pt x="981" y="1197"/>
                </a:lnTo>
                <a:lnTo>
                  <a:pt x="981" y="1197"/>
                </a:lnTo>
                <a:lnTo>
                  <a:pt x="983" y="1199"/>
                </a:lnTo>
                <a:lnTo>
                  <a:pt x="983" y="1201"/>
                </a:lnTo>
                <a:lnTo>
                  <a:pt x="983" y="1204"/>
                </a:lnTo>
                <a:lnTo>
                  <a:pt x="985" y="1206"/>
                </a:lnTo>
                <a:lnTo>
                  <a:pt x="987" y="1206"/>
                </a:lnTo>
                <a:lnTo>
                  <a:pt x="987" y="1206"/>
                </a:lnTo>
                <a:lnTo>
                  <a:pt x="987" y="1208"/>
                </a:lnTo>
                <a:lnTo>
                  <a:pt x="987" y="1208"/>
                </a:lnTo>
                <a:lnTo>
                  <a:pt x="989" y="1210"/>
                </a:lnTo>
                <a:lnTo>
                  <a:pt x="989" y="1212"/>
                </a:lnTo>
                <a:lnTo>
                  <a:pt x="993" y="1212"/>
                </a:lnTo>
                <a:lnTo>
                  <a:pt x="995" y="1216"/>
                </a:lnTo>
                <a:lnTo>
                  <a:pt x="997" y="1218"/>
                </a:lnTo>
                <a:lnTo>
                  <a:pt x="999" y="1220"/>
                </a:lnTo>
                <a:lnTo>
                  <a:pt x="1002" y="1220"/>
                </a:lnTo>
                <a:lnTo>
                  <a:pt x="1002" y="1220"/>
                </a:lnTo>
                <a:lnTo>
                  <a:pt x="1004" y="1220"/>
                </a:lnTo>
                <a:lnTo>
                  <a:pt x="1006" y="1220"/>
                </a:lnTo>
                <a:lnTo>
                  <a:pt x="1006" y="1222"/>
                </a:lnTo>
                <a:lnTo>
                  <a:pt x="1006" y="1224"/>
                </a:lnTo>
                <a:lnTo>
                  <a:pt x="1006" y="1227"/>
                </a:lnTo>
                <a:lnTo>
                  <a:pt x="1006" y="1227"/>
                </a:lnTo>
                <a:lnTo>
                  <a:pt x="1006" y="1229"/>
                </a:lnTo>
                <a:lnTo>
                  <a:pt x="1008" y="1229"/>
                </a:lnTo>
                <a:lnTo>
                  <a:pt x="1008" y="1231"/>
                </a:lnTo>
                <a:lnTo>
                  <a:pt x="1010" y="1231"/>
                </a:lnTo>
                <a:lnTo>
                  <a:pt x="1014" y="1233"/>
                </a:lnTo>
                <a:lnTo>
                  <a:pt x="1016" y="1233"/>
                </a:lnTo>
                <a:lnTo>
                  <a:pt x="1016" y="1235"/>
                </a:lnTo>
                <a:lnTo>
                  <a:pt x="1016" y="1235"/>
                </a:lnTo>
                <a:lnTo>
                  <a:pt x="1016" y="1237"/>
                </a:lnTo>
                <a:lnTo>
                  <a:pt x="1018" y="1239"/>
                </a:lnTo>
                <a:lnTo>
                  <a:pt x="1018" y="1239"/>
                </a:lnTo>
                <a:lnTo>
                  <a:pt x="1023" y="1239"/>
                </a:lnTo>
                <a:lnTo>
                  <a:pt x="1025" y="1241"/>
                </a:lnTo>
                <a:lnTo>
                  <a:pt x="1025" y="1243"/>
                </a:lnTo>
                <a:lnTo>
                  <a:pt x="1025" y="1243"/>
                </a:lnTo>
                <a:lnTo>
                  <a:pt x="1025" y="1243"/>
                </a:lnTo>
                <a:lnTo>
                  <a:pt x="1027" y="1245"/>
                </a:lnTo>
                <a:lnTo>
                  <a:pt x="1027" y="1245"/>
                </a:lnTo>
                <a:lnTo>
                  <a:pt x="1027" y="1245"/>
                </a:lnTo>
                <a:lnTo>
                  <a:pt x="1027" y="1245"/>
                </a:lnTo>
                <a:lnTo>
                  <a:pt x="1025" y="1245"/>
                </a:lnTo>
                <a:lnTo>
                  <a:pt x="1023" y="1248"/>
                </a:lnTo>
                <a:lnTo>
                  <a:pt x="1023" y="1250"/>
                </a:lnTo>
                <a:lnTo>
                  <a:pt x="1023" y="1254"/>
                </a:lnTo>
                <a:lnTo>
                  <a:pt x="1025" y="1256"/>
                </a:lnTo>
                <a:lnTo>
                  <a:pt x="1025" y="1256"/>
                </a:lnTo>
                <a:lnTo>
                  <a:pt x="1027" y="1256"/>
                </a:lnTo>
                <a:lnTo>
                  <a:pt x="1027" y="1256"/>
                </a:lnTo>
                <a:lnTo>
                  <a:pt x="1029" y="1256"/>
                </a:lnTo>
                <a:lnTo>
                  <a:pt x="1029" y="1254"/>
                </a:lnTo>
                <a:lnTo>
                  <a:pt x="1031" y="1254"/>
                </a:lnTo>
                <a:lnTo>
                  <a:pt x="1031" y="1254"/>
                </a:lnTo>
                <a:lnTo>
                  <a:pt x="1029" y="1256"/>
                </a:lnTo>
                <a:lnTo>
                  <a:pt x="1027" y="1256"/>
                </a:lnTo>
                <a:lnTo>
                  <a:pt x="1027" y="1256"/>
                </a:lnTo>
                <a:lnTo>
                  <a:pt x="1029" y="1258"/>
                </a:lnTo>
                <a:lnTo>
                  <a:pt x="1031" y="1256"/>
                </a:lnTo>
                <a:lnTo>
                  <a:pt x="1031" y="1256"/>
                </a:lnTo>
                <a:lnTo>
                  <a:pt x="1031" y="1256"/>
                </a:lnTo>
                <a:lnTo>
                  <a:pt x="1033" y="1258"/>
                </a:lnTo>
                <a:lnTo>
                  <a:pt x="1033" y="1258"/>
                </a:lnTo>
                <a:lnTo>
                  <a:pt x="1037" y="1260"/>
                </a:lnTo>
                <a:lnTo>
                  <a:pt x="1037" y="1262"/>
                </a:lnTo>
                <a:lnTo>
                  <a:pt x="1041" y="1264"/>
                </a:lnTo>
                <a:lnTo>
                  <a:pt x="1041" y="1264"/>
                </a:lnTo>
                <a:lnTo>
                  <a:pt x="1043" y="1264"/>
                </a:lnTo>
                <a:lnTo>
                  <a:pt x="1041" y="1264"/>
                </a:lnTo>
                <a:lnTo>
                  <a:pt x="1041" y="1264"/>
                </a:lnTo>
                <a:lnTo>
                  <a:pt x="1039" y="1264"/>
                </a:lnTo>
                <a:lnTo>
                  <a:pt x="1039" y="1264"/>
                </a:lnTo>
                <a:lnTo>
                  <a:pt x="1039" y="1264"/>
                </a:lnTo>
                <a:lnTo>
                  <a:pt x="1039" y="1264"/>
                </a:lnTo>
                <a:lnTo>
                  <a:pt x="1043" y="1269"/>
                </a:lnTo>
                <a:lnTo>
                  <a:pt x="1043" y="1269"/>
                </a:lnTo>
                <a:lnTo>
                  <a:pt x="1043" y="1271"/>
                </a:lnTo>
                <a:lnTo>
                  <a:pt x="1046" y="1273"/>
                </a:lnTo>
                <a:lnTo>
                  <a:pt x="1048" y="1273"/>
                </a:lnTo>
                <a:lnTo>
                  <a:pt x="1048" y="1273"/>
                </a:lnTo>
                <a:lnTo>
                  <a:pt x="1050" y="1273"/>
                </a:lnTo>
                <a:lnTo>
                  <a:pt x="1050" y="1273"/>
                </a:lnTo>
                <a:lnTo>
                  <a:pt x="1050" y="1273"/>
                </a:lnTo>
                <a:lnTo>
                  <a:pt x="1050" y="1273"/>
                </a:lnTo>
                <a:lnTo>
                  <a:pt x="1050" y="1275"/>
                </a:lnTo>
                <a:lnTo>
                  <a:pt x="1050" y="1275"/>
                </a:lnTo>
                <a:lnTo>
                  <a:pt x="1048" y="1273"/>
                </a:lnTo>
                <a:lnTo>
                  <a:pt x="1046" y="1273"/>
                </a:lnTo>
                <a:lnTo>
                  <a:pt x="1056" y="1279"/>
                </a:lnTo>
                <a:lnTo>
                  <a:pt x="1058" y="1281"/>
                </a:lnTo>
                <a:lnTo>
                  <a:pt x="1062" y="1285"/>
                </a:lnTo>
                <a:lnTo>
                  <a:pt x="1064" y="1287"/>
                </a:lnTo>
                <a:lnTo>
                  <a:pt x="1067" y="1292"/>
                </a:lnTo>
                <a:lnTo>
                  <a:pt x="1069" y="1294"/>
                </a:lnTo>
                <a:lnTo>
                  <a:pt x="1071" y="1298"/>
                </a:lnTo>
                <a:lnTo>
                  <a:pt x="1073" y="1298"/>
                </a:lnTo>
                <a:lnTo>
                  <a:pt x="1075" y="1300"/>
                </a:lnTo>
                <a:lnTo>
                  <a:pt x="1077" y="1306"/>
                </a:lnTo>
                <a:lnTo>
                  <a:pt x="1077" y="1310"/>
                </a:lnTo>
                <a:lnTo>
                  <a:pt x="1079" y="1313"/>
                </a:lnTo>
                <a:lnTo>
                  <a:pt x="1079" y="1315"/>
                </a:lnTo>
                <a:lnTo>
                  <a:pt x="1081" y="1317"/>
                </a:lnTo>
                <a:lnTo>
                  <a:pt x="1083" y="1319"/>
                </a:lnTo>
                <a:lnTo>
                  <a:pt x="1083" y="1319"/>
                </a:lnTo>
                <a:lnTo>
                  <a:pt x="1083" y="1321"/>
                </a:lnTo>
                <a:lnTo>
                  <a:pt x="1083" y="1323"/>
                </a:lnTo>
                <a:lnTo>
                  <a:pt x="1081" y="1325"/>
                </a:lnTo>
                <a:lnTo>
                  <a:pt x="1081" y="1327"/>
                </a:lnTo>
                <a:lnTo>
                  <a:pt x="1079" y="1327"/>
                </a:lnTo>
                <a:lnTo>
                  <a:pt x="1079" y="1327"/>
                </a:lnTo>
                <a:lnTo>
                  <a:pt x="1079" y="1329"/>
                </a:lnTo>
                <a:lnTo>
                  <a:pt x="1081" y="1329"/>
                </a:lnTo>
                <a:lnTo>
                  <a:pt x="1081" y="1329"/>
                </a:lnTo>
                <a:lnTo>
                  <a:pt x="1083" y="1329"/>
                </a:lnTo>
                <a:lnTo>
                  <a:pt x="1083" y="1331"/>
                </a:lnTo>
                <a:lnTo>
                  <a:pt x="1083" y="1331"/>
                </a:lnTo>
                <a:lnTo>
                  <a:pt x="1081" y="1334"/>
                </a:lnTo>
                <a:lnTo>
                  <a:pt x="1079" y="1334"/>
                </a:lnTo>
                <a:lnTo>
                  <a:pt x="1077" y="1334"/>
                </a:lnTo>
                <a:lnTo>
                  <a:pt x="1077" y="1334"/>
                </a:lnTo>
                <a:lnTo>
                  <a:pt x="1077" y="1336"/>
                </a:lnTo>
                <a:lnTo>
                  <a:pt x="1079" y="1338"/>
                </a:lnTo>
                <a:lnTo>
                  <a:pt x="1079" y="1340"/>
                </a:lnTo>
                <a:lnTo>
                  <a:pt x="1079" y="1340"/>
                </a:lnTo>
                <a:lnTo>
                  <a:pt x="1083" y="1344"/>
                </a:lnTo>
                <a:lnTo>
                  <a:pt x="1085" y="1346"/>
                </a:lnTo>
                <a:lnTo>
                  <a:pt x="1085" y="1348"/>
                </a:lnTo>
                <a:lnTo>
                  <a:pt x="1087" y="1350"/>
                </a:lnTo>
                <a:lnTo>
                  <a:pt x="1092" y="1352"/>
                </a:lnTo>
                <a:lnTo>
                  <a:pt x="1096" y="1354"/>
                </a:lnTo>
                <a:lnTo>
                  <a:pt x="1098" y="1354"/>
                </a:lnTo>
                <a:lnTo>
                  <a:pt x="1100" y="1357"/>
                </a:lnTo>
                <a:lnTo>
                  <a:pt x="1102" y="1359"/>
                </a:lnTo>
                <a:lnTo>
                  <a:pt x="1106" y="1361"/>
                </a:lnTo>
                <a:lnTo>
                  <a:pt x="1106" y="1363"/>
                </a:lnTo>
                <a:lnTo>
                  <a:pt x="1108" y="1365"/>
                </a:lnTo>
                <a:lnTo>
                  <a:pt x="1115" y="1367"/>
                </a:lnTo>
                <a:lnTo>
                  <a:pt x="1119" y="1369"/>
                </a:lnTo>
                <a:lnTo>
                  <a:pt x="1123" y="1369"/>
                </a:lnTo>
                <a:lnTo>
                  <a:pt x="1127" y="1371"/>
                </a:lnTo>
                <a:lnTo>
                  <a:pt x="1129" y="1371"/>
                </a:lnTo>
                <a:lnTo>
                  <a:pt x="1131" y="1371"/>
                </a:lnTo>
                <a:lnTo>
                  <a:pt x="1131" y="1371"/>
                </a:lnTo>
                <a:lnTo>
                  <a:pt x="1134" y="1373"/>
                </a:lnTo>
                <a:lnTo>
                  <a:pt x="1136" y="1375"/>
                </a:lnTo>
                <a:lnTo>
                  <a:pt x="1138" y="1375"/>
                </a:lnTo>
                <a:lnTo>
                  <a:pt x="1140" y="1378"/>
                </a:lnTo>
                <a:lnTo>
                  <a:pt x="1142" y="1380"/>
                </a:lnTo>
                <a:lnTo>
                  <a:pt x="1144" y="1382"/>
                </a:lnTo>
                <a:lnTo>
                  <a:pt x="1146" y="1382"/>
                </a:lnTo>
                <a:lnTo>
                  <a:pt x="1152" y="1384"/>
                </a:lnTo>
                <a:lnTo>
                  <a:pt x="1155" y="1386"/>
                </a:lnTo>
                <a:lnTo>
                  <a:pt x="1159" y="1386"/>
                </a:lnTo>
                <a:lnTo>
                  <a:pt x="1163" y="1388"/>
                </a:lnTo>
                <a:lnTo>
                  <a:pt x="1169" y="1390"/>
                </a:lnTo>
                <a:lnTo>
                  <a:pt x="1173" y="1390"/>
                </a:lnTo>
                <a:lnTo>
                  <a:pt x="1175" y="1392"/>
                </a:lnTo>
                <a:lnTo>
                  <a:pt x="1178" y="1392"/>
                </a:lnTo>
                <a:lnTo>
                  <a:pt x="1180" y="1394"/>
                </a:lnTo>
                <a:lnTo>
                  <a:pt x="1186" y="1396"/>
                </a:lnTo>
                <a:lnTo>
                  <a:pt x="1192" y="1401"/>
                </a:lnTo>
                <a:lnTo>
                  <a:pt x="1201" y="1401"/>
                </a:lnTo>
                <a:lnTo>
                  <a:pt x="1205" y="1403"/>
                </a:lnTo>
                <a:lnTo>
                  <a:pt x="1209" y="1405"/>
                </a:lnTo>
                <a:lnTo>
                  <a:pt x="1211" y="1405"/>
                </a:lnTo>
                <a:lnTo>
                  <a:pt x="1213" y="1405"/>
                </a:lnTo>
                <a:lnTo>
                  <a:pt x="1219" y="1401"/>
                </a:lnTo>
                <a:lnTo>
                  <a:pt x="1224" y="1401"/>
                </a:lnTo>
                <a:lnTo>
                  <a:pt x="1230" y="1396"/>
                </a:lnTo>
                <a:lnTo>
                  <a:pt x="1232" y="1396"/>
                </a:lnTo>
                <a:lnTo>
                  <a:pt x="1234" y="1396"/>
                </a:lnTo>
                <a:lnTo>
                  <a:pt x="1234" y="1396"/>
                </a:lnTo>
                <a:lnTo>
                  <a:pt x="1234" y="1396"/>
                </a:lnTo>
                <a:lnTo>
                  <a:pt x="1232" y="1396"/>
                </a:lnTo>
                <a:lnTo>
                  <a:pt x="1232" y="1394"/>
                </a:lnTo>
                <a:lnTo>
                  <a:pt x="1232" y="1394"/>
                </a:lnTo>
                <a:lnTo>
                  <a:pt x="1232" y="1394"/>
                </a:lnTo>
                <a:lnTo>
                  <a:pt x="1234" y="1394"/>
                </a:lnTo>
                <a:lnTo>
                  <a:pt x="1234" y="1394"/>
                </a:lnTo>
                <a:lnTo>
                  <a:pt x="1234" y="1394"/>
                </a:lnTo>
                <a:lnTo>
                  <a:pt x="1234" y="1394"/>
                </a:lnTo>
                <a:lnTo>
                  <a:pt x="1234" y="1394"/>
                </a:lnTo>
                <a:lnTo>
                  <a:pt x="1236" y="1394"/>
                </a:lnTo>
                <a:lnTo>
                  <a:pt x="1236" y="1394"/>
                </a:lnTo>
                <a:lnTo>
                  <a:pt x="1238" y="1394"/>
                </a:lnTo>
                <a:lnTo>
                  <a:pt x="1236" y="1396"/>
                </a:lnTo>
                <a:lnTo>
                  <a:pt x="1236" y="1396"/>
                </a:lnTo>
                <a:lnTo>
                  <a:pt x="1238" y="1396"/>
                </a:lnTo>
                <a:lnTo>
                  <a:pt x="1247" y="1399"/>
                </a:lnTo>
                <a:lnTo>
                  <a:pt x="1245" y="1399"/>
                </a:lnTo>
                <a:lnTo>
                  <a:pt x="1243" y="1396"/>
                </a:lnTo>
                <a:lnTo>
                  <a:pt x="1243" y="1396"/>
                </a:lnTo>
                <a:lnTo>
                  <a:pt x="1243" y="1396"/>
                </a:lnTo>
                <a:lnTo>
                  <a:pt x="1240" y="1396"/>
                </a:lnTo>
                <a:lnTo>
                  <a:pt x="1240" y="1396"/>
                </a:lnTo>
                <a:lnTo>
                  <a:pt x="1240" y="1394"/>
                </a:lnTo>
                <a:lnTo>
                  <a:pt x="1240" y="1394"/>
                </a:lnTo>
                <a:lnTo>
                  <a:pt x="1240" y="1396"/>
                </a:lnTo>
                <a:lnTo>
                  <a:pt x="1243" y="1396"/>
                </a:lnTo>
                <a:lnTo>
                  <a:pt x="1245" y="1396"/>
                </a:lnTo>
                <a:lnTo>
                  <a:pt x="1247" y="1399"/>
                </a:lnTo>
                <a:lnTo>
                  <a:pt x="1249" y="1401"/>
                </a:lnTo>
                <a:lnTo>
                  <a:pt x="1253" y="1403"/>
                </a:lnTo>
                <a:lnTo>
                  <a:pt x="1257" y="1407"/>
                </a:lnTo>
                <a:lnTo>
                  <a:pt x="1259" y="1409"/>
                </a:lnTo>
                <a:lnTo>
                  <a:pt x="1261" y="1411"/>
                </a:lnTo>
                <a:lnTo>
                  <a:pt x="1263" y="1413"/>
                </a:lnTo>
                <a:lnTo>
                  <a:pt x="1268" y="1417"/>
                </a:lnTo>
                <a:lnTo>
                  <a:pt x="1272" y="1422"/>
                </a:lnTo>
                <a:lnTo>
                  <a:pt x="1272" y="1422"/>
                </a:lnTo>
                <a:lnTo>
                  <a:pt x="1278" y="1426"/>
                </a:lnTo>
                <a:lnTo>
                  <a:pt x="1280" y="1428"/>
                </a:lnTo>
                <a:lnTo>
                  <a:pt x="1284" y="1430"/>
                </a:lnTo>
                <a:lnTo>
                  <a:pt x="1287" y="1430"/>
                </a:lnTo>
                <a:lnTo>
                  <a:pt x="1295" y="1430"/>
                </a:lnTo>
                <a:lnTo>
                  <a:pt x="1297" y="1430"/>
                </a:lnTo>
                <a:lnTo>
                  <a:pt x="1303" y="1432"/>
                </a:lnTo>
                <a:lnTo>
                  <a:pt x="1303" y="1434"/>
                </a:lnTo>
                <a:lnTo>
                  <a:pt x="1307" y="1436"/>
                </a:lnTo>
                <a:lnTo>
                  <a:pt x="1312" y="1436"/>
                </a:lnTo>
                <a:lnTo>
                  <a:pt x="1314" y="1436"/>
                </a:lnTo>
                <a:lnTo>
                  <a:pt x="1320" y="1438"/>
                </a:lnTo>
                <a:lnTo>
                  <a:pt x="1326" y="1440"/>
                </a:lnTo>
                <a:lnTo>
                  <a:pt x="1326" y="1440"/>
                </a:lnTo>
                <a:lnTo>
                  <a:pt x="1324" y="1440"/>
                </a:lnTo>
                <a:lnTo>
                  <a:pt x="1324" y="1440"/>
                </a:lnTo>
                <a:lnTo>
                  <a:pt x="1322" y="1440"/>
                </a:lnTo>
                <a:lnTo>
                  <a:pt x="1324" y="1440"/>
                </a:lnTo>
                <a:lnTo>
                  <a:pt x="1326" y="1440"/>
                </a:lnTo>
                <a:lnTo>
                  <a:pt x="1331" y="1440"/>
                </a:lnTo>
                <a:lnTo>
                  <a:pt x="1333" y="1440"/>
                </a:lnTo>
                <a:lnTo>
                  <a:pt x="1335" y="1440"/>
                </a:lnTo>
                <a:lnTo>
                  <a:pt x="1335" y="1440"/>
                </a:lnTo>
                <a:lnTo>
                  <a:pt x="1335" y="1438"/>
                </a:lnTo>
                <a:lnTo>
                  <a:pt x="1335" y="1438"/>
                </a:lnTo>
                <a:lnTo>
                  <a:pt x="1335" y="1438"/>
                </a:lnTo>
                <a:lnTo>
                  <a:pt x="1337" y="1438"/>
                </a:lnTo>
                <a:lnTo>
                  <a:pt x="1337" y="1438"/>
                </a:lnTo>
                <a:lnTo>
                  <a:pt x="1339" y="1438"/>
                </a:lnTo>
                <a:lnTo>
                  <a:pt x="1341" y="1438"/>
                </a:lnTo>
                <a:lnTo>
                  <a:pt x="1341" y="1438"/>
                </a:lnTo>
                <a:lnTo>
                  <a:pt x="1341" y="1440"/>
                </a:lnTo>
                <a:lnTo>
                  <a:pt x="1341" y="1440"/>
                </a:lnTo>
                <a:lnTo>
                  <a:pt x="1341" y="1443"/>
                </a:lnTo>
                <a:lnTo>
                  <a:pt x="1343" y="1443"/>
                </a:lnTo>
                <a:lnTo>
                  <a:pt x="1343" y="1445"/>
                </a:lnTo>
                <a:lnTo>
                  <a:pt x="1343" y="1445"/>
                </a:lnTo>
                <a:lnTo>
                  <a:pt x="1341" y="1445"/>
                </a:lnTo>
                <a:lnTo>
                  <a:pt x="1341" y="1445"/>
                </a:lnTo>
                <a:lnTo>
                  <a:pt x="1341" y="1445"/>
                </a:lnTo>
                <a:lnTo>
                  <a:pt x="1339" y="1443"/>
                </a:lnTo>
                <a:lnTo>
                  <a:pt x="1339" y="1443"/>
                </a:lnTo>
                <a:lnTo>
                  <a:pt x="1337" y="1445"/>
                </a:lnTo>
                <a:lnTo>
                  <a:pt x="1337" y="1445"/>
                </a:lnTo>
                <a:lnTo>
                  <a:pt x="1341" y="1447"/>
                </a:lnTo>
                <a:lnTo>
                  <a:pt x="1345" y="1451"/>
                </a:lnTo>
                <a:lnTo>
                  <a:pt x="1345" y="1451"/>
                </a:lnTo>
                <a:lnTo>
                  <a:pt x="1349" y="1455"/>
                </a:lnTo>
                <a:lnTo>
                  <a:pt x="1351" y="1455"/>
                </a:lnTo>
                <a:lnTo>
                  <a:pt x="1351" y="1459"/>
                </a:lnTo>
                <a:lnTo>
                  <a:pt x="1356" y="1461"/>
                </a:lnTo>
                <a:lnTo>
                  <a:pt x="1362" y="1468"/>
                </a:lnTo>
                <a:lnTo>
                  <a:pt x="1364" y="1470"/>
                </a:lnTo>
                <a:lnTo>
                  <a:pt x="1366" y="1472"/>
                </a:lnTo>
                <a:lnTo>
                  <a:pt x="1366" y="1472"/>
                </a:lnTo>
                <a:lnTo>
                  <a:pt x="1366" y="1472"/>
                </a:lnTo>
                <a:lnTo>
                  <a:pt x="1366" y="1472"/>
                </a:lnTo>
                <a:lnTo>
                  <a:pt x="1364" y="1474"/>
                </a:lnTo>
                <a:lnTo>
                  <a:pt x="1364" y="1474"/>
                </a:lnTo>
                <a:lnTo>
                  <a:pt x="1364" y="1474"/>
                </a:lnTo>
                <a:lnTo>
                  <a:pt x="1366" y="1476"/>
                </a:lnTo>
                <a:lnTo>
                  <a:pt x="1366" y="1476"/>
                </a:lnTo>
                <a:lnTo>
                  <a:pt x="1366" y="1478"/>
                </a:lnTo>
                <a:lnTo>
                  <a:pt x="1366" y="1478"/>
                </a:lnTo>
                <a:lnTo>
                  <a:pt x="1366" y="1478"/>
                </a:lnTo>
                <a:lnTo>
                  <a:pt x="1364" y="1482"/>
                </a:lnTo>
                <a:lnTo>
                  <a:pt x="1364" y="1482"/>
                </a:lnTo>
                <a:lnTo>
                  <a:pt x="1364" y="1484"/>
                </a:lnTo>
                <a:lnTo>
                  <a:pt x="1366" y="1489"/>
                </a:lnTo>
                <a:lnTo>
                  <a:pt x="1368" y="1489"/>
                </a:lnTo>
                <a:lnTo>
                  <a:pt x="1372" y="1491"/>
                </a:lnTo>
                <a:lnTo>
                  <a:pt x="1375" y="1493"/>
                </a:lnTo>
                <a:lnTo>
                  <a:pt x="1375" y="1493"/>
                </a:lnTo>
                <a:lnTo>
                  <a:pt x="1375" y="1493"/>
                </a:lnTo>
                <a:lnTo>
                  <a:pt x="1375" y="1493"/>
                </a:lnTo>
                <a:lnTo>
                  <a:pt x="1377" y="1491"/>
                </a:lnTo>
                <a:lnTo>
                  <a:pt x="1379" y="1491"/>
                </a:lnTo>
                <a:lnTo>
                  <a:pt x="1377" y="1489"/>
                </a:lnTo>
                <a:lnTo>
                  <a:pt x="1377" y="1489"/>
                </a:lnTo>
                <a:lnTo>
                  <a:pt x="1375" y="1487"/>
                </a:lnTo>
                <a:lnTo>
                  <a:pt x="1372" y="1487"/>
                </a:lnTo>
                <a:lnTo>
                  <a:pt x="1372" y="1482"/>
                </a:lnTo>
                <a:lnTo>
                  <a:pt x="1372" y="1484"/>
                </a:lnTo>
                <a:lnTo>
                  <a:pt x="1372" y="1484"/>
                </a:lnTo>
                <a:lnTo>
                  <a:pt x="1377" y="1484"/>
                </a:lnTo>
                <a:lnTo>
                  <a:pt x="1381" y="1489"/>
                </a:lnTo>
                <a:lnTo>
                  <a:pt x="1381" y="1491"/>
                </a:lnTo>
                <a:lnTo>
                  <a:pt x="1381" y="1491"/>
                </a:lnTo>
                <a:lnTo>
                  <a:pt x="1381" y="1493"/>
                </a:lnTo>
                <a:lnTo>
                  <a:pt x="1383" y="1493"/>
                </a:lnTo>
                <a:lnTo>
                  <a:pt x="1383" y="1495"/>
                </a:lnTo>
                <a:lnTo>
                  <a:pt x="1387" y="1495"/>
                </a:lnTo>
                <a:lnTo>
                  <a:pt x="1389" y="1497"/>
                </a:lnTo>
                <a:lnTo>
                  <a:pt x="1391" y="1497"/>
                </a:lnTo>
                <a:lnTo>
                  <a:pt x="1395" y="1499"/>
                </a:lnTo>
                <a:lnTo>
                  <a:pt x="1395" y="1501"/>
                </a:lnTo>
                <a:lnTo>
                  <a:pt x="1395" y="1501"/>
                </a:lnTo>
                <a:lnTo>
                  <a:pt x="1395" y="1505"/>
                </a:lnTo>
                <a:lnTo>
                  <a:pt x="1395" y="1505"/>
                </a:lnTo>
                <a:lnTo>
                  <a:pt x="1395" y="1508"/>
                </a:lnTo>
                <a:lnTo>
                  <a:pt x="1395" y="1510"/>
                </a:lnTo>
                <a:lnTo>
                  <a:pt x="1398" y="1510"/>
                </a:lnTo>
                <a:lnTo>
                  <a:pt x="1400" y="1510"/>
                </a:lnTo>
                <a:lnTo>
                  <a:pt x="1400" y="1510"/>
                </a:lnTo>
                <a:lnTo>
                  <a:pt x="1402" y="1510"/>
                </a:lnTo>
                <a:lnTo>
                  <a:pt x="1402" y="1510"/>
                </a:lnTo>
                <a:lnTo>
                  <a:pt x="1402" y="1510"/>
                </a:lnTo>
                <a:lnTo>
                  <a:pt x="1400" y="1508"/>
                </a:lnTo>
                <a:lnTo>
                  <a:pt x="1398" y="1505"/>
                </a:lnTo>
                <a:lnTo>
                  <a:pt x="1400" y="1505"/>
                </a:lnTo>
                <a:lnTo>
                  <a:pt x="1402" y="1505"/>
                </a:lnTo>
                <a:lnTo>
                  <a:pt x="1404" y="1508"/>
                </a:lnTo>
                <a:lnTo>
                  <a:pt x="1404" y="1510"/>
                </a:lnTo>
                <a:lnTo>
                  <a:pt x="1404" y="1512"/>
                </a:lnTo>
                <a:lnTo>
                  <a:pt x="1404" y="1512"/>
                </a:lnTo>
                <a:lnTo>
                  <a:pt x="1406" y="1514"/>
                </a:lnTo>
                <a:lnTo>
                  <a:pt x="1408" y="1516"/>
                </a:lnTo>
                <a:lnTo>
                  <a:pt x="1408" y="1514"/>
                </a:lnTo>
                <a:lnTo>
                  <a:pt x="1408" y="1512"/>
                </a:lnTo>
                <a:lnTo>
                  <a:pt x="1408" y="1512"/>
                </a:lnTo>
                <a:lnTo>
                  <a:pt x="1410" y="1512"/>
                </a:lnTo>
                <a:lnTo>
                  <a:pt x="1412" y="1512"/>
                </a:lnTo>
                <a:lnTo>
                  <a:pt x="1414" y="1512"/>
                </a:lnTo>
                <a:lnTo>
                  <a:pt x="1416" y="1512"/>
                </a:lnTo>
                <a:lnTo>
                  <a:pt x="1416" y="1512"/>
                </a:lnTo>
                <a:lnTo>
                  <a:pt x="1416" y="1514"/>
                </a:lnTo>
                <a:lnTo>
                  <a:pt x="1419" y="1514"/>
                </a:lnTo>
                <a:lnTo>
                  <a:pt x="1421" y="1514"/>
                </a:lnTo>
                <a:lnTo>
                  <a:pt x="1423" y="1514"/>
                </a:lnTo>
                <a:lnTo>
                  <a:pt x="1423" y="1514"/>
                </a:lnTo>
                <a:lnTo>
                  <a:pt x="1425" y="1516"/>
                </a:lnTo>
                <a:lnTo>
                  <a:pt x="1425" y="1516"/>
                </a:lnTo>
                <a:lnTo>
                  <a:pt x="1427" y="1520"/>
                </a:lnTo>
                <a:lnTo>
                  <a:pt x="1429" y="1520"/>
                </a:lnTo>
                <a:lnTo>
                  <a:pt x="1431" y="1522"/>
                </a:lnTo>
                <a:lnTo>
                  <a:pt x="1431" y="1522"/>
                </a:lnTo>
                <a:lnTo>
                  <a:pt x="1431" y="1520"/>
                </a:lnTo>
                <a:lnTo>
                  <a:pt x="1431" y="1518"/>
                </a:lnTo>
                <a:lnTo>
                  <a:pt x="1431" y="1518"/>
                </a:lnTo>
                <a:lnTo>
                  <a:pt x="1433" y="1518"/>
                </a:lnTo>
                <a:lnTo>
                  <a:pt x="1433" y="1518"/>
                </a:lnTo>
                <a:lnTo>
                  <a:pt x="1433" y="1520"/>
                </a:lnTo>
                <a:lnTo>
                  <a:pt x="1435" y="1524"/>
                </a:lnTo>
                <a:lnTo>
                  <a:pt x="1435" y="1526"/>
                </a:lnTo>
                <a:lnTo>
                  <a:pt x="1437" y="1526"/>
                </a:lnTo>
                <a:lnTo>
                  <a:pt x="1439" y="1526"/>
                </a:lnTo>
                <a:lnTo>
                  <a:pt x="1442" y="1526"/>
                </a:lnTo>
                <a:lnTo>
                  <a:pt x="1444" y="1526"/>
                </a:lnTo>
                <a:lnTo>
                  <a:pt x="1444" y="1524"/>
                </a:lnTo>
                <a:lnTo>
                  <a:pt x="1444" y="1524"/>
                </a:lnTo>
                <a:lnTo>
                  <a:pt x="1448" y="1524"/>
                </a:lnTo>
                <a:lnTo>
                  <a:pt x="1448" y="1524"/>
                </a:lnTo>
                <a:lnTo>
                  <a:pt x="1448" y="1524"/>
                </a:lnTo>
                <a:lnTo>
                  <a:pt x="1448" y="1522"/>
                </a:lnTo>
                <a:lnTo>
                  <a:pt x="1448" y="1520"/>
                </a:lnTo>
                <a:lnTo>
                  <a:pt x="1446" y="1518"/>
                </a:lnTo>
                <a:lnTo>
                  <a:pt x="1444" y="1516"/>
                </a:lnTo>
                <a:lnTo>
                  <a:pt x="1444" y="1516"/>
                </a:lnTo>
                <a:lnTo>
                  <a:pt x="1442" y="1516"/>
                </a:lnTo>
                <a:lnTo>
                  <a:pt x="1442" y="1514"/>
                </a:lnTo>
                <a:lnTo>
                  <a:pt x="1442" y="1514"/>
                </a:lnTo>
                <a:lnTo>
                  <a:pt x="1444" y="1512"/>
                </a:lnTo>
                <a:lnTo>
                  <a:pt x="1444" y="1512"/>
                </a:lnTo>
                <a:lnTo>
                  <a:pt x="1446" y="1512"/>
                </a:lnTo>
                <a:lnTo>
                  <a:pt x="1448" y="1512"/>
                </a:lnTo>
                <a:lnTo>
                  <a:pt x="1452" y="1508"/>
                </a:lnTo>
                <a:lnTo>
                  <a:pt x="1452" y="1508"/>
                </a:lnTo>
                <a:lnTo>
                  <a:pt x="1452" y="1505"/>
                </a:lnTo>
                <a:lnTo>
                  <a:pt x="1452" y="1505"/>
                </a:lnTo>
                <a:lnTo>
                  <a:pt x="1454" y="1503"/>
                </a:lnTo>
                <a:lnTo>
                  <a:pt x="1454" y="1503"/>
                </a:lnTo>
                <a:lnTo>
                  <a:pt x="1456" y="1503"/>
                </a:lnTo>
                <a:lnTo>
                  <a:pt x="1456" y="1501"/>
                </a:lnTo>
                <a:lnTo>
                  <a:pt x="1456" y="1501"/>
                </a:lnTo>
                <a:lnTo>
                  <a:pt x="1460" y="1501"/>
                </a:lnTo>
                <a:lnTo>
                  <a:pt x="1463" y="1501"/>
                </a:lnTo>
                <a:lnTo>
                  <a:pt x="1465" y="1503"/>
                </a:lnTo>
                <a:lnTo>
                  <a:pt x="1465" y="1503"/>
                </a:lnTo>
                <a:lnTo>
                  <a:pt x="1467" y="1503"/>
                </a:lnTo>
                <a:lnTo>
                  <a:pt x="1467" y="1505"/>
                </a:lnTo>
                <a:lnTo>
                  <a:pt x="1469" y="1505"/>
                </a:lnTo>
                <a:lnTo>
                  <a:pt x="1469" y="1505"/>
                </a:lnTo>
                <a:lnTo>
                  <a:pt x="1471" y="1508"/>
                </a:lnTo>
                <a:lnTo>
                  <a:pt x="1471" y="1510"/>
                </a:lnTo>
                <a:lnTo>
                  <a:pt x="1471" y="1510"/>
                </a:lnTo>
                <a:lnTo>
                  <a:pt x="1471" y="1512"/>
                </a:lnTo>
                <a:lnTo>
                  <a:pt x="1473" y="1512"/>
                </a:lnTo>
                <a:lnTo>
                  <a:pt x="1473" y="1510"/>
                </a:lnTo>
                <a:lnTo>
                  <a:pt x="1473" y="1510"/>
                </a:lnTo>
                <a:lnTo>
                  <a:pt x="1471" y="1510"/>
                </a:lnTo>
                <a:lnTo>
                  <a:pt x="1473" y="1510"/>
                </a:lnTo>
                <a:lnTo>
                  <a:pt x="1473" y="1510"/>
                </a:lnTo>
                <a:lnTo>
                  <a:pt x="1473" y="1510"/>
                </a:lnTo>
                <a:lnTo>
                  <a:pt x="1475" y="1510"/>
                </a:lnTo>
                <a:lnTo>
                  <a:pt x="1475" y="1510"/>
                </a:lnTo>
                <a:lnTo>
                  <a:pt x="1475" y="1510"/>
                </a:lnTo>
                <a:lnTo>
                  <a:pt x="1475" y="1510"/>
                </a:lnTo>
                <a:lnTo>
                  <a:pt x="1477" y="1510"/>
                </a:lnTo>
                <a:lnTo>
                  <a:pt x="1477" y="1510"/>
                </a:lnTo>
                <a:lnTo>
                  <a:pt x="1477" y="1512"/>
                </a:lnTo>
                <a:lnTo>
                  <a:pt x="1479" y="1514"/>
                </a:lnTo>
                <a:lnTo>
                  <a:pt x="1481" y="1514"/>
                </a:lnTo>
                <a:lnTo>
                  <a:pt x="1479" y="1514"/>
                </a:lnTo>
                <a:lnTo>
                  <a:pt x="1479" y="1512"/>
                </a:lnTo>
                <a:lnTo>
                  <a:pt x="1477" y="1512"/>
                </a:lnTo>
                <a:lnTo>
                  <a:pt x="1475" y="1510"/>
                </a:lnTo>
                <a:lnTo>
                  <a:pt x="1475" y="1510"/>
                </a:lnTo>
                <a:lnTo>
                  <a:pt x="1475" y="1512"/>
                </a:lnTo>
                <a:lnTo>
                  <a:pt x="1473" y="1512"/>
                </a:lnTo>
                <a:lnTo>
                  <a:pt x="1473" y="1514"/>
                </a:lnTo>
                <a:lnTo>
                  <a:pt x="1473" y="1514"/>
                </a:lnTo>
                <a:lnTo>
                  <a:pt x="1473" y="1516"/>
                </a:lnTo>
                <a:lnTo>
                  <a:pt x="1473" y="1516"/>
                </a:lnTo>
                <a:lnTo>
                  <a:pt x="1471" y="1516"/>
                </a:lnTo>
                <a:lnTo>
                  <a:pt x="1473" y="1518"/>
                </a:lnTo>
                <a:lnTo>
                  <a:pt x="1475" y="1522"/>
                </a:lnTo>
                <a:lnTo>
                  <a:pt x="1479" y="1526"/>
                </a:lnTo>
                <a:lnTo>
                  <a:pt x="1479" y="1526"/>
                </a:lnTo>
                <a:lnTo>
                  <a:pt x="1481" y="1528"/>
                </a:lnTo>
                <a:lnTo>
                  <a:pt x="1481" y="1531"/>
                </a:lnTo>
                <a:lnTo>
                  <a:pt x="1483" y="1533"/>
                </a:lnTo>
                <a:lnTo>
                  <a:pt x="1483" y="1533"/>
                </a:lnTo>
                <a:lnTo>
                  <a:pt x="1486" y="1535"/>
                </a:lnTo>
                <a:lnTo>
                  <a:pt x="1486" y="1535"/>
                </a:lnTo>
                <a:lnTo>
                  <a:pt x="1488" y="1537"/>
                </a:lnTo>
                <a:lnTo>
                  <a:pt x="1488" y="1537"/>
                </a:lnTo>
                <a:lnTo>
                  <a:pt x="1486" y="1541"/>
                </a:lnTo>
                <a:lnTo>
                  <a:pt x="1486" y="1541"/>
                </a:lnTo>
                <a:lnTo>
                  <a:pt x="1486" y="1541"/>
                </a:lnTo>
                <a:lnTo>
                  <a:pt x="1486" y="1543"/>
                </a:lnTo>
                <a:lnTo>
                  <a:pt x="1488" y="1545"/>
                </a:lnTo>
                <a:lnTo>
                  <a:pt x="1488" y="1547"/>
                </a:lnTo>
                <a:lnTo>
                  <a:pt x="1488" y="1549"/>
                </a:lnTo>
                <a:lnTo>
                  <a:pt x="1483" y="1552"/>
                </a:lnTo>
                <a:lnTo>
                  <a:pt x="1486" y="1554"/>
                </a:lnTo>
                <a:lnTo>
                  <a:pt x="1488" y="1554"/>
                </a:lnTo>
                <a:lnTo>
                  <a:pt x="1488" y="1556"/>
                </a:lnTo>
                <a:lnTo>
                  <a:pt x="1488" y="1558"/>
                </a:lnTo>
                <a:lnTo>
                  <a:pt x="1488" y="1562"/>
                </a:lnTo>
                <a:lnTo>
                  <a:pt x="1488" y="1562"/>
                </a:lnTo>
                <a:lnTo>
                  <a:pt x="1488" y="1564"/>
                </a:lnTo>
                <a:lnTo>
                  <a:pt x="1488" y="1564"/>
                </a:lnTo>
                <a:lnTo>
                  <a:pt x="1488" y="1566"/>
                </a:lnTo>
                <a:lnTo>
                  <a:pt x="1488" y="1568"/>
                </a:lnTo>
                <a:lnTo>
                  <a:pt x="1486" y="1568"/>
                </a:lnTo>
                <a:lnTo>
                  <a:pt x="1486" y="1568"/>
                </a:lnTo>
                <a:lnTo>
                  <a:pt x="1486" y="1570"/>
                </a:lnTo>
                <a:lnTo>
                  <a:pt x="1486" y="1570"/>
                </a:lnTo>
                <a:lnTo>
                  <a:pt x="1486" y="1570"/>
                </a:lnTo>
                <a:lnTo>
                  <a:pt x="1486" y="1570"/>
                </a:lnTo>
                <a:lnTo>
                  <a:pt x="1486" y="1573"/>
                </a:lnTo>
                <a:lnTo>
                  <a:pt x="1486" y="1573"/>
                </a:lnTo>
                <a:lnTo>
                  <a:pt x="1488" y="1575"/>
                </a:lnTo>
                <a:lnTo>
                  <a:pt x="1488" y="1573"/>
                </a:lnTo>
                <a:lnTo>
                  <a:pt x="1488" y="1573"/>
                </a:lnTo>
                <a:lnTo>
                  <a:pt x="1488" y="1575"/>
                </a:lnTo>
                <a:lnTo>
                  <a:pt x="1490" y="1575"/>
                </a:lnTo>
                <a:lnTo>
                  <a:pt x="1490" y="1577"/>
                </a:lnTo>
                <a:lnTo>
                  <a:pt x="1490" y="1575"/>
                </a:lnTo>
                <a:lnTo>
                  <a:pt x="1492" y="1575"/>
                </a:lnTo>
                <a:lnTo>
                  <a:pt x="1488" y="1579"/>
                </a:lnTo>
                <a:lnTo>
                  <a:pt x="1488" y="1581"/>
                </a:lnTo>
                <a:lnTo>
                  <a:pt x="1488" y="1583"/>
                </a:lnTo>
                <a:lnTo>
                  <a:pt x="1486" y="1583"/>
                </a:lnTo>
                <a:lnTo>
                  <a:pt x="1486" y="1585"/>
                </a:lnTo>
                <a:lnTo>
                  <a:pt x="1486" y="1585"/>
                </a:lnTo>
                <a:lnTo>
                  <a:pt x="1483" y="1587"/>
                </a:lnTo>
                <a:lnTo>
                  <a:pt x="1483" y="1587"/>
                </a:lnTo>
                <a:lnTo>
                  <a:pt x="1481" y="1587"/>
                </a:lnTo>
                <a:lnTo>
                  <a:pt x="1481" y="1587"/>
                </a:lnTo>
                <a:lnTo>
                  <a:pt x="1483" y="1589"/>
                </a:lnTo>
                <a:lnTo>
                  <a:pt x="1483" y="1589"/>
                </a:lnTo>
                <a:lnTo>
                  <a:pt x="1481" y="1591"/>
                </a:lnTo>
                <a:lnTo>
                  <a:pt x="1481" y="1591"/>
                </a:lnTo>
                <a:lnTo>
                  <a:pt x="1481" y="1591"/>
                </a:lnTo>
                <a:lnTo>
                  <a:pt x="1479" y="1591"/>
                </a:lnTo>
                <a:lnTo>
                  <a:pt x="1479" y="1591"/>
                </a:lnTo>
                <a:lnTo>
                  <a:pt x="1479" y="1593"/>
                </a:lnTo>
                <a:lnTo>
                  <a:pt x="1477" y="1593"/>
                </a:lnTo>
                <a:lnTo>
                  <a:pt x="1477" y="1596"/>
                </a:lnTo>
                <a:lnTo>
                  <a:pt x="1477" y="1596"/>
                </a:lnTo>
                <a:lnTo>
                  <a:pt x="1475" y="1596"/>
                </a:lnTo>
                <a:lnTo>
                  <a:pt x="1473" y="1596"/>
                </a:lnTo>
                <a:lnTo>
                  <a:pt x="1473" y="1596"/>
                </a:lnTo>
                <a:lnTo>
                  <a:pt x="1471" y="1596"/>
                </a:lnTo>
                <a:lnTo>
                  <a:pt x="1471" y="1596"/>
                </a:lnTo>
                <a:lnTo>
                  <a:pt x="1471" y="1596"/>
                </a:lnTo>
                <a:lnTo>
                  <a:pt x="1469" y="1598"/>
                </a:lnTo>
                <a:lnTo>
                  <a:pt x="1469" y="1598"/>
                </a:lnTo>
                <a:lnTo>
                  <a:pt x="1469" y="1602"/>
                </a:lnTo>
                <a:lnTo>
                  <a:pt x="1469" y="1604"/>
                </a:lnTo>
                <a:lnTo>
                  <a:pt x="1469" y="1606"/>
                </a:lnTo>
                <a:lnTo>
                  <a:pt x="1467" y="1604"/>
                </a:lnTo>
                <a:lnTo>
                  <a:pt x="1465" y="1606"/>
                </a:lnTo>
                <a:lnTo>
                  <a:pt x="1463" y="1608"/>
                </a:lnTo>
                <a:lnTo>
                  <a:pt x="1465" y="1610"/>
                </a:lnTo>
                <a:lnTo>
                  <a:pt x="1465" y="1610"/>
                </a:lnTo>
                <a:lnTo>
                  <a:pt x="1467" y="1612"/>
                </a:lnTo>
                <a:lnTo>
                  <a:pt x="1465" y="1614"/>
                </a:lnTo>
                <a:lnTo>
                  <a:pt x="1460" y="1614"/>
                </a:lnTo>
                <a:lnTo>
                  <a:pt x="1456" y="1617"/>
                </a:lnTo>
                <a:lnTo>
                  <a:pt x="1454" y="1617"/>
                </a:lnTo>
                <a:lnTo>
                  <a:pt x="1452" y="1617"/>
                </a:lnTo>
                <a:lnTo>
                  <a:pt x="1452" y="1619"/>
                </a:lnTo>
                <a:lnTo>
                  <a:pt x="1450" y="1619"/>
                </a:lnTo>
                <a:lnTo>
                  <a:pt x="1448" y="1619"/>
                </a:lnTo>
                <a:lnTo>
                  <a:pt x="1448" y="1621"/>
                </a:lnTo>
                <a:lnTo>
                  <a:pt x="1448" y="1623"/>
                </a:lnTo>
                <a:lnTo>
                  <a:pt x="1448" y="1625"/>
                </a:lnTo>
                <a:lnTo>
                  <a:pt x="1448" y="1629"/>
                </a:lnTo>
                <a:lnTo>
                  <a:pt x="1446" y="1631"/>
                </a:lnTo>
                <a:lnTo>
                  <a:pt x="1446" y="1633"/>
                </a:lnTo>
                <a:lnTo>
                  <a:pt x="1444" y="1633"/>
                </a:lnTo>
                <a:lnTo>
                  <a:pt x="1442" y="1635"/>
                </a:lnTo>
                <a:lnTo>
                  <a:pt x="1442" y="1638"/>
                </a:lnTo>
                <a:lnTo>
                  <a:pt x="1444" y="1640"/>
                </a:lnTo>
                <a:lnTo>
                  <a:pt x="1444" y="1640"/>
                </a:lnTo>
                <a:lnTo>
                  <a:pt x="1444" y="1640"/>
                </a:lnTo>
                <a:lnTo>
                  <a:pt x="1442" y="1640"/>
                </a:lnTo>
                <a:lnTo>
                  <a:pt x="1442" y="1642"/>
                </a:lnTo>
                <a:lnTo>
                  <a:pt x="1442" y="1644"/>
                </a:lnTo>
                <a:lnTo>
                  <a:pt x="1439" y="1644"/>
                </a:lnTo>
                <a:lnTo>
                  <a:pt x="1437" y="1646"/>
                </a:lnTo>
                <a:lnTo>
                  <a:pt x="1435" y="1646"/>
                </a:lnTo>
                <a:lnTo>
                  <a:pt x="1437" y="1650"/>
                </a:lnTo>
                <a:lnTo>
                  <a:pt x="1437" y="1650"/>
                </a:lnTo>
                <a:lnTo>
                  <a:pt x="1437" y="1654"/>
                </a:lnTo>
                <a:lnTo>
                  <a:pt x="1437" y="1656"/>
                </a:lnTo>
                <a:lnTo>
                  <a:pt x="1437" y="1658"/>
                </a:lnTo>
                <a:lnTo>
                  <a:pt x="1437" y="1661"/>
                </a:lnTo>
                <a:lnTo>
                  <a:pt x="1435" y="1663"/>
                </a:lnTo>
                <a:lnTo>
                  <a:pt x="1435" y="1663"/>
                </a:lnTo>
                <a:lnTo>
                  <a:pt x="1435" y="1663"/>
                </a:lnTo>
                <a:lnTo>
                  <a:pt x="1435" y="1665"/>
                </a:lnTo>
                <a:lnTo>
                  <a:pt x="1437" y="1665"/>
                </a:lnTo>
                <a:lnTo>
                  <a:pt x="1439" y="1665"/>
                </a:lnTo>
                <a:lnTo>
                  <a:pt x="1442" y="1669"/>
                </a:lnTo>
                <a:lnTo>
                  <a:pt x="1444" y="1669"/>
                </a:lnTo>
                <a:lnTo>
                  <a:pt x="1444" y="1669"/>
                </a:lnTo>
                <a:lnTo>
                  <a:pt x="1446" y="1669"/>
                </a:lnTo>
                <a:lnTo>
                  <a:pt x="1446" y="1669"/>
                </a:lnTo>
                <a:lnTo>
                  <a:pt x="1448" y="1667"/>
                </a:lnTo>
                <a:lnTo>
                  <a:pt x="1448" y="1665"/>
                </a:lnTo>
                <a:lnTo>
                  <a:pt x="1448" y="1665"/>
                </a:lnTo>
                <a:lnTo>
                  <a:pt x="1448" y="1667"/>
                </a:lnTo>
                <a:lnTo>
                  <a:pt x="1448" y="1669"/>
                </a:lnTo>
                <a:lnTo>
                  <a:pt x="1450" y="1667"/>
                </a:lnTo>
                <a:lnTo>
                  <a:pt x="1450" y="1667"/>
                </a:lnTo>
                <a:lnTo>
                  <a:pt x="1450" y="1663"/>
                </a:lnTo>
                <a:lnTo>
                  <a:pt x="1452" y="1661"/>
                </a:lnTo>
                <a:lnTo>
                  <a:pt x="1452" y="1661"/>
                </a:lnTo>
                <a:lnTo>
                  <a:pt x="1452" y="1663"/>
                </a:lnTo>
                <a:lnTo>
                  <a:pt x="1452" y="1665"/>
                </a:lnTo>
                <a:lnTo>
                  <a:pt x="1452" y="1667"/>
                </a:lnTo>
                <a:lnTo>
                  <a:pt x="1452" y="1669"/>
                </a:lnTo>
                <a:lnTo>
                  <a:pt x="1452" y="1671"/>
                </a:lnTo>
                <a:lnTo>
                  <a:pt x="1450" y="1675"/>
                </a:lnTo>
                <a:lnTo>
                  <a:pt x="1450" y="1677"/>
                </a:lnTo>
                <a:lnTo>
                  <a:pt x="1448" y="1677"/>
                </a:lnTo>
                <a:lnTo>
                  <a:pt x="1448" y="1677"/>
                </a:lnTo>
                <a:lnTo>
                  <a:pt x="1446" y="1679"/>
                </a:lnTo>
                <a:lnTo>
                  <a:pt x="1444" y="1679"/>
                </a:lnTo>
                <a:lnTo>
                  <a:pt x="1444" y="1679"/>
                </a:lnTo>
                <a:lnTo>
                  <a:pt x="1442" y="1682"/>
                </a:lnTo>
                <a:lnTo>
                  <a:pt x="1439" y="1684"/>
                </a:lnTo>
                <a:lnTo>
                  <a:pt x="1437" y="1686"/>
                </a:lnTo>
                <a:lnTo>
                  <a:pt x="1435" y="1688"/>
                </a:lnTo>
                <a:lnTo>
                  <a:pt x="1431" y="1692"/>
                </a:lnTo>
                <a:lnTo>
                  <a:pt x="1431" y="1694"/>
                </a:lnTo>
                <a:lnTo>
                  <a:pt x="1429" y="1698"/>
                </a:lnTo>
                <a:lnTo>
                  <a:pt x="1431" y="1700"/>
                </a:lnTo>
                <a:lnTo>
                  <a:pt x="1431" y="1700"/>
                </a:lnTo>
                <a:lnTo>
                  <a:pt x="1433" y="1702"/>
                </a:lnTo>
                <a:lnTo>
                  <a:pt x="1431" y="1705"/>
                </a:lnTo>
                <a:lnTo>
                  <a:pt x="1431" y="1705"/>
                </a:lnTo>
                <a:lnTo>
                  <a:pt x="1435" y="1709"/>
                </a:lnTo>
                <a:lnTo>
                  <a:pt x="1435" y="1713"/>
                </a:lnTo>
                <a:lnTo>
                  <a:pt x="1435" y="1713"/>
                </a:lnTo>
                <a:lnTo>
                  <a:pt x="1435" y="1715"/>
                </a:lnTo>
                <a:lnTo>
                  <a:pt x="1435" y="1715"/>
                </a:lnTo>
                <a:lnTo>
                  <a:pt x="1433" y="1715"/>
                </a:lnTo>
                <a:lnTo>
                  <a:pt x="1431" y="1715"/>
                </a:lnTo>
                <a:lnTo>
                  <a:pt x="1431" y="1717"/>
                </a:lnTo>
                <a:lnTo>
                  <a:pt x="1433" y="1717"/>
                </a:lnTo>
                <a:lnTo>
                  <a:pt x="1433" y="1719"/>
                </a:lnTo>
                <a:lnTo>
                  <a:pt x="1437" y="1721"/>
                </a:lnTo>
                <a:lnTo>
                  <a:pt x="1448" y="1728"/>
                </a:lnTo>
                <a:lnTo>
                  <a:pt x="1448" y="1728"/>
                </a:lnTo>
                <a:lnTo>
                  <a:pt x="1450" y="1730"/>
                </a:lnTo>
                <a:lnTo>
                  <a:pt x="1452" y="1732"/>
                </a:lnTo>
                <a:lnTo>
                  <a:pt x="1454" y="1736"/>
                </a:lnTo>
                <a:lnTo>
                  <a:pt x="1454" y="1738"/>
                </a:lnTo>
                <a:lnTo>
                  <a:pt x="1458" y="1744"/>
                </a:lnTo>
                <a:lnTo>
                  <a:pt x="1458" y="1744"/>
                </a:lnTo>
                <a:lnTo>
                  <a:pt x="1460" y="1747"/>
                </a:lnTo>
                <a:lnTo>
                  <a:pt x="1463" y="1749"/>
                </a:lnTo>
                <a:lnTo>
                  <a:pt x="1465" y="1753"/>
                </a:lnTo>
                <a:lnTo>
                  <a:pt x="1467" y="1755"/>
                </a:lnTo>
                <a:lnTo>
                  <a:pt x="1467" y="1757"/>
                </a:lnTo>
                <a:lnTo>
                  <a:pt x="1469" y="1761"/>
                </a:lnTo>
                <a:lnTo>
                  <a:pt x="1469" y="1763"/>
                </a:lnTo>
                <a:lnTo>
                  <a:pt x="1471" y="1765"/>
                </a:lnTo>
                <a:lnTo>
                  <a:pt x="1473" y="1770"/>
                </a:lnTo>
                <a:lnTo>
                  <a:pt x="1473" y="1772"/>
                </a:lnTo>
                <a:lnTo>
                  <a:pt x="1475" y="1776"/>
                </a:lnTo>
                <a:lnTo>
                  <a:pt x="1477" y="1778"/>
                </a:lnTo>
                <a:lnTo>
                  <a:pt x="1481" y="1786"/>
                </a:lnTo>
                <a:lnTo>
                  <a:pt x="1483" y="1791"/>
                </a:lnTo>
                <a:lnTo>
                  <a:pt x="1483" y="1793"/>
                </a:lnTo>
                <a:lnTo>
                  <a:pt x="1483" y="1795"/>
                </a:lnTo>
                <a:lnTo>
                  <a:pt x="1488" y="1797"/>
                </a:lnTo>
                <a:lnTo>
                  <a:pt x="1490" y="1799"/>
                </a:lnTo>
                <a:lnTo>
                  <a:pt x="1490" y="1803"/>
                </a:lnTo>
                <a:lnTo>
                  <a:pt x="1490" y="1805"/>
                </a:lnTo>
                <a:lnTo>
                  <a:pt x="1492" y="1805"/>
                </a:lnTo>
                <a:lnTo>
                  <a:pt x="1492" y="1807"/>
                </a:lnTo>
                <a:lnTo>
                  <a:pt x="1492" y="1807"/>
                </a:lnTo>
                <a:lnTo>
                  <a:pt x="1494" y="1809"/>
                </a:lnTo>
                <a:lnTo>
                  <a:pt x="1496" y="1812"/>
                </a:lnTo>
                <a:lnTo>
                  <a:pt x="1498" y="1816"/>
                </a:lnTo>
                <a:lnTo>
                  <a:pt x="1498" y="1816"/>
                </a:lnTo>
                <a:lnTo>
                  <a:pt x="1500" y="1818"/>
                </a:lnTo>
                <a:lnTo>
                  <a:pt x="1500" y="1820"/>
                </a:lnTo>
                <a:lnTo>
                  <a:pt x="1504" y="1824"/>
                </a:lnTo>
                <a:lnTo>
                  <a:pt x="1504" y="1826"/>
                </a:lnTo>
                <a:lnTo>
                  <a:pt x="1502" y="1830"/>
                </a:lnTo>
                <a:lnTo>
                  <a:pt x="1502" y="1830"/>
                </a:lnTo>
                <a:lnTo>
                  <a:pt x="1500" y="1830"/>
                </a:lnTo>
                <a:lnTo>
                  <a:pt x="1502" y="1832"/>
                </a:lnTo>
                <a:lnTo>
                  <a:pt x="1502" y="1835"/>
                </a:lnTo>
                <a:lnTo>
                  <a:pt x="1504" y="1837"/>
                </a:lnTo>
                <a:lnTo>
                  <a:pt x="1504" y="1839"/>
                </a:lnTo>
                <a:lnTo>
                  <a:pt x="1507" y="1841"/>
                </a:lnTo>
                <a:lnTo>
                  <a:pt x="1509" y="1843"/>
                </a:lnTo>
                <a:lnTo>
                  <a:pt x="1511" y="1845"/>
                </a:lnTo>
                <a:lnTo>
                  <a:pt x="1513" y="1847"/>
                </a:lnTo>
                <a:lnTo>
                  <a:pt x="1515" y="1849"/>
                </a:lnTo>
                <a:lnTo>
                  <a:pt x="1517" y="1851"/>
                </a:lnTo>
                <a:lnTo>
                  <a:pt x="1519" y="1853"/>
                </a:lnTo>
                <a:lnTo>
                  <a:pt x="1519" y="1853"/>
                </a:lnTo>
                <a:lnTo>
                  <a:pt x="1527" y="1858"/>
                </a:lnTo>
                <a:lnTo>
                  <a:pt x="1530" y="1860"/>
                </a:lnTo>
                <a:lnTo>
                  <a:pt x="1534" y="1862"/>
                </a:lnTo>
                <a:lnTo>
                  <a:pt x="1538" y="1866"/>
                </a:lnTo>
                <a:lnTo>
                  <a:pt x="1540" y="1866"/>
                </a:lnTo>
                <a:lnTo>
                  <a:pt x="1544" y="1868"/>
                </a:lnTo>
                <a:lnTo>
                  <a:pt x="1546" y="1868"/>
                </a:lnTo>
                <a:lnTo>
                  <a:pt x="1551" y="1870"/>
                </a:lnTo>
                <a:lnTo>
                  <a:pt x="1553" y="1872"/>
                </a:lnTo>
                <a:lnTo>
                  <a:pt x="1557" y="1872"/>
                </a:lnTo>
                <a:lnTo>
                  <a:pt x="1559" y="1874"/>
                </a:lnTo>
                <a:lnTo>
                  <a:pt x="1561" y="1877"/>
                </a:lnTo>
                <a:lnTo>
                  <a:pt x="1563" y="1877"/>
                </a:lnTo>
                <a:lnTo>
                  <a:pt x="1565" y="1879"/>
                </a:lnTo>
                <a:lnTo>
                  <a:pt x="1567" y="1881"/>
                </a:lnTo>
                <a:lnTo>
                  <a:pt x="1567" y="1881"/>
                </a:lnTo>
                <a:lnTo>
                  <a:pt x="1571" y="1883"/>
                </a:lnTo>
                <a:lnTo>
                  <a:pt x="1574" y="1883"/>
                </a:lnTo>
                <a:lnTo>
                  <a:pt x="1574" y="1883"/>
                </a:lnTo>
                <a:lnTo>
                  <a:pt x="1574" y="1887"/>
                </a:lnTo>
                <a:lnTo>
                  <a:pt x="1574" y="1887"/>
                </a:lnTo>
                <a:lnTo>
                  <a:pt x="1578" y="1891"/>
                </a:lnTo>
                <a:lnTo>
                  <a:pt x="1580" y="1891"/>
                </a:lnTo>
                <a:lnTo>
                  <a:pt x="1582" y="1893"/>
                </a:lnTo>
                <a:lnTo>
                  <a:pt x="1586" y="1895"/>
                </a:lnTo>
                <a:lnTo>
                  <a:pt x="1588" y="1897"/>
                </a:lnTo>
                <a:lnTo>
                  <a:pt x="1588" y="1897"/>
                </a:lnTo>
                <a:lnTo>
                  <a:pt x="1588" y="1902"/>
                </a:lnTo>
                <a:lnTo>
                  <a:pt x="1588" y="1904"/>
                </a:lnTo>
                <a:lnTo>
                  <a:pt x="1590" y="1912"/>
                </a:lnTo>
                <a:lnTo>
                  <a:pt x="1590" y="1914"/>
                </a:lnTo>
                <a:lnTo>
                  <a:pt x="1590" y="1916"/>
                </a:lnTo>
                <a:lnTo>
                  <a:pt x="1590" y="1918"/>
                </a:lnTo>
                <a:lnTo>
                  <a:pt x="1592" y="1918"/>
                </a:lnTo>
                <a:lnTo>
                  <a:pt x="1592" y="1925"/>
                </a:lnTo>
                <a:lnTo>
                  <a:pt x="1590" y="1931"/>
                </a:lnTo>
                <a:lnTo>
                  <a:pt x="1590" y="1933"/>
                </a:lnTo>
                <a:lnTo>
                  <a:pt x="1592" y="1941"/>
                </a:lnTo>
                <a:lnTo>
                  <a:pt x="1592" y="1941"/>
                </a:lnTo>
                <a:lnTo>
                  <a:pt x="1592" y="1944"/>
                </a:lnTo>
                <a:lnTo>
                  <a:pt x="1592" y="1946"/>
                </a:lnTo>
                <a:lnTo>
                  <a:pt x="1590" y="1950"/>
                </a:lnTo>
                <a:lnTo>
                  <a:pt x="1590" y="1952"/>
                </a:lnTo>
                <a:lnTo>
                  <a:pt x="1590" y="1954"/>
                </a:lnTo>
                <a:lnTo>
                  <a:pt x="1590" y="1960"/>
                </a:lnTo>
                <a:lnTo>
                  <a:pt x="1588" y="1965"/>
                </a:lnTo>
                <a:lnTo>
                  <a:pt x="1588" y="1967"/>
                </a:lnTo>
                <a:lnTo>
                  <a:pt x="1586" y="1967"/>
                </a:lnTo>
                <a:lnTo>
                  <a:pt x="1586" y="1969"/>
                </a:lnTo>
                <a:lnTo>
                  <a:pt x="1586" y="1969"/>
                </a:lnTo>
                <a:lnTo>
                  <a:pt x="1584" y="1971"/>
                </a:lnTo>
                <a:lnTo>
                  <a:pt x="1584" y="1973"/>
                </a:lnTo>
                <a:lnTo>
                  <a:pt x="1586" y="1975"/>
                </a:lnTo>
                <a:lnTo>
                  <a:pt x="1588" y="1975"/>
                </a:lnTo>
                <a:lnTo>
                  <a:pt x="1588" y="1975"/>
                </a:lnTo>
                <a:lnTo>
                  <a:pt x="1588" y="1977"/>
                </a:lnTo>
                <a:lnTo>
                  <a:pt x="1586" y="1979"/>
                </a:lnTo>
                <a:lnTo>
                  <a:pt x="1586" y="1981"/>
                </a:lnTo>
                <a:lnTo>
                  <a:pt x="1586" y="1981"/>
                </a:lnTo>
                <a:lnTo>
                  <a:pt x="1586" y="1983"/>
                </a:lnTo>
                <a:lnTo>
                  <a:pt x="1586" y="1988"/>
                </a:lnTo>
                <a:lnTo>
                  <a:pt x="1586" y="1992"/>
                </a:lnTo>
                <a:lnTo>
                  <a:pt x="1586" y="1994"/>
                </a:lnTo>
                <a:lnTo>
                  <a:pt x="1586" y="2000"/>
                </a:lnTo>
                <a:lnTo>
                  <a:pt x="1586" y="2002"/>
                </a:lnTo>
                <a:lnTo>
                  <a:pt x="1586" y="2002"/>
                </a:lnTo>
                <a:lnTo>
                  <a:pt x="1586" y="2004"/>
                </a:lnTo>
                <a:lnTo>
                  <a:pt x="1584" y="2006"/>
                </a:lnTo>
                <a:lnTo>
                  <a:pt x="1584" y="2009"/>
                </a:lnTo>
                <a:lnTo>
                  <a:pt x="1584" y="2011"/>
                </a:lnTo>
                <a:lnTo>
                  <a:pt x="1584" y="2013"/>
                </a:lnTo>
                <a:lnTo>
                  <a:pt x="1584" y="2017"/>
                </a:lnTo>
                <a:lnTo>
                  <a:pt x="1584" y="2017"/>
                </a:lnTo>
                <a:lnTo>
                  <a:pt x="1584" y="2019"/>
                </a:lnTo>
                <a:lnTo>
                  <a:pt x="1584" y="2021"/>
                </a:lnTo>
                <a:lnTo>
                  <a:pt x="1582" y="2025"/>
                </a:lnTo>
                <a:lnTo>
                  <a:pt x="1582" y="2027"/>
                </a:lnTo>
                <a:lnTo>
                  <a:pt x="1580" y="2032"/>
                </a:lnTo>
                <a:lnTo>
                  <a:pt x="1580" y="2034"/>
                </a:lnTo>
                <a:lnTo>
                  <a:pt x="1580" y="2036"/>
                </a:lnTo>
                <a:lnTo>
                  <a:pt x="1580" y="2038"/>
                </a:lnTo>
                <a:lnTo>
                  <a:pt x="1580" y="2038"/>
                </a:lnTo>
                <a:lnTo>
                  <a:pt x="1578" y="2040"/>
                </a:lnTo>
                <a:lnTo>
                  <a:pt x="1578" y="2040"/>
                </a:lnTo>
                <a:lnTo>
                  <a:pt x="1578" y="2044"/>
                </a:lnTo>
                <a:lnTo>
                  <a:pt x="1576" y="2051"/>
                </a:lnTo>
                <a:lnTo>
                  <a:pt x="1576" y="2053"/>
                </a:lnTo>
                <a:lnTo>
                  <a:pt x="1576" y="2055"/>
                </a:lnTo>
                <a:lnTo>
                  <a:pt x="1574" y="2057"/>
                </a:lnTo>
                <a:lnTo>
                  <a:pt x="1571" y="2057"/>
                </a:lnTo>
                <a:lnTo>
                  <a:pt x="1571" y="2059"/>
                </a:lnTo>
                <a:lnTo>
                  <a:pt x="1571" y="2063"/>
                </a:lnTo>
                <a:lnTo>
                  <a:pt x="1574" y="2065"/>
                </a:lnTo>
                <a:lnTo>
                  <a:pt x="1574" y="2065"/>
                </a:lnTo>
                <a:lnTo>
                  <a:pt x="1574" y="2069"/>
                </a:lnTo>
                <a:lnTo>
                  <a:pt x="1574" y="2074"/>
                </a:lnTo>
                <a:lnTo>
                  <a:pt x="1574" y="2078"/>
                </a:lnTo>
                <a:lnTo>
                  <a:pt x="1569" y="2080"/>
                </a:lnTo>
                <a:lnTo>
                  <a:pt x="1569" y="2084"/>
                </a:lnTo>
                <a:lnTo>
                  <a:pt x="1569" y="2086"/>
                </a:lnTo>
                <a:lnTo>
                  <a:pt x="1569" y="2090"/>
                </a:lnTo>
                <a:lnTo>
                  <a:pt x="1569" y="2092"/>
                </a:lnTo>
                <a:lnTo>
                  <a:pt x="1571" y="2099"/>
                </a:lnTo>
                <a:lnTo>
                  <a:pt x="1571" y="2103"/>
                </a:lnTo>
                <a:lnTo>
                  <a:pt x="1571" y="2109"/>
                </a:lnTo>
                <a:lnTo>
                  <a:pt x="1574" y="2113"/>
                </a:lnTo>
                <a:lnTo>
                  <a:pt x="1571" y="2115"/>
                </a:lnTo>
                <a:lnTo>
                  <a:pt x="1574" y="2118"/>
                </a:lnTo>
                <a:lnTo>
                  <a:pt x="1571" y="2122"/>
                </a:lnTo>
                <a:lnTo>
                  <a:pt x="1569" y="2124"/>
                </a:lnTo>
                <a:lnTo>
                  <a:pt x="1569" y="2124"/>
                </a:lnTo>
                <a:lnTo>
                  <a:pt x="1569" y="2128"/>
                </a:lnTo>
                <a:lnTo>
                  <a:pt x="1569" y="2130"/>
                </a:lnTo>
                <a:lnTo>
                  <a:pt x="1569" y="2130"/>
                </a:lnTo>
                <a:lnTo>
                  <a:pt x="1569" y="2132"/>
                </a:lnTo>
                <a:lnTo>
                  <a:pt x="1567" y="2136"/>
                </a:lnTo>
                <a:lnTo>
                  <a:pt x="1567" y="2136"/>
                </a:lnTo>
                <a:lnTo>
                  <a:pt x="1565" y="2139"/>
                </a:lnTo>
                <a:lnTo>
                  <a:pt x="1565" y="2141"/>
                </a:lnTo>
                <a:lnTo>
                  <a:pt x="1565" y="2143"/>
                </a:lnTo>
                <a:lnTo>
                  <a:pt x="1565" y="2145"/>
                </a:lnTo>
                <a:lnTo>
                  <a:pt x="1563" y="2149"/>
                </a:lnTo>
                <a:lnTo>
                  <a:pt x="1561" y="2153"/>
                </a:lnTo>
                <a:lnTo>
                  <a:pt x="1561" y="2155"/>
                </a:lnTo>
                <a:lnTo>
                  <a:pt x="1559" y="2160"/>
                </a:lnTo>
                <a:lnTo>
                  <a:pt x="1559" y="2160"/>
                </a:lnTo>
                <a:lnTo>
                  <a:pt x="1557" y="2162"/>
                </a:lnTo>
                <a:lnTo>
                  <a:pt x="1557" y="2164"/>
                </a:lnTo>
                <a:lnTo>
                  <a:pt x="1555" y="2164"/>
                </a:lnTo>
                <a:lnTo>
                  <a:pt x="1557" y="2168"/>
                </a:lnTo>
                <a:lnTo>
                  <a:pt x="1555" y="2170"/>
                </a:lnTo>
                <a:lnTo>
                  <a:pt x="1553" y="2170"/>
                </a:lnTo>
                <a:lnTo>
                  <a:pt x="1553" y="2178"/>
                </a:lnTo>
                <a:lnTo>
                  <a:pt x="1551" y="2180"/>
                </a:lnTo>
                <a:lnTo>
                  <a:pt x="1551" y="2183"/>
                </a:lnTo>
                <a:lnTo>
                  <a:pt x="1548" y="2183"/>
                </a:lnTo>
                <a:lnTo>
                  <a:pt x="1548" y="2185"/>
                </a:lnTo>
                <a:lnTo>
                  <a:pt x="1548" y="2185"/>
                </a:lnTo>
                <a:lnTo>
                  <a:pt x="1548" y="2189"/>
                </a:lnTo>
                <a:lnTo>
                  <a:pt x="1546" y="2191"/>
                </a:lnTo>
                <a:lnTo>
                  <a:pt x="1546" y="2191"/>
                </a:lnTo>
                <a:lnTo>
                  <a:pt x="1544" y="2191"/>
                </a:lnTo>
                <a:lnTo>
                  <a:pt x="1542" y="2191"/>
                </a:lnTo>
                <a:lnTo>
                  <a:pt x="1540" y="2191"/>
                </a:lnTo>
                <a:lnTo>
                  <a:pt x="1540" y="2193"/>
                </a:lnTo>
                <a:lnTo>
                  <a:pt x="1542" y="2195"/>
                </a:lnTo>
                <a:lnTo>
                  <a:pt x="1540" y="2197"/>
                </a:lnTo>
                <a:lnTo>
                  <a:pt x="1540" y="2199"/>
                </a:lnTo>
                <a:lnTo>
                  <a:pt x="1542" y="2204"/>
                </a:lnTo>
                <a:lnTo>
                  <a:pt x="1544" y="2206"/>
                </a:lnTo>
                <a:lnTo>
                  <a:pt x="1544" y="2206"/>
                </a:lnTo>
                <a:lnTo>
                  <a:pt x="1542" y="2210"/>
                </a:lnTo>
                <a:lnTo>
                  <a:pt x="1542" y="2212"/>
                </a:lnTo>
                <a:lnTo>
                  <a:pt x="1542" y="2214"/>
                </a:lnTo>
                <a:lnTo>
                  <a:pt x="1546" y="2225"/>
                </a:lnTo>
                <a:lnTo>
                  <a:pt x="1546" y="2229"/>
                </a:lnTo>
                <a:lnTo>
                  <a:pt x="1544" y="2235"/>
                </a:lnTo>
                <a:lnTo>
                  <a:pt x="1542" y="2235"/>
                </a:lnTo>
                <a:lnTo>
                  <a:pt x="1540" y="2237"/>
                </a:lnTo>
                <a:lnTo>
                  <a:pt x="1540" y="2239"/>
                </a:lnTo>
                <a:lnTo>
                  <a:pt x="1540" y="2241"/>
                </a:lnTo>
                <a:lnTo>
                  <a:pt x="1538" y="2245"/>
                </a:lnTo>
                <a:lnTo>
                  <a:pt x="1536" y="2252"/>
                </a:lnTo>
                <a:lnTo>
                  <a:pt x="1536" y="2254"/>
                </a:lnTo>
                <a:lnTo>
                  <a:pt x="1536" y="2256"/>
                </a:lnTo>
                <a:lnTo>
                  <a:pt x="1538" y="2260"/>
                </a:lnTo>
                <a:lnTo>
                  <a:pt x="1538" y="2262"/>
                </a:lnTo>
                <a:lnTo>
                  <a:pt x="1538" y="2264"/>
                </a:lnTo>
                <a:lnTo>
                  <a:pt x="1540" y="2264"/>
                </a:lnTo>
                <a:lnTo>
                  <a:pt x="1542" y="2264"/>
                </a:lnTo>
                <a:lnTo>
                  <a:pt x="1540" y="2264"/>
                </a:lnTo>
                <a:lnTo>
                  <a:pt x="1540" y="2266"/>
                </a:lnTo>
                <a:lnTo>
                  <a:pt x="1540" y="2266"/>
                </a:lnTo>
                <a:lnTo>
                  <a:pt x="1540" y="2266"/>
                </a:lnTo>
                <a:lnTo>
                  <a:pt x="1542" y="2269"/>
                </a:lnTo>
                <a:lnTo>
                  <a:pt x="1542" y="2269"/>
                </a:lnTo>
                <a:lnTo>
                  <a:pt x="1546" y="2269"/>
                </a:lnTo>
                <a:lnTo>
                  <a:pt x="1548" y="2269"/>
                </a:lnTo>
                <a:lnTo>
                  <a:pt x="1551" y="2264"/>
                </a:lnTo>
                <a:lnTo>
                  <a:pt x="1551" y="2264"/>
                </a:lnTo>
                <a:lnTo>
                  <a:pt x="1553" y="2264"/>
                </a:lnTo>
                <a:lnTo>
                  <a:pt x="1553" y="2264"/>
                </a:lnTo>
                <a:lnTo>
                  <a:pt x="1555" y="2266"/>
                </a:lnTo>
                <a:lnTo>
                  <a:pt x="1557" y="2266"/>
                </a:lnTo>
                <a:lnTo>
                  <a:pt x="1557" y="2266"/>
                </a:lnTo>
                <a:lnTo>
                  <a:pt x="1559" y="2266"/>
                </a:lnTo>
                <a:lnTo>
                  <a:pt x="1559" y="2264"/>
                </a:lnTo>
                <a:lnTo>
                  <a:pt x="1561" y="2262"/>
                </a:lnTo>
                <a:lnTo>
                  <a:pt x="1559" y="2266"/>
                </a:lnTo>
                <a:lnTo>
                  <a:pt x="1557" y="2266"/>
                </a:lnTo>
                <a:lnTo>
                  <a:pt x="1555" y="2266"/>
                </a:lnTo>
                <a:lnTo>
                  <a:pt x="1555" y="2269"/>
                </a:lnTo>
                <a:lnTo>
                  <a:pt x="1553" y="2269"/>
                </a:lnTo>
                <a:lnTo>
                  <a:pt x="1553" y="2271"/>
                </a:lnTo>
                <a:lnTo>
                  <a:pt x="1553" y="2271"/>
                </a:lnTo>
                <a:lnTo>
                  <a:pt x="1555" y="2273"/>
                </a:lnTo>
                <a:lnTo>
                  <a:pt x="1555" y="2273"/>
                </a:lnTo>
                <a:lnTo>
                  <a:pt x="1557" y="2271"/>
                </a:lnTo>
                <a:lnTo>
                  <a:pt x="1559" y="2275"/>
                </a:lnTo>
                <a:lnTo>
                  <a:pt x="1559" y="2279"/>
                </a:lnTo>
                <a:lnTo>
                  <a:pt x="1559" y="2279"/>
                </a:lnTo>
                <a:lnTo>
                  <a:pt x="1557" y="2277"/>
                </a:lnTo>
                <a:lnTo>
                  <a:pt x="1555" y="2275"/>
                </a:lnTo>
                <a:lnTo>
                  <a:pt x="1555" y="2275"/>
                </a:lnTo>
                <a:lnTo>
                  <a:pt x="1553" y="2277"/>
                </a:lnTo>
                <a:lnTo>
                  <a:pt x="1553" y="2277"/>
                </a:lnTo>
                <a:lnTo>
                  <a:pt x="1555" y="2279"/>
                </a:lnTo>
                <a:lnTo>
                  <a:pt x="1555" y="2281"/>
                </a:lnTo>
                <a:lnTo>
                  <a:pt x="1555" y="2281"/>
                </a:lnTo>
                <a:lnTo>
                  <a:pt x="1553" y="2281"/>
                </a:lnTo>
                <a:lnTo>
                  <a:pt x="1553" y="2283"/>
                </a:lnTo>
                <a:lnTo>
                  <a:pt x="1553" y="2285"/>
                </a:lnTo>
                <a:lnTo>
                  <a:pt x="1553" y="2287"/>
                </a:lnTo>
                <a:lnTo>
                  <a:pt x="1555" y="2290"/>
                </a:lnTo>
                <a:lnTo>
                  <a:pt x="1553" y="2290"/>
                </a:lnTo>
                <a:lnTo>
                  <a:pt x="1553" y="2290"/>
                </a:lnTo>
                <a:lnTo>
                  <a:pt x="1551" y="2292"/>
                </a:lnTo>
                <a:lnTo>
                  <a:pt x="1551" y="2294"/>
                </a:lnTo>
                <a:lnTo>
                  <a:pt x="1548" y="2296"/>
                </a:lnTo>
                <a:lnTo>
                  <a:pt x="1548" y="2298"/>
                </a:lnTo>
                <a:lnTo>
                  <a:pt x="1551" y="2300"/>
                </a:lnTo>
                <a:lnTo>
                  <a:pt x="1548" y="2304"/>
                </a:lnTo>
                <a:lnTo>
                  <a:pt x="1546" y="2304"/>
                </a:lnTo>
                <a:lnTo>
                  <a:pt x="1546" y="2308"/>
                </a:lnTo>
                <a:lnTo>
                  <a:pt x="1546" y="2310"/>
                </a:lnTo>
                <a:lnTo>
                  <a:pt x="1548" y="2310"/>
                </a:lnTo>
                <a:lnTo>
                  <a:pt x="1551" y="2313"/>
                </a:lnTo>
                <a:lnTo>
                  <a:pt x="1553" y="2315"/>
                </a:lnTo>
                <a:lnTo>
                  <a:pt x="1555" y="2315"/>
                </a:lnTo>
                <a:lnTo>
                  <a:pt x="1555" y="2317"/>
                </a:lnTo>
                <a:lnTo>
                  <a:pt x="1555" y="2319"/>
                </a:lnTo>
                <a:lnTo>
                  <a:pt x="1548" y="2323"/>
                </a:lnTo>
                <a:lnTo>
                  <a:pt x="1546" y="2323"/>
                </a:lnTo>
                <a:lnTo>
                  <a:pt x="1544" y="2323"/>
                </a:lnTo>
                <a:lnTo>
                  <a:pt x="1544" y="2325"/>
                </a:lnTo>
                <a:lnTo>
                  <a:pt x="1544" y="2329"/>
                </a:lnTo>
                <a:lnTo>
                  <a:pt x="1546" y="2329"/>
                </a:lnTo>
                <a:lnTo>
                  <a:pt x="1548" y="2331"/>
                </a:lnTo>
                <a:lnTo>
                  <a:pt x="1551" y="2331"/>
                </a:lnTo>
                <a:lnTo>
                  <a:pt x="1551" y="2331"/>
                </a:lnTo>
                <a:lnTo>
                  <a:pt x="1551" y="2331"/>
                </a:lnTo>
                <a:lnTo>
                  <a:pt x="1551" y="2331"/>
                </a:lnTo>
                <a:lnTo>
                  <a:pt x="1546" y="2331"/>
                </a:lnTo>
                <a:lnTo>
                  <a:pt x="1546" y="2331"/>
                </a:lnTo>
                <a:lnTo>
                  <a:pt x="1544" y="2331"/>
                </a:lnTo>
                <a:lnTo>
                  <a:pt x="1542" y="2334"/>
                </a:lnTo>
                <a:lnTo>
                  <a:pt x="1540" y="2334"/>
                </a:lnTo>
                <a:lnTo>
                  <a:pt x="1538" y="2336"/>
                </a:lnTo>
                <a:lnTo>
                  <a:pt x="1540" y="2338"/>
                </a:lnTo>
                <a:lnTo>
                  <a:pt x="1540" y="2338"/>
                </a:lnTo>
                <a:lnTo>
                  <a:pt x="1542" y="2338"/>
                </a:lnTo>
                <a:lnTo>
                  <a:pt x="1542" y="2340"/>
                </a:lnTo>
                <a:lnTo>
                  <a:pt x="1540" y="2342"/>
                </a:lnTo>
                <a:lnTo>
                  <a:pt x="1540" y="2344"/>
                </a:lnTo>
                <a:lnTo>
                  <a:pt x="1540" y="2346"/>
                </a:lnTo>
                <a:lnTo>
                  <a:pt x="1540" y="2348"/>
                </a:lnTo>
                <a:lnTo>
                  <a:pt x="1540" y="2350"/>
                </a:lnTo>
                <a:lnTo>
                  <a:pt x="1538" y="2350"/>
                </a:lnTo>
                <a:lnTo>
                  <a:pt x="1538" y="2352"/>
                </a:lnTo>
                <a:lnTo>
                  <a:pt x="1536" y="2352"/>
                </a:lnTo>
                <a:lnTo>
                  <a:pt x="1536" y="2352"/>
                </a:lnTo>
                <a:lnTo>
                  <a:pt x="1536" y="2350"/>
                </a:lnTo>
                <a:lnTo>
                  <a:pt x="1538" y="2348"/>
                </a:lnTo>
                <a:lnTo>
                  <a:pt x="1540" y="2344"/>
                </a:lnTo>
                <a:lnTo>
                  <a:pt x="1540" y="2342"/>
                </a:lnTo>
                <a:lnTo>
                  <a:pt x="1540" y="2340"/>
                </a:lnTo>
                <a:lnTo>
                  <a:pt x="1540" y="2340"/>
                </a:lnTo>
                <a:lnTo>
                  <a:pt x="1538" y="2340"/>
                </a:lnTo>
                <a:lnTo>
                  <a:pt x="1538" y="2340"/>
                </a:lnTo>
                <a:lnTo>
                  <a:pt x="1536" y="2344"/>
                </a:lnTo>
                <a:lnTo>
                  <a:pt x="1536" y="2344"/>
                </a:lnTo>
                <a:lnTo>
                  <a:pt x="1534" y="2346"/>
                </a:lnTo>
                <a:lnTo>
                  <a:pt x="1532" y="2346"/>
                </a:lnTo>
                <a:lnTo>
                  <a:pt x="1530" y="2346"/>
                </a:lnTo>
                <a:lnTo>
                  <a:pt x="1530" y="2346"/>
                </a:lnTo>
                <a:lnTo>
                  <a:pt x="1530" y="2346"/>
                </a:lnTo>
                <a:lnTo>
                  <a:pt x="1534" y="2344"/>
                </a:lnTo>
                <a:lnTo>
                  <a:pt x="1536" y="2344"/>
                </a:lnTo>
                <a:lnTo>
                  <a:pt x="1534" y="2342"/>
                </a:lnTo>
                <a:lnTo>
                  <a:pt x="1536" y="2340"/>
                </a:lnTo>
                <a:lnTo>
                  <a:pt x="1536" y="2340"/>
                </a:lnTo>
                <a:lnTo>
                  <a:pt x="1538" y="2334"/>
                </a:lnTo>
                <a:lnTo>
                  <a:pt x="1538" y="2334"/>
                </a:lnTo>
                <a:lnTo>
                  <a:pt x="1538" y="2331"/>
                </a:lnTo>
                <a:lnTo>
                  <a:pt x="1536" y="2331"/>
                </a:lnTo>
                <a:lnTo>
                  <a:pt x="1536" y="2331"/>
                </a:lnTo>
                <a:lnTo>
                  <a:pt x="1536" y="2331"/>
                </a:lnTo>
                <a:lnTo>
                  <a:pt x="1534" y="2334"/>
                </a:lnTo>
                <a:lnTo>
                  <a:pt x="1534" y="2334"/>
                </a:lnTo>
                <a:lnTo>
                  <a:pt x="1534" y="2336"/>
                </a:lnTo>
                <a:lnTo>
                  <a:pt x="1534" y="2336"/>
                </a:lnTo>
                <a:lnTo>
                  <a:pt x="1534" y="2336"/>
                </a:lnTo>
                <a:lnTo>
                  <a:pt x="1534" y="2338"/>
                </a:lnTo>
                <a:lnTo>
                  <a:pt x="1534" y="2338"/>
                </a:lnTo>
                <a:lnTo>
                  <a:pt x="1532" y="2338"/>
                </a:lnTo>
                <a:lnTo>
                  <a:pt x="1530" y="2338"/>
                </a:lnTo>
                <a:lnTo>
                  <a:pt x="1530" y="2340"/>
                </a:lnTo>
                <a:lnTo>
                  <a:pt x="1527" y="2340"/>
                </a:lnTo>
                <a:lnTo>
                  <a:pt x="1525" y="2340"/>
                </a:lnTo>
                <a:lnTo>
                  <a:pt x="1521" y="2340"/>
                </a:lnTo>
                <a:lnTo>
                  <a:pt x="1519" y="2342"/>
                </a:lnTo>
                <a:lnTo>
                  <a:pt x="1521" y="2344"/>
                </a:lnTo>
                <a:lnTo>
                  <a:pt x="1523" y="2344"/>
                </a:lnTo>
                <a:lnTo>
                  <a:pt x="1519" y="2346"/>
                </a:lnTo>
                <a:lnTo>
                  <a:pt x="1517" y="2348"/>
                </a:lnTo>
                <a:lnTo>
                  <a:pt x="1515" y="2350"/>
                </a:lnTo>
                <a:lnTo>
                  <a:pt x="1515" y="2350"/>
                </a:lnTo>
                <a:lnTo>
                  <a:pt x="1511" y="2352"/>
                </a:lnTo>
                <a:lnTo>
                  <a:pt x="1511" y="2354"/>
                </a:lnTo>
                <a:lnTo>
                  <a:pt x="1511" y="2357"/>
                </a:lnTo>
                <a:lnTo>
                  <a:pt x="1513" y="2359"/>
                </a:lnTo>
                <a:lnTo>
                  <a:pt x="1515" y="2359"/>
                </a:lnTo>
                <a:lnTo>
                  <a:pt x="1515" y="2359"/>
                </a:lnTo>
                <a:lnTo>
                  <a:pt x="1515" y="2359"/>
                </a:lnTo>
                <a:lnTo>
                  <a:pt x="1515" y="2359"/>
                </a:lnTo>
                <a:lnTo>
                  <a:pt x="1515" y="2357"/>
                </a:lnTo>
                <a:lnTo>
                  <a:pt x="1513" y="2357"/>
                </a:lnTo>
                <a:lnTo>
                  <a:pt x="1513" y="2354"/>
                </a:lnTo>
                <a:lnTo>
                  <a:pt x="1513" y="2354"/>
                </a:lnTo>
                <a:lnTo>
                  <a:pt x="1515" y="2354"/>
                </a:lnTo>
                <a:lnTo>
                  <a:pt x="1517" y="2354"/>
                </a:lnTo>
                <a:lnTo>
                  <a:pt x="1519" y="2352"/>
                </a:lnTo>
                <a:lnTo>
                  <a:pt x="1521" y="2350"/>
                </a:lnTo>
                <a:lnTo>
                  <a:pt x="1521" y="2352"/>
                </a:lnTo>
                <a:lnTo>
                  <a:pt x="1521" y="2352"/>
                </a:lnTo>
                <a:lnTo>
                  <a:pt x="1521" y="2354"/>
                </a:lnTo>
                <a:lnTo>
                  <a:pt x="1521" y="2354"/>
                </a:lnTo>
                <a:lnTo>
                  <a:pt x="1523" y="2357"/>
                </a:lnTo>
                <a:lnTo>
                  <a:pt x="1525" y="2359"/>
                </a:lnTo>
                <a:lnTo>
                  <a:pt x="1527" y="2359"/>
                </a:lnTo>
                <a:lnTo>
                  <a:pt x="1530" y="2359"/>
                </a:lnTo>
                <a:lnTo>
                  <a:pt x="1530" y="2359"/>
                </a:lnTo>
                <a:lnTo>
                  <a:pt x="1530" y="2357"/>
                </a:lnTo>
                <a:lnTo>
                  <a:pt x="1530" y="2357"/>
                </a:lnTo>
                <a:lnTo>
                  <a:pt x="1530" y="2357"/>
                </a:lnTo>
                <a:lnTo>
                  <a:pt x="1532" y="2357"/>
                </a:lnTo>
                <a:lnTo>
                  <a:pt x="1532" y="2359"/>
                </a:lnTo>
                <a:lnTo>
                  <a:pt x="1534" y="2359"/>
                </a:lnTo>
                <a:lnTo>
                  <a:pt x="1532" y="2361"/>
                </a:lnTo>
                <a:lnTo>
                  <a:pt x="1534" y="2363"/>
                </a:lnTo>
                <a:lnTo>
                  <a:pt x="1532" y="2365"/>
                </a:lnTo>
                <a:lnTo>
                  <a:pt x="1530" y="2367"/>
                </a:lnTo>
                <a:lnTo>
                  <a:pt x="1530" y="2367"/>
                </a:lnTo>
                <a:lnTo>
                  <a:pt x="1532" y="2369"/>
                </a:lnTo>
                <a:lnTo>
                  <a:pt x="1532" y="2371"/>
                </a:lnTo>
                <a:lnTo>
                  <a:pt x="1534" y="2371"/>
                </a:lnTo>
                <a:lnTo>
                  <a:pt x="1534" y="2371"/>
                </a:lnTo>
                <a:lnTo>
                  <a:pt x="1534" y="2371"/>
                </a:lnTo>
                <a:lnTo>
                  <a:pt x="1532" y="2373"/>
                </a:lnTo>
                <a:lnTo>
                  <a:pt x="1532" y="2371"/>
                </a:lnTo>
                <a:lnTo>
                  <a:pt x="1530" y="2371"/>
                </a:lnTo>
                <a:lnTo>
                  <a:pt x="1530" y="2371"/>
                </a:lnTo>
                <a:lnTo>
                  <a:pt x="1527" y="2371"/>
                </a:lnTo>
                <a:lnTo>
                  <a:pt x="1527" y="2371"/>
                </a:lnTo>
                <a:lnTo>
                  <a:pt x="1525" y="2373"/>
                </a:lnTo>
                <a:lnTo>
                  <a:pt x="1527" y="2373"/>
                </a:lnTo>
                <a:lnTo>
                  <a:pt x="1527" y="2373"/>
                </a:lnTo>
                <a:lnTo>
                  <a:pt x="1530" y="2375"/>
                </a:lnTo>
                <a:lnTo>
                  <a:pt x="1530" y="2375"/>
                </a:lnTo>
                <a:lnTo>
                  <a:pt x="1530" y="2375"/>
                </a:lnTo>
                <a:lnTo>
                  <a:pt x="1530" y="2378"/>
                </a:lnTo>
                <a:lnTo>
                  <a:pt x="1532" y="2378"/>
                </a:lnTo>
                <a:lnTo>
                  <a:pt x="1534" y="2378"/>
                </a:lnTo>
                <a:lnTo>
                  <a:pt x="1536" y="2378"/>
                </a:lnTo>
                <a:lnTo>
                  <a:pt x="1538" y="2375"/>
                </a:lnTo>
                <a:lnTo>
                  <a:pt x="1538" y="2373"/>
                </a:lnTo>
                <a:lnTo>
                  <a:pt x="1540" y="2371"/>
                </a:lnTo>
                <a:lnTo>
                  <a:pt x="1540" y="2371"/>
                </a:lnTo>
                <a:lnTo>
                  <a:pt x="1540" y="2375"/>
                </a:lnTo>
                <a:lnTo>
                  <a:pt x="1540" y="2378"/>
                </a:lnTo>
                <a:lnTo>
                  <a:pt x="1542" y="2378"/>
                </a:lnTo>
                <a:lnTo>
                  <a:pt x="1542" y="2380"/>
                </a:lnTo>
                <a:lnTo>
                  <a:pt x="1542" y="2380"/>
                </a:lnTo>
                <a:lnTo>
                  <a:pt x="1544" y="2382"/>
                </a:lnTo>
                <a:lnTo>
                  <a:pt x="1544" y="2382"/>
                </a:lnTo>
                <a:lnTo>
                  <a:pt x="1542" y="2382"/>
                </a:lnTo>
                <a:lnTo>
                  <a:pt x="1538" y="2380"/>
                </a:lnTo>
                <a:lnTo>
                  <a:pt x="1532" y="2380"/>
                </a:lnTo>
                <a:lnTo>
                  <a:pt x="1530" y="2380"/>
                </a:lnTo>
                <a:lnTo>
                  <a:pt x="1527" y="2378"/>
                </a:lnTo>
                <a:lnTo>
                  <a:pt x="1527" y="2382"/>
                </a:lnTo>
                <a:lnTo>
                  <a:pt x="1527" y="2384"/>
                </a:lnTo>
                <a:lnTo>
                  <a:pt x="1527" y="2386"/>
                </a:lnTo>
                <a:lnTo>
                  <a:pt x="1530" y="2386"/>
                </a:lnTo>
                <a:lnTo>
                  <a:pt x="1532" y="2388"/>
                </a:lnTo>
                <a:lnTo>
                  <a:pt x="1532" y="2386"/>
                </a:lnTo>
                <a:lnTo>
                  <a:pt x="1534" y="2386"/>
                </a:lnTo>
                <a:lnTo>
                  <a:pt x="1536" y="2388"/>
                </a:lnTo>
                <a:lnTo>
                  <a:pt x="1536" y="2388"/>
                </a:lnTo>
                <a:lnTo>
                  <a:pt x="1534" y="2388"/>
                </a:lnTo>
                <a:lnTo>
                  <a:pt x="1534" y="2388"/>
                </a:lnTo>
                <a:lnTo>
                  <a:pt x="1532" y="2388"/>
                </a:lnTo>
                <a:lnTo>
                  <a:pt x="1532" y="2390"/>
                </a:lnTo>
                <a:lnTo>
                  <a:pt x="1530" y="2392"/>
                </a:lnTo>
                <a:lnTo>
                  <a:pt x="1530" y="2399"/>
                </a:lnTo>
                <a:lnTo>
                  <a:pt x="1530" y="2403"/>
                </a:lnTo>
                <a:lnTo>
                  <a:pt x="1530" y="2405"/>
                </a:lnTo>
                <a:lnTo>
                  <a:pt x="1530" y="2405"/>
                </a:lnTo>
                <a:lnTo>
                  <a:pt x="1532" y="2405"/>
                </a:lnTo>
                <a:lnTo>
                  <a:pt x="1532" y="2407"/>
                </a:lnTo>
                <a:lnTo>
                  <a:pt x="1534" y="2405"/>
                </a:lnTo>
                <a:lnTo>
                  <a:pt x="1534" y="2403"/>
                </a:lnTo>
                <a:lnTo>
                  <a:pt x="1534" y="2401"/>
                </a:lnTo>
                <a:lnTo>
                  <a:pt x="1534" y="2401"/>
                </a:lnTo>
                <a:lnTo>
                  <a:pt x="1534" y="2399"/>
                </a:lnTo>
                <a:lnTo>
                  <a:pt x="1536" y="2396"/>
                </a:lnTo>
                <a:lnTo>
                  <a:pt x="1536" y="2396"/>
                </a:lnTo>
                <a:lnTo>
                  <a:pt x="1536" y="2399"/>
                </a:lnTo>
                <a:lnTo>
                  <a:pt x="1536" y="2399"/>
                </a:lnTo>
                <a:lnTo>
                  <a:pt x="1536" y="2399"/>
                </a:lnTo>
                <a:lnTo>
                  <a:pt x="1536" y="2401"/>
                </a:lnTo>
                <a:lnTo>
                  <a:pt x="1536" y="2401"/>
                </a:lnTo>
                <a:lnTo>
                  <a:pt x="1536" y="2403"/>
                </a:lnTo>
                <a:lnTo>
                  <a:pt x="1534" y="2403"/>
                </a:lnTo>
                <a:lnTo>
                  <a:pt x="1534" y="2405"/>
                </a:lnTo>
                <a:lnTo>
                  <a:pt x="1536" y="2407"/>
                </a:lnTo>
                <a:lnTo>
                  <a:pt x="1538" y="2407"/>
                </a:lnTo>
                <a:lnTo>
                  <a:pt x="1538" y="2409"/>
                </a:lnTo>
                <a:lnTo>
                  <a:pt x="1538" y="2409"/>
                </a:lnTo>
                <a:lnTo>
                  <a:pt x="1536" y="2407"/>
                </a:lnTo>
                <a:lnTo>
                  <a:pt x="1534" y="2407"/>
                </a:lnTo>
                <a:lnTo>
                  <a:pt x="1532" y="2407"/>
                </a:lnTo>
                <a:lnTo>
                  <a:pt x="1532" y="2409"/>
                </a:lnTo>
                <a:lnTo>
                  <a:pt x="1532" y="2411"/>
                </a:lnTo>
                <a:lnTo>
                  <a:pt x="1532" y="2411"/>
                </a:lnTo>
                <a:lnTo>
                  <a:pt x="1534" y="2413"/>
                </a:lnTo>
                <a:lnTo>
                  <a:pt x="1534" y="2415"/>
                </a:lnTo>
                <a:lnTo>
                  <a:pt x="1536" y="2413"/>
                </a:lnTo>
                <a:lnTo>
                  <a:pt x="1536" y="2415"/>
                </a:lnTo>
                <a:lnTo>
                  <a:pt x="1536" y="2415"/>
                </a:lnTo>
                <a:lnTo>
                  <a:pt x="1532" y="2415"/>
                </a:lnTo>
                <a:lnTo>
                  <a:pt x="1530" y="2417"/>
                </a:lnTo>
                <a:lnTo>
                  <a:pt x="1527" y="2419"/>
                </a:lnTo>
                <a:lnTo>
                  <a:pt x="1527" y="2419"/>
                </a:lnTo>
                <a:lnTo>
                  <a:pt x="1530" y="2422"/>
                </a:lnTo>
                <a:lnTo>
                  <a:pt x="1530" y="2422"/>
                </a:lnTo>
                <a:lnTo>
                  <a:pt x="1532" y="2424"/>
                </a:lnTo>
                <a:lnTo>
                  <a:pt x="1536" y="2424"/>
                </a:lnTo>
                <a:lnTo>
                  <a:pt x="1536" y="2426"/>
                </a:lnTo>
                <a:lnTo>
                  <a:pt x="1534" y="2424"/>
                </a:lnTo>
                <a:lnTo>
                  <a:pt x="1534" y="2428"/>
                </a:lnTo>
                <a:lnTo>
                  <a:pt x="1534" y="2428"/>
                </a:lnTo>
                <a:lnTo>
                  <a:pt x="1534" y="2430"/>
                </a:lnTo>
                <a:lnTo>
                  <a:pt x="1536" y="2430"/>
                </a:lnTo>
                <a:lnTo>
                  <a:pt x="1538" y="2430"/>
                </a:lnTo>
                <a:lnTo>
                  <a:pt x="1540" y="2426"/>
                </a:lnTo>
                <a:lnTo>
                  <a:pt x="1540" y="2424"/>
                </a:lnTo>
                <a:lnTo>
                  <a:pt x="1540" y="2424"/>
                </a:lnTo>
                <a:lnTo>
                  <a:pt x="1540" y="2426"/>
                </a:lnTo>
                <a:lnTo>
                  <a:pt x="1542" y="2428"/>
                </a:lnTo>
                <a:lnTo>
                  <a:pt x="1542" y="2428"/>
                </a:lnTo>
                <a:lnTo>
                  <a:pt x="1540" y="2428"/>
                </a:lnTo>
                <a:lnTo>
                  <a:pt x="1540" y="2428"/>
                </a:lnTo>
                <a:lnTo>
                  <a:pt x="1538" y="2432"/>
                </a:lnTo>
                <a:lnTo>
                  <a:pt x="1538" y="2434"/>
                </a:lnTo>
                <a:lnTo>
                  <a:pt x="1538" y="2434"/>
                </a:lnTo>
                <a:lnTo>
                  <a:pt x="1534" y="2430"/>
                </a:lnTo>
                <a:lnTo>
                  <a:pt x="1534" y="2430"/>
                </a:lnTo>
                <a:lnTo>
                  <a:pt x="1534" y="2430"/>
                </a:lnTo>
                <a:lnTo>
                  <a:pt x="1532" y="2426"/>
                </a:lnTo>
                <a:lnTo>
                  <a:pt x="1530" y="2424"/>
                </a:lnTo>
                <a:lnTo>
                  <a:pt x="1527" y="2422"/>
                </a:lnTo>
                <a:lnTo>
                  <a:pt x="1525" y="2422"/>
                </a:lnTo>
                <a:lnTo>
                  <a:pt x="1525" y="2424"/>
                </a:lnTo>
                <a:lnTo>
                  <a:pt x="1525" y="2424"/>
                </a:lnTo>
                <a:lnTo>
                  <a:pt x="1525" y="2426"/>
                </a:lnTo>
                <a:lnTo>
                  <a:pt x="1525" y="2428"/>
                </a:lnTo>
                <a:lnTo>
                  <a:pt x="1525" y="2428"/>
                </a:lnTo>
                <a:lnTo>
                  <a:pt x="1523" y="2428"/>
                </a:lnTo>
                <a:lnTo>
                  <a:pt x="1519" y="2428"/>
                </a:lnTo>
                <a:lnTo>
                  <a:pt x="1521" y="2430"/>
                </a:lnTo>
                <a:lnTo>
                  <a:pt x="1521" y="2432"/>
                </a:lnTo>
                <a:lnTo>
                  <a:pt x="1523" y="2436"/>
                </a:lnTo>
                <a:lnTo>
                  <a:pt x="1525" y="2436"/>
                </a:lnTo>
                <a:lnTo>
                  <a:pt x="1527" y="2436"/>
                </a:lnTo>
                <a:lnTo>
                  <a:pt x="1527" y="2436"/>
                </a:lnTo>
                <a:lnTo>
                  <a:pt x="1530" y="2438"/>
                </a:lnTo>
                <a:lnTo>
                  <a:pt x="1532" y="2438"/>
                </a:lnTo>
                <a:lnTo>
                  <a:pt x="1532" y="2438"/>
                </a:lnTo>
                <a:lnTo>
                  <a:pt x="1534" y="2438"/>
                </a:lnTo>
                <a:lnTo>
                  <a:pt x="1536" y="2438"/>
                </a:lnTo>
                <a:lnTo>
                  <a:pt x="1538" y="2440"/>
                </a:lnTo>
                <a:lnTo>
                  <a:pt x="1536" y="2447"/>
                </a:lnTo>
                <a:lnTo>
                  <a:pt x="1534" y="2445"/>
                </a:lnTo>
                <a:lnTo>
                  <a:pt x="1534" y="2447"/>
                </a:lnTo>
                <a:lnTo>
                  <a:pt x="1534" y="2449"/>
                </a:lnTo>
                <a:lnTo>
                  <a:pt x="1536" y="2449"/>
                </a:lnTo>
                <a:lnTo>
                  <a:pt x="1538" y="2449"/>
                </a:lnTo>
                <a:lnTo>
                  <a:pt x="1538" y="2449"/>
                </a:lnTo>
                <a:lnTo>
                  <a:pt x="1538" y="2449"/>
                </a:lnTo>
                <a:lnTo>
                  <a:pt x="1540" y="2449"/>
                </a:lnTo>
                <a:lnTo>
                  <a:pt x="1540" y="2451"/>
                </a:lnTo>
                <a:lnTo>
                  <a:pt x="1542" y="2453"/>
                </a:lnTo>
                <a:lnTo>
                  <a:pt x="1542" y="2455"/>
                </a:lnTo>
                <a:lnTo>
                  <a:pt x="1544" y="2455"/>
                </a:lnTo>
                <a:lnTo>
                  <a:pt x="1548" y="2453"/>
                </a:lnTo>
                <a:lnTo>
                  <a:pt x="1551" y="2451"/>
                </a:lnTo>
                <a:lnTo>
                  <a:pt x="1557" y="2449"/>
                </a:lnTo>
                <a:lnTo>
                  <a:pt x="1557" y="2449"/>
                </a:lnTo>
                <a:lnTo>
                  <a:pt x="1555" y="2447"/>
                </a:lnTo>
                <a:lnTo>
                  <a:pt x="1555" y="2447"/>
                </a:lnTo>
                <a:lnTo>
                  <a:pt x="1553" y="2447"/>
                </a:lnTo>
                <a:lnTo>
                  <a:pt x="1548" y="2445"/>
                </a:lnTo>
                <a:lnTo>
                  <a:pt x="1548" y="2445"/>
                </a:lnTo>
                <a:lnTo>
                  <a:pt x="1546" y="2443"/>
                </a:lnTo>
                <a:lnTo>
                  <a:pt x="1548" y="2443"/>
                </a:lnTo>
                <a:lnTo>
                  <a:pt x="1548" y="2443"/>
                </a:lnTo>
                <a:lnTo>
                  <a:pt x="1553" y="2445"/>
                </a:lnTo>
                <a:lnTo>
                  <a:pt x="1557" y="2447"/>
                </a:lnTo>
                <a:lnTo>
                  <a:pt x="1557" y="2449"/>
                </a:lnTo>
                <a:lnTo>
                  <a:pt x="1557" y="2451"/>
                </a:lnTo>
                <a:lnTo>
                  <a:pt x="1557" y="2451"/>
                </a:lnTo>
                <a:lnTo>
                  <a:pt x="1555" y="2453"/>
                </a:lnTo>
                <a:lnTo>
                  <a:pt x="1555" y="2453"/>
                </a:lnTo>
                <a:lnTo>
                  <a:pt x="1555" y="2453"/>
                </a:lnTo>
                <a:lnTo>
                  <a:pt x="1557" y="2457"/>
                </a:lnTo>
                <a:lnTo>
                  <a:pt x="1557" y="2457"/>
                </a:lnTo>
                <a:lnTo>
                  <a:pt x="1557" y="2457"/>
                </a:lnTo>
                <a:lnTo>
                  <a:pt x="1557" y="2459"/>
                </a:lnTo>
                <a:lnTo>
                  <a:pt x="1557" y="2459"/>
                </a:lnTo>
                <a:lnTo>
                  <a:pt x="1555" y="2461"/>
                </a:lnTo>
                <a:lnTo>
                  <a:pt x="1555" y="2461"/>
                </a:lnTo>
                <a:lnTo>
                  <a:pt x="1555" y="2459"/>
                </a:lnTo>
                <a:lnTo>
                  <a:pt x="1555" y="2459"/>
                </a:lnTo>
                <a:lnTo>
                  <a:pt x="1557" y="2457"/>
                </a:lnTo>
                <a:lnTo>
                  <a:pt x="1557" y="2457"/>
                </a:lnTo>
                <a:lnTo>
                  <a:pt x="1557" y="2455"/>
                </a:lnTo>
                <a:lnTo>
                  <a:pt x="1555" y="2455"/>
                </a:lnTo>
                <a:lnTo>
                  <a:pt x="1555" y="2455"/>
                </a:lnTo>
                <a:lnTo>
                  <a:pt x="1555" y="2453"/>
                </a:lnTo>
                <a:lnTo>
                  <a:pt x="1555" y="2453"/>
                </a:lnTo>
                <a:lnTo>
                  <a:pt x="1553" y="2453"/>
                </a:lnTo>
                <a:lnTo>
                  <a:pt x="1553" y="2453"/>
                </a:lnTo>
                <a:lnTo>
                  <a:pt x="1551" y="2455"/>
                </a:lnTo>
                <a:lnTo>
                  <a:pt x="1548" y="2455"/>
                </a:lnTo>
                <a:lnTo>
                  <a:pt x="1546" y="2457"/>
                </a:lnTo>
                <a:lnTo>
                  <a:pt x="1546" y="2457"/>
                </a:lnTo>
                <a:lnTo>
                  <a:pt x="1544" y="2455"/>
                </a:lnTo>
                <a:lnTo>
                  <a:pt x="1542" y="2457"/>
                </a:lnTo>
                <a:lnTo>
                  <a:pt x="1540" y="2455"/>
                </a:lnTo>
                <a:lnTo>
                  <a:pt x="1540" y="2455"/>
                </a:lnTo>
                <a:lnTo>
                  <a:pt x="1540" y="2455"/>
                </a:lnTo>
                <a:lnTo>
                  <a:pt x="1540" y="2457"/>
                </a:lnTo>
                <a:lnTo>
                  <a:pt x="1540" y="2457"/>
                </a:lnTo>
                <a:lnTo>
                  <a:pt x="1538" y="2457"/>
                </a:lnTo>
                <a:lnTo>
                  <a:pt x="1536" y="2457"/>
                </a:lnTo>
                <a:lnTo>
                  <a:pt x="1534" y="2457"/>
                </a:lnTo>
                <a:lnTo>
                  <a:pt x="1534" y="2455"/>
                </a:lnTo>
                <a:lnTo>
                  <a:pt x="1532" y="2455"/>
                </a:lnTo>
                <a:lnTo>
                  <a:pt x="1532" y="2455"/>
                </a:lnTo>
                <a:lnTo>
                  <a:pt x="1532" y="2457"/>
                </a:lnTo>
                <a:lnTo>
                  <a:pt x="1532" y="2457"/>
                </a:lnTo>
                <a:lnTo>
                  <a:pt x="1534" y="2459"/>
                </a:lnTo>
                <a:lnTo>
                  <a:pt x="1534" y="2461"/>
                </a:lnTo>
                <a:lnTo>
                  <a:pt x="1534" y="2461"/>
                </a:lnTo>
                <a:lnTo>
                  <a:pt x="1536" y="2461"/>
                </a:lnTo>
                <a:lnTo>
                  <a:pt x="1536" y="2464"/>
                </a:lnTo>
                <a:lnTo>
                  <a:pt x="1536" y="2464"/>
                </a:lnTo>
                <a:lnTo>
                  <a:pt x="1536" y="2466"/>
                </a:lnTo>
                <a:lnTo>
                  <a:pt x="1536" y="2466"/>
                </a:lnTo>
                <a:lnTo>
                  <a:pt x="1540" y="2466"/>
                </a:lnTo>
                <a:lnTo>
                  <a:pt x="1542" y="2466"/>
                </a:lnTo>
                <a:lnTo>
                  <a:pt x="1544" y="2466"/>
                </a:lnTo>
                <a:lnTo>
                  <a:pt x="1546" y="2466"/>
                </a:lnTo>
                <a:lnTo>
                  <a:pt x="1548" y="2464"/>
                </a:lnTo>
                <a:lnTo>
                  <a:pt x="1548" y="2464"/>
                </a:lnTo>
                <a:lnTo>
                  <a:pt x="1548" y="2464"/>
                </a:lnTo>
                <a:lnTo>
                  <a:pt x="1548" y="2464"/>
                </a:lnTo>
                <a:lnTo>
                  <a:pt x="1548" y="2466"/>
                </a:lnTo>
                <a:lnTo>
                  <a:pt x="1546" y="2468"/>
                </a:lnTo>
                <a:lnTo>
                  <a:pt x="1544" y="2468"/>
                </a:lnTo>
                <a:lnTo>
                  <a:pt x="1540" y="2470"/>
                </a:lnTo>
                <a:lnTo>
                  <a:pt x="1542" y="2470"/>
                </a:lnTo>
                <a:lnTo>
                  <a:pt x="1544" y="2472"/>
                </a:lnTo>
                <a:lnTo>
                  <a:pt x="1544" y="2474"/>
                </a:lnTo>
                <a:lnTo>
                  <a:pt x="1548" y="2474"/>
                </a:lnTo>
                <a:lnTo>
                  <a:pt x="1548" y="2474"/>
                </a:lnTo>
                <a:lnTo>
                  <a:pt x="1551" y="2474"/>
                </a:lnTo>
                <a:lnTo>
                  <a:pt x="1551" y="2472"/>
                </a:lnTo>
                <a:lnTo>
                  <a:pt x="1551" y="2470"/>
                </a:lnTo>
                <a:lnTo>
                  <a:pt x="1551" y="2468"/>
                </a:lnTo>
                <a:lnTo>
                  <a:pt x="1553" y="2468"/>
                </a:lnTo>
                <a:lnTo>
                  <a:pt x="1553" y="2466"/>
                </a:lnTo>
                <a:lnTo>
                  <a:pt x="1553" y="2464"/>
                </a:lnTo>
                <a:lnTo>
                  <a:pt x="1555" y="2464"/>
                </a:lnTo>
                <a:lnTo>
                  <a:pt x="1555" y="2464"/>
                </a:lnTo>
                <a:lnTo>
                  <a:pt x="1557" y="2464"/>
                </a:lnTo>
                <a:lnTo>
                  <a:pt x="1557" y="2466"/>
                </a:lnTo>
                <a:lnTo>
                  <a:pt x="1559" y="2466"/>
                </a:lnTo>
                <a:lnTo>
                  <a:pt x="1561" y="2464"/>
                </a:lnTo>
                <a:lnTo>
                  <a:pt x="1561" y="2464"/>
                </a:lnTo>
                <a:lnTo>
                  <a:pt x="1567" y="2464"/>
                </a:lnTo>
                <a:lnTo>
                  <a:pt x="1569" y="2464"/>
                </a:lnTo>
                <a:lnTo>
                  <a:pt x="1571" y="2466"/>
                </a:lnTo>
                <a:lnTo>
                  <a:pt x="1571" y="2466"/>
                </a:lnTo>
                <a:lnTo>
                  <a:pt x="1571" y="2466"/>
                </a:lnTo>
                <a:lnTo>
                  <a:pt x="1567" y="2466"/>
                </a:lnTo>
                <a:lnTo>
                  <a:pt x="1565" y="2466"/>
                </a:lnTo>
                <a:lnTo>
                  <a:pt x="1563" y="2466"/>
                </a:lnTo>
                <a:lnTo>
                  <a:pt x="1559" y="2470"/>
                </a:lnTo>
                <a:lnTo>
                  <a:pt x="1555" y="2470"/>
                </a:lnTo>
                <a:lnTo>
                  <a:pt x="1555" y="2468"/>
                </a:lnTo>
                <a:lnTo>
                  <a:pt x="1555" y="2468"/>
                </a:lnTo>
                <a:lnTo>
                  <a:pt x="1555" y="2468"/>
                </a:lnTo>
                <a:lnTo>
                  <a:pt x="1553" y="2470"/>
                </a:lnTo>
                <a:lnTo>
                  <a:pt x="1553" y="2470"/>
                </a:lnTo>
                <a:lnTo>
                  <a:pt x="1551" y="2472"/>
                </a:lnTo>
                <a:lnTo>
                  <a:pt x="1551" y="2476"/>
                </a:lnTo>
                <a:lnTo>
                  <a:pt x="1551" y="2476"/>
                </a:lnTo>
                <a:lnTo>
                  <a:pt x="1548" y="2478"/>
                </a:lnTo>
                <a:lnTo>
                  <a:pt x="1551" y="2478"/>
                </a:lnTo>
                <a:lnTo>
                  <a:pt x="1555" y="2480"/>
                </a:lnTo>
                <a:lnTo>
                  <a:pt x="1557" y="2482"/>
                </a:lnTo>
                <a:lnTo>
                  <a:pt x="1557" y="2480"/>
                </a:lnTo>
                <a:lnTo>
                  <a:pt x="1557" y="2478"/>
                </a:lnTo>
                <a:lnTo>
                  <a:pt x="1559" y="2478"/>
                </a:lnTo>
                <a:lnTo>
                  <a:pt x="1561" y="2476"/>
                </a:lnTo>
                <a:lnTo>
                  <a:pt x="1563" y="2474"/>
                </a:lnTo>
                <a:lnTo>
                  <a:pt x="1565" y="2472"/>
                </a:lnTo>
                <a:lnTo>
                  <a:pt x="1574" y="2468"/>
                </a:lnTo>
                <a:lnTo>
                  <a:pt x="1576" y="2470"/>
                </a:lnTo>
                <a:lnTo>
                  <a:pt x="1578" y="2470"/>
                </a:lnTo>
                <a:lnTo>
                  <a:pt x="1578" y="2470"/>
                </a:lnTo>
                <a:lnTo>
                  <a:pt x="1576" y="2472"/>
                </a:lnTo>
                <a:lnTo>
                  <a:pt x="1576" y="2474"/>
                </a:lnTo>
                <a:lnTo>
                  <a:pt x="1574" y="2474"/>
                </a:lnTo>
                <a:lnTo>
                  <a:pt x="1569" y="2478"/>
                </a:lnTo>
                <a:lnTo>
                  <a:pt x="1567" y="2482"/>
                </a:lnTo>
                <a:lnTo>
                  <a:pt x="1565" y="2482"/>
                </a:lnTo>
                <a:lnTo>
                  <a:pt x="1565" y="2482"/>
                </a:lnTo>
                <a:lnTo>
                  <a:pt x="1567" y="2482"/>
                </a:lnTo>
                <a:lnTo>
                  <a:pt x="1567" y="2480"/>
                </a:lnTo>
                <a:lnTo>
                  <a:pt x="1567" y="2478"/>
                </a:lnTo>
                <a:lnTo>
                  <a:pt x="1565" y="2478"/>
                </a:lnTo>
                <a:lnTo>
                  <a:pt x="1563" y="2478"/>
                </a:lnTo>
                <a:lnTo>
                  <a:pt x="1561" y="2478"/>
                </a:lnTo>
                <a:lnTo>
                  <a:pt x="1561" y="2478"/>
                </a:lnTo>
                <a:lnTo>
                  <a:pt x="1559" y="2480"/>
                </a:lnTo>
                <a:lnTo>
                  <a:pt x="1559" y="2480"/>
                </a:lnTo>
                <a:lnTo>
                  <a:pt x="1559" y="2482"/>
                </a:lnTo>
                <a:lnTo>
                  <a:pt x="1563" y="2484"/>
                </a:lnTo>
                <a:lnTo>
                  <a:pt x="1563" y="2487"/>
                </a:lnTo>
                <a:lnTo>
                  <a:pt x="1567" y="2487"/>
                </a:lnTo>
                <a:lnTo>
                  <a:pt x="1569" y="2489"/>
                </a:lnTo>
                <a:lnTo>
                  <a:pt x="1574" y="2489"/>
                </a:lnTo>
                <a:lnTo>
                  <a:pt x="1576" y="2491"/>
                </a:lnTo>
                <a:lnTo>
                  <a:pt x="1578" y="2489"/>
                </a:lnTo>
                <a:lnTo>
                  <a:pt x="1580" y="2489"/>
                </a:lnTo>
                <a:lnTo>
                  <a:pt x="1580" y="2484"/>
                </a:lnTo>
                <a:lnTo>
                  <a:pt x="1580" y="2482"/>
                </a:lnTo>
                <a:lnTo>
                  <a:pt x="1580" y="2480"/>
                </a:lnTo>
                <a:lnTo>
                  <a:pt x="1580" y="2476"/>
                </a:lnTo>
                <a:lnTo>
                  <a:pt x="1582" y="2472"/>
                </a:lnTo>
                <a:lnTo>
                  <a:pt x="1582" y="2470"/>
                </a:lnTo>
                <a:lnTo>
                  <a:pt x="1582" y="2468"/>
                </a:lnTo>
                <a:lnTo>
                  <a:pt x="1584" y="2468"/>
                </a:lnTo>
                <a:lnTo>
                  <a:pt x="1586" y="2466"/>
                </a:lnTo>
                <a:lnTo>
                  <a:pt x="1588" y="2466"/>
                </a:lnTo>
                <a:lnTo>
                  <a:pt x="1595" y="2464"/>
                </a:lnTo>
                <a:lnTo>
                  <a:pt x="1597" y="2464"/>
                </a:lnTo>
                <a:lnTo>
                  <a:pt x="1599" y="2461"/>
                </a:lnTo>
                <a:lnTo>
                  <a:pt x="1601" y="2461"/>
                </a:lnTo>
                <a:lnTo>
                  <a:pt x="1601" y="2459"/>
                </a:lnTo>
                <a:lnTo>
                  <a:pt x="1605" y="2457"/>
                </a:lnTo>
                <a:lnTo>
                  <a:pt x="1607" y="2457"/>
                </a:lnTo>
                <a:lnTo>
                  <a:pt x="1607" y="2459"/>
                </a:lnTo>
                <a:lnTo>
                  <a:pt x="1615" y="2459"/>
                </a:lnTo>
                <a:lnTo>
                  <a:pt x="1618" y="2459"/>
                </a:lnTo>
                <a:lnTo>
                  <a:pt x="1615" y="2457"/>
                </a:lnTo>
                <a:lnTo>
                  <a:pt x="1613" y="2453"/>
                </a:lnTo>
                <a:lnTo>
                  <a:pt x="1609" y="2449"/>
                </a:lnTo>
                <a:lnTo>
                  <a:pt x="1609" y="2447"/>
                </a:lnTo>
                <a:lnTo>
                  <a:pt x="1607" y="2447"/>
                </a:lnTo>
                <a:lnTo>
                  <a:pt x="1605" y="2447"/>
                </a:lnTo>
                <a:lnTo>
                  <a:pt x="1603" y="2447"/>
                </a:lnTo>
                <a:lnTo>
                  <a:pt x="1603" y="2447"/>
                </a:lnTo>
                <a:lnTo>
                  <a:pt x="1601" y="2445"/>
                </a:lnTo>
                <a:lnTo>
                  <a:pt x="1603" y="2445"/>
                </a:lnTo>
                <a:lnTo>
                  <a:pt x="1605" y="2445"/>
                </a:lnTo>
                <a:lnTo>
                  <a:pt x="1607" y="2445"/>
                </a:lnTo>
                <a:lnTo>
                  <a:pt x="1607" y="2443"/>
                </a:lnTo>
                <a:lnTo>
                  <a:pt x="1607" y="2443"/>
                </a:lnTo>
                <a:lnTo>
                  <a:pt x="1607" y="2440"/>
                </a:lnTo>
                <a:lnTo>
                  <a:pt x="1605" y="2436"/>
                </a:lnTo>
                <a:lnTo>
                  <a:pt x="1605" y="2434"/>
                </a:lnTo>
                <a:lnTo>
                  <a:pt x="1605" y="2434"/>
                </a:lnTo>
                <a:lnTo>
                  <a:pt x="1603" y="2434"/>
                </a:lnTo>
                <a:lnTo>
                  <a:pt x="1603" y="2434"/>
                </a:lnTo>
                <a:lnTo>
                  <a:pt x="1605" y="2434"/>
                </a:lnTo>
                <a:lnTo>
                  <a:pt x="1605" y="2432"/>
                </a:lnTo>
                <a:lnTo>
                  <a:pt x="1605" y="2430"/>
                </a:lnTo>
                <a:lnTo>
                  <a:pt x="1607" y="2426"/>
                </a:lnTo>
                <a:lnTo>
                  <a:pt x="1607" y="2426"/>
                </a:lnTo>
                <a:lnTo>
                  <a:pt x="1609" y="2422"/>
                </a:lnTo>
                <a:lnTo>
                  <a:pt x="1611" y="2422"/>
                </a:lnTo>
                <a:lnTo>
                  <a:pt x="1613" y="2419"/>
                </a:lnTo>
                <a:lnTo>
                  <a:pt x="1615" y="2419"/>
                </a:lnTo>
                <a:lnTo>
                  <a:pt x="1615" y="2417"/>
                </a:lnTo>
                <a:lnTo>
                  <a:pt x="1615" y="2417"/>
                </a:lnTo>
                <a:lnTo>
                  <a:pt x="1615" y="2415"/>
                </a:lnTo>
                <a:lnTo>
                  <a:pt x="1613" y="2415"/>
                </a:lnTo>
                <a:lnTo>
                  <a:pt x="1611" y="2415"/>
                </a:lnTo>
                <a:lnTo>
                  <a:pt x="1609" y="2415"/>
                </a:lnTo>
                <a:lnTo>
                  <a:pt x="1609" y="2415"/>
                </a:lnTo>
                <a:lnTo>
                  <a:pt x="1613" y="2413"/>
                </a:lnTo>
                <a:lnTo>
                  <a:pt x="1613" y="2413"/>
                </a:lnTo>
                <a:lnTo>
                  <a:pt x="1613" y="2411"/>
                </a:lnTo>
                <a:lnTo>
                  <a:pt x="1613" y="2411"/>
                </a:lnTo>
                <a:lnTo>
                  <a:pt x="1613" y="2413"/>
                </a:lnTo>
                <a:lnTo>
                  <a:pt x="1615" y="2415"/>
                </a:lnTo>
                <a:lnTo>
                  <a:pt x="1618" y="2415"/>
                </a:lnTo>
                <a:lnTo>
                  <a:pt x="1620" y="2417"/>
                </a:lnTo>
                <a:lnTo>
                  <a:pt x="1620" y="2417"/>
                </a:lnTo>
                <a:lnTo>
                  <a:pt x="1624" y="2415"/>
                </a:lnTo>
                <a:lnTo>
                  <a:pt x="1626" y="2413"/>
                </a:lnTo>
                <a:lnTo>
                  <a:pt x="1626" y="2413"/>
                </a:lnTo>
                <a:lnTo>
                  <a:pt x="1628" y="2403"/>
                </a:lnTo>
                <a:lnTo>
                  <a:pt x="1628" y="2403"/>
                </a:lnTo>
                <a:lnTo>
                  <a:pt x="1628" y="2401"/>
                </a:lnTo>
                <a:lnTo>
                  <a:pt x="1630" y="2396"/>
                </a:lnTo>
                <a:lnTo>
                  <a:pt x="1632" y="2394"/>
                </a:lnTo>
                <a:lnTo>
                  <a:pt x="1634" y="2390"/>
                </a:lnTo>
                <a:lnTo>
                  <a:pt x="1636" y="2390"/>
                </a:lnTo>
                <a:lnTo>
                  <a:pt x="1641" y="2388"/>
                </a:lnTo>
                <a:lnTo>
                  <a:pt x="1643" y="2386"/>
                </a:lnTo>
                <a:lnTo>
                  <a:pt x="1645" y="2384"/>
                </a:lnTo>
                <a:lnTo>
                  <a:pt x="1651" y="2380"/>
                </a:lnTo>
                <a:lnTo>
                  <a:pt x="1653" y="2380"/>
                </a:lnTo>
                <a:lnTo>
                  <a:pt x="1653" y="2378"/>
                </a:lnTo>
                <a:lnTo>
                  <a:pt x="1655" y="2378"/>
                </a:lnTo>
                <a:lnTo>
                  <a:pt x="1653" y="2375"/>
                </a:lnTo>
                <a:lnTo>
                  <a:pt x="1653" y="2375"/>
                </a:lnTo>
                <a:lnTo>
                  <a:pt x="1651" y="2375"/>
                </a:lnTo>
                <a:lnTo>
                  <a:pt x="1649" y="2375"/>
                </a:lnTo>
                <a:lnTo>
                  <a:pt x="1649" y="2375"/>
                </a:lnTo>
                <a:lnTo>
                  <a:pt x="1651" y="2375"/>
                </a:lnTo>
                <a:lnTo>
                  <a:pt x="1653" y="2373"/>
                </a:lnTo>
                <a:lnTo>
                  <a:pt x="1653" y="2371"/>
                </a:lnTo>
                <a:lnTo>
                  <a:pt x="1655" y="2371"/>
                </a:lnTo>
                <a:lnTo>
                  <a:pt x="1655" y="2367"/>
                </a:lnTo>
                <a:lnTo>
                  <a:pt x="1655" y="2365"/>
                </a:lnTo>
                <a:lnTo>
                  <a:pt x="1653" y="2363"/>
                </a:lnTo>
                <a:lnTo>
                  <a:pt x="1651" y="2363"/>
                </a:lnTo>
                <a:lnTo>
                  <a:pt x="1643" y="2361"/>
                </a:lnTo>
                <a:lnTo>
                  <a:pt x="1641" y="2361"/>
                </a:lnTo>
                <a:lnTo>
                  <a:pt x="1632" y="2352"/>
                </a:lnTo>
                <a:lnTo>
                  <a:pt x="1630" y="2350"/>
                </a:lnTo>
                <a:lnTo>
                  <a:pt x="1628" y="2348"/>
                </a:lnTo>
                <a:lnTo>
                  <a:pt x="1628" y="2346"/>
                </a:lnTo>
                <a:lnTo>
                  <a:pt x="1628" y="2346"/>
                </a:lnTo>
                <a:lnTo>
                  <a:pt x="1628" y="2344"/>
                </a:lnTo>
                <a:lnTo>
                  <a:pt x="1628" y="2342"/>
                </a:lnTo>
                <a:lnTo>
                  <a:pt x="1632" y="2338"/>
                </a:lnTo>
                <a:lnTo>
                  <a:pt x="1634" y="2336"/>
                </a:lnTo>
                <a:lnTo>
                  <a:pt x="1639" y="2329"/>
                </a:lnTo>
                <a:lnTo>
                  <a:pt x="1639" y="2329"/>
                </a:lnTo>
                <a:lnTo>
                  <a:pt x="1643" y="2327"/>
                </a:lnTo>
                <a:lnTo>
                  <a:pt x="1645" y="2327"/>
                </a:lnTo>
                <a:lnTo>
                  <a:pt x="1645" y="2327"/>
                </a:lnTo>
                <a:lnTo>
                  <a:pt x="1647" y="2325"/>
                </a:lnTo>
                <a:lnTo>
                  <a:pt x="1649" y="2323"/>
                </a:lnTo>
                <a:lnTo>
                  <a:pt x="1655" y="2325"/>
                </a:lnTo>
                <a:lnTo>
                  <a:pt x="1657" y="2325"/>
                </a:lnTo>
                <a:lnTo>
                  <a:pt x="1657" y="2323"/>
                </a:lnTo>
                <a:lnTo>
                  <a:pt x="1657" y="2323"/>
                </a:lnTo>
                <a:lnTo>
                  <a:pt x="1655" y="2321"/>
                </a:lnTo>
                <a:lnTo>
                  <a:pt x="1657" y="2319"/>
                </a:lnTo>
                <a:lnTo>
                  <a:pt x="1662" y="2315"/>
                </a:lnTo>
                <a:lnTo>
                  <a:pt x="1662" y="2313"/>
                </a:lnTo>
                <a:lnTo>
                  <a:pt x="1662" y="2313"/>
                </a:lnTo>
                <a:lnTo>
                  <a:pt x="1662" y="2310"/>
                </a:lnTo>
                <a:lnTo>
                  <a:pt x="1662" y="2308"/>
                </a:lnTo>
                <a:lnTo>
                  <a:pt x="1662" y="2302"/>
                </a:lnTo>
                <a:lnTo>
                  <a:pt x="1662" y="2300"/>
                </a:lnTo>
                <a:lnTo>
                  <a:pt x="1662" y="2300"/>
                </a:lnTo>
                <a:lnTo>
                  <a:pt x="1664" y="2298"/>
                </a:lnTo>
                <a:lnTo>
                  <a:pt x="1666" y="2294"/>
                </a:lnTo>
                <a:lnTo>
                  <a:pt x="1668" y="2292"/>
                </a:lnTo>
                <a:lnTo>
                  <a:pt x="1670" y="2292"/>
                </a:lnTo>
                <a:lnTo>
                  <a:pt x="1674" y="2290"/>
                </a:lnTo>
                <a:lnTo>
                  <a:pt x="1674" y="2290"/>
                </a:lnTo>
                <a:lnTo>
                  <a:pt x="1676" y="2290"/>
                </a:lnTo>
                <a:lnTo>
                  <a:pt x="1674" y="2287"/>
                </a:lnTo>
                <a:lnTo>
                  <a:pt x="1674" y="2287"/>
                </a:lnTo>
                <a:lnTo>
                  <a:pt x="1672" y="2287"/>
                </a:lnTo>
                <a:lnTo>
                  <a:pt x="1666" y="2285"/>
                </a:lnTo>
                <a:lnTo>
                  <a:pt x="1666" y="2283"/>
                </a:lnTo>
                <a:lnTo>
                  <a:pt x="1668" y="2283"/>
                </a:lnTo>
                <a:lnTo>
                  <a:pt x="1672" y="2281"/>
                </a:lnTo>
                <a:lnTo>
                  <a:pt x="1674" y="2281"/>
                </a:lnTo>
                <a:lnTo>
                  <a:pt x="1676" y="2281"/>
                </a:lnTo>
                <a:lnTo>
                  <a:pt x="1676" y="2283"/>
                </a:lnTo>
                <a:lnTo>
                  <a:pt x="1678" y="2285"/>
                </a:lnTo>
                <a:lnTo>
                  <a:pt x="1678" y="2287"/>
                </a:lnTo>
                <a:lnTo>
                  <a:pt x="1680" y="2287"/>
                </a:lnTo>
                <a:lnTo>
                  <a:pt x="1685" y="2285"/>
                </a:lnTo>
                <a:lnTo>
                  <a:pt x="1685" y="2285"/>
                </a:lnTo>
                <a:lnTo>
                  <a:pt x="1687" y="2283"/>
                </a:lnTo>
                <a:lnTo>
                  <a:pt x="1687" y="2281"/>
                </a:lnTo>
                <a:lnTo>
                  <a:pt x="1687" y="2279"/>
                </a:lnTo>
                <a:lnTo>
                  <a:pt x="1687" y="2277"/>
                </a:lnTo>
                <a:lnTo>
                  <a:pt x="1685" y="2275"/>
                </a:lnTo>
                <a:lnTo>
                  <a:pt x="1685" y="2275"/>
                </a:lnTo>
                <a:lnTo>
                  <a:pt x="1683" y="2275"/>
                </a:lnTo>
                <a:lnTo>
                  <a:pt x="1683" y="2275"/>
                </a:lnTo>
                <a:lnTo>
                  <a:pt x="1678" y="2275"/>
                </a:lnTo>
                <a:lnTo>
                  <a:pt x="1676" y="2275"/>
                </a:lnTo>
                <a:lnTo>
                  <a:pt x="1676" y="2277"/>
                </a:lnTo>
                <a:lnTo>
                  <a:pt x="1680" y="2277"/>
                </a:lnTo>
                <a:lnTo>
                  <a:pt x="1680" y="2277"/>
                </a:lnTo>
                <a:lnTo>
                  <a:pt x="1678" y="2279"/>
                </a:lnTo>
                <a:lnTo>
                  <a:pt x="1676" y="2279"/>
                </a:lnTo>
                <a:lnTo>
                  <a:pt x="1674" y="2279"/>
                </a:lnTo>
                <a:lnTo>
                  <a:pt x="1672" y="2279"/>
                </a:lnTo>
                <a:lnTo>
                  <a:pt x="1672" y="2279"/>
                </a:lnTo>
                <a:lnTo>
                  <a:pt x="1672" y="2277"/>
                </a:lnTo>
                <a:lnTo>
                  <a:pt x="1674" y="2277"/>
                </a:lnTo>
                <a:lnTo>
                  <a:pt x="1672" y="2277"/>
                </a:lnTo>
                <a:lnTo>
                  <a:pt x="1672" y="2277"/>
                </a:lnTo>
                <a:lnTo>
                  <a:pt x="1670" y="2275"/>
                </a:lnTo>
                <a:lnTo>
                  <a:pt x="1668" y="2275"/>
                </a:lnTo>
                <a:lnTo>
                  <a:pt x="1666" y="2273"/>
                </a:lnTo>
                <a:lnTo>
                  <a:pt x="1666" y="2271"/>
                </a:lnTo>
                <a:lnTo>
                  <a:pt x="1666" y="2266"/>
                </a:lnTo>
                <a:lnTo>
                  <a:pt x="1666" y="2264"/>
                </a:lnTo>
                <a:lnTo>
                  <a:pt x="1664" y="2258"/>
                </a:lnTo>
                <a:lnTo>
                  <a:pt x="1664" y="2256"/>
                </a:lnTo>
                <a:lnTo>
                  <a:pt x="1664" y="2254"/>
                </a:lnTo>
                <a:lnTo>
                  <a:pt x="1664" y="2252"/>
                </a:lnTo>
                <a:lnTo>
                  <a:pt x="1666" y="2252"/>
                </a:lnTo>
                <a:lnTo>
                  <a:pt x="1668" y="2250"/>
                </a:lnTo>
                <a:lnTo>
                  <a:pt x="1668" y="2250"/>
                </a:lnTo>
                <a:lnTo>
                  <a:pt x="1668" y="2250"/>
                </a:lnTo>
                <a:lnTo>
                  <a:pt x="1668" y="2252"/>
                </a:lnTo>
                <a:lnTo>
                  <a:pt x="1668" y="2252"/>
                </a:lnTo>
                <a:lnTo>
                  <a:pt x="1672" y="2252"/>
                </a:lnTo>
                <a:lnTo>
                  <a:pt x="1674" y="2254"/>
                </a:lnTo>
                <a:lnTo>
                  <a:pt x="1678" y="2254"/>
                </a:lnTo>
                <a:lnTo>
                  <a:pt x="1685" y="2258"/>
                </a:lnTo>
                <a:lnTo>
                  <a:pt x="1687" y="2258"/>
                </a:lnTo>
                <a:lnTo>
                  <a:pt x="1691" y="2258"/>
                </a:lnTo>
                <a:lnTo>
                  <a:pt x="1695" y="2256"/>
                </a:lnTo>
                <a:lnTo>
                  <a:pt x="1697" y="2256"/>
                </a:lnTo>
                <a:lnTo>
                  <a:pt x="1703" y="2254"/>
                </a:lnTo>
                <a:lnTo>
                  <a:pt x="1706" y="2252"/>
                </a:lnTo>
                <a:lnTo>
                  <a:pt x="1706" y="2250"/>
                </a:lnTo>
                <a:lnTo>
                  <a:pt x="1703" y="2245"/>
                </a:lnTo>
                <a:lnTo>
                  <a:pt x="1703" y="2243"/>
                </a:lnTo>
                <a:lnTo>
                  <a:pt x="1703" y="2241"/>
                </a:lnTo>
                <a:lnTo>
                  <a:pt x="1706" y="2237"/>
                </a:lnTo>
                <a:lnTo>
                  <a:pt x="1706" y="2235"/>
                </a:lnTo>
                <a:lnTo>
                  <a:pt x="1706" y="2235"/>
                </a:lnTo>
                <a:lnTo>
                  <a:pt x="1708" y="2235"/>
                </a:lnTo>
                <a:lnTo>
                  <a:pt x="1708" y="2231"/>
                </a:lnTo>
                <a:lnTo>
                  <a:pt x="1708" y="2229"/>
                </a:lnTo>
                <a:lnTo>
                  <a:pt x="1708" y="2229"/>
                </a:lnTo>
                <a:lnTo>
                  <a:pt x="1708" y="2227"/>
                </a:lnTo>
                <a:lnTo>
                  <a:pt x="1708" y="2227"/>
                </a:lnTo>
                <a:lnTo>
                  <a:pt x="1708" y="2227"/>
                </a:lnTo>
                <a:lnTo>
                  <a:pt x="1706" y="2225"/>
                </a:lnTo>
                <a:lnTo>
                  <a:pt x="1706" y="2225"/>
                </a:lnTo>
                <a:lnTo>
                  <a:pt x="1706" y="2222"/>
                </a:lnTo>
                <a:lnTo>
                  <a:pt x="1706" y="2220"/>
                </a:lnTo>
                <a:lnTo>
                  <a:pt x="1703" y="2218"/>
                </a:lnTo>
                <a:lnTo>
                  <a:pt x="1706" y="2218"/>
                </a:lnTo>
                <a:lnTo>
                  <a:pt x="1708" y="2218"/>
                </a:lnTo>
                <a:lnTo>
                  <a:pt x="1708" y="2220"/>
                </a:lnTo>
                <a:lnTo>
                  <a:pt x="1712" y="2220"/>
                </a:lnTo>
                <a:lnTo>
                  <a:pt x="1716" y="2220"/>
                </a:lnTo>
                <a:lnTo>
                  <a:pt x="1718" y="2220"/>
                </a:lnTo>
                <a:lnTo>
                  <a:pt x="1722" y="2220"/>
                </a:lnTo>
                <a:lnTo>
                  <a:pt x="1724" y="2220"/>
                </a:lnTo>
                <a:lnTo>
                  <a:pt x="1741" y="2218"/>
                </a:lnTo>
                <a:lnTo>
                  <a:pt x="1743" y="2218"/>
                </a:lnTo>
                <a:lnTo>
                  <a:pt x="1754" y="2216"/>
                </a:lnTo>
                <a:lnTo>
                  <a:pt x="1764" y="2212"/>
                </a:lnTo>
                <a:lnTo>
                  <a:pt x="1773" y="2208"/>
                </a:lnTo>
                <a:lnTo>
                  <a:pt x="1775" y="2206"/>
                </a:lnTo>
                <a:lnTo>
                  <a:pt x="1775" y="2204"/>
                </a:lnTo>
                <a:lnTo>
                  <a:pt x="1777" y="2199"/>
                </a:lnTo>
                <a:lnTo>
                  <a:pt x="1781" y="2195"/>
                </a:lnTo>
                <a:lnTo>
                  <a:pt x="1785" y="2187"/>
                </a:lnTo>
                <a:lnTo>
                  <a:pt x="1787" y="2185"/>
                </a:lnTo>
                <a:lnTo>
                  <a:pt x="1787" y="2183"/>
                </a:lnTo>
                <a:lnTo>
                  <a:pt x="1787" y="2178"/>
                </a:lnTo>
                <a:lnTo>
                  <a:pt x="1785" y="2178"/>
                </a:lnTo>
                <a:lnTo>
                  <a:pt x="1785" y="2176"/>
                </a:lnTo>
                <a:lnTo>
                  <a:pt x="1783" y="2176"/>
                </a:lnTo>
                <a:lnTo>
                  <a:pt x="1781" y="2176"/>
                </a:lnTo>
                <a:lnTo>
                  <a:pt x="1779" y="2174"/>
                </a:lnTo>
                <a:lnTo>
                  <a:pt x="1777" y="2172"/>
                </a:lnTo>
                <a:lnTo>
                  <a:pt x="1777" y="2170"/>
                </a:lnTo>
                <a:lnTo>
                  <a:pt x="1777" y="2166"/>
                </a:lnTo>
                <a:lnTo>
                  <a:pt x="1779" y="2164"/>
                </a:lnTo>
                <a:lnTo>
                  <a:pt x="1779" y="2162"/>
                </a:lnTo>
                <a:lnTo>
                  <a:pt x="1777" y="2157"/>
                </a:lnTo>
                <a:lnTo>
                  <a:pt x="1775" y="2155"/>
                </a:lnTo>
                <a:lnTo>
                  <a:pt x="1771" y="2153"/>
                </a:lnTo>
                <a:lnTo>
                  <a:pt x="1764" y="2149"/>
                </a:lnTo>
                <a:lnTo>
                  <a:pt x="1762" y="2147"/>
                </a:lnTo>
                <a:lnTo>
                  <a:pt x="1760" y="2147"/>
                </a:lnTo>
                <a:lnTo>
                  <a:pt x="1760" y="2143"/>
                </a:lnTo>
                <a:lnTo>
                  <a:pt x="1760" y="2143"/>
                </a:lnTo>
                <a:lnTo>
                  <a:pt x="1762" y="2143"/>
                </a:lnTo>
                <a:lnTo>
                  <a:pt x="1762" y="2143"/>
                </a:lnTo>
                <a:lnTo>
                  <a:pt x="1762" y="2139"/>
                </a:lnTo>
                <a:lnTo>
                  <a:pt x="1762" y="2139"/>
                </a:lnTo>
                <a:lnTo>
                  <a:pt x="1760" y="2136"/>
                </a:lnTo>
                <a:lnTo>
                  <a:pt x="1760" y="2134"/>
                </a:lnTo>
                <a:lnTo>
                  <a:pt x="1760" y="2132"/>
                </a:lnTo>
                <a:lnTo>
                  <a:pt x="1760" y="2128"/>
                </a:lnTo>
                <a:lnTo>
                  <a:pt x="1762" y="2124"/>
                </a:lnTo>
                <a:lnTo>
                  <a:pt x="1762" y="2124"/>
                </a:lnTo>
                <a:lnTo>
                  <a:pt x="1762" y="2124"/>
                </a:lnTo>
                <a:lnTo>
                  <a:pt x="1764" y="2124"/>
                </a:lnTo>
                <a:lnTo>
                  <a:pt x="1764" y="2122"/>
                </a:lnTo>
                <a:lnTo>
                  <a:pt x="1764" y="2122"/>
                </a:lnTo>
                <a:lnTo>
                  <a:pt x="1764" y="2115"/>
                </a:lnTo>
                <a:lnTo>
                  <a:pt x="1764" y="2113"/>
                </a:lnTo>
                <a:lnTo>
                  <a:pt x="1764" y="2115"/>
                </a:lnTo>
                <a:lnTo>
                  <a:pt x="1766" y="2120"/>
                </a:lnTo>
                <a:lnTo>
                  <a:pt x="1766" y="2122"/>
                </a:lnTo>
                <a:lnTo>
                  <a:pt x="1766" y="2122"/>
                </a:lnTo>
                <a:lnTo>
                  <a:pt x="1764" y="2124"/>
                </a:lnTo>
                <a:lnTo>
                  <a:pt x="1764" y="2124"/>
                </a:lnTo>
                <a:lnTo>
                  <a:pt x="1764" y="2124"/>
                </a:lnTo>
                <a:lnTo>
                  <a:pt x="1762" y="2126"/>
                </a:lnTo>
                <a:lnTo>
                  <a:pt x="1762" y="2126"/>
                </a:lnTo>
                <a:lnTo>
                  <a:pt x="1762" y="2130"/>
                </a:lnTo>
                <a:lnTo>
                  <a:pt x="1760" y="2134"/>
                </a:lnTo>
                <a:lnTo>
                  <a:pt x="1762" y="2136"/>
                </a:lnTo>
                <a:lnTo>
                  <a:pt x="1764" y="2141"/>
                </a:lnTo>
                <a:lnTo>
                  <a:pt x="1768" y="2143"/>
                </a:lnTo>
                <a:lnTo>
                  <a:pt x="1768" y="2145"/>
                </a:lnTo>
                <a:lnTo>
                  <a:pt x="1768" y="2145"/>
                </a:lnTo>
                <a:lnTo>
                  <a:pt x="1771" y="2147"/>
                </a:lnTo>
                <a:lnTo>
                  <a:pt x="1775" y="2145"/>
                </a:lnTo>
                <a:lnTo>
                  <a:pt x="1779" y="2147"/>
                </a:lnTo>
                <a:lnTo>
                  <a:pt x="1783" y="2149"/>
                </a:lnTo>
                <a:lnTo>
                  <a:pt x="1789" y="2151"/>
                </a:lnTo>
                <a:lnTo>
                  <a:pt x="1791" y="2153"/>
                </a:lnTo>
                <a:lnTo>
                  <a:pt x="1794" y="2153"/>
                </a:lnTo>
                <a:lnTo>
                  <a:pt x="1794" y="2153"/>
                </a:lnTo>
                <a:lnTo>
                  <a:pt x="1796" y="2153"/>
                </a:lnTo>
                <a:lnTo>
                  <a:pt x="1798" y="2151"/>
                </a:lnTo>
                <a:lnTo>
                  <a:pt x="1802" y="2151"/>
                </a:lnTo>
                <a:lnTo>
                  <a:pt x="1806" y="2151"/>
                </a:lnTo>
                <a:lnTo>
                  <a:pt x="1808" y="2153"/>
                </a:lnTo>
                <a:lnTo>
                  <a:pt x="1810" y="2153"/>
                </a:lnTo>
                <a:lnTo>
                  <a:pt x="1812" y="2153"/>
                </a:lnTo>
                <a:lnTo>
                  <a:pt x="1821" y="2151"/>
                </a:lnTo>
                <a:lnTo>
                  <a:pt x="1821" y="2149"/>
                </a:lnTo>
                <a:lnTo>
                  <a:pt x="1823" y="2149"/>
                </a:lnTo>
                <a:lnTo>
                  <a:pt x="1825" y="2147"/>
                </a:lnTo>
                <a:lnTo>
                  <a:pt x="1829" y="2145"/>
                </a:lnTo>
                <a:lnTo>
                  <a:pt x="1829" y="2143"/>
                </a:lnTo>
                <a:lnTo>
                  <a:pt x="1831" y="2139"/>
                </a:lnTo>
                <a:lnTo>
                  <a:pt x="1833" y="2136"/>
                </a:lnTo>
                <a:lnTo>
                  <a:pt x="1833" y="2134"/>
                </a:lnTo>
                <a:lnTo>
                  <a:pt x="1835" y="2134"/>
                </a:lnTo>
                <a:lnTo>
                  <a:pt x="1842" y="2128"/>
                </a:lnTo>
                <a:lnTo>
                  <a:pt x="1844" y="2126"/>
                </a:lnTo>
                <a:lnTo>
                  <a:pt x="1846" y="2124"/>
                </a:lnTo>
                <a:lnTo>
                  <a:pt x="1846" y="2120"/>
                </a:lnTo>
                <a:lnTo>
                  <a:pt x="1850" y="2113"/>
                </a:lnTo>
                <a:lnTo>
                  <a:pt x="1850" y="2111"/>
                </a:lnTo>
                <a:lnTo>
                  <a:pt x="1852" y="2109"/>
                </a:lnTo>
                <a:lnTo>
                  <a:pt x="1852" y="2109"/>
                </a:lnTo>
                <a:lnTo>
                  <a:pt x="1852" y="2107"/>
                </a:lnTo>
                <a:lnTo>
                  <a:pt x="1852" y="2105"/>
                </a:lnTo>
                <a:lnTo>
                  <a:pt x="1852" y="2105"/>
                </a:lnTo>
                <a:lnTo>
                  <a:pt x="1852" y="2101"/>
                </a:lnTo>
                <a:lnTo>
                  <a:pt x="1854" y="2101"/>
                </a:lnTo>
                <a:lnTo>
                  <a:pt x="1854" y="2099"/>
                </a:lnTo>
                <a:lnTo>
                  <a:pt x="1854" y="2097"/>
                </a:lnTo>
                <a:lnTo>
                  <a:pt x="1856" y="2097"/>
                </a:lnTo>
                <a:lnTo>
                  <a:pt x="1859" y="2095"/>
                </a:lnTo>
                <a:lnTo>
                  <a:pt x="1861" y="2092"/>
                </a:lnTo>
                <a:lnTo>
                  <a:pt x="1863" y="2092"/>
                </a:lnTo>
                <a:lnTo>
                  <a:pt x="1863" y="2090"/>
                </a:lnTo>
                <a:lnTo>
                  <a:pt x="1863" y="2090"/>
                </a:lnTo>
                <a:lnTo>
                  <a:pt x="1863" y="2088"/>
                </a:lnTo>
                <a:lnTo>
                  <a:pt x="1863" y="2086"/>
                </a:lnTo>
                <a:lnTo>
                  <a:pt x="1865" y="2086"/>
                </a:lnTo>
                <a:lnTo>
                  <a:pt x="1865" y="2086"/>
                </a:lnTo>
                <a:lnTo>
                  <a:pt x="1865" y="2084"/>
                </a:lnTo>
                <a:lnTo>
                  <a:pt x="1865" y="2082"/>
                </a:lnTo>
                <a:lnTo>
                  <a:pt x="1867" y="2082"/>
                </a:lnTo>
                <a:lnTo>
                  <a:pt x="1867" y="2080"/>
                </a:lnTo>
                <a:lnTo>
                  <a:pt x="1865" y="2078"/>
                </a:lnTo>
                <a:lnTo>
                  <a:pt x="1865" y="2078"/>
                </a:lnTo>
                <a:lnTo>
                  <a:pt x="1865" y="2076"/>
                </a:lnTo>
                <a:lnTo>
                  <a:pt x="1865" y="2076"/>
                </a:lnTo>
                <a:lnTo>
                  <a:pt x="1865" y="2078"/>
                </a:lnTo>
                <a:lnTo>
                  <a:pt x="1867" y="2078"/>
                </a:lnTo>
                <a:lnTo>
                  <a:pt x="1869" y="2080"/>
                </a:lnTo>
                <a:lnTo>
                  <a:pt x="1869" y="2080"/>
                </a:lnTo>
                <a:lnTo>
                  <a:pt x="1869" y="2080"/>
                </a:lnTo>
                <a:lnTo>
                  <a:pt x="1873" y="2078"/>
                </a:lnTo>
                <a:lnTo>
                  <a:pt x="1875" y="2080"/>
                </a:lnTo>
                <a:lnTo>
                  <a:pt x="1875" y="2080"/>
                </a:lnTo>
                <a:lnTo>
                  <a:pt x="1875" y="2082"/>
                </a:lnTo>
                <a:lnTo>
                  <a:pt x="1875" y="2082"/>
                </a:lnTo>
                <a:lnTo>
                  <a:pt x="1873" y="2082"/>
                </a:lnTo>
                <a:lnTo>
                  <a:pt x="1873" y="2082"/>
                </a:lnTo>
                <a:lnTo>
                  <a:pt x="1873" y="2086"/>
                </a:lnTo>
                <a:lnTo>
                  <a:pt x="1873" y="2088"/>
                </a:lnTo>
                <a:lnTo>
                  <a:pt x="1869" y="2088"/>
                </a:lnTo>
                <a:lnTo>
                  <a:pt x="1869" y="2090"/>
                </a:lnTo>
                <a:lnTo>
                  <a:pt x="1869" y="2092"/>
                </a:lnTo>
                <a:lnTo>
                  <a:pt x="1869" y="2092"/>
                </a:lnTo>
                <a:lnTo>
                  <a:pt x="1867" y="2092"/>
                </a:lnTo>
                <a:lnTo>
                  <a:pt x="1867" y="2092"/>
                </a:lnTo>
                <a:lnTo>
                  <a:pt x="1867" y="2095"/>
                </a:lnTo>
                <a:lnTo>
                  <a:pt x="1867" y="2097"/>
                </a:lnTo>
                <a:lnTo>
                  <a:pt x="1865" y="2099"/>
                </a:lnTo>
                <a:lnTo>
                  <a:pt x="1863" y="2099"/>
                </a:lnTo>
                <a:lnTo>
                  <a:pt x="1859" y="2103"/>
                </a:lnTo>
                <a:lnTo>
                  <a:pt x="1856" y="2103"/>
                </a:lnTo>
                <a:lnTo>
                  <a:pt x="1856" y="2103"/>
                </a:lnTo>
                <a:lnTo>
                  <a:pt x="1856" y="2105"/>
                </a:lnTo>
                <a:lnTo>
                  <a:pt x="1854" y="2103"/>
                </a:lnTo>
                <a:lnTo>
                  <a:pt x="1854" y="2103"/>
                </a:lnTo>
                <a:lnTo>
                  <a:pt x="1854" y="2105"/>
                </a:lnTo>
                <a:lnTo>
                  <a:pt x="1854" y="2107"/>
                </a:lnTo>
                <a:lnTo>
                  <a:pt x="1854" y="2107"/>
                </a:lnTo>
                <a:lnTo>
                  <a:pt x="1854" y="2109"/>
                </a:lnTo>
                <a:lnTo>
                  <a:pt x="1856" y="2107"/>
                </a:lnTo>
                <a:lnTo>
                  <a:pt x="1856" y="2105"/>
                </a:lnTo>
                <a:lnTo>
                  <a:pt x="1863" y="2101"/>
                </a:lnTo>
                <a:lnTo>
                  <a:pt x="1867" y="2099"/>
                </a:lnTo>
                <a:lnTo>
                  <a:pt x="1869" y="2095"/>
                </a:lnTo>
                <a:lnTo>
                  <a:pt x="1873" y="2092"/>
                </a:lnTo>
                <a:lnTo>
                  <a:pt x="1875" y="2088"/>
                </a:lnTo>
                <a:lnTo>
                  <a:pt x="1879" y="2082"/>
                </a:lnTo>
                <a:lnTo>
                  <a:pt x="1884" y="2071"/>
                </a:lnTo>
                <a:lnTo>
                  <a:pt x="1888" y="2065"/>
                </a:lnTo>
                <a:lnTo>
                  <a:pt x="1890" y="2061"/>
                </a:lnTo>
                <a:lnTo>
                  <a:pt x="1894" y="2057"/>
                </a:lnTo>
                <a:lnTo>
                  <a:pt x="1898" y="2055"/>
                </a:lnTo>
                <a:lnTo>
                  <a:pt x="1900" y="2053"/>
                </a:lnTo>
                <a:lnTo>
                  <a:pt x="1900" y="2051"/>
                </a:lnTo>
                <a:lnTo>
                  <a:pt x="1903" y="2048"/>
                </a:lnTo>
                <a:lnTo>
                  <a:pt x="1903" y="2046"/>
                </a:lnTo>
                <a:lnTo>
                  <a:pt x="1903" y="2044"/>
                </a:lnTo>
                <a:lnTo>
                  <a:pt x="1903" y="2040"/>
                </a:lnTo>
                <a:lnTo>
                  <a:pt x="1903" y="2036"/>
                </a:lnTo>
                <a:lnTo>
                  <a:pt x="1905" y="2034"/>
                </a:lnTo>
                <a:lnTo>
                  <a:pt x="1905" y="2032"/>
                </a:lnTo>
                <a:lnTo>
                  <a:pt x="1905" y="2032"/>
                </a:lnTo>
                <a:lnTo>
                  <a:pt x="1905" y="2030"/>
                </a:lnTo>
                <a:lnTo>
                  <a:pt x="1905" y="2030"/>
                </a:lnTo>
                <a:lnTo>
                  <a:pt x="1903" y="2025"/>
                </a:lnTo>
                <a:lnTo>
                  <a:pt x="1903" y="2023"/>
                </a:lnTo>
                <a:lnTo>
                  <a:pt x="1903" y="2023"/>
                </a:lnTo>
                <a:lnTo>
                  <a:pt x="1903" y="2021"/>
                </a:lnTo>
                <a:lnTo>
                  <a:pt x="1903" y="2019"/>
                </a:lnTo>
                <a:lnTo>
                  <a:pt x="1903" y="2019"/>
                </a:lnTo>
                <a:lnTo>
                  <a:pt x="1900" y="2017"/>
                </a:lnTo>
                <a:lnTo>
                  <a:pt x="1903" y="2017"/>
                </a:lnTo>
                <a:lnTo>
                  <a:pt x="1903" y="2017"/>
                </a:lnTo>
                <a:lnTo>
                  <a:pt x="1903" y="2015"/>
                </a:lnTo>
                <a:lnTo>
                  <a:pt x="1905" y="2013"/>
                </a:lnTo>
                <a:lnTo>
                  <a:pt x="1903" y="2011"/>
                </a:lnTo>
                <a:lnTo>
                  <a:pt x="1903" y="2011"/>
                </a:lnTo>
                <a:lnTo>
                  <a:pt x="1903" y="2011"/>
                </a:lnTo>
                <a:lnTo>
                  <a:pt x="1905" y="2011"/>
                </a:lnTo>
                <a:lnTo>
                  <a:pt x="1907" y="2006"/>
                </a:lnTo>
                <a:lnTo>
                  <a:pt x="1907" y="2006"/>
                </a:lnTo>
                <a:lnTo>
                  <a:pt x="1905" y="2006"/>
                </a:lnTo>
                <a:lnTo>
                  <a:pt x="1903" y="2004"/>
                </a:lnTo>
                <a:lnTo>
                  <a:pt x="1903" y="2002"/>
                </a:lnTo>
                <a:lnTo>
                  <a:pt x="1903" y="2004"/>
                </a:lnTo>
                <a:lnTo>
                  <a:pt x="1905" y="2004"/>
                </a:lnTo>
                <a:lnTo>
                  <a:pt x="1905" y="2004"/>
                </a:lnTo>
                <a:lnTo>
                  <a:pt x="1907" y="2004"/>
                </a:lnTo>
                <a:lnTo>
                  <a:pt x="1905" y="2002"/>
                </a:lnTo>
                <a:lnTo>
                  <a:pt x="1907" y="2002"/>
                </a:lnTo>
                <a:lnTo>
                  <a:pt x="1909" y="2002"/>
                </a:lnTo>
                <a:lnTo>
                  <a:pt x="1909" y="2002"/>
                </a:lnTo>
                <a:lnTo>
                  <a:pt x="1909" y="2004"/>
                </a:lnTo>
                <a:lnTo>
                  <a:pt x="1909" y="2004"/>
                </a:lnTo>
                <a:lnTo>
                  <a:pt x="1911" y="2000"/>
                </a:lnTo>
                <a:lnTo>
                  <a:pt x="1913" y="2000"/>
                </a:lnTo>
                <a:lnTo>
                  <a:pt x="1913" y="1998"/>
                </a:lnTo>
                <a:lnTo>
                  <a:pt x="1913" y="1998"/>
                </a:lnTo>
                <a:lnTo>
                  <a:pt x="1913" y="1998"/>
                </a:lnTo>
                <a:lnTo>
                  <a:pt x="1913" y="1998"/>
                </a:lnTo>
                <a:lnTo>
                  <a:pt x="1915" y="1998"/>
                </a:lnTo>
                <a:lnTo>
                  <a:pt x="1915" y="1996"/>
                </a:lnTo>
                <a:lnTo>
                  <a:pt x="1917" y="1994"/>
                </a:lnTo>
                <a:lnTo>
                  <a:pt x="1926" y="1990"/>
                </a:lnTo>
                <a:lnTo>
                  <a:pt x="1930" y="1986"/>
                </a:lnTo>
                <a:lnTo>
                  <a:pt x="1932" y="1983"/>
                </a:lnTo>
                <a:lnTo>
                  <a:pt x="1942" y="1979"/>
                </a:lnTo>
                <a:lnTo>
                  <a:pt x="1944" y="1979"/>
                </a:lnTo>
                <a:lnTo>
                  <a:pt x="1947" y="1979"/>
                </a:lnTo>
                <a:lnTo>
                  <a:pt x="1949" y="1979"/>
                </a:lnTo>
                <a:lnTo>
                  <a:pt x="1949" y="1979"/>
                </a:lnTo>
                <a:lnTo>
                  <a:pt x="1949" y="1979"/>
                </a:lnTo>
                <a:lnTo>
                  <a:pt x="1949" y="1977"/>
                </a:lnTo>
                <a:lnTo>
                  <a:pt x="1951" y="1977"/>
                </a:lnTo>
                <a:lnTo>
                  <a:pt x="1953" y="1975"/>
                </a:lnTo>
                <a:lnTo>
                  <a:pt x="1957" y="1973"/>
                </a:lnTo>
                <a:lnTo>
                  <a:pt x="1961" y="1973"/>
                </a:lnTo>
                <a:lnTo>
                  <a:pt x="1961" y="1971"/>
                </a:lnTo>
                <a:lnTo>
                  <a:pt x="1961" y="1971"/>
                </a:lnTo>
                <a:lnTo>
                  <a:pt x="1961" y="1971"/>
                </a:lnTo>
                <a:lnTo>
                  <a:pt x="1961" y="1971"/>
                </a:lnTo>
                <a:lnTo>
                  <a:pt x="1961" y="1969"/>
                </a:lnTo>
                <a:lnTo>
                  <a:pt x="1961" y="1969"/>
                </a:lnTo>
                <a:lnTo>
                  <a:pt x="1965" y="1967"/>
                </a:lnTo>
                <a:lnTo>
                  <a:pt x="1967" y="1967"/>
                </a:lnTo>
                <a:lnTo>
                  <a:pt x="1970" y="1967"/>
                </a:lnTo>
                <a:lnTo>
                  <a:pt x="1972" y="1967"/>
                </a:lnTo>
                <a:lnTo>
                  <a:pt x="1974" y="1967"/>
                </a:lnTo>
                <a:lnTo>
                  <a:pt x="1976" y="1967"/>
                </a:lnTo>
                <a:lnTo>
                  <a:pt x="1974" y="1969"/>
                </a:lnTo>
                <a:lnTo>
                  <a:pt x="1972" y="1967"/>
                </a:lnTo>
                <a:lnTo>
                  <a:pt x="1972" y="1969"/>
                </a:lnTo>
                <a:lnTo>
                  <a:pt x="1972" y="1969"/>
                </a:lnTo>
                <a:lnTo>
                  <a:pt x="1974" y="1969"/>
                </a:lnTo>
                <a:lnTo>
                  <a:pt x="1978" y="1969"/>
                </a:lnTo>
                <a:lnTo>
                  <a:pt x="1980" y="1967"/>
                </a:lnTo>
                <a:lnTo>
                  <a:pt x="1982" y="1967"/>
                </a:lnTo>
                <a:lnTo>
                  <a:pt x="1982" y="1967"/>
                </a:lnTo>
                <a:lnTo>
                  <a:pt x="1982" y="1965"/>
                </a:lnTo>
                <a:lnTo>
                  <a:pt x="1982" y="1965"/>
                </a:lnTo>
                <a:lnTo>
                  <a:pt x="1982" y="1965"/>
                </a:lnTo>
                <a:lnTo>
                  <a:pt x="1982" y="1962"/>
                </a:lnTo>
                <a:lnTo>
                  <a:pt x="1982" y="1962"/>
                </a:lnTo>
                <a:lnTo>
                  <a:pt x="1984" y="1962"/>
                </a:lnTo>
                <a:lnTo>
                  <a:pt x="1984" y="1965"/>
                </a:lnTo>
                <a:lnTo>
                  <a:pt x="1984" y="1965"/>
                </a:lnTo>
                <a:lnTo>
                  <a:pt x="1984" y="1967"/>
                </a:lnTo>
                <a:lnTo>
                  <a:pt x="1984" y="1967"/>
                </a:lnTo>
                <a:lnTo>
                  <a:pt x="1986" y="1967"/>
                </a:lnTo>
                <a:lnTo>
                  <a:pt x="1986" y="1967"/>
                </a:lnTo>
                <a:lnTo>
                  <a:pt x="1991" y="1967"/>
                </a:lnTo>
                <a:lnTo>
                  <a:pt x="1997" y="1967"/>
                </a:lnTo>
                <a:lnTo>
                  <a:pt x="1999" y="1967"/>
                </a:lnTo>
                <a:lnTo>
                  <a:pt x="1999" y="1965"/>
                </a:lnTo>
                <a:lnTo>
                  <a:pt x="2001" y="1965"/>
                </a:lnTo>
                <a:lnTo>
                  <a:pt x="1999" y="1962"/>
                </a:lnTo>
                <a:lnTo>
                  <a:pt x="1999" y="1962"/>
                </a:lnTo>
                <a:lnTo>
                  <a:pt x="1999" y="1960"/>
                </a:lnTo>
                <a:lnTo>
                  <a:pt x="2003" y="1956"/>
                </a:lnTo>
                <a:lnTo>
                  <a:pt x="2005" y="1956"/>
                </a:lnTo>
                <a:lnTo>
                  <a:pt x="2011" y="1954"/>
                </a:lnTo>
                <a:lnTo>
                  <a:pt x="2014" y="1952"/>
                </a:lnTo>
                <a:lnTo>
                  <a:pt x="2014" y="1950"/>
                </a:lnTo>
                <a:lnTo>
                  <a:pt x="2014" y="1946"/>
                </a:lnTo>
                <a:lnTo>
                  <a:pt x="2014" y="1944"/>
                </a:lnTo>
                <a:lnTo>
                  <a:pt x="2014" y="1941"/>
                </a:lnTo>
                <a:lnTo>
                  <a:pt x="2016" y="1937"/>
                </a:lnTo>
                <a:lnTo>
                  <a:pt x="2018" y="1935"/>
                </a:lnTo>
                <a:lnTo>
                  <a:pt x="2018" y="1935"/>
                </a:lnTo>
                <a:lnTo>
                  <a:pt x="2020" y="1933"/>
                </a:lnTo>
                <a:lnTo>
                  <a:pt x="2022" y="1931"/>
                </a:lnTo>
                <a:lnTo>
                  <a:pt x="2024" y="1929"/>
                </a:lnTo>
                <a:lnTo>
                  <a:pt x="2024" y="1927"/>
                </a:lnTo>
                <a:lnTo>
                  <a:pt x="2026" y="1925"/>
                </a:lnTo>
                <a:lnTo>
                  <a:pt x="2026" y="1921"/>
                </a:lnTo>
                <a:lnTo>
                  <a:pt x="2028" y="1918"/>
                </a:lnTo>
                <a:lnTo>
                  <a:pt x="2030" y="1916"/>
                </a:lnTo>
                <a:lnTo>
                  <a:pt x="2030" y="1916"/>
                </a:lnTo>
                <a:lnTo>
                  <a:pt x="2032" y="1914"/>
                </a:lnTo>
                <a:lnTo>
                  <a:pt x="2032" y="1912"/>
                </a:lnTo>
                <a:lnTo>
                  <a:pt x="2032" y="1906"/>
                </a:lnTo>
                <a:lnTo>
                  <a:pt x="2032" y="1902"/>
                </a:lnTo>
                <a:lnTo>
                  <a:pt x="2032" y="1895"/>
                </a:lnTo>
                <a:lnTo>
                  <a:pt x="2037" y="1891"/>
                </a:lnTo>
                <a:lnTo>
                  <a:pt x="2037" y="1891"/>
                </a:lnTo>
                <a:lnTo>
                  <a:pt x="2039" y="1889"/>
                </a:lnTo>
                <a:lnTo>
                  <a:pt x="2041" y="1887"/>
                </a:lnTo>
                <a:lnTo>
                  <a:pt x="2041" y="1887"/>
                </a:lnTo>
                <a:lnTo>
                  <a:pt x="2039" y="1883"/>
                </a:lnTo>
                <a:lnTo>
                  <a:pt x="2039" y="1881"/>
                </a:lnTo>
                <a:lnTo>
                  <a:pt x="2041" y="1879"/>
                </a:lnTo>
                <a:lnTo>
                  <a:pt x="2041" y="1874"/>
                </a:lnTo>
                <a:lnTo>
                  <a:pt x="2041" y="1870"/>
                </a:lnTo>
                <a:lnTo>
                  <a:pt x="2043" y="1866"/>
                </a:lnTo>
                <a:lnTo>
                  <a:pt x="2045" y="1860"/>
                </a:lnTo>
                <a:lnTo>
                  <a:pt x="2045" y="1860"/>
                </a:lnTo>
                <a:lnTo>
                  <a:pt x="2043" y="1856"/>
                </a:lnTo>
                <a:lnTo>
                  <a:pt x="2043" y="1851"/>
                </a:lnTo>
                <a:lnTo>
                  <a:pt x="2043" y="1847"/>
                </a:lnTo>
                <a:lnTo>
                  <a:pt x="2041" y="1843"/>
                </a:lnTo>
                <a:lnTo>
                  <a:pt x="2043" y="1835"/>
                </a:lnTo>
                <a:lnTo>
                  <a:pt x="2043" y="1832"/>
                </a:lnTo>
                <a:lnTo>
                  <a:pt x="2043" y="1835"/>
                </a:lnTo>
                <a:lnTo>
                  <a:pt x="2043" y="1835"/>
                </a:lnTo>
                <a:lnTo>
                  <a:pt x="2043" y="1832"/>
                </a:lnTo>
                <a:lnTo>
                  <a:pt x="2043" y="1830"/>
                </a:lnTo>
                <a:lnTo>
                  <a:pt x="2043" y="1828"/>
                </a:lnTo>
                <a:lnTo>
                  <a:pt x="2043" y="1828"/>
                </a:lnTo>
                <a:lnTo>
                  <a:pt x="2043" y="1828"/>
                </a:lnTo>
                <a:lnTo>
                  <a:pt x="2043" y="1826"/>
                </a:lnTo>
                <a:lnTo>
                  <a:pt x="2041" y="1828"/>
                </a:lnTo>
                <a:lnTo>
                  <a:pt x="2041" y="1826"/>
                </a:lnTo>
                <a:lnTo>
                  <a:pt x="2043" y="1824"/>
                </a:lnTo>
                <a:lnTo>
                  <a:pt x="2043" y="1822"/>
                </a:lnTo>
                <a:lnTo>
                  <a:pt x="2045" y="1820"/>
                </a:lnTo>
                <a:lnTo>
                  <a:pt x="2045" y="1820"/>
                </a:lnTo>
                <a:lnTo>
                  <a:pt x="2047" y="1818"/>
                </a:lnTo>
                <a:lnTo>
                  <a:pt x="2045" y="1816"/>
                </a:lnTo>
                <a:lnTo>
                  <a:pt x="2045" y="1816"/>
                </a:lnTo>
                <a:lnTo>
                  <a:pt x="2045" y="1816"/>
                </a:lnTo>
                <a:lnTo>
                  <a:pt x="2047" y="1816"/>
                </a:lnTo>
                <a:lnTo>
                  <a:pt x="2047" y="1814"/>
                </a:lnTo>
                <a:lnTo>
                  <a:pt x="2047" y="1814"/>
                </a:lnTo>
                <a:lnTo>
                  <a:pt x="2049" y="1816"/>
                </a:lnTo>
                <a:lnTo>
                  <a:pt x="2049" y="1818"/>
                </a:lnTo>
                <a:lnTo>
                  <a:pt x="2051" y="1818"/>
                </a:lnTo>
                <a:lnTo>
                  <a:pt x="2051" y="1818"/>
                </a:lnTo>
                <a:lnTo>
                  <a:pt x="2053" y="1816"/>
                </a:lnTo>
                <a:lnTo>
                  <a:pt x="2058" y="1814"/>
                </a:lnTo>
                <a:lnTo>
                  <a:pt x="2058" y="1812"/>
                </a:lnTo>
                <a:lnTo>
                  <a:pt x="2062" y="1805"/>
                </a:lnTo>
                <a:lnTo>
                  <a:pt x="2064" y="1799"/>
                </a:lnTo>
                <a:lnTo>
                  <a:pt x="2066" y="1797"/>
                </a:lnTo>
                <a:lnTo>
                  <a:pt x="2066" y="1795"/>
                </a:lnTo>
                <a:lnTo>
                  <a:pt x="2066" y="1793"/>
                </a:lnTo>
                <a:lnTo>
                  <a:pt x="2066" y="1793"/>
                </a:lnTo>
                <a:lnTo>
                  <a:pt x="2068" y="1793"/>
                </a:lnTo>
                <a:lnTo>
                  <a:pt x="2066" y="1795"/>
                </a:lnTo>
                <a:lnTo>
                  <a:pt x="2066" y="1795"/>
                </a:lnTo>
                <a:lnTo>
                  <a:pt x="2066" y="1795"/>
                </a:lnTo>
                <a:lnTo>
                  <a:pt x="2068" y="1795"/>
                </a:lnTo>
                <a:lnTo>
                  <a:pt x="2068" y="1793"/>
                </a:lnTo>
                <a:lnTo>
                  <a:pt x="2068" y="1791"/>
                </a:lnTo>
                <a:lnTo>
                  <a:pt x="2070" y="1791"/>
                </a:lnTo>
                <a:lnTo>
                  <a:pt x="2070" y="1791"/>
                </a:lnTo>
                <a:lnTo>
                  <a:pt x="2072" y="1786"/>
                </a:lnTo>
                <a:lnTo>
                  <a:pt x="2074" y="1784"/>
                </a:lnTo>
                <a:lnTo>
                  <a:pt x="2076" y="1784"/>
                </a:lnTo>
                <a:lnTo>
                  <a:pt x="2081" y="1782"/>
                </a:lnTo>
                <a:lnTo>
                  <a:pt x="2081" y="1782"/>
                </a:lnTo>
                <a:lnTo>
                  <a:pt x="2083" y="1778"/>
                </a:lnTo>
                <a:lnTo>
                  <a:pt x="2085" y="1776"/>
                </a:lnTo>
                <a:lnTo>
                  <a:pt x="2087" y="1774"/>
                </a:lnTo>
                <a:lnTo>
                  <a:pt x="2089" y="1772"/>
                </a:lnTo>
                <a:lnTo>
                  <a:pt x="2087" y="1770"/>
                </a:lnTo>
                <a:lnTo>
                  <a:pt x="2089" y="1772"/>
                </a:lnTo>
                <a:lnTo>
                  <a:pt x="2089" y="1772"/>
                </a:lnTo>
                <a:lnTo>
                  <a:pt x="2091" y="1767"/>
                </a:lnTo>
                <a:lnTo>
                  <a:pt x="2095" y="1763"/>
                </a:lnTo>
                <a:lnTo>
                  <a:pt x="2097" y="1759"/>
                </a:lnTo>
                <a:lnTo>
                  <a:pt x="2102" y="1753"/>
                </a:lnTo>
                <a:lnTo>
                  <a:pt x="2102" y="1747"/>
                </a:lnTo>
                <a:lnTo>
                  <a:pt x="2104" y="1747"/>
                </a:lnTo>
                <a:lnTo>
                  <a:pt x="2104" y="1744"/>
                </a:lnTo>
                <a:lnTo>
                  <a:pt x="2102" y="1742"/>
                </a:lnTo>
                <a:lnTo>
                  <a:pt x="2102" y="1742"/>
                </a:lnTo>
                <a:lnTo>
                  <a:pt x="2104" y="1740"/>
                </a:lnTo>
                <a:lnTo>
                  <a:pt x="2104" y="1740"/>
                </a:lnTo>
                <a:lnTo>
                  <a:pt x="2104" y="1740"/>
                </a:lnTo>
                <a:lnTo>
                  <a:pt x="2104" y="1738"/>
                </a:lnTo>
                <a:lnTo>
                  <a:pt x="2104" y="1736"/>
                </a:lnTo>
                <a:lnTo>
                  <a:pt x="2104" y="1732"/>
                </a:lnTo>
                <a:lnTo>
                  <a:pt x="2102" y="1732"/>
                </a:lnTo>
                <a:close/>
                <a:moveTo>
                  <a:pt x="1475" y="977"/>
                </a:moveTo>
                <a:lnTo>
                  <a:pt x="1475" y="977"/>
                </a:lnTo>
                <a:lnTo>
                  <a:pt x="1475" y="977"/>
                </a:lnTo>
                <a:lnTo>
                  <a:pt x="1473" y="979"/>
                </a:lnTo>
                <a:lnTo>
                  <a:pt x="1473" y="979"/>
                </a:lnTo>
                <a:lnTo>
                  <a:pt x="1471" y="981"/>
                </a:lnTo>
                <a:lnTo>
                  <a:pt x="1469" y="981"/>
                </a:lnTo>
                <a:lnTo>
                  <a:pt x="1469" y="983"/>
                </a:lnTo>
                <a:lnTo>
                  <a:pt x="1467" y="983"/>
                </a:lnTo>
                <a:lnTo>
                  <a:pt x="1465" y="986"/>
                </a:lnTo>
                <a:lnTo>
                  <a:pt x="1458" y="988"/>
                </a:lnTo>
                <a:lnTo>
                  <a:pt x="1458" y="988"/>
                </a:lnTo>
                <a:lnTo>
                  <a:pt x="1458" y="988"/>
                </a:lnTo>
                <a:lnTo>
                  <a:pt x="1456" y="990"/>
                </a:lnTo>
                <a:lnTo>
                  <a:pt x="1456" y="990"/>
                </a:lnTo>
                <a:lnTo>
                  <a:pt x="1448" y="992"/>
                </a:lnTo>
                <a:lnTo>
                  <a:pt x="1442" y="994"/>
                </a:lnTo>
                <a:lnTo>
                  <a:pt x="1439" y="996"/>
                </a:lnTo>
                <a:lnTo>
                  <a:pt x="1437" y="998"/>
                </a:lnTo>
                <a:lnTo>
                  <a:pt x="1435" y="998"/>
                </a:lnTo>
                <a:lnTo>
                  <a:pt x="1433" y="998"/>
                </a:lnTo>
                <a:lnTo>
                  <a:pt x="1431" y="998"/>
                </a:lnTo>
                <a:lnTo>
                  <a:pt x="1429" y="998"/>
                </a:lnTo>
                <a:lnTo>
                  <a:pt x="1427" y="1000"/>
                </a:lnTo>
                <a:lnTo>
                  <a:pt x="1425" y="1000"/>
                </a:lnTo>
                <a:lnTo>
                  <a:pt x="1425" y="1000"/>
                </a:lnTo>
                <a:lnTo>
                  <a:pt x="1425" y="1000"/>
                </a:lnTo>
                <a:lnTo>
                  <a:pt x="1425" y="1000"/>
                </a:lnTo>
                <a:lnTo>
                  <a:pt x="1423" y="1000"/>
                </a:lnTo>
                <a:lnTo>
                  <a:pt x="1423" y="1000"/>
                </a:lnTo>
                <a:lnTo>
                  <a:pt x="1421" y="1000"/>
                </a:lnTo>
                <a:lnTo>
                  <a:pt x="1421" y="1000"/>
                </a:lnTo>
                <a:lnTo>
                  <a:pt x="1419" y="1000"/>
                </a:lnTo>
                <a:lnTo>
                  <a:pt x="1419" y="1000"/>
                </a:lnTo>
                <a:lnTo>
                  <a:pt x="1419" y="1000"/>
                </a:lnTo>
                <a:lnTo>
                  <a:pt x="1416" y="1000"/>
                </a:lnTo>
                <a:lnTo>
                  <a:pt x="1416" y="1000"/>
                </a:lnTo>
                <a:lnTo>
                  <a:pt x="1421" y="998"/>
                </a:lnTo>
                <a:lnTo>
                  <a:pt x="1421" y="998"/>
                </a:lnTo>
                <a:lnTo>
                  <a:pt x="1421" y="998"/>
                </a:lnTo>
                <a:lnTo>
                  <a:pt x="1419" y="998"/>
                </a:lnTo>
                <a:lnTo>
                  <a:pt x="1419" y="998"/>
                </a:lnTo>
                <a:lnTo>
                  <a:pt x="1419" y="998"/>
                </a:lnTo>
                <a:lnTo>
                  <a:pt x="1419" y="998"/>
                </a:lnTo>
                <a:lnTo>
                  <a:pt x="1419" y="998"/>
                </a:lnTo>
                <a:lnTo>
                  <a:pt x="1416" y="998"/>
                </a:lnTo>
                <a:lnTo>
                  <a:pt x="1416" y="998"/>
                </a:lnTo>
                <a:lnTo>
                  <a:pt x="1414" y="996"/>
                </a:lnTo>
                <a:lnTo>
                  <a:pt x="1412" y="996"/>
                </a:lnTo>
                <a:lnTo>
                  <a:pt x="1412" y="996"/>
                </a:lnTo>
                <a:lnTo>
                  <a:pt x="1410" y="996"/>
                </a:lnTo>
                <a:lnTo>
                  <a:pt x="1410" y="994"/>
                </a:lnTo>
                <a:lnTo>
                  <a:pt x="1410" y="994"/>
                </a:lnTo>
                <a:lnTo>
                  <a:pt x="1412" y="992"/>
                </a:lnTo>
                <a:lnTo>
                  <a:pt x="1412" y="992"/>
                </a:lnTo>
                <a:lnTo>
                  <a:pt x="1412" y="992"/>
                </a:lnTo>
                <a:lnTo>
                  <a:pt x="1412" y="992"/>
                </a:lnTo>
                <a:lnTo>
                  <a:pt x="1412" y="992"/>
                </a:lnTo>
                <a:lnTo>
                  <a:pt x="1412" y="992"/>
                </a:lnTo>
                <a:lnTo>
                  <a:pt x="1414" y="990"/>
                </a:lnTo>
                <a:lnTo>
                  <a:pt x="1414" y="990"/>
                </a:lnTo>
                <a:lnTo>
                  <a:pt x="1414" y="990"/>
                </a:lnTo>
                <a:lnTo>
                  <a:pt x="1414" y="990"/>
                </a:lnTo>
                <a:lnTo>
                  <a:pt x="1414" y="988"/>
                </a:lnTo>
                <a:lnTo>
                  <a:pt x="1414" y="986"/>
                </a:lnTo>
                <a:lnTo>
                  <a:pt x="1416" y="986"/>
                </a:lnTo>
                <a:lnTo>
                  <a:pt x="1416" y="986"/>
                </a:lnTo>
                <a:lnTo>
                  <a:pt x="1416" y="983"/>
                </a:lnTo>
                <a:lnTo>
                  <a:pt x="1419" y="983"/>
                </a:lnTo>
                <a:lnTo>
                  <a:pt x="1419" y="983"/>
                </a:lnTo>
                <a:lnTo>
                  <a:pt x="1419" y="983"/>
                </a:lnTo>
                <a:lnTo>
                  <a:pt x="1419" y="981"/>
                </a:lnTo>
                <a:lnTo>
                  <a:pt x="1419" y="981"/>
                </a:lnTo>
                <a:lnTo>
                  <a:pt x="1421" y="979"/>
                </a:lnTo>
                <a:lnTo>
                  <a:pt x="1421" y="979"/>
                </a:lnTo>
                <a:lnTo>
                  <a:pt x="1421" y="979"/>
                </a:lnTo>
                <a:lnTo>
                  <a:pt x="1421" y="979"/>
                </a:lnTo>
                <a:lnTo>
                  <a:pt x="1421" y="979"/>
                </a:lnTo>
                <a:lnTo>
                  <a:pt x="1421" y="979"/>
                </a:lnTo>
                <a:lnTo>
                  <a:pt x="1423" y="979"/>
                </a:lnTo>
                <a:lnTo>
                  <a:pt x="1423" y="979"/>
                </a:lnTo>
                <a:lnTo>
                  <a:pt x="1423" y="979"/>
                </a:lnTo>
                <a:lnTo>
                  <a:pt x="1423" y="981"/>
                </a:lnTo>
                <a:lnTo>
                  <a:pt x="1423" y="981"/>
                </a:lnTo>
                <a:lnTo>
                  <a:pt x="1423" y="981"/>
                </a:lnTo>
                <a:lnTo>
                  <a:pt x="1423" y="981"/>
                </a:lnTo>
                <a:lnTo>
                  <a:pt x="1425" y="981"/>
                </a:lnTo>
                <a:lnTo>
                  <a:pt x="1425" y="981"/>
                </a:lnTo>
                <a:lnTo>
                  <a:pt x="1425" y="981"/>
                </a:lnTo>
                <a:lnTo>
                  <a:pt x="1425" y="981"/>
                </a:lnTo>
                <a:lnTo>
                  <a:pt x="1425" y="983"/>
                </a:lnTo>
                <a:lnTo>
                  <a:pt x="1425" y="983"/>
                </a:lnTo>
                <a:lnTo>
                  <a:pt x="1425" y="986"/>
                </a:lnTo>
                <a:lnTo>
                  <a:pt x="1425" y="986"/>
                </a:lnTo>
                <a:lnTo>
                  <a:pt x="1423" y="986"/>
                </a:lnTo>
                <a:lnTo>
                  <a:pt x="1419" y="986"/>
                </a:lnTo>
                <a:lnTo>
                  <a:pt x="1416" y="986"/>
                </a:lnTo>
                <a:lnTo>
                  <a:pt x="1416" y="986"/>
                </a:lnTo>
                <a:lnTo>
                  <a:pt x="1416" y="986"/>
                </a:lnTo>
                <a:lnTo>
                  <a:pt x="1416" y="986"/>
                </a:lnTo>
                <a:lnTo>
                  <a:pt x="1416" y="988"/>
                </a:lnTo>
                <a:lnTo>
                  <a:pt x="1414" y="988"/>
                </a:lnTo>
                <a:lnTo>
                  <a:pt x="1416" y="990"/>
                </a:lnTo>
                <a:lnTo>
                  <a:pt x="1416" y="990"/>
                </a:lnTo>
                <a:lnTo>
                  <a:pt x="1419" y="990"/>
                </a:lnTo>
                <a:lnTo>
                  <a:pt x="1419" y="990"/>
                </a:lnTo>
                <a:lnTo>
                  <a:pt x="1421" y="990"/>
                </a:lnTo>
                <a:lnTo>
                  <a:pt x="1423" y="990"/>
                </a:lnTo>
                <a:lnTo>
                  <a:pt x="1423" y="990"/>
                </a:lnTo>
                <a:lnTo>
                  <a:pt x="1423" y="990"/>
                </a:lnTo>
                <a:lnTo>
                  <a:pt x="1425" y="992"/>
                </a:lnTo>
                <a:lnTo>
                  <a:pt x="1425" y="992"/>
                </a:lnTo>
                <a:lnTo>
                  <a:pt x="1425" y="990"/>
                </a:lnTo>
                <a:lnTo>
                  <a:pt x="1425" y="990"/>
                </a:lnTo>
                <a:lnTo>
                  <a:pt x="1425" y="988"/>
                </a:lnTo>
                <a:lnTo>
                  <a:pt x="1427" y="988"/>
                </a:lnTo>
                <a:lnTo>
                  <a:pt x="1429" y="988"/>
                </a:lnTo>
                <a:lnTo>
                  <a:pt x="1431" y="986"/>
                </a:lnTo>
                <a:lnTo>
                  <a:pt x="1433" y="986"/>
                </a:lnTo>
                <a:lnTo>
                  <a:pt x="1433" y="986"/>
                </a:lnTo>
                <a:lnTo>
                  <a:pt x="1433" y="986"/>
                </a:lnTo>
                <a:lnTo>
                  <a:pt x="1433" y="986"/>
                </a:lnTo>
                <a:lnTo>
                  <a:pt x="1433" y="986"/>
                </a:lnTo>
                <a:lnTo>
                  <a:pt x="1433" y="986"/>
                </a:lnTo>
                <a:lnTo>
                  <a:pt x="1433" y="986"/>
                </a:lnTo>
                <a:lnTo>
                  <a:pt x="1433" y="986"/>
                </a:lnTo>
                <a:lnTo>
                  <a:pt x="1433" y="983"/>
                </a:lnTo>
                <a:lnTo>
                  <a:pt x="1435" y="983"/>
                </a:lnTo>
                <a:lnTo>
                  <a:pt x="1439" y="979"/>
                </a:lnTo>
                <a:lnTo>
                  <a:pt x="1439" y="979"/>
                </a:lnTo>
                <a:lnTo>
                  <a:pt x="1442" y="979"/>
                </a:lnTo>
                <a:lnTo>
                  <a:pt x="1446" y="979"/>
                </a:lnTo>
                <a:lnTo>
                  <a:pt x="1448" y="979"/>
                </a:lnTo>
                <a:lnTo>
                  <a:pt x="1452" y="979"/>
                </a:lnTo>
                <a:lnTo>
                  <a:pt x="1454" y="981"/>
                </a:lnTo>
                <a:lnTo>
                  <a:pt x="1454" y="981"/>
                </a:lnTo>
                <a:lnTo>
                  <a:pt x="1458" y="981"/>
                </a:lnTo>
                <a:lnTo>
                  <a:pt x="1458" y="981"/>
                </a:lnTo>
                <a:lnTo>
                  <a:pt x="1458" y="981"/>
                </a:lnTo>
                <a:lnTo>
                  <a:pt x="1456" y="979"/>
                </a:lnTo>
                <a:lnTo>
                  <a:pt x="1454" y="979"/>
                </a:lnTo>
                <a:lnTo>
                  <a:pt x="1454" y="979"/>
                </a:lnTo>
                <a:lnTo>
                  <a:pt x="1454" y="979"/>
                </a:lnTo>
                <a:lnTo>
                  <a:pt x="1454" y="979"/>
                </a:lnTo>
                <a:lnTo>
                  <a:pt x="1454" y="979"/>
                </a:lnTo>
                <a:lnTo>
                  <a:pt x="1456" y="979"/>
                </a:lnTo>
                <a:lnTo>
                  <a:pt x="1456" y="977"/>
                </a:lnTo>
                <a:lnTo>
                  <a:pt x="1456" y="977"/>
                </a:lnTo>
                <a:lnTo>
                  <a:pt x="1458" y="977"/>
                </a:lnTo>
                <a:lnTo>
                  <a:pt x="1460" y="977"/>
                </a:lnTo>
                <a:lnTo>
                  <a:pt x="1465" y="975"/>
                </a:lnTo>
                <a:lnTo>
                  <a:pt x="1465" y="975"/>
                </a:lnTo>
                <a:lnTo>
                  <a:pt x="1465" y="975"/>
                </a:lnTo>
                <a:lnTo>
                  <a:pt x="1467" y="975"/>
                </a:lnTo>
                <a:lnTo>
                  <a:pt x="1469" y="975"/>
                </a:lnTo>
                <a:lnTo>
                  <a:pt x="1471" y="975"/>
                </a:lnTo>
                <a:lnTo>
                  <a:pt x="1471" y="975"/>
                </a:lnTo>
                <a:lnTo>
                  <a:pt x="1473" y="975"/>
                </a:lnTo>
                <a:lnTo>
                  <a:pt x="1473" y="975"/>
                </a:lnTo>
                <a:lnTo>
                  <a:pt x="1475" y="975"/>
                </a:lnTo>
                <a:lnTo>
                  <a:pt x="1475" y="975"/>
                </a:lnTo>
                <a:lnTo>
                  <a:pt x="1475" y="973"/>
                </a:lnTo>
                <a:lnTo>
                  <a:pt x="1475" y="973"/>
                </a:lnTo>
                <a:lnTo>
                  <a:pt x="1473" y="973"/>
                </a:lnTo>
                <a:lnTo>
                  <a:pt x="1473" y="973"/>
                </a:lnTo>
                <a:lnTo>
                  <a:pt x="1473" y="973"/>
                </a:lnTo>
                <a:lnTo>
                  <a:pt x="1473" y="971"/>
                </a:lnTo>
                <a:lnTo>
                  <a:pt x="1473" y="971"/>
                </a:lnTo>
                <a:lnTo>
                  <a:pt x="1475" y="971"/>
                </a:lnTo>
                <a:lnTo>
                  <a:pt x="1475" y="973"/>
                </a:lnTo>
                <a:lnTo>
                  <a:pt x="1475" y="973"/>
                </a:lnTo>
                <a:lnTo>
                  <a:pt x="1475" y="973"/>
                </a:lnTo>
                <a:lnTo>
                  <a:pt x="1475" y="975"/>
                </a:lnTo>
                <a:lnTo>
                  <a:pt x="1475" y="975"/>
                </a:lnTo>
                <a:lnTo>
                  <a:pt x="1477" y="975"/>
                </a:lnTo>
                <a:lnTo>
                  <a:pt x="1475" y="977"/>
                </a:lnTo>
                <a:close/>
                <a:moveTo>
                  <a:pt x="1465" y="965"/>
                </a:moveTo>
                <a:lnTo>
                  <a:pt x="1465" y="965"/>
                </a:lnTo>
                <a:lnTo>
                  <a:pt x="1467" y="962"/>
                </a:lnTo>
                <a:lnTo>
                  <a:pt x="1467" y="962"/>
                </a:lnTo>
                <a:lnTo>
                  <a:pt x="1467" y="962"/>
                </a:lnTo>
                <a:lnTo>
                  <a:pt x="1467" y="962"/>
                </a:lnTo>
                <a:lnTo>
                  <a:pt x="1469" y="962"/>
                </a:lnTo>
                <a:lnTo>
                  <a:pt x="1469" y="962"/>
                </a:lnTo>
                <a:lnTo>
                  <a:pt x="1471" y="960"/>
                </a:lnTo>
                <a:lnTo>
                  <a:pt x="1473" y="960"/>
                </a:lnTo>
                <a:lnTo>
                  <a:pt x="1473" y="958"/>
                </a:lnTo>
                <a:lnTo>
                  <a:pt x="1475" y="958"/>
                </a:lnTo>
                <a:lnTo>
                  <a:pt x="1477" y="958"/>
                </a:lnTo>
                <a:lnTo>
                  <a:pt x="1479" y="958"/>
                </a:lnTo>
                <a:lnTo>
                  <a:pt x="1481" y="956"/>
                </a:lnTo>
                <a:lnTo>
                  <a:pt x="1481" y="958"/>
                </a:lnTo>
                <a:lnTo>
                  <a:pt x="1481" y="956"/>
                </a:lnTo>
                <a:lnTo>
                  <a:pt x="1483" y="956"/>
                </a:lnTo>
                <a:lnTo>
                  <a:pt x="1486" y="956"/>
                </a:lnTo>
                <a:lnTo>
                  <a:pt x="1488" y="956"/>
                </a:lnTo>
                <a:lnTo>
                  <a:pt x="1490" y="956"/>
                </a:lnTo>
                <a:lnTo>
                  <a:pt x="1492" y="956"/>
                </a:lnTo>
                <a:lnTo>
                  <a:pt x="1492" y="956"/>
                </a:lnTo>
                <a:lnTo>
                  <a:pt x="1492" y="954"/>
                </a:lnTo>
                <a:lnTo>
                  <a:pt x="1494" y="954"/>
                </a:lnTo>
                <a:lnTo>
                  <a:pt x="1494" y="954"/>
                </a:lnTo>
                <a:lnTo>
                  <a:pt x="1496" y="956"/>
                </a:lnTo>
                <a:lnTo>
                  <a:pt x="1496" y="956"/>
                </a:lnTo>
                <a:lnTo>
                  <a:pt x="1494" y="956"/>
                </a:lnTo>
                <a:lnTo>
                  <a:pt x="1496" y="956"/>
                </a:lnTo>
                <a:lnTo>
                  <a:pt x="1496" y="956"/>
                </a:lnTo>
                <a:lnTo>
                  <a:pt x="1496" y="956"/>
                </a:lnTo>
                <a:lnTo>
                  <a:pt x="1498" y="956"/>
                </a:lnTo>
                <a:lnTo>
                  <a:pt x="1500" y="956"/>
                </a:lnTo>
                <a:lnTo>
                  <a:pt x="1498" y="956"/>
                </a:lnTo>
                <a:lnTo>
                  <a:pt x="1498" y="956"/>
                </a:lnTo>
                <a:lnTo>
                  <a:pt x="1498" y="956"/>
                </a:lnTo>
                <a:lnTo>
                  <a:pt x="1498" y="956"/>
                </a:lnTo>
                <a:lnTo>
                  <a:pt x="1500" y="956"/>
                </a:lnTo>
                <a:lnTo>
                  <a:pt x="1500" y="956"/>
                </a:lnTo>
                <a:lnTo>
                  <a:pt x="1500" y="956"/>
                </a:lnTo>
                <a:lnTo>
                  <a:pt x="1500" y="958"/>
                </a:lnTo>
                <a:lnTo>
                  <a:pt x="1500" y="958"/>
                </a:lnTo>
                <a:lnTo>
                  <a:pt x="1500" y="958"/>
                </a:lnTo>
                <a:lnTo>
                  <a:pt x="1502" y="958"/>
                </a:lnTo>
                <a:lnTo>
                  <a:pt x="1504" y="956"/>
                </a:lnTo>
                <a:lnTo>
                  <a:pt x="1504" y="956"/>
                </a:lnTo>
                <a:lnTo>
                  <a:pt x="1504" y="956"/>
                </a:lnTo>
                <a:lnTo>
                  <a:pt x="1504" y="956"/>
                </a:lnTo>
                <a:lnTo>
                  <a:pt x="1502" y="956"/>
                </a:lnTo>
                <a:lnTo>
                  <a:pt x="1502" y="956"/>
                </a:lnTo>
                <a:lnTo>
                  <a:pt x="1502" y="956"/>
                </a:lnTo>
                <a:lnTo>
                  <a:pt x="1502" y="956"/>
                </a:lnTo>
                <a:lnTo>
                  <a:pt x="1504" y="954"/>
                </a:lnTo>
                <a:lnTo>
                  <a:pt x="1504" y="954"/>
                </a:lnTo>
                <a:lnTo>
                  <a:pt x="1504" y="954"/>
                </a:lnTo>
                <a:lnTo>
                  <a:pt x="1504" y="954"/>
                </a:lnTo>
                <a:lnTo>
                  <a:pt x="1504" y="954"/>
                </a:lnTo>
                <a:lnTo>
                  <a:pt x="1502" y="954"/>
                </a:lnTo>
                <a:lnTo>
                  <a:pt x="1502" y="954"/>
                </a:lnTo>
                <a:lnTo>
                  <a:pt x="1502" y="954"/>
                </a:lnTo>
                <a:lnTo>
                  <a:pt x="1502" y="954"/>
                </a:lnTo>
                <a:lnTo>
                  <a:pt x="1502" y="952"/>
                </a:lnTo>
                <a:lnTo>
                  <a:pt x="1498" y="954"/>
                </a:lnTo>
                <a:lnTo>
                  <a:pt x="1498" y="954"/>
                </a:lnTo>
                <a:lnTo>
                  <a:pt x="1498" y="954"/>
                </a:lnTo>
                <a:lnTo>
                  <a:pt x="1498" y="954"/>
                </a:lnTo>
                <a:lnTo>
                  <a:pt x="1498" y="954"/>
                </a:lnTo>
                <a:lnTo>
                  <a:pt x="1498" y="954"/>
                </a:lnTo>
                <a:lnTo>
                  <a:pt x="1498" y="954"/>
                </a:lnTo>
                <a:lnTo>
                  <a:pt x="1498" y="954"/>
                </a:lnTo>
                <a:lnTo>
                  <a:pt x="1498" y="954"/>
                </a:lnTo>
                <a:lnTo>
                  <a:pt x="1498" y="952"/>
                </a:lnTo>
                <a:lnTo>
                  <a:pt x="1498" y="954"/>
                </a:lnTo>
                <a:lnTo>
                  <a:pt x="1496" y="954"/>
                </a:lnTo>
                <a:lnTo>
                  <a:pt x="1494" y="954"/>
                </a:lnTo>
                <a:lnTo>
                  <a:pt x="1494" y="954"/>
                </a:lnTo>
                <a:lnTo>
                  <a:pt x="1496" y="954"/>
                </a:lnTo>
                <a:lnTo>
                  <a:pt x="1498" y="952"/>
                </a:lnTo>
                <a:lnTo>
                  <a:pt x="1498" y="952"/>
                </a:lnTo>
                <a:lnTo>
                  <a:pt x="1498" y="952"/>
                </a:lnTo>
                <a:lnTo>
                  <a:pt x="1500" y="952"/>
                </a:lnTo>
                <a:lnTo>
                  <a:pt x="1500" y="952"/>
                </a:lnTo>
                <a:lnTo>
                  <a:pt x="1500" y="952"/>
                </a:lnTo>
                <a:lnTo>
                  <a:pt x="1500" y="952"/>
                </a:lnTo>
                <a:lnTo>
                  <a:pt x="1502" y="952"/>
                </a:lnTo>
                <a:lnTo>
                  <a:pt x="1502" y="952"/>
                </a:lnTo>
                <a:lnTo>
                  <a:pt x="1502" y="952"/>
                </a:lnTo>
                <a:lnTo>
                  <a:pt x="1502" y="952"/>
                </a:lnTo>
                <a:lnTo>
                  <a:pt x="1504" y="952"/>
                </a:lnTo>
                <a:lnTo>
                  <a:pt x="1504" y="952"/>
                </a:lnTo>
                <a:lnTo>
                  <a:pt x="1504" y="952"/>
                </a:lnTo>
                <a:lnTo>
                  <a:pt x="1502" y="954"/>
                </a:lnTo>
                <a:lnTo>
                  <a:pt x="1502" y="954"/>
                </a:lnTo>
                <a:lnTo>
                  <a:pt x="1502" y="954"/>
                </a:lnTo>
                <a:lnTo>
                  <a:pt x="1502" y="954"/>
                </a:lnTo>
                <a:lnTo>
                  <a:pt x="1502" y="954"/>
                </a:lnTo>
                <a:lnTo>
                  <a:pt x="1507" y="952"/>
                </a:lnTo>
                <a:lnTo>
                  <a:pt x="1507" y="952"/>
                </a:lnTo>
                <a:lnTo>
                  <a:pt x="1509" y="952"/>
                </a:lnTo>
                <a:lnTo>
                  <a:pt x="1511" y="952"/>
                </a:lnTo>
                <a:lnTo>
                  <a:pt x="1511" y="952"/>
                </a:lnTo>
                <a:lnTo>
                  <a:pt x="1513" y="950"/>
                </a:lnTo>
                <a:lnTo>
                  <a:pt x="1517" y="950"/>
                </a:lnTo>
                <a:lnTo>
                  <a:pt x="1519" y="948"/>
                </a:lnTo>
                <a:lnTo>
                  <a:pt x="1519" y="948"/>
                </a:lnTo>
                <a:lnTo>
                  <a:pt x="1521" y="948"/>
                </a:lnTo>
                <a:lnTo>
                  <a:pt x="1521" y="948"/>
                </a:lnTo>
                <a:lnTo>
                  <a:pt x="1521" y="948"/>
                </a:lnTo>
                <a:lnTo>
                  <a:pt x="1521" y="948"/>
                </a:lnTo>
                <a:lnTo>
                  <a:pt x="1519" y="948"/>
                </a:lnTo>
                <a:lnTo>
                  <a:pt x="1515" y="952"/>
                </a:lnTo>
                <a:lnTo>
                  <a:pt x="1513" y="954"/>
                </a:lnTo>
                <a:lnTo>
                  <a:pt x="1513" y="954"/>
                </a:lnTo>
                <a:lnTo>
                  <a:pt x="1513" y="954"/>
                </a:lnTo>
                <a:lnTo>
                  <a:pt x="1513" y="954"/>
                </a:lnTo>
                <a:lnTo>
                  <a:pt x="1515" y="954"/>
                </a:lnTo>
                <a:lnTo>
                  <a:pt x="1515" y="954"/>
                </a:lnTo>
                <a:lnTo>
                  <a:pt x="1515" y="954"/>
                </a:lnTo>
                <a:lnTo>
                  <a:pt x="1515" y="954"/>
                </a:lnTo>
                <a:lnTo>
                  <a:pt x="1515" y="956"/>
                </a:lnTo>
                <a:lnTo>
                  <a:pt x="1515" y="956"/>
                </a:lnTo>
                <a:lnTo>
                  <a:pt x="1515" y="956"/>
                </a:lnTo>
                <a:lnTo>
                  <a:pt x="1517" y="956"/>
                </a:lnTo>
                <a:lnTo>
                  <a:pt x="1517" y="956"/>
                </a:lnTo>
                <a:lnTo>
                  <a:pt x="1515" y="956"/>
                </a:lnTo>
                <a:lnTo>
                  <a:pt x="1515" y="956"/>
                </a:lnTo>
                <a:lnTo>
                  <a:pt x="1515" y="958"/>
                </a:lnTo>
                <a:lnTo>
                  <a:pt x="1515" y="958"/>
                </a:lnTo>
                <a:lnTo>
                  <a:pt x="1515" y="958"/>
                </a:lnTo>
                <a:lnTo>
                  <a:pt x="1515" y="958"/>
                </a:lnTo>
                <a:lnTo>
                  <a:pt x="1513" y="958"/>
                </a:lnTo>
                <a:lnTo>
                  <a:pt x="1513" y="958"/>
                </a:lnTo>
                <a:lnTo>
                  <a:pt x="1513" y="958"/>
                </a:lnTo>
                <a:lnTo>
                  <a:pt x="1515" y="958"/>
                </a:lnTo>
                <a:lnTo>
                  <a:pt x="1515" y="960"/>
                </a:lnTo>
                <a:lnTo>
                  <a:pt x="1515" y="960"/>
                </a:lnTo>
                <a:lnTo>
                  <a:pt x="1515" y="962"/>
                </a:lnTo>
                <a:lnTo>
                  <a:pt x="1515" y="962"/>
                </a:lnTo>
                <a:lnTo>
                  <a:pt x="1515" y="962"/>
                </a:lnTo>
                <a:lnTo>
                  <a:pt x="1515" y="962"/>
                </a:lnTo>
                <a:lnTo>
                  <a:pt x="1515" y="962"/>
                </a:lnTo>
                <a:lnTo>
                  <a:pt x="1515" y="962"/>
                </a:lnTo>
                <a:lnTo>
                  <a:pt x="1515" y="965"/>
                </a:lnTo>
                <a:lnTo>
                  <a:pt x="1513" y="965"/>
                </a:lnTo>
                <a:lnTo>
                  <a:pt x="1513" y="965"/>
                </a:lnTo>
                <a:lnTo>
                  <a:pt x="1511" y="965"/>
                </a:lnTo>
                <a:lnTo>
                  <a:pt x="1509" y="965"/>
                </a:lnTo>
                <a:lnTo>
                  <a:pt x="1509" y="967"/>
                </a:lnTo>
                <a:lnTo>
                  <a:pt x="1507" y="967"/>
                </a:lnTo>
                <a:lnTo>
                  <a:pt x="1507" y="967"/>
                </a:lnTo>
                <a:lnTo>
                  <a:pt x="1507" y="967"/>
                </a:lnTo>
                <a:lnTo>
                  <a:pt x="1504" y="967"/>
                </a:lnTo>
                <a:lnTo>
                  <a:pt x="1504" y="969"/>
                </a:lnTo>
                <a:lnTo>
                  <a:pt x="1504" y="969"/>
                </a:lnTo>
                <a:lnTo>
                  <a:pt x="1504" y="969"/>
                </a:lnTo>
                <a:lnTo>
                  <a:pt x="1504" y="969"/>
                </a:lnTo>
                <a:lnTo>
                  <a:pt x="1502" y="969"/>
                </a:lnTo>
                <a:lnTo>
                  <a:pt x="1498" y="969"/>
                </a:lnTo>
                <a:lnTo>
                  <a:pt x="1496" y="969"/>
                </a:lnTo>
                <a:lnTo>
                  <a:pt x="1496" y="969"/>
                </a:lnTo>
                <a:lnTo>
                  <a:pt x="1494" y="969"/>
                </a:lnTo>
                <a:lnTo>
                  <a:pt x="1494" y="967"/>
                </a:lnTo>
                <a:lnTo>
                  <a:pt x="1492" y="967"/>
                </a:lnTo>
                <a:lnTo>
                  <a:pt x="1486" y="967"/>
                </a:lnTo>
                <a:lnTo>
                  <a:pt x="1481" y="967"/>
                </a:lnTo>
                <a:lnTo>
                  <a:pt x="1479" y="967"/>
                </a:lnTo>
                <a:lnTo>
                  <a:pt x="1473" y="969"/>
                </a:lnTo>
                <a:lnTo>
                  <a:pt x="1471" y="969"/>
                </a:lnTo>
                <a:lnTo>
                  <a:pt x="1471" y="969"/>
                </a:lnTo>
                <a:lnTo>
                  <a:pt x="1469" y="969"/>
                </a:lnTo>
                <a:lnTo>
                  <a:pt x="1469" y="969"/>
                </a:lnTo>
                <a:lnTo>
                  <a:pt x="1467" y="969"/>
                </a:lnTo>
                <a:lnTo>
                  <a:pt x="1465" y="969"/>
                </a:lnTo>
                <a:lnTo>
                  <a:pt x="1465" y="969"/>
                </a:lnTo>
                <a:lnTo>
                  <a:pt x="1463" y="969"/>
                </a:lnTo>
                <a:lnTo>
                  <a:pt x="1463" y="967"/>
                </a:lnTo>
                <a:lnTo>
                  <a:pt x="1465" y="965"/>
                </a:lnTo>
                <a:close/>
                <a:moveTo>
                  <a:pt x="1287" y="906"/>
                </a:moveTo>
                <a:lnTo>
                  <a:pt x="1287" y="906"/>
                </a:lnTo>
                <a:lnTo>
                  <a:pt x="1293" y="902"/>
                </a:lnTo>
                <a:lnTo>
                  <a:pt x="1297" y="897"/>
                </a:lnTo>
                <a:lnTo>
                  <a:pt x="1303" y="893"/>
                </a:lnTo>
                <a:lnTo>
                  <a:pt x="1305" y="891"/>
                </a:lnTo>
                <a:lnTo>
                  <a:pt x="1307" y="889"/>
                </a:lnTo>
                <a:lnTo>
                  <a:pt x="1314" y="887"/>
                </a:lnTo>
                <a:lnTo>
                  <a:pt x="1316" y="887"/>
                </a:lnTo>
                <a:lnTo>
                  <a:pt x="1320" y="885"/>
                </a:lnTo>
                <a:lnTo>
                  <a:pt x="1320" y="885"/>
                </a:lnTo>
                <a:lnTo>
                  <a:pt x="1322" y="885"/>
                </a:lnTo>
                <a:lnTo>
                  <a:pt x="1322" y="885"/>
                </a:lnTo>
                <a:lnTo>
                  <a:pt x="1322" y="885"/>
                </a:lnTo>
                <a:lnTo>
                  <a:pt x="1322" y="883"/>
                </a:lnTo>
                <a:lnTo>
                  <a:pt x="1324" y="883"/>
                </a:lnTo>
                <a:lnTo>
                  <a:pt x="1324" y="883"/>
                </a:lnTo>
                <a:lnTo>
                  <a:pt x="1326" y="881"/>
                </a:lnTo>
                <a:lnTo>
                  <a:pt x="1326" y="881"/>
                </a:lnTo>
                <a:lnTo>
                  <a:pt x="1326" y="881"/>
                </a:lnTo>
                <a:lnTo>
                  <a:pt x="1326" y="879"/>
                </a:lnTo>
                <a:lnTo>
                  <a:pt x="1328" y="879"/>
                </a:lnTo>
                <a:lnTo>
                  <a:pt x="1328" y="879"/>
                </a:lnTo>
                <a:lnTo>
                  <a:pt x="1328" y="876"/>
                </a:lnTo>
                <a:lnTo>
                  <a:pt x="1328" y="876"/>
                </a:lnTo>
                <a:lnTo>
                  <a:pt x="1328" y="876"/>
                </a:lnTo>
                <a:lnTo>
                  <a:pt x="1331" y="874"/>
                </a:lnTo>
                <a:lnTo>
                  <a:pt x="1335" y="872"/>
                </a:lnTo>
                <a:lnTo>
                  <a:pt x="1335" y="874"/>
                </a:lnTo>
                <a:lnTo>
                  <a:pt x="1333" y="874"/>
                </a:lnTo>
                <a:lnTo>
                  <a:pt x="1333" y="876"/>
                </a:lnTo>
                <a:lnTo>
                  <a:pt x="1333" y="876"/>
                </a:lnTo>
                <a:lnTo>
                  <a:pt x="1333" y="876"/>
                </a:lnTo>
                <a:lnTo>
                  <a:pt x="1333" y="879"/>
                </a:lnTo>
                <a:lnTo>
                  <a:pt x="1333" y="879"/>
                </a:lnTo>
                <a:lnTo>
                  <a:pt x="1335" y="876"/>
                </a:lnTo>
                <a:lnTo>
                  <a:pt x="1335" y="876"/>
                </a:lnTo>
                <a:lnTo>
                  <a:pt x="1335" y="876"/>
                </a:lnTo>
                <a:lnTo>
                  <a:pt x="1335" y="874"/>
                </a:lnTo>
                <a:lnTo>
                  <a:pt x="1335" y="874"/>
                </a:lnTo>
                <a:lnTo>
                  <a:pt x="1337" y="874"/>
                </a:lnTo>
                <a:lnTo>
                  <a:pt x="1337" y="874"/>
                </a:lnTo>
                <a:lnTo>
                  <a:pt x="1337" y="872"/>
                </a:lnTo>
                <a:lnTo>
                  <a:pt x="1337" y="872"/>
                </a:lnTo>
                <a:lnTo>
                  <a:pt x="1337" y="872"/>
                </a:lnTo>
                <a:lnTo>
                  <a:pt x="1337" y="872"/>
                </a:lnTo>
                <a:lnTo>
                  <a:pt x="1337" y="872"/>
                </a:lnTo>
                <a:lnTo>
                  <a:pt x="1337" y="870"/>
                </a:lnTo>
                <a:lnTo>
                  <a:pt x="1337" y="870"/>
                </a:lnTo>
                <a:lnTo>
                  <a:pt x="1339" y="868"/>
                </a:lnTo>
                <a:lnTo>
                  <a:pt x="1339" y="868"/>
                </a:lnTo>
                <a:lnTo>
                  <a:pt x="1339" y="868"/>
                </a:lnTo>
                <a:lnTo>
                  <a:pt x="1341" y="868"/>
                </a:lnTo>
                <a:lnTo>
                  <a:pt x="1341" y="870"/>
                </a:lnTo>
                <a:lnTo>
                  <a:pt x="1341" y="870"/>
                </a:lnTo>
                <a:lnTo>
                  <a:pt x="1341" y="870"/>
                </a:lnTo>
                <a:lnTo>
                  <a:pt x="1339" y="872"/>
                </a:lnTo>
                <a:lnTo>
                  <a:pt x="1337" y="874"/>
                </a:lnTo>
                <a:lnTo>
                  <a:pt x="1337" y="874"/>
                </a:lnTo>
                <a:lnTo>
                  <a:pt x="1337" y="874"/>
                </a:lnTo>
                <a:lnTo>
                  <a:pt x="1337" y="876"/>
                </a:lnTo>
                <a:lnTo>
                  <a:pt x="1337" y="876"/>
                </a:lnTo>
                <a:lnTo>
                  <a:pt x="1339" y="874"/>
                </a:lnTo>
                <a:lnTo>
                  <a:pt x="1339" y="874"/>
                </a:lnTo>
                <a:lnTo>
                  <a:pt x="1339" y="874"/>
                </a:lnTo>
                <a:lnTo>
                  <a:pt x="1339" y="874"/>
                </a:lnTo>
                <a:lnTo>
                  <a:pt x="1339" y="874"/>
                </a:lnTo>
                <a:lnTo>
                  <a:pt x="1339" y="874"/>
                </a:lnTo>
                <a:lnTo>
                  <a:pt x="1339" y="874"/>
                </a:lnTo>
                <a:lnTo>
                  <a:pt x="1341" y="874"/>
                </a:lnTo>
                <a:lnTo>
                  <a:pt x="1341" y="872"/>
                </a:lnTo>
                <a:lnTo>
                  <a:pt x="1341" y="872"/>
                </a:lnTo>
                <a:lnTo>
                  <a:pt x="1341" y="872"/>
                </a:lnTo>
                <a:lnTo>
                  <a:pt x="1343" y="872"/>
                </a:lnTo>
                <a:lnTo>
                  <a:pt x="1343" y="870"/>
                </a:lnTo>
                <a:lnTo>
                  <a:pt x="1343" y="870"/>
                </a:lnTo>
                <a:lnTo>
                  <a:pt x="1343" y="868"/>
                </a:lnTo>
                <a:lnTo>
                  <a:pt x="1341" y="868"/>
                </a:lnTo>
                <a:lnTo>
                  <a:pt x="1341" y="866"/>
                </a:lnTo>
                <a:lnTo>
                  <a:pt x="1341" y="866"/>
                </a:lnTo>
                <a:lnTo>
                  <a:pt x="1341" y="866"/>
                </a:lnTo>
                <a:lnTo>
                  <a:pt x="1341" y="866"/>
                </a:lnTo>
                <a:lnTo>
                  <a:pt x="1343" y="866"/>
                </a:lnTo>
                <a:lnTo>
                  <a:pt x="1343" y="866"/>
                </a:lnTo>
                <a:lnTo>
                  <a:pt x="1343" y="866"/>
                </a:lnTo>
                <a:lnTo>
                  <a:pt x="1345" y="866"/>
                </a:lnTo>
                <a:lnTo>
                  <a:pt x="1345" y="866"/>
                </a:lnTo>
                <a:lnTo>
                  <a:pt x="1345" y="866"/>
                </a:lnTo>
                <a:lnTo>
                  <a:pt x="1349" y="866"/>
                </a:lnTo>
                <a:lnTo>
                  <a:pt x="1349" y="868"/>
                </a:lnTo>
                <a:lnTo>
                  <a:pt x="1351" y="868"/>
                </a:lnTo>
                <a:lnTo>
                  <a:pt x="1351" y="868"/>
                </a:lnTo>
                <a:lnTo>
                  <a:pt x="1351" y="868"/>
                </a:lnTo>
                <a:lnTo>
                  <a:pt x="1351" y="868"/>
                </a:lnTo>
                <a:lnTo>
                  <a:pt x="1354" y="868"/>
                </a:lnTo>
                <a:lnTo>
                  <a:pt x="1354" y="868"/>
                </a:lnTo>
                <a:lnTo>
                  <a:pt x="1356" y="870"/>
                </a:lnTo>
                <a:lnTo>
                  <a:pt x="1356" y="870"/>
                </a:lnTo>
                <a:lnTo>
                  <a:pt x="1358" y="870"/>
                </a:lnTo>
                <a:lnTo>
                  <a:pt x="1360" y="870"/>
                </a:lnTo>
                <a:lnTo>
                  <a:pt x="1362" y="870"/>
                </a:lnTo>
                <a:lnTo>
                  <a:pt x="1362" y="870"/>
                </a:lnTo>
                <a:lnTo>
                  <a:pt x="1364" y="870"/>
                </a:lnTo>
                <a:lnTo>
                  <a:pt x="1364" y="868"/>
                </a:lnTo>
                <a:lnTo>
                  <a:pt x="1364" y="870"/>
                </a:lnTo>
                <a:lnTo>
                  <a:pt x="1364" y="870"/>
                </a:lnTo>
                <a:lnTo>
                  <a:pt x="1366" y="870"/>
                </a:lnTo>
                <a:lnTo>
                  <a:pt x="1368" y="870"/>
                </a:lnTo>
                <a:lnTo>
                  <a:pt x="1368" y="870"/>
                </a:lnTo>
                <a:lnTo>
                  <a:pt x="1368" y="870"/>
                </a:lnTo>
                <a:lnTo>
                  <a:pt x="1368" y="870"/>
                </a:lnTo>
                <a:lnTo>
                  <a:pt x="1368" y="870"/>
                </a:lnTo>
                <a:lnTo>
                  <a:pt x="1368" y="872"/>
                </a:lnTo>
                <a:lnTo>
                  <a:pt x="1370" y="872"/>
                </a:lnTo>
                <a:lnTo>
                  <a:pt x="1370" y="872"/>
                </a:lnTo>
                <a:lnTo>
                  <a:pt x="1370" y="874"/>
                </a:lnTo>
                <a:lnTo>
                  <a:pt x="1370" y="874"/>
                </a:lnTo>
                <a:lnTo>
                  <a:pt x="1370" y="876"/>
                </a:lnTo>
                <a:lnTo>
                  <a:pt x="1370" y="876"/>
                </a:lnTo>
                <a:lnTo>
                  <a:pt x="1370" y="876"/>
                </a:lnTo>
                <a:lnTo>
                  <a:pt x="1372" y="879"/>
                </a:lnTo>
                <a:lnTo>
                  <a:pt x="1372" y="881"/>
                </a:lnTo>
                <a:lnTo>
                  <a:pt x="1375" y="881"/>
                </a:lnTo>
                <a:lnTo>
                  <a:pt x="1375" y="883"/>
                </a:lnTo>
                <a:lnTo>
                  <a:pt x="1377" y="885"/>
                </a:lnTo>
                <a:lnTo>
                  <a:pt x="1379" y="885"/>
                </a:lnTo>
                <a:lnTo>
                  <a:pt x="1381" y="885"/>
                </a:lnTo>
                <a:lnTo>
                  <a:pt x="1383" y="885"/>
                </a:lnTo>
                <a:lnTo>
                  <a:pt x="1385" y="885"/>
                </a:lnTo>
                <a:lnTo>
                  <a:pt x="1389" y="885"/>
                </a:lnTo>
                <a:lnTo>
                  <a:pt x="1391" y="885"/>
                </a:lnTo>
                <a:lnTo>
                  <a:pt x="1391" y="885"/>
                </a:lnTo>
                <a:lnTo>
                  <a:pt x="1389" y="885"/>
                </a:lnTo>
                <a:lnTo>
                  <a:pt x="1389" y="887"/>
                </a:lnTo>
                <a:lnTo>
                  <a:pt x="1389" y="887"/>
                </a:lnTo>
                <a:lnTo>
                  <a:pt x="1389" y="887"/>
                </a:lnTo>
                <a:lnTo>
                  <a:pt x="1389" y="889"/>
                </a:lnTo>
                <a:lnTo>
                  <a:pt x="1389" y="889"/>
                </a:lnTo>
                <a:lnTo>
                  <a:pt x="1389" y="889"/>
                </a:lnTo>
                <a:lnTo>
                  <a:pt x="1389" y="889"/>
                </a:lnTo>
                <a:lnTo>
                  <a:pt x="1387" y="891"/>
                </a:lnTo>
                <a:lnTo>
                  <a:pt x="1389" y="891"/>
                </a:lnTo>
                <a:lnTo>
                  <a:pt x="1389" y="893"/>
                </a:lnTo>
                <a:lnTo>
                  <a:pt x="1391" y="893"/>
                </a:lnTo>
                <a:lnTo>
                  <a:pt x="1391" y="893"/>
                </a:lnTo>
                <a:lnTo>
                  <a:pt x="1393" y="895"/>
                </a:lnTo>
                <a:lnTo>
                  <a:pt x="1393" y="895"/>
                </a:lnTo>
                <a:lnTo>
                  <a:pt x="1393" y="895"/>
                </a:lnTo>
                <a:lnTo>
                  <a:pt x="1393" y="895"/>
                </a:lnTo>
                <a:lnTo>
                  <a:pt x="1393" y="895"/>
                </a:lnTo>
                <a:lnTo>
                  <a:pt x="1393" y="895"/>
                </a:lnTo>
                <a:lnTo>
                  <a:pt x="1393" y="897"/>
                </a:lnTo>
                <a:lnTo>
                  <a:pt x="1393" y="900"/>
                </a:lnTo>
                <a:lnTo>
                  <a:pt x="1391" y="900"/>
                </a:lnTo>
                <a:lnTo>
                  <a:pt x="1393" y="900"/>
                </a:lnTo>
                <a:lnTo>
                  <a:pt x="1391" y="902"/>
                </a:lnTo>
                <a:lnTo>
                  <a:pt x="1391" y="902"/>
                </a:lnTo>
                <a:lnTo>
                  <a:pt x="1391" y="902"/>
                </a:lnTo>
                <a:lnTo>
                  <a:pt x="1393" y="904"/>
                </a:lnTo>
                <a:lnTo>
                  <a:pt x="1393" y="904"/>
                </a:lnTo>
                <a:lnTo>
                  <a:pt x="1393" y="904"/>
                </a:lnTo>
                <a:lnTo>
                  <a:pt x="1393" y="904"/>
                </a:lnTo>
                <a:lnTo>
                  <a:pt x="1395" y="904"/>
                </a:lnTo>
                <a:lnTo>
                  <a:pt x="1395" y="904"/>
                </a:lnTo>
                <a:lnTo>
                  <a:pt x="1395" y="904"/>
                </a:lnTo>
                <a:lnTo>
                  <a:pt x="1398" y="904"/>
                </a:lnTo>
                <a:lnTo>
                  <a:pt x="1398" y="904"/>
                </a:lnTo>
                <a:lnTo>
                  <a:pt x="1398" y="904"/>
                </a:lnTo>
                <a:lnTo>
                  <a:pt x="1398" y="906"/>
                </a:lnTo>
                <a:lnTo>
                  <a:pt x="1395" y="906"/>
                </a:lnTo>
                <a:lnTo>
                  <a:pt x="1395" y="906"/>
                </a:lnTo>
                <a:lnTo>
                  <a:pt x="1395" y="906"/>
                </a:lnTo>
                <a:lnTo>
                  <a:pt x="1395" y="908"/>
                </a:lnTo>
                <a:lnTo>
                  <a:pt x="1395" y="908"/>
                </a:lnTo>
                <a:lnTo>
                  <a:pt x="1395" y="908"/>
                </a:lnTo>
                <a:lnTo>
                  <a:pt x="1395" y="908"/>
                </a:lnTo>
                <a:lnTo>
                  <a:pt x="1395" y="906"/>
                </a:lnTo>
                <a:lnTo>
                  <a:pt x="1395" y="906"/>
                </a:lnTo>
                <a:lnTo>
                  <a:pt x="1395" y="908"/>
                </a:lnTo>
                <a:lnTo>
                  <a:pt x="1395" y="908"/>
                </a:lnTo>
                <a:lnTo>
                  <a:pt x="1395" y="910"/>
                </a:lnTo>
                <a:lnTo>
                  <a:pt x="1395" y="910"/>
                </a:lnTo>
                <a:lnTo>
                  <a:pt x="1395" y="910"/>
                </a:lnTo>
                <a:lnTo>
                  <a:pt x="1395" y="912"/>
                </a:lnTo>
                <a:lnTo>
                  <a:pt x="1395" y="912"/>
                </a:lnTo>
                <a:lnTo>
                  <a:pt x="1395" y="910"/>
                </a:lnTo>
                <a:lnTo>
                  <a:pt x="1395" y="910"/>
                </a:lnTo>
                <a:lnTo>
                  <a:pt x="1398" y="910"/>
                </a:lnTo>
                <a:lnTo>
                  <a:pt x="1400" y="910"/>
                </a:lnTo>
                <a:lnTo>
                  <a:pt x="1400" y="910"/>
                </a:lnTo>
                <a:lnTo>
                  <a:pt x="1402" y="910"/>
                </a:lnTo>
                <a:lnTo>
                  <a:pt x="1402" y="910"/>
                </a:lnTo>
                <a:lnTo>
                  <a:pt x="1402" y="912"/>
                </a:lnTo>
                <a:lnTo>
                  <a:pt x="1402" y="912"/>
                </a:lnTo>
                <a:lnTo>
                  <a:pt x="1402" y="912"/>
                </a:lnTo>
                <a:lnTo>
                  <a:pt x="1402" y="914"/>
                </a:lnTo>
                <a:lnTo>
                  <a:pt x="1402" y="914"/>
                </a:lnTo>
                <a:lnTo>
                  <a:pt x="1404" y="914"/>
                </a:lnTo>
                <a:lnTo>
                  <a:pt x="1404" y="914"/>
                </a:lnTo>
                <a:lnTo>
                  <a:pt x="1404" y="914"/>
                </a:lnTo>
                <a:lnTo>
                  <a:pt x="1404" y="914"/>
                </a:lnTo>
                <a:lnTo>
                  <a:pt x="1408" y="914"/>
                </a:lnTo>
                <a:lnTo>
                  <a:pt x="1408" y="914"/>
                </a:lnTo>
                <a:lnTo>
                  <a:pt x="1408" y="916"/>
                </a:lnTo>
                <a:lnTo>
                  <a:pt x="1410" y="916"/>
                </a:lnTo>
                <a:lnTo>
                  <a:pt x="1416" y="916"/>
                </a:lnTo>
                <a:lnTo>
                  <a:pt x="1419" y="916"/>
                </a:lnTo>
                <a:lnTo>
                  <a:pt x="1421" y="916"/>
                </a:lnTo>
                <a:lnTo>
                  <a:pt x="1423" y="916"/>
                </a:lnTo>
                <a:lnTo>
                  <a:pt x="1423" y="916"/>
                </a:lnTo>
                <a:lnTo>
                  <a:pt x="1423" y="916"/>
                </a:lnTo>
                <a:lnTo>
                  <a:pt x="1427" y="916"/>
                </a:lnTo>
                <a:lnTo>
                  <a:pt x="1427" y="916"/>
                </a:lnTo>
                <a:lnTo>
                  <a:pt x="1429" y="918"/>
                </a:lnTo>
                <a:lnTo>
                  <a:pt x="1429" y="918"/>
                </a:lnTo>
                <a:lnTo>
                  <a:pt x="1431" y="918"/>
                </a:lnTo>
                <a:lnTo>
                  <a:pt x="1433" y="918"/>
                </a:lnTo>
                <a:lnTo>
                  <a:pt x="1435" y="918"/>
                </a:lnTo>
                <a:lnTo>
                  <a:pt x="1435" y="918"/>
                </a:lnTo>
                <a:lnTo>
                  <a:pt x="1435" y="918"/>
                </a:lnTo>
                <a:lnTo>
                  <a:pt x="1435" y="918"/>
                </a:lnTo>
                <a:lnTo>
                  <a:pt x="1435" y="918"/>
                </a:lnTo>
                <a:lnTo>
                  <a:pt x="1435" y="918"/>
                </a:lnTo>
                <a:lnTo>
                  <a:pt x="1435" y="918"/>
                </a:lnTo>
                <a:lnTo>
                  <a:pt x="1437" y="918"/>
                </a:lnTo>
                <a:lnTo>
                  <a:pt x="1437" y="918"/>
                </a:lnTo>
                <a:lnTo>
                  <a:pt x="1437" y="918"/>
                </a:lnTo>
                <a:lnTo>
                  <a:pt x="1437" y="918"/>
                </a:lnTo>
                <a:lnTo>
                  <a:pt x="1437" y="918"/>
                </a:lnTo>
                <a:lnTo>
                  <a:pt x="1437" y="921"/>
                </a:lnTo>
                <a:lnTo>
                  <a:pt x="1437" y="921"/>
                </a:lnTo>
                <a:lnTo>
                  <a:pt x="1437" y="921"/>
                </a:lnTo>
                <a:lnTo>
                  <a:pt x="1437" y="921"/>
                </a:lnTo>
                <a:lnTo>
                  <a:pt x="1437" y="921"/>
                </a:lnTo>
                <a:lnTo>
                  <a:pt x="1437" y="921"/>
                </a:lnTo>
                <a:lnTo>
                  <a:pt x="1439" y="921"/>
                </a:lnTo>
                <a:lnTo>
                  <a:pt x="1439" y="921"/>
                </a:lnTo>
                <a:lnTo>
                  <a:pt x="1442" y="921"/>
                </a:lnTo>
                <a:lnTo>
                  <a:pt x="1442" y="921"/>
                </a:lnTo>
                <a:lnTo>
                  <a:pt x="1444" y="921"/>
                </a:lnTo>
                <a:lnTo>
                  <a:pt x="1444" y="921"/>
                </a:lnTo>
                <a:lnTo>
                  <a:pt x="1444" y="921"/>
                </a:lnTo>
                <a:lnTo>
                  <a:pt x="1444" y="921"/>
                </a:lnTo>
                <a:lnTo>
                  <a:pt x="1444" y="921"/>
                </a:lnTo>
                <a:lnTo>
                  <a:pt x="1444" y="921"/>
                </a:lnTo>
                <a:lnTo>
                  <a:pt x="1444" y="921"/>
                </a:lnTo>
                <a:lnTo>
                  <a:pt x="1446" y="921"/>
                </a:lnTo>
                <a:lnTo>
                  <a:pt x="1448" y="921"/>
                </a:lnTo>
                <a:lnTo>
                  <a:pt x="1448" y="921"/>
                </a:lnTo>
                <a:lnTo>
                  <a:pt x="1448" y="921"/>
                </a:lnTo>
                <a:lnTo>
                  <a:pt x="1448" y="923"/>
                </a:lnTo>
                <a:lnTo>
                  <a:pt x="1450" y="923"/>
                </a:lnTo>
                <a:lnTo>
                  <a:pt x="1450" y="923"/>
                </a:lnTo>
                <a:lnTo>
                  <a:pt x="1450" y="923"/>
                </a:lnTo>
                <a:lnTo>
                  <a:pt x="1450" y="925"/>
                </a:lnTo>
                <a:lnTo>
                  <a:pt x="1450" y="925"/>
                </a:lnTo>
                <a:lnTo>
                  <a:pt x="1450" y="925"/>
                </a:lnTo>
                <a:lnTo>
                  <a:pt x="1450" y="925"/>
                </a:lnTo>
                <a:lnTo>
                  <a:pt x="1452" y="927"/>
                </a:lnTo>
                <a:lnTo>
                  <a:pt x="1452" y="927"/>
                </a:lnTo>
                <a:lnTo>
                  <a:pt x="1452" y="927"/>
                </a:lnTo>
                <a:lnTo>
                  <a:pt x="1452" y="927"/>
                </a:lnTo>
                <a:lnTo>
                  <a:pt x="1452" y="927"/>
                </a:lnTo>
                <a:lnTo>
                  <a:pt x="1454" y="927"/>
                </a:lnTo>
                <a:lnTo>
                  <a:pt x="1454" y="927"/>
                </a:lnTo>
                <a:lnTo>
                  <a:pt x="1454" y="927"/>
                </a:lnTo>
                <a:lnTo>
                  <a:pt x="1454" y="927"/>
                </a:lnTo>
                <a:lnTo>
                  <a:pt x="1454" y="927"/>
                </a:lnTo>
                <a:lnTo>
                  <a:pt x="1454" y="929"/>
                </a:lnTo>
                <a:lnTo>
                  <a:pt x="1454" y="929"/>
                </a:lnTo>
                <a:lnTo>
                  <a:pt x="1454" y="931"/>
                </a:lnTo>
                <a:lnTo>
                  <a:pt x="1456" y="931"/>
                </a:lnTo>
                <a:lnTo>
                  <a:pt x="1456" y="931"/>
                </a:lnTo>
                <a:lnTo>
                  <a:pt x="1458" y="931"/>
                </a:lnTo>
                <a:lnTo>
                  <a:pt x="1458" y="931"/>
                </a:lnTo>
                <a:lnTo>
                  <a:pt x="1458" y="931"/>
                </a:lnTo>
                <a:lnTo>
                  <a:pt x="1458" y="931"/>
                </a:lnTo>
                <a:lnTo>
                  <a:pt x="1458" y="931"/>
                </a:lnTo>
                <a:lnTo>
                  <a:pt x="1458" y="931"/>
                </a:lnTo>
                <a:lnTo>
                  <a:pt x="1458" y="931"/>
                </a:lnTo>
                <a:lnTo>
                  <a:pt x="1460" y="931"/>
                </a:lnTo>
                <a:lnTo>
                  <a:pt x="1458" y="933"/>
                </a:lnTo>
                <a:lnTo>
                  <a:pt x="1458" y="933"/>
                </a:lnTo>
                <a:lnTo>
                  <a:pt x="1458" y="933"/>
                </a:lnTo>
                <a:lnTo>
                  <a:pt x="1458" y="935"/>
                </a:lnTo>
                <a:lnTo>
                  <a:pt x="1458" y="935"/>
                </a:lnTo>
                <a:lnTo>
                  <a:pt x="1458" y="935"/>
                </a:lnTo>
                <a:lnTo>
                  <a:pt x="1458" y="935"/>
                </a:lnTo>
                <a:lnTo>
                  <a:pt x="1460" y="935"/>
                </a:lnTo>
                <a:lnTo>
                  <a:pt x="1460" y="935"/>
                </a:lnTo>
                <a:lnTo>
                  <a:pt x="1460" y="935"/>
                </a:lnTo>
                <a:lnTo>
                  <a:pt x="1458" y="935"/>
                </a:lnTo>
                <a:lnTo>
                  <a:pt x="1458" y="935"/>
                </a:lnTo>
                <a:lnTo>
                  <a:pt x="1460" y="937"/>
                </a:lnTo>
                <a:lnTo>
                  <a:pt x="1460" y="937"/>
                </a:lnTo>
                <a:lnTo>
                  <a:pt x="1460" y="937"/>
                </a:lnTo>
                <a:lnTo>
                  <a:pt x="1460" y="937"/>
                </a:lnTo>
                <a:lnTo>
                  <a:pt x="1460" y="939"/>
                </a:lnTo>
                <a:lnTo>
                  <a:pt x="1460" y="939"/>
                </a:lnTo>
                <a:lnTo>
                  <a:pt x="1463" y="939"/>
                </a:lnTo>
                <a:lnTo>
                  <a:pt x="1463" y="939"/>
                </a:lnTo>
                <a:lnTo>
                  <a:pt x="1463" y="941"/>
                </a:lnTo>
                <a:lnTo>
                  <a:pt x="1463" y="941"/>
                </a:lnTo>
                <a:lnTo>
                  <a:pt x="1465" y="941"/>
                </a:lnTo>
                <a:lnTo>
                  <a:pt x="1465" y="941"/>
                </a:lnTo>
                <a:lnTo>
                  <a:pt x="1465" y="939"/>
                </a:lnTo>
                <a:lnTo>
                  <a:pt x="1465" y="939"/>
                </a:lnTo>
                <a:lnTo>
                  <a:pt x="1465" y="941"/>
                </a:lnTo>
                <a:lnTo>
                  <a:pt x="1465" y="941"/>
                </a:lnTo>
                <a:lnTo>
                  <a:pt x="1465" y="941"/>
                </a:lnTo>
                <a:lnTo>
                  <a:pt x="1465" y="941"/>
                </a:lnTo>
                <a:lnTo>
                  <a:pt x="1465" y="941"/>
                </a:lnTo>
                <a:lnTo>
                  <a:pt x="1463" y="941"/>
                </a:lnTo>
                <a:lnTo>
                  <a:pt x="1463" y="941"/>
                </a:lnTo>
                <a:lnTo>
                  <a:pt x="1463" y="941"/>
                </a:lnTo>
                <a:lnTo>
                  <a:pt x="1460" y="941"/>
                </a:lnTo>
                <a:lnTo>
                  <a:pt x="1460" y="941"/>
                </a:lnTo>
                <a:lnTo>
                  <a:pt x="1460" y="941"/>
                </a:lnTo>
                <a:lnTo>
                  <a:pt x="1460" y="939"/>
                </a:lnTo>
                <a:lnTo>
                  <a:pt x="1460" y="941"/>
                </a:lnTo>
                <a:lnTo>
                  <a:pt x="1458" y="941"/>
                </a:lnTo>
                <a:lnTo>
                  <a:pt x="1458" y="941"/>
                </a:lnTo>
                <a:lnTo>
                  <a:pt x="1458" y="941"/>
                </a:lnTo>
                <a:lnTo>
                  <a:pt x="1458" y="941"/>
                </a:lnTo>
                <a:lnTo>
                  <a:pt x="1460" y="944"/>
                </a:lnTo>
                <a:lnTo>
                  <a:pt x="1460" y="944"/>
                </a:lnTo>
                <a:lnTo>
                  <a:pt x="1460" y="946"/>
                </a:lnTo>
                <a:lnTo>
                  <a:pt x="1460" y="946"/>
                </a:lnTo>
                <a:lnTo>
                  <a:pt x="1458" y="948"/>
                </a:lnTo>
                <a:lnTo>
                  <a:pt x="1456" y="946"/>
                </a:lnTo>
                <a:lnTo>
                  <a:pt x="1454" y="946"/>
                </a:lnTo>
                <a:lnTo>
                  <a:pt x="1452" y="944"/>
                </a:lnTo>
                <a:lnTo>
                  <a:pt x="1450" y="944"/>
                </a:lnTo>
                <a:lnTo>
                  <a:pt x="1450" y="944"/>
                </a:lnTo>
                <a:lnTo>
                  <a:pt x="1448" y="944"/>
                </a:lnTo>
                <a:lnTo>
                  <a:pt x="1448" y="944"/>
                </a:lnTo>
                <a:lnTo>
                  <a:pt x="1448" y="946"/>
                </a:lnTo>
                <a:lnTo>
                  <a:pt x="1446" y="944"/>
                </a:lnTo>
                <a:lnTo>
                  <a:pt x="1448" y="944"/>
                </a:lnTo>
                <a:lnTo>
                  <a:pt x="1448" y="941"/>
                </a:lnTo>
                <a:lnTo>
                  <a:pt x="1448" y="941"/>
                </a:lnTo>
                <a:lnTo>
                  <a:pt x="1448" y="941"/>
                </a:lnTo>
                <a:lnTo>
                  <a:pt x="1446" y="941"/>
                </a:lnTo>
                <a:lnTo>
                  <a:pt x="1446" y="941"/>
                </a:lnTo>
                <a:lnTo>
                  <a:pt x="1444" y="941"/>
                </a:lnTo>
                <a:lnTo>
                  <a:pt x="1444" y="941"/>
                </a:lnTo>
                <a:lnTo>
                  <a:pt x="1444" y="941"/>
                </a:lnTo>
                <a:lnTo>
                  <a:pt x="1446" y="941"/>
                </a:lnTo>
                <a:lnTo>
                  <a:pt x="1446" y="939"/>
                </a:lnTo>
                <a:lnTo>
                  <a:pt x="1446" y="939"/>
                </a:lnTo>
                <a:lnTo>
                  <a:pt x="1446" y="939"/>
                </a:lnTo>
                <a:lnTo>
                  <a:pt x="1446" y="939"/>
                </a:lnTo>
                <a:lnTo>
                  <a:pt x="1446" y="939"/>
                </a:lnTo>
                <a:lnTo>
                  <a:pt x="1446" y="939"/>
                </a:lnTo>
                <a:lnTo>
                  <a:pt x="1446" y="939"/>
                </a:lnTo>
                <a:lnTo>
                  <a:pt x="1444" y="939"/>
                </a:lnTo>
                <a:lnTo>
                  <a:pt x="1444" y="939"/>
                </a:lnTo>
                <a:lnTo>
                  <a:pt x="1444" y="939"/>
                </a:lnTo>
                <a:lnTo>
                  <a:pt x="1444" y="939"/>
                </a:lnTo>
                <a:lnTo>
                  <a:pt x="1444" y="939"/>
                </a:lnTo>
                <a:lnTo>
                  <a:pt x="1444" y="939"/>
                </a:lnTo>
                <a:lnTo>
                  <a:pt x="1444" y="937"/>
                </a:lnTo>
                <a:lnTo>
                  <a:pt x="1444" y="937"/>
                </a:lnTo>
                <a:lnTo>
                  <a:pt x="1442" y="937"/>
                </a:lnTo>
                <a:lnTo>
                  <a:pt x="1442" y="937"/>
                </a:lnTo>
                <a:lnTo>
                  <a:pt x="1442" y="935"/>
                </a:lnTo>
                <a:lnTo>
                  <a:pt x="1442" y="935"/>
                </a:lnTo>
                <a:lnTo>
                  <a:pt x="1442" y="935"/>
                </a:lnTo>
                <a:lnTo>
                  <a:pt x="1442" y="933"/>
                </a:lnTo>
                <a:lnTo>
                  <a:pt x="1442" y="933"/>
                </a:lnTo>
                <a:lnTo>
                  <a:pt x="1439" y="933"/>
                </a:lnTo>
                <a:lnTo>
                  <a:pt x="1437" y="933"/>
                </a:lnTo>
                <a:lnTo>
                  <a:pt x="1435" y="933"/>
                </a:lnTo>
                <a:lnTo>
                  <a:pt x="1435" y="933"/>
                </a:lnTo>
                <a:lnTo>
                  <a:pt x="1435" y="935"/>
                </a:lnTo>
                <a:lnTo>
                  <a:pt x="1437" y="935"/>
                </a:lnTo>
                <a:lnTo>
                  <a:pt x="1437" y="935"/>
                </a:lnTo>
                <a:lnTo>
                  <a:pt x="1437" y="935"/>
                </a:lnTo>
                <a:lnTo>
                  <a:pt x="1437" y="935"/>
                </a:lnTo>
                <a:lnTo>
                  <a:pt x="1439" y="937"/>
                </a:lnTo>
                <a:lnTo>
                  <a:pt x="1439" y="937"/>
                </a:lnTo>
                <a:lnTo>
                  <a:pt x="1439" y="937"/>
                </a:lnTo>
                <a:lnTo>
                  <a:pt x="1439" y="937"/>
                </a:lnTo>
                <a:lnTo>
                  <a:pt x="1442" y="939"/>
                </a:lnTo>
                <a:lnTo>
                  <a:pt x="1442" y="939"/>
                </a:lnTo>
                <a:lnTo>
                  <a:pt x="1442" y="939"/>
                </a:lnTo>
                <a:lnTo>
                  <a:pt x="1442" y="941"/>
                </a:lnTo>
                <a:lnTo>
                  <a:pt x="1442" y="941"/>
                </a:lnTo>
                <a:lnTo>
                  <a:pt x="1442" y="944"/>
                </a:lnTo>
                <a:lnTo>
                  <a:pt x="1442" y="944"/>
                </a:lnTo>
                <a:lnTo>
                  <a:pt x="1442" y="946"/>
                </a:lnTo>
                <a:lnTo>
                  <a:pt x="1442" y="946"/>
                </a:lnTo>
                <a:lnTo>
                  <a:pt x="1439" y="948"/>
                </a:lnTo>
                <a:lnTo>
                  <a:pt x="1439" y="948"/>
                </a:lnTo>
                <a:lnTo>
                  <a:pt x="1439" y="948"/>
                </a:lnTo>
                <a:lnTo>
                  <a:pt x="1439" y="948"/>
                </a:lnTo>
                <a:lnTo>
                  <a:pt x="1437" y="948"/>
                </a:lnTo>
                <a:lnTo>
                  <a:pt x="1437" y="950"/>
                </a:lnTo>
                <a:lnTo>
                  <a:pt x="1437" y="950"/>
                </a:lnTo>
                <a:lnTo>
                  <a:pt x="1437" y="952"/>
                </a:lnTo>
                <a:lnTo>
                  <a:pt x="1437" y="952"/>
                </a:lnTo>
                <a:lnTo>
                  <a:pt x="1435" y="954"/>
                </a:lnTo>
                <a:lnTo>
                  <a:pt x="1435" y="954"/>
                </a:lnTo>
                <a:lnTo>
                  <a:pt x="1435" y="956"/>
                </a:lnTo>
                <a:lnTo>
                  <a:pt x="1435" y="962"/>
                </a:lnTo>
                <a:lnTo>
                  <a:pt x="1435" y="962"/>
                </a:lnTo>
                <a:lnTo>
                  <a:pt x="1435" y="965"/>
                </a:lnTo>
                <a:lnTo>
                  <a:pt x="1435" y="967"/>
                </a:lnTo>
                <a:lnTo>
                  <a:pt x="1435" y="967"/>
                </a:lnTo>
                <a:lnTo>
                  <a:pt x="1433" y="969"/>
                </a:lnTo>
                <a:lnTo>
                  <a:pt x="1433" y="969"/>
                </a:lnTo>
                <a:lnTo>
                  <a:pt x="1431" y="969"/>
                </a:lnTo>
                <a:lnTo>
                  <a:pt x="1431" y="971"/>
                </a:lnTo>
                <a:lnTo>
                  <a:pt x="1431" y="971"/>
                </a:lnTo>
                <a:lnTo>
                  <a:pt x="1429" y="971"/>
                </a:lnTo>
                <a:lnTo>
                  <a:pt x="1427" y="973"/>
                </a:lnTo>
                <a:lnTo>
                  <a:pt x="1425" y="973"/>
                </a:lnTo>
                <a:lnTo>
                  <a:pt x="1425" y="973"/>
                </a:lnTo>
                <a:lnTo>
                  <a:pt x="1425" y="971"/>
                </a:lnTo>
                <a:lnTo>
                  <a:pt x="1425" y="969"/>
                </a:lnTo>
                <a:lnTo>
                  <a:pt x="1423" y="962"/>
                </a:lnTo>
                <a:lnTo>
                  <a:pt x="1423" y="958"/>
                </a:lnTo>
                <a:lnTo>
                  <a:pt x="1421" y="956"/>
                </a:lnTo>
                <a:lnTo>
                  <a:pt x="1421" y="956"/>
                </a:lnTo>
                <a:lnTo>
                  <a:pt x="1419" y="954"/>
                </a:lnTo>
                <a:lnTo>
                  <a:pt x="1419" y="954"/>
                </a:lnTo>
                <a:lnTo>
                  <a:pt x="1416" y="954"/>
                </a:lnTo>
                <a:lnTo>
                  <a:pt x="1416" y="956"/>
                </a:lnTo>
                <a:lnTo>
                  <a:pt x="1414" y="956"/>
                </a:lnTo>
                <a:lnTo>
                  <a:pt x="1412" y="956"/>
                </a:lnTo>
                <a:lnTo>
                  <a:pt x="1412" y="956"/>
                </a:lnTo>
                <a:lnTo>
                  <a:pt x="1412" y="956"/>
                </a:lnTo>
                <a:lnTo>
                  <a:pt x="1412" y="956"/>
                </a:lnTo>
                <a:lnTo>
                  <a:pt x="1412" y="956"/>
                </a:lnTo>
                <a:lnTo>
                  <a:pt x="1412" y="958"/>
                </a:lnTo>
                <a:lnTo>
                  <a:pt x="1412" y="958"/>
                </a:lnTo>
                <a:lnTo>
                  <a:pt x="1410" y="960"/>
                </a:lnTo>
                <a:lnTo>
                  <a:pt x="1410" y="960"/>
                </a:lnTo>
                <a:lnTo>
                  <a:pt x="1410" y="960"/>
                </a:lnTo>
                <a:lnTo>
                  <a:pt x="1408" y="960"/>
                </a:lnTo>
                <a:lnTo>
                  <a:pt x="1408" y="962"/>
                </a:lnTo>
                <a:lnTo>
                  <a:pt x="1408" y="962"/>
                </a:lnTo>
                <a:lnTo>
                  <a:pt x="1406" y="962"/>
                </a:lnTo>
                <a:lnTo>
                  <a:pt x="1404" y="962"/>
                </a:lnTo>
                <a:lnTo>
                  <a:pt x="1404" y="960"/>
                </a:lnTo>
                <a:lnTo>
                  <a:pt x="1404" y="960"/>
                </a:lnTo>
                <a:lnTo>
                  <a:pt x="1404" y="960"/>
                </a:lnTo>
                <a:lnTo>
                  <a:pt x="1404" y="958"/>
                </a:lnTo>
                <a:lnTo>
                  <a:pt x="1404" y="958"/>
                </a:lnTo>
                <a:lnTo>
                  <a:pt x="1404" y="956"/>
                </a:lnTo>
                <a:lnTo>
                  <a:pt x="1406" y="956"/>
                </a:lnTo>
                <a:lnTo>
                  <a:pt x="1406" y="956"/>
                </a:lnTo>
                <a:lnTo>
                  <a:pt x="1408" y="956"/>
                </a:lnTo>
                <a:lnTo>
                  <a:pt x="1408" y="954"/>
                </a:lnTo>
                <a:lnTo>
                  <a:pt x="1408" y="954"/>
                </a:lnTo>
                <a:lnTo>
                  <a:pt x="1408" y="954"/>
                </a:lnTo>
                <a:lnTo>
                  <a:pt x="1408" y="954"/>
                </a:lnTo>
                <a:lnTo>
                  <a:pt x="1410" y="952"/>
                </a:lnTo>
                <a:lnTo>
                  <a:pt x="1410" y="950"/>
                </a:lnTo>
                <a:lnTo>
                  <a:pt x="1410" y="950"/>
                </a:lnTo>
                <a:lnTo>
                  <a:pt x="1410" y="950"/>
                </a:lnTo>
                <a:lnTo>
                  <a:pt x="1410" y="952"/>
                </a:lnTo>
                <a:lnTo>
                  <a:pt x="1412" y="950"/>
                </a:lnTo>
                <a:lnTo>
                  <a:pt x="1412" y="950"/>
                </a:lnTo>
                <a:lnTo>
                  <a:pt x="1412" y="948"/>
                </a:lnTo>
                <a:lnTo>
                  <a:pt x="1412" y="946"/>
                </a:lnTo>
                <a:lnTo>
                  <a:pt x="1412" y="944"/>
                </a:lnTo>
                <a:lnTo>
                  <a:pt x="1412" y="944"/>
                </a:lnTo>
                <a:lnTo>
                  <a:pt x="1412" y="941"/>
                </a:lnTo>
                <a:lnTo>
                  <a:pt x="1412" y="939"/>
                </a:lnTo>
                <a:lnTo>
                  <a:pt x="1410" y="939"/>
                </a:lnTo>
                <a:lnTo>
                  <a:pt x="1410" y="937"/>
                </a:lnTo>
                <a:lnTo>
                  <a:pt x="1410" y="937"/>
                </a:lnTo>
                <a:lnTo>
                  <a:pt x="1410" y="937"/>
                </a:lnTo>
                <a:lnTo>
                  <a:pt x="1412" y="937"/>
                </a:lnTo>
                <a:lnTo>
                  <a:pt x="1412" y="937"/>
                </a:lnTo>
                <a:lnTo>
                  <a:pt x="1412" y="937"/>
                </a:lnTo>
                <a:lnTo>
                  <a:pt x="1412" y="937"/>
                </a:lnTo>
                <a:lnTo>
                  <a:pt x="1412" y="937"/>
                </a:lnTo>
                <a:lnTo>
                  <a:pt x="1412" y="935"/>
                </a:lnTo>
                <a:lnTo>
                  <a:pt x="1412" y="935"/>
                </a:lnTo>
                <a:lnTo>
                  <a:pt x="1412" y="935"/>
                </a:lnTo>
                <a:lnTo>
                  <a:pt x="1412" y="933"/>
                </a:lnTo>
                <a:lnTo>
                  <a:pt x="1412" y="933"/>
                </a:lnTo>
                <a:lnTo>
                  <a:pt x="1412" y="933"/>
                </a:lnTo>
                <a:lnTo>
                  <a:pt x="1410" y="933"/>
                </a:lnTo>
                <a:lnTo>
                  <a:pt x="1410" y="931"/>
                </a:lnTo>
                <a:lnTo>
                  <a:pt x="1408" y="931"/>
                </a:lnTo>
                <a:lnTo>
                  <a:pt x="1404" y="929"/>
                </a:lnTo>
                <a:lnTo>
                  <a:pt x="1404" y="929"/>
                </a:lnTo>
                <a:lnTo>
                  <a:pt x="1404" y="929"/>
                </a:lnTo>
                <a:lnTo>
                  <a:pt x="1402" y="929"/>
                </a:lnTo>
                <a:lnTo>
                  <a:pt x="1402" y="929"/>
                </a:lnTo>
                <a:lnTo>
                  <a:pt x="1400" y="927"/>
                </a:lnTo>
                <a:lnTo>
                  <a:pt x="1400" y="927"/>
                </a:lnTo>
                <a:lnTo>
                  <a:pt x="1400" y="927"/>
                </a:lnTo>
                <a:lnTo>
                  <a:pt x="1398" y="927"/>
                </a:lnTo>
                <a:lnTo>
                  <a:pt x="1395" y="927"/>
                </a:lnTo>
                <a:lnTo>
                  <a:pt x="1395" y="925"/>
                </a:lnTo>
                <a:lnTo>
                  <a:pt x="1393" y="925"/>
                </a:lnTo>
                <a:lnTo>
                  <a:pt x="1391" y="925"/>
                </a:lnTo>
                <a:lnTo>
                  <a:pt x="1391" y="925"/>
                </a:lnTo>
                <a:lnTo>
                  <a:pt x="1389" y="925"/>
                </a:lnTo>
                <a:lnTo>
                  <a:pt x="1389" y="925"/>
                </a:lnTo>
                <a:lnTo>
                  <a:pt x="1389" y="925"/>
                </a:lnTo>
                <a:lnTo>
                  <a:pt x="1389" y="925"/>
                </a:lnTo>
                <a:lnTo>
                  <a:pt x="1389" y="925"/>
                </a:lnTo>
                <a:lnTo>
                  <a:pt x="1387" y="927"/>
                </a:lnTo>
                <a:lnTo>
                  <a:pt x="1387" y="927"/>
                </a:lnTo>
                <a:lnTo>
                  <a:pt x="1387" y="929"/>
                </a:lnTo>
                <a:lnTo>
                  <a:pt x="1387" y="929"/>
                </a:lnTo>
                <a:lnTo>
                  <a:pt x="1387" y="929"/>
                </a:lnTo>
                <a:lnTo>
                  <a:pt x="1389" y="931"/>
                </a:lnTo>
                <a:lnTo>
                  <a:pt x="1389" y="931"/>
                </a:lnTo>
                <a:lnTo>
                  <a:pt x="1389" y="931"/>
                </a:lnTo>
                <a:lnTo>
                  <a:pt x="1389" y="931"/>
                </a:lnTo>
                <a:lnTo>
                  <a:pt x="1387" y="931"/>
                </a:lnTo>
                <a:lnTo>
                  <a:pt x="1387" y="931"/>
                </a:lnTo>
                <a:lnTo>
                  <a:pt x="1385" y="931"/>
                </a:lnTo>
                <a:lnTo>
                  <a:pt x="1383" y="933"/>
                </a:lnTo>
                <a:lnTo>
                  <a:pt x="1383" y="933"/>
                </a:lnTo>
                <a:lnTo>
                  <a:pt x="1383" y="933"/>
                </a:lnTo>
                <a:lnTo>
                  <a:pt x="1383" y="935"/>
                </a:lnTo>
                <a:lnTo>
                  <a:pt x="1383" y="937"/>
                </a:lnTo>
                <a:lnTo>
                  <a:pt x="1383" y="937"/>
                </a:lnTo>
                <a:lnTo>
                  <a:pt x="1383" y="939"/>
                </a:lnTo>
                <a:lnTo>
                  <a:pt x="1381" y="941"/>
                </a:lnTo>
                <a:lnTo>
                  <a:pt x="1381" y="941"/>
                </a:lnTo>
                <a:lnTo>
                  <a:pt x="1381" y="941"/>
                </a:lnTo>
                <a:lnTo>
                  <a:pt x="1381" y="941"/>
                </a:lnTo>
                <a:lnTo>
                  <a:pt x="1381" y="939"/>
                </a:lnTo>
                <a:lnTo>
                  <a:pt x="1381" y="939"/>
                </a:lnTo>
                <a:lnTo>
                  <a:pt x="1381" y="937"/>
                </a:lnTo>
                <a:lnTo>
                  <a:pt x="1381" y="937"/>
                </a:lnTo>
                <a:lnTo>
                  <a:pt x="1381" y="939"/>
                </a:lnTo>
                <a:lnTo>
                  <a:pt x="1381" y="939"/>
                </a:lnTo>
                <a:lnTo>
                  <a:pt x="1381" y="939"/>
                </a:lnTo>
                <a:lnTo>
                  <a:pt x="1381" y="939"/>
                </a:lnTo>
                <a:lnTo>
                  <a:pt x="1381" y="939"/>
                </a:lnTo>
                <a:lnTo>
                  <a:pt x="1381" y="941"/>
                </a:lnTo>
                <a:lnTo>
                  <a:pt x="1379" y="941"/>
                </a:lnTo>
                <a:lnTo>
                  <a:pt x="1379" y="941"/>
                </a:lnTo>
                <a:lnTo>
                  <a:pt x="1379" y="939"/>
                </a:lnTo>
                <a:lnTo>
                  <a:pt x="1379" y="939"/>
                </a:lnTo>
                <a:lnTo>
                  <a:pt x="1379" y="937"/>
                </a:lnTo>
                <a:lnTo>
                  <a:pt x="1379" y="937"/>
                </a:lnTo>
                <a:lnTo>
                  <a:pt x="1381" y="937"/>
                </a:lnTo>
                <a:lnTo>
                  <a:pt x="1379" y="935"/>
                </a:lnTo>
                <a:lnTo>
                  <a:pt x="1381" y="935"/>
                </a:lnTo>
                <a:lnTo>
                  <a:pt x="1381" y="935"/>
                </a:lnTo>
                <a:lnTo>
                  <a:pt x="1381" y="935"/>
                </a:lnTo>
                <a:lnTo>
                  <a:pt x="1379" y="935"/>
                </a:lnTo>
                <a:lnTo>
                  <a:pt x="1379" y="935"/>
                </a:lnTo>
                <a:lnTo>
                  <a:pt x="1377" y="937"/>
                </a:lnTo>
                <a:lnTo>
                  <a:pt x="1377" y="939"/>
                </a:lnTo>
                <a:lnTo>
                  <a:pt x="1375" y="939"/>
                </a:lnTo>
                <a:lnTo>
                  <a:pt x="1375" y="939"/>
                </a:lnTo>
                <a:lnTo>
                  <a:pt x="1375" y="939"/>
                </a:lnTo>
                <a:lnTo>
                  <a:pt x="1375" y="939"/>
                </a:lnTo>
                <a:lnTo>
                  <a:pt x="1372" y="939"/>
                </a:lnTo>
                <a:lnTo>
                  <a:pt x="1372" y="939"/>
                </a:lnTo>
                <a:lnTo>
                  <a:pt x="1372" y="941"/>
                </a:lnTo>
                <a:lnTo>
                  <a:pt x="1372" y="941"/>
                </a:lnTo>
                <a:lnTo>
                  <a:pt x="1370" y="944"/>
                </a:lnTo>
                <a:lnTo>
                  <a:pt x="1370" y="944"/>
                </a:lnTo>
                <a:lnTo>
                  <a:pt x="1370" y="944"/>
                </a:lnTo>
                <a:lnTo>
                  <a:pt x="1370" y="944"/>
                </a:lnTo>
                <a:lnTo>
                  <a:pt x="1370" y="946"/>
                </a:lnTo>
                <a:lnTo>
                  <a:pt x="1370" y="948"/>
                </a:lnTo>
                <a:lnTo>
                  <a:pt x="1370" y="950"/>
                </a:lnTo>
                <a:lnTo>
                  <a:pt x="1368" y="952"/>
                </a:lnTo>
                <a:lnTo>
                  <a:pt x="1368" y="952"/>
                </a:lnTo>
                <a:lnTo>
                  <a:pt x="1366" y="954"/>
                </a:lnTo>
                <a:lnTo>
                  <a:pt x="1366" y="954"/>
                </a:lnTo>
                <a:lnTo>
                  <a:pt x="1368" y="956"/>
                </a:lnTo>
                <a:lnTo>
                  <a:pt x="1368" y="956"/>
                </a:lnTo>
                <a:lnTo>
                  <a:pt x="1368" y="958"/>
                </a:lnTo>
                <a:lnTo>
                  <a:pt x="1368" y="958"/>
                </a:lnTo>
                <a:lnTo>
                  <a:pt x="1366" y="962"/>
                </a:lnTo>
                <a:lnTo>
                  <a:pt x="1366" y="962"/>
                </a:lnTo>
                <a:lnTo>
                  <a:pt x="1368" y="967"/>
                </a:lnTo>
                <a:lnTo>
                  <a:pt x="1368" y="969"/>
                </a:lnTo>
                <a:lnTo>
                  <a:pt x="1368" y="969"/>
                </a:lnTo>
                <a:lnTo>
                  <a:pt x="1370" y="971"/>
                </a:lnTo>
                <a:lnTo>
                  <a:pt x="1370" y="973"/>
                </a:lnTo>
                <a:lnTo>
                  <a:pt x="1370" y="975"/>
                </a:lnTo>
                <a:lnTo>
                  <a:pt x="1370" y="977"/>
                </a:lnTo>
                <a:lnTo>
                  <a:pt x="1370" y="979"/>
                </a:lnTo>
                <a:lnTo>
                  <a:pt x="1370" y="981"/>
                </a:lnTo>
                <a:lnTo>
                  <a:pt x="1370" y="983"/>
                </a:lnTo>
                <a:lnTo>
                  <a:pt x="1368" y="986"/>
                </a:lnTo>
                <a:lnTo>
                  <a:pt x="1368" y="986"/>
                </a:lnTo>
                <a:lnTo>
                  <a:pt x="1366" y="990"/>
                </a:lnTo>
                <a:lnTo>
                  <a:pt x="1366" y="990"/>
                </a:lnTo>
                <a:lnTo>
                  <a:pt x="1364" y="992"/>
                </a:lnTo>
                <a:lnTo>
                  <a:pt x="1364" y="994"/>
                </a:lnTo>
                <a:lnTo>
                  <a:pt x="1362" y="994"/>
                </a:lnTo>
                <a:lnTo>
                  <a:pt x="1358" y="996"/>
                </a:lnTo>
                <a:lnTo>
                  <a:pt x="1358" y="996"/>
                </a:lnTo>
                <a:lnTo>
                  <a:pt x="1356" y="996"/>
                </a:lnTo>
                <a:lnTo>
                  <a:pt x="1354" y="996"/>
                </a:lnTo>
                <a:lnTo>
                  <a:pt x="1354" y="996"/>
                </a:lnTo>
                <a:lnTo>
                  <a:pt x="1354" y="996"/>
                </a:lnTo>
                <a:lnTo>
                  <a:pt x="1354" y="996"/>
                </a:lnTo>
                <a:lnTo>
                  <a:pt x="1354" y="996"/>
                </a:lnTo>
                <a:lnTo>
                  <a:pt x="1351" y="996"/>
                </a:lnTo>
                <a:lnTo>
                  <a:pt x="1351" y="994"/>
                </a:lnTo>
                <a:lnTo>
                  <a:pt x="1351" y="992"/>
                </a:lnTo>
                <a:lnTo>
                  <a:pt x="1349" y="990"/>
                </a:lnTo>
                <a:lnTo>
                  <a:pt x="1349" y="990"/>
                </a:lnTo>
                <a:lnTo>
                  <a:pt x="1349" y="988"/>
                </a:lnTo>
                <a:lnTo>
                  <a:pt x="1349" y="988"/>
                </a:lnTo>
                <a:lnTo>
                  <a:pt x="1347" y="988"/>
                </a:lnTo>
                <a:lnTo>
                  <a:pt x="1347" y="986"/>
                </a:lnTo>
                <a:lnTo>
                  <a:pt x="1347" y="981"/>
                </a:lnTo>
                <a:lnTo>
                  <a:pt x="1347" y="979"/>
                </a:lnTo>
                <a:lnTo>
                  <a:pt x="1349" y="977"/>
                </a:lnTo>
                <a:lnTo>
                  <a:pt x="1347" y="977"/>
                </a:lnTo>
                <a:lnTo>
                  <a:pt x="1347" y="975"/>
                </a:lnTo>
                <a:lnTo>
                  <a:pt x="1347" y="975"/>
                </a:lnTo>
                <a:lnTo>
                  <a:pt x="1347" y="973"/>
                </a:lnTo>
                <a:lnTo>
                  <a:pt x="1347" y="973"/>
                </a:lnTo>
                <a:lnTo>
                  <a:pt x="1347" y="973"/>
                </a:lnTo>
                <a:lnTo>
                  <a:pt x="1347" y="973"/>
                </a:lnTo>
                <a:lnTo>
                  <a:pt x="1347" y="971"/>
                </a:lnTo>
                <a:lnTo>
                  <a:pt x="1347" y="971"/>
                </a:lnTo>
                <a:lnTo>
                  <a:pt x="1347" y="971"/>
                </a:lnTo>
                <a:lnTo>
                  <a:pt x="1347" y="971"/>
                </a:lnTo>
                <a:lnTo>
                  <a:pt x="1347" y="971"/>
                </a:lnTo>
                <a:lnTo>
                  <a:pt x="1347" y="969"/>
                </a:lnTo>
                <a:lnTo>
                  <a:pt x="1347" y="969"/>
                </a:lnTo>
                <a:lnTo>
                  <a:pt x="1347" y="967"/>
                </a:lnTo>
                <a:lnTo>
                  <a:pt x="1347" y="965"/>
                </a:lnTo>
                <a:lnTo>
                  <a:pt x="1347" y="965"/>
                </a:lnTo>
                <a:lnTo>
                  <a:pt x="1347" y="965"/>
                </a:lnTo>
                <a:lnTo>
                  <a:pt x="1349" y="962"/>
                </a:lnTo>
                <a:lnTo>
                  <a:pt x="1349" y="960"/>
                </a:lnTo>
                <a:lnTo>
                  <a:pt x="1349" y="960"/>
                </a:lnTo>
                <a:lnTo>
                  <a:pt x="1349" y="958"/>
                </a:lnTo>
                <a:lnTo>
                  <a:pt x="1349" y="958"/>
                </a:lnTo>
                <a:lnTo>
                  <a:pt x="1349" y="958"/>
                </a:lnTo>
                <a:lnTo>
                  <a:pt x="1349" y="956"/>
                </a:lnTo>
                <a:lnTo>
                  <a:pt x="1349" y="954"/>
                </a:lnTo>
                <a:lnTo>
                  <a:pt x="1351" y="954"/>
                </a:lnTo>
                <a:lnTo>
                  <a:pt x="1351" y="952"/>
                </a:lnTo>
                <a:lnTo>
                  <a:pt x="1351" y="952"/>
                </a:lnTo>
                <a:lnTo>
                  <a:pt x="1351" y="950"/>
                </a:lnTo>
                <a:lnTo>
                  <a:pt x="1351" y="950"/>
                </a:lnTo>
                <a:lnTo>
                  <a:pt x="1354" y="946"/>
                </a:lnTo>
                <a:lnTo>
                  <a:pt x="1354" y="946"/>
                </a:lnTo>
                <a:lnTo>
                  <a:pt x="1354" y="944"/>
                </a:lnTo>
                <a:lnTo>
                  <a:pt x="1354" y="944"/>
                </a:lnTo>
                <a:lnTo>
                  <a:pt x="1356" y="941"/>
                </a:lnTo>
                <a:lnTo>
                  <a:pt x="1356" y="941"/>
                </a:lnTo>
                <a:lnTo>
                  <a:pt x="1354" y="941"/>
                </a:lnTo>
                <a:lnTo>
                  <a:pt x="1354" y="939"/>
                </a:lnTo>
                <a:lnTo>
                  <a:pt x="1354" y="939"/>
                </a:lnTo>
                <a:lnTo>
                  <a:pt x="1351" y="941"/>
                </a:lnTo>
                <a:lnTo>
                  <a:pt x="1351" y="941"/>
                </a:lnTo>
                <a:lnTo>
                  <a:pt x="1351" y="941"/>
                </a:lnTo>
                <a:lnTo>
                  <a:pt x="1349" y="941"/>
                </a:lnTo>
                <a:lnTo>
                  <a:pt x="1349" y="944"/>
                </a:lnTo>
                <a:lnTo>
                  <a:pt x="1347" y="944"/>
                </a:lnTo>
                <a:lnTo>
                  <a:pt x="1347" y="944"/>
                </a:lnTo>
                <a:lnTo>
                  <a:pt x="1347" y="946"/>
                </a:lnTo>
                <a:lnTo>
                  <a:pt x="1347" y="946"/>
                </a:lnTo>
                <a:lnTo>
                  <a:pt x="1345" y="946"/>
                </a:lnTo>
                <a:lnTo>
                  <a:pt x="1345" y="946"/>
                </a:lnTo>
                <a:lnTo>
                  <a:pt x="1345" y="946"/>
                </a:lnTo>
                <a:lnTo>
                  <a:pt x="1345" y="944"/>
                </a:lnTo>
                <a:lnTo>
                  <a:pt x="1345" y="941"/>
                </a:lnTo>
                <a:lnTo>
                  <a:pt x="1347" y="939"/>
                </a:lnTo>
                <a:lnTo>
                  <a:pt x="1347" y="939"/>
                </a:lnTo>
                <a:lnTo>
                  <a:pt x="1347" y="939"/>
                </a:lnTo>
                <a:lnTo>
                  <a:pt x="1349" y="937"/>
                </a:lnTo>
                <a:lnTo>
                  <a:pt x="1351" y="937"/>
                </a:lnTo>
                <a:lnTo>
                  <a:pt x="1351" y="937"/>
                </a:lnTo>
                <a:lnTo>
                  <a:pt x="1351" y="935"/>
                </a:lnTo>
                <a:lnTo>
                  <a:pt x="1351" y="935"/>
                </a:lnTo>
                <a:lnTo>
                  <a:pt x="1351" y="935"/>
                </a:lnTo>
                <a:lnTo>
                  <a:pt x="1351" y="933"/>
                </a:lnTo>
                <a:lnTo>
                  <a:pt x="1354" y="931"/>
                </a:lnTo>
                <a:lnTo>
                  <a:pt x="1356" y="929"/>
                </a:lnTo>
                <a:lnTo>
                  <a:pt x="1356" y="927"/>
                </a:lnTo>
                <a:lnTo>
                  <a:pt x="1358" y="927"/>
                </a:lnTo>
                <a:lnTo>
                  <a:pt x="1358" y="925"/>
                </a:lnTo>
                <a:lnTo>
                  <a:pt x="1358" y="925"/>
                </a:lnTo>
                <a:lnTo>
                  <a:pt x="1360" y="923"/>
                </a:lnTo>
                <a:lnTo>
                  <a:pt x="1360" y="923"/>
                </a:lnTo>
                <a:lnTo>
                  <a:pt x="1360" y="923"/>
                </a:lnTo>
                <a:lnTo>
                  <a:pt x="1360" y="923"/>
                </a:lnTo>
                <a:lnTo>
                  <a:pt x="1360" y="923"/>
                </a:lnTo>
                <a:lnTo>
                  <a:pt x="1360" y="925"/>
                </a:lnTo>
                <a:lnTo>
                  <a:pt x="1360" y="925"/>
                </a:lnTo>
                <a:lnTo>
                  <a:pt x="1360" y="925"/>
                </a:lnTo>
                <a:lnTo>
                  <a:pt x="1362" y="925"/>
                </a:lnTo>
                <a:lnTo>
                  <a:pt x="1362" y="925"/>
                </a:lnTo>
                <a:lnTo>
                  <a:pt x="1362" y="923"/>
                </a:lnTo>
                <a:lnTo>
                  <a:pt x="1364" y="923"/>
                </a:lnTo>
                <a:lnTo>
                  <a:pt x="1364" y="923"/>
                </a:lnTo>
                <a:lnTo>
                  <a:pt x="1364" y="923"/>
                </a:lnTo>
                <a:lnTo>
                  <a:pt x="1364" y="923"/>
                </a:lnTo>
                <a:lnTo>
                  <a:pt x="1366" y="923"/>
                </a:lnTo>
                <a:lnTo>
                  <a:pt x="1366" y="923"/>
                </a:lnTo>
                <a:lnTo>
                  <a:pt x="1366" y="923"/>
                </a:lnTo>
                <a:lnTo>
                  <a:pt x="1366" y="925"/>
                </a:lnTo>
                <a:lnTo>
                  <a:pt x="1366" y="925"/>
                </a:lnTo>
                <a:lnTo>
                  <a:pt x="1364" y="925"/>
                </a:lnTo>
                <a:lnTo>
                  <a:pt x="1364" y="925"/>
                </a:lnTo>
                <a:lnTo>
                  <a:pt x="1364" y="927"/>
                </a:lnTo>
                <a:lnTo>
                  <a:pt x="1364" y="927"/>
                </a:lnTo>
                <a:lnTo>
                  <a:pt x="1364" y="927"/>
                </a:lnTo>
                <a:lnTo>
                  <a:pt x="1364" y="927"/>
                </a:lnTo>
                <a:lnTo>
                  <a:pt x="1366" y="927"/>
                </a:lnTo>
                <a:lnTo>
                  <a:pt x="1366" y="925"/>
                </a:lnTo>
                <a:lnTo>
                  <a:pt x="1366" y="925"/>
                </a:lnTo>
                <a:lnTo>
                  <a:pt x="1368" y="925"/>
                </a:lnTo>
                <a:lnTo>
                  <a:pt x="1368" y="923"/>
                </a:lnTo>
                <a:lnTo>
                  <a:pt x="1368" y="923"/>
                </a:lnTo>
                <a:lnTo>
                  <a:pt x="1370" y="921"/>
                </a:lnTo>
                <a:lnTo>
                  <a:pt x="1370" y="921"/>
                </a:lnTo>
                <a:lnTo>
                  <a:pt x="1372" y="921"/>
                </a:lnTo>
                <a:lnTo>
                  <a:pt x="1372" y="921"/>
                </a:lnTo>
                <a:lnTo>
                  <a:pt x="1375" y="921"/>
                </a:lnTo>
                <a:lnTo>
                  <a:pt x="1375" y="921"/>
                </a:lnTo>
                <a:lnTo>
                  <a:pt x="1375" y="921"/>
                </a:lnTo>
                <a:lnTo>
                  <a:pt x="1377" y="921"/>
                </a:lnTo>
                <a:lnTo>
                  <a:pt x="1379" y="921"/>
                </a:lnTo>
                <a:lnTo>
                  <a:pt x="1379" y="921"/>
                </a:lnTo>
                <a:lnTo>
                  <a:pt x="1381" y="918"/>
                </a:lnTo>
                <a:lnTo>
                  <a:pt x="1381" y="918"/>
                </a:lnTo>
                <a:lnTo>
                  <a:pt x="1383" y="918"/>
                </a:lnTo>
                <a:lnTo>
                  <a:pt x="1385" y="918"/>
                </a:lnTo>
                <a:lnTo>
                  <a:pt x="1387" y="918"/>
                </a:lnTo>
                <a:lnTo>
                  <a:pt x="1389" y="921"/>
                </a:lnTo>
                <a:lnTo>
                  <a:pt x="1391" y="923"/>
                </a:lnTo>
                <a:lnTo>
                  <a:pt x="1391" y="923"/>
                </a:lnTo>
                <a:lnTo>
                  <a:pt x="1391" y="923"/>
                </a:lnTo>
                <a:lnTo>
                  <a:pt x="1393" y="923"/>
                </a:lnTo>
                <a:lnTo>
                  <a:pt x="1393" y="923"/>
                </a:lnTo>
                <a:lnTo>
                  <a:pt x="1391" y="923"/>
                </a:lnTo>
                <a:lnTo>
                  <a:pt x="1393" y="921"/>
                </a:lnTo>
                <a:lnTo>
                  <a:pt x="1391" y="921"/>
                </a:lnTo>
                <a:lnTo>
                  <a:pt x="1393" y="921"/>
                </a:lnTo>
                <a:lnTo>
                  <a:pt x="1393" y="918"/>
                </a:lnTo>
                <a:lnTo>
                  <a:pt x="1393" y="918"/>
                </a:lnTo>
                <a:lnTo>
                  <a:pt x="1395" y="921"/>
                </a:lnTo>
                <a:lnTo>
                  <a:pt x="1395" y="921"/>
                </a:lnTo>
                <a:lnTo>
                  <a:pt x="1395" y="921"/>
                </a:lnTo>
                <a:lnTo>
                  <a:pt x="1395" y="921"/>
                </a:lnTo>
                <a:lnTo>
                  <a:pt x="1395" y="921"/>
                </a:lnTo>
                <a:lnTo>
                  <a:pt x="1395" y="921"/>
                </a:lnTo>
                <a:lnTo>
                  <a:pt x="1395" y="921"/>
                </a:lnTo>
                <a:lnTo>
                  <a:pt x="1398" y="921"/>
                </a:lnTo>
                <a:lnTo>
                  <a:pt x="1404" y="921"/>
                </a:lnTo>
                <a:lnTo>
                  <a:pt x="1404" y="921"/>
                </a:lnTo>
                <a:lnTo>
                  <a:pt x="1404" y="921"/>
                </a:lnTo>
                <a:lnTo>
                  <a:pt x="1404" y="921"/>
                </a:lnTo>
                <a:lnTo>
                  <a:pt x="1404" y="921"/>
                </a:lnTo>
                <a:lnTo>
                  <a:pt x="1402" y="918"/>
                </a:lnTo>
                <a:lnTo>
                  <a:pt x="1402" y="918"/>
                </a:lnTo>
                <a:lnTo>
                  <a:pt x="1402" y="918"/>
                </a:lnTo>
                <a:lnTo>
                  <a:pt x="1402" y="918"/>
                </a:lnTo>
                <a:lnTo>
                  <a:pt x="1402" y="916"/>
                </a:lnTo>
                <a:lnTo>
                  <a:pt x="1402" y="916"/>
                </a:lnTo>
                <a:lnTo>
                  <a:pt x="1400" y="916"/>
                </a:lnTo>
                <a:lnTo>
                  <a:pt x="1400" y="916"/>
                </a:lnTo>
                <a:lnTo>
                  <a:pt x="1400" y="916"/>
                </a:lnTo>
                <a:lnTo>
                  <a:pt x="1400" y="916"/>
                </a:lnTo>
                <a:lnTo>
                  <a:pt x="1400" y="914"/>
                </a:lnTo>
                <a:lnTo>
                  <a:pt x="1400" y="914"/>
                </a:lnTo>
                <a:lnTo>
                  <a:pt x="1400" y="914"/>
                </a:lnTo>
                <a:lnTo>
                  <a:pt x="1400" y="912"/>
                </a:lnTo>
                <a:lnTo>
                  <a:pt x="1398" y="912"/>
                </a:lnTo>
                <a:lnTo>
                  <a:pt x="1398" y="912"/>
                </a:lnTo>
                <a:lnTo>
                  <a:pt x="1398" y="910"/>
                </a:lnTo>
                <a:lnTo>
                  <a:pt x="1398" y="912"/>
                </a:lnTo>
                <a:lnTo>
                  <a:pt x="1398" y="912"/>
                </a:lnTo>
                <a:lnTo>
                  <a:pt x="1395" y="912"/>
                </a:lnTo>
                <a:lnTo>
                  <a:pt x="1395" y="912"/>
                </a:lnTo>
                <a:lnTo>
                  <a:pt x="1393" y="912"/>
                </a:lnTo>
                <a:lnTo>
                  <a:pt x="1393" y="912"/>
                </a:lnTo>
                <a:lnTo>
                  <a:pt x="1393" y="912"/>
                </a:lnTo>
                <a:lnTo>
                  <a:pt x="1391" y="912"/>
                </a:lnTo>
                <a:lnTo>
                  <a:pt x="1391" y="912"/>
                </a:lnTo>
                <a:lnTo>
                  <a:pt x="1389" y="912"/>
                </a:lnTo>
                <a:lnTo>
                  <a:pt x="1387" y="910"/>
                </a:lnTo>
                <a:lnTo>
                  <a:pt x="1387" y="910"/>
                </a:lnTo>
                <a:lnTo>
                  <a:pt x="1387" y="910"/>
                </a:lnTo>
                <a:lnTo>
                  <a:pt x="1387" y="910"/>
                </a:lnTo>
                <a:lnTo>
                  <a:pt x="1387" y="910"/>
                </a:lnTo>
                <a:lnTo>
                  <a:pt x="1387" y="908"/>
                </a:lnTo>
                <a:lnTo>
                  <a:pt x="1389" y="906"/>
                </a:lnTo>
                <a:lnTo>
                  <a:pt x="1389" y="906"/>
                </a:lnTo>
                <a:lnTo>
                  <a:pt x="1387" y="906"/>
                </a:lnTo>
                <a:lnTo>
                  <a:pt x="1387" y="906"/>
                </a:lnTo>
                <a:lnTo>
                  <a:pt x="1385" y="906"/>
                </a:lnTo>
                <a:lnTo>
                  <a:pt x="1383" y="908"/>
                </a:lnTo>
                <a:lnTo>
                  <a:pt x="1379" y="908"/>
                </a:lnTo>
                <a:lnTo>
                  <a:pt x="1377" y="908"/>
                </a:lnTo>
                <a:lnTo>
                  <a:pt x="1375" y="908"/>
                </a:lnTo>
                <a:lnTo>
                  <a:pt x="1372" y="908"/>
                </a:lnTo>
                <a:lnTo>
                  <a:pt x="1372" y="908"/>
                </a:lnTo>
                <a:lnTo>
                  <a:pt x="1370" y="908"/>
                </a:lnTo>
                <a:lnTo>
                  <a:pt x="1368" y="910"/>
                </a:lnTo>
                <a:lnTo>
                  <a:pt x="1366" y="910"/>
                </a:lnTo>
                <a:lnTo>
                  <a:pt x="1364" y="912"/>
                </a:lnTo>
                <a:lnTo>
                  <a:pt x="1364" y="912"/>
                </a:lnTo>
                <a:lnTo>
                  <a:pt x="1364" y="912"/>
                </a:lnTo>
                <a:lnTo>
                  <a:pt x="1364" y="912"/>
                </a:lnTo>
                <a:lnTo>
                  <a:pt x="1362" y="912"/>
                </a:lnTo>
                <a:lnTo>
                  <a:pt x="1362" y="912"/>
                </a:lnTo>
                <a:lnTo>
                  <a:pt x="1360" y="912"/>
                </a:lnTo>
                <a:lnTo>
                  <a:pt x="1360" y="910"/>
                </a:lnTo>
                <a:lnTo>
                  <a:pt x="1360" y="910"/>
                </a:lnTo>
                <a:lnTo>
                  <a:pt x="1358" y="910"/>
                </a:lnTo>
                <a:lnTo>
                  <a:pt x="1358" y="910"/>
                </a:lnTo>
                <a:lnTo>
                  <a:pt x="1354" y="910"/>
                </a:lnTo>
                <a:lnTo>
                  <a:pt x="1354" y="910"/>
                </a:lnTo>
                <a:lnTo>
                  <a:pt x="1354" y="910"/>
                </a:lnTo>
                <a:lnTo>
                  <a:pt x="1354" y="910"/>
                </a:lnTo>
                <a:lnTo>
                  <a:pt x="1354" y="908"/>
                </a:lnTo>
                <a:lnTo>
                  <a:pt x="1351" y="908"/>
                </a:lnTo>
                <a:lnTo>
                  <a:pt x="1351" y="906"/>
                </a:lnTo>
                <a:lnTo>
                  <a:pt x="1349" y="906"/>
                </a:lnTo>
                <a:lnTo>
                  <a:pt x="1349" y="904"/>
                </a:lnTo>
                <a:lnTo>
                  <a:pt x="1347" y="904"/>
                </a:lnTo>
                <a:lnTo>
                  <a:pt x="1343" y="904"/>
                </a:lnTo>
                <a:lnTo>
                  <a:pt x="1343" y="904"/>
                </a:lnTo>
                <a:lnTo>
                  <a:pt x="1343" y="904"/>
                </a:lnTo>
                <a:lnTo>
                  <a:pt x="1339" y="904"/>
                </a:lnTo>
                <a:lnTo>
                  <a:pt x="1339" y="904"/>
                </a:lnTo>
                <a:lnTo>
                  <a:pt x="1339" y="906"/>
                </a:lnTo>
                <a:lnTo>
                  <a:pt x="1339" y="906"/>
                </a:lnTo>
                <a:lnTo>
                  <a:pt x="1339" y="906"/>
                </a:lnTo>
                <a:lnTo>
                  <a:pt x="1339" y="906"/>
                </a:lnTo>
                <a:lnTo>
                  <a:pt x="1339" y="906"/>
                </a:lnTo>
                <a:lnTo>
                  <a:pt x="1339" y="904"/>
                </a:lnTo>
                <a:lnTo>
                  <a:pt x="1339" y="904"/>
                </a:lnTo>
                <a:lnTo>
                  <a:pt x="1339" y="902"/>
                </a:lnTo>
                <a:lnTo>
                  <a:pt x="1339" y="902"/>
                </a:lnTo>
                <a:lnTo>
                  <a:pt x="1337" y="902"/>
                </a:lnTo>
                <a:lnTo>
                  <a:pt x="1337" y="900"/>
                </a:lnTo>
                <a:lnTo>
                  <a:pt x="1337" y="900"/>
                </a:lnTo>
                <a:lnTo>
                  <a:pt x="1337" y="900"/>
                </a:lnTo>
                <a:lnTo>
                  <a:pt x="1337" y="900"/>
                </a:lnTo>
                <a:lnTo>
                  <a:pt x="1337" y="900"/>
                </a:lnTo>
                <a:lnTo>
                  <a:pt x="1337" y="897"/>
                </a:lnTo>
                <a:lnTo>
                  <a:pt x="1337" y="897"/>
                </a:lnTo>
                <a:lnTo>
                  <a:pt x="1335" y="897"/>
                </a:lnTo>
                <a:lnTo>
                  <a:pt x="1333" y="900"/>
                </a:lnTo>
                <a:lnTo>
                  <a:pt x="1333" y="900"/>
                </a:lnTo>
                <a:lnTo>
                  <a:pt x="1333" y="902"/>
                </a:lnTo>
                <a:lnTo>
                  <a:pt x="1331" y="902"/>
                </a:lnTo>
                <a:lnTo>
                  <a:pt x="1331" y="902"/>
                </a:lnTo>
                <a:lnTo>
                  <a:pt x="1328" y="902"/>
                </a:lnTo>
                <a:lnTo>
                  <a:pt x="1326" y="904"/>
                </a:lnTo>
                <a:lnTo>
                  <a:pt x="1326" y="904"/>
                </a:lnTo>
                <a:lnTo>
                  <a:pt x="1324" y="904"/>
                </a:lnTo>
                <a:lnTo>
                  <a:pt x="1320" y="906"/>
                </a:lnTo>
                <a:lnTo>
                  <a:pt x="1318" y="906"/>
                </a:lnTo>
                <a:lnTo>
                  <a:pt x="1316" y="908"/>
                </a:lnTo>
                <a:lnTo>
                  <a:pt x="1314" y="908"/>
                </a:lnTo>
                <a:lnTo>
                  <a:pt x="1312" y="910"/>
                </a:lnTo>
                <a:lnTo>
                  <a:pt x="1310" y="910"/>
                </a:lnTo>
                <a:lnTo>
                  <a:pt x="1310" y="910"/>
                </a:lnTo>
                <a:lnTo>
                  <a:pt x="1307" y="908"/>
                </a:lnTo>
                <a:lnTo>
                  <a:pt x="1305" y="908"/>
                </a:lnTo>
                <a:lnTo>
                  <a:pt x="1305" y="908"/>
                </a:lnTo>
                <a:lnTo>
                  <a:pt x="1305" y="908"/>
                </a:lnTo>
                <a:lnTo>
                  <a:pt x="1305" y="908"/>
                </a:lnTo>
                <a:lnTo>
                  <a:pt x="1305" y="908"/>
                </a:lnTo>
                <a:lnTo>
                  <a:pt x="1303" y="910"/>
                </a:lnTo>
                <a:lnTo>
                  <a:pt x="1303" y="910"/>
                </a:lnTo>
                <a:lnTo>
                  <a:pt x="1303" y="908"/>
                </a:lnTo>
                <a:lnTo>
                  <a:pt x="1303" y="908"/>
                </a:lnTo>
                <a:lnTo>
                  <a:pt x="1303" y="906"/>
                </a:lnTo>
                <a:lnTo>
                  <a:pt x="1305" y="906"/>
                </a:lnTo>
                <a:lnTo>
                  <a:pt x="1305" y="904"/>
                </a:lnTo>
                <a:lnTo>
                  <a:pt x="1305" y="904"/>
                </a:lnTo>
                <a:lnTo>
                  <a:pt x="1305" y="904"/>
                </a:lnTo>
                <a:lnTo>
                  <a:pt x="1305" y="904"/>
                </a:lnTo>
                <a:lnTo>
                  <a:pt x="1303" y="904"/>
                </a:lnTo>
                <a:lnTo>
                  <a:pt x="1303" y="904"/>
                </a:lnTo>
                <a:lnTo>
                  <a:pt x="1301" y="904"/>
                </a:lnTo>
                <a:lnTo>
                  <a:pt x="1299" y="904"/>
                </a:lnTo>
                <a:lnTo>
                  <a:pt x="1299" y="904"/>
                </a:lnTo>
                <a:lnTo>
                  <a:pt x="1299" y="904"/>
                </a:lnTo>
                <a:lnTo>
                  <a:pt x="1297" y="906"/>
                </a:lnTo>
                <a:lnTo>
                  <a:pt x="1295" y="906"/>
                </a:lnTo>
                <a:lnTo>
                  <a:pt x="1291" y="908"/>
                </a:lnTo>
                <a:lnTo>
                  <a:pt x="1289" y="908"/>
                </a:lnTo>
                <a:lnTo>
                  <a:pt x="1289" y="908"/>
                </a:lnTo>
                <a:lnTo>
                  <a:pt x="1287" y="906"/>
                </a:lnTo>
                <a:lnTo>
                  <a:pt x="1287" y="906"/>
                </a:lnTo>
                <a:lnTo>
                  <a:pt x="1287" y="906"/>
                </a:lnTo>
                <a:close/>
                <a:moveTo>
                  <a:pt x="1310" y="902"/>
                </a:moveTo>
                <a:lnTo>
                  <a:pt x="1312" y="902"/>
                </a:lnTo>
                <a:lnTo>
                  <a:pt x="1312" y="902"/>
                </a:lnTo>
                <a:lnTo>
                  <a:pt x="1310" y="902"/>
                </a:lnTo>
                <a:lnTo>
                  <a:pt x="1310" y="902"/>
                </a:lnTo>
                <a:lnTo>
                  <a:pt x="1310" y="902"/>
                </a:lnTo>
                <a:lnTo>
                  <a:pt x="1310" y="902"/>
                </a:lnTo>
                <a:lnTo>
                  <a:pt x="1310" y="902"/>
                </a:lnTo>
                <a:lnTo>
                  <a:pt x="1310" y="902"/>
                </a:lnTo>
                <a:close/>
                <a:moveTo>
                  <a:pt x="1310" y="904"/>
                </a:moveTo>
                <a:lnTo>
                  <a:pt x="1310" y="904"/>
                </a:lnTo>
                <a:lnTo>
                  <a:pt x="1310" y="904"/>
                </a:lnTo>
                <a:lnTo>
                  <a:pt x="1307" y="904"/>
                </a:lnTo>
                <a:lnTo>
                  <a:pt x="1307" y="904"/>
                </a:lnTo>
                <a:lnTo>
                  <a:pt x="1307" y="904"/>
                </a:lnTo>
                <a:lnTo>
                  <a:pt x="1307" y="904"/>
                </a:lnTo>
                <a:lnTo>
                  <a:pt x="1310" y="904"/>
                </a:lnTo>
                <a:close/>
                <a:moveTo>
                  <a:pt x="1337" y="897"/>
                </a:moveTo>
                <a:lnTo>
                  <a:pt x="1337" y="900"/>
                </a:lnTo>
                <a:lnTo>
                  <a:pt x="1337" y="900"/>
                </a:lnTo>
                <a:lnTo>
                  <a:pt x="1339" y="900"/>
                </a:lnTo>
                <a:lnTo>
                  <a:pt x="1339" y="900"/>
                </a:lnTo>
                <a:lnTo>
                  <a:pt x="1339" y="900"/>
                </a:lnTo>
                <a:lnTo>
                  <a:pt x="1339" y="900"/>
                </a:lnTo>
                <a:lnTo>
                  <a:pt x="1339" y="900"/>
                </a:lnTo>
                <a:lnTo>
                  <a:pt x="1339" y="900"/>
                </a:lnTo>
                <a:lnTo>
                  <a:pt x="1339" y="900"/>
                </a:lnTo>
                <a:lnTo>
                  <a:pt x="1339" y="900"/>
                </a:lnTo>
                <a:lnTo>
                  <a:pt x="1339" y="902"/>
                </a:lnTo>
                <a:lnTo>
                  <a:pt x="1339" y="902"/>
                </a:lnTo>
                <a:lnTo>
                  <a:pt x="1339" y="902"/>
                </a:lnTo>
                <a:lnTo>
                  <a:pt x="1339" y="902"/>
                </a:lnTo>
                <a:lnTo>
                  <a:pt x="1341" y="902"/>
                </a:lnTo>
                <a:lnTo>
                  <a:pt x="1341" y="900"/>
                </a:lnTo>
                <a:lnTo>
                  <a:pt x="1341" y="900"/>
                </a:lnTo>
                <a:lnTo>
                  <a:pt x="1343" y="897"/>
                </a:lnTo>
                <a:lnTo>
                  <a:pt x="1345" y="895"/>
                </a:lnTo>
                <a:lnTo>
                  <a:pt x="1345" y="895"/>
                </a:lnTo>
                <a:lnTo>
                  <a:pt x="1345" y="895"/>
                </a:lnTo>
                <a:lnTo>
                  <a:pt x="1345" y="895"/>
                </a:lnTo>
                <a:lnTo>
                  <a:pt x="1345" y="895"/>
                </a:lnTo>
                <a:lnTo>
                  <a:pt x="1347" y="895"/>
                </a:lnTo>
                <a:lnTo>
                  <a:pt x="1349" y="893"/>
                </a:lnTo>
                <a:lnTo>
                  <a:pt x="1347" y="893"/>
                </a:lnTo>
                <a:lnTo>
                  <a:pt x="1347" y="893"/>
                </a:lnTo>
                <a:lnTo>
                  <a:pt x="1345" y="893"/>
                </a:lnTo>
                <a:lnTo>
                  <a:pt x="1343" y="893"/>
                </a:lnTo>
                <a:lnTo>
                  <a:pt x="1341" y="895"/>
                </a:lnTo>
                <a:lnTo>
                  <a:pt x="1339" y="895"/>
                </a:lnTo>
                <a:lnTo>
                  <a:pt x="1337" y="897"/>
                </a:lnTo>
                <a:lnTo>
                  <a:pt x="1337" y="897"/>
                </a:lnTo>
                <a:close/>
                <a:moveTo>
                  <a:pt x="1345" y="870"/>
                </a:moveTo>
                <a:lnTo>
                  <a:pt x="1345" y="870"/>
                </a:lnTo>
                <a:lnTo>
                  <a:pt x="1345" y="870"/>
                </a:lnTo>
                <a:lnTo>
                  <a:pt x="1345" y="870"/>
                </a:lnTo>
                <a:lnTo>
                  <a:pt x="1347" y="870"/>
                </a:lnTo>
                <a:lnTo>
                  <a:pt x="1347" y="870"/>
                </a:lnTo>
                <a:lnTo>
                  <a:pt x="1347" y="870"/>
                </a:lnTo>
                <a:lnTo>
                  <a:pt x="1349" y="870"/>
                </a:lnTo>
                <a:lnTo>
                  <a:pt x="1349" y="868"/>
                </a:lnTo>
                <a:lnTo>
                  <a:pt x="1349" y="868"/>
                </a:lnTo>
                <a:lnTo>
                  <a:pt x="1347" y="868"/>
                </a:lnTo>
                <a:lnTo>
                  <a:pt x="1347" y="868"/>
                </a:lnTo>
                <a:lnTo>
                  <a:pt x="1345" y="868"/>
                </a:lnTo>
                <a:lnTo>
                  <a:pt x="1345" y="868"/>
                </a:lnTo>
                <a:lnTo>
                  <a:pt x="1343" y="868"/>
                </a:lnTo>
                <a:lnTo>
                  <a:pt x="1345" y="870"/>
                </a:lnTo>
                <a:lnTo>
                  <a:pt x="1345" y="870"/>
                </a:lnTo>
                <a:close/>
                <a:moveTo>
                  <a:pt x="1328" y="885"/>
                </a:moveTo>
                <a:lnTo>
                  <a:pt x="1328" y="887"/>
                </a:lnTo>
                <a:lnTo>
                  <a:pt x="1328" y="887"/>
                </a:lnTo>
                <a:lnTo>
                  <a:pt x="1328" y="887"/>
                </a:lnTo>
                <a:lnTo>
                  <a:pt x="1331" y="887"/>
                </a:lnTo>
                <a:lnTo>
                  <a:pt x="1331" y="887"/>
                </a:lnTo>
                <a:lnTo>
                  <a:pt x="1333" y="885"/>
                </a:lnTo>
                <a:lnTo>
                  <a:pt x="1333" y="885"/>
                </a:lnTo>
                <a:lnTo>
                  <a:pt x="1331" y="885"/>
                </a:lnTo>
                <a:lnTo>
                  <a:pt x="1331" y="885"/>
                </a:lnTo>
                <a:lnTo>
                  <a:pt x="1333" y="885"/>
                </a:lnTo>
                <a:lnTo>
                  <a:pt x="1337" y="883"/>
                </a:lnTo>
                <a:lnTo>
                  <a:pt x="1337" y="883"/>
                </a:lnTo>
                <a:lnTo>
                  <a:pt x="1337" y="883"/>
                </a:lnTo>
                <a:lnTo>
                  <a:pt x="1337" y="883"/>
                </a:lnTo>
                <a:lnTo>
                  <a:pt x="1339" y="881"/>
                </a:lnTo>
                <a:lnTo>
                  <a:pt x="1339" y="881"/>
                </a:lnTo>
                <a:lnTo>
                  <a:pt x="1337" y="881"/>
                </a:lnTo>
                <a:lnTo>
                  <a:pt x="1335" y="883"/>
                </a:lnTo>
                <a:lnTo>
                  <a:pt x="1328" y="885"/>
                </a:lnTo>
                <a:lnTo>
                  <a:pt x="1328" y="885"/>
                </a:lnTo>
                <a:lnTo>
                  <a:pt x="1328" y="885"/>
                </a:lnTo>
                <a:lnTo>
                  <a:pt x="1328" y="885"/>
                </a:lnTo>
                <a:lnTo>
                  <a:pt x="1328" y="885"/>
                </a:lnTo>
                <a:close/>
                <a:moveTo>
                  <a:pt x="1307" y="904"/>
                </a:moveTo>
                <a:lnTo>
                  <a:pt x="1305" y="906"/>
                </a:lnTo>
                <a:lnTo>
                  <a:pt x="1305" y="906"/>
                </a:lnTo>
                <a:lnTo>
                  <a:pt x="1305" y="906"/>
                </a:lnTo>
                <a:lnTo>
                  <a:pt x="1305" y="906"/>
                </a:lnTo>
                <a:lnTo>
                  <a:pt x="1305" y="906"/>
                </a:lnTo>
                <a:lnTo>
                  <a:pt x="1307" y="906"/>
                </a:lnTo>
                <a:lnTo>
                  <a:pt x="1307" y="906"/>
                </a:lnTo>
                <a:lnTo>
                  <a:pt x="1307" y="906"/>
                </a:lnTo>
                <a:lnTo>
                  <a:pt x="1307" y="904"/>
                </a:lnTo>
                <a:lnTo>
                  <a:pt x="1307" y="904"/>
                </a:lnTo>
                <a:lnTo>
                  <a:pt x="1307" y="904"/>
                </a:lnTo>
                <a:close/>
                <a:moveTo>
                  <a:pt x="1400" y="914"/>
                </a:moveTo>
                <a:lnTo>
                  <a:pt x="1400" y="914"/>
                </a:lnTo>
                <a:lnTo>
                  <a:pt x="1400" y="914"/>
                </a:lnTo>
                <a:lnTo>
                  <a:pt x="1400" y="914"/>
                </a:lnTo>
                <a:lnTo>
                  <a:pt x="1400" y="916"/>
                </a:lnTo>
                <a:lnTo>
                  <a:pt x="1402" y="916"/>
                </a:lnTo>
                <a:lnTo>
                  <a:pt x="1402" y="916"/>
                </a:lnTo>
                <a:lnTo>
                  <a:pt x="1402" y="914"/>
                </a:lnTo>
                <a:lnTo>
                  <a:pt x="1400" y="914"/>
                </a:lnTo>
                <a:lnTo>
                  <a:pt x="1400" y="914"/>
                </a:lnTo>
                <a:close/>
                <a:moveTo>
                  <a:pt x="2047" y="1818"/>
                </a:moveTo>
                <a:lnTo>
                  <a:pt x="2047" y="1818"/>
                </a:lnTo>
                <a:lnTo>
                  <a:pt x="2045" y="1820"/>
                </a:lnTo>
                <a:lnTo>
                  <a:pt x="2045" y="1820"/>
                </a:lnTo>
                <a:lnTo>
                  <a:pt x="2047" y="1820"/>
                </a:lnTo>
                <a:lnTo>
                  <a:pt x="2049" y="1818"/>
                </a:lnTo>
                <a:lnTo>
                  <a:pt x="2049" y="1818"/>
                </a:lnTo>
                <a:lnTo>
                  <a:pt x="2049" y="1818"/>
                </a:lnTo>
                <a:lnTo>
                  <a:pt x="2047" y="1818"/>
                </a:lnTo>
                <a:close/>
                <a:moveTo>
                  <a:pt x="1953" y="1979"/>
                </a:moveTo>
                <a:lnTo>
                  <a:pt x="1951" y="1977"/>
                </a:lnTo>
                <a:lnTo>
                  <a:pt x="1949" y="1981"/>
                </a:lnTo>
                <a:lnTo>
                  <a:pt x="1951" y="1981"/>
                </a:lnTo>
                <a:lnTo>
                  <a:pt x="1951" y="1981"/>
                </a:lnTo>
                <a:lnTo>
                  <a:pt x="1953" y="1981"/>
                </a:lnTo>
                <a:lnTo>
                  <a:pt x="1953" y="1981"/>
                </a:lnTo>
                <a:lnTo>
                  <a:pt x="1953" y="1979"/>
                </a:lnTo>
                <a:lnTo>
                  <a:pt x="1953" y="1979"/>
                </a:lnTo>
                <a:lnTo>
                  <a:pt x="1953" y="1979"/>
                </a:lnTo>
                <a:lnTo>
                  <a:pt x="1953" y="1979"/>
                </a:lnTo>
                <a:close/>
                <a:moveTo>
                  <a:pt x="1967" y="1969"/>
                </a:moveTo>
                <a:lnTo>
                  <a:pt x="1967" y="1969"/>
                </a:lnTo>
                <a:lnTo>
                  <a:pt x="1967" y="1969"/>
                </a:lnTo>
                <a:lnTo>
                  <a:pt x="1965" y="1969"/>
                </a:lnTo>
                <a:lnTo>
                  <a:pt x="1965" y="1969"/>
                </a:lnTo>
                <a:lnTo>
                  <a:pt x="1965" y="1971"/>
                </a:lnTo>
                <a:lnTo>
                  <a:pt x="1967" y="1971"/>
                </a:lnTo>
                <a:lnTo>
                  <a:pt x="1967" y="1969"/>
                </a:lnTo>
                <a:lnTo>
                  <a:pt x="1970" y="1969"/>
                </a:lnTo>
                <a:lnTo>
                  <a:pt x="1967" y="1969"/>
                </a:lnTo>
                <a:lnTo>
                  <a:pt x="1967" y="1969"/>
                </a:lnTo>
                <a:close/>
                <a:moveTo>
                  <a:pt x="2087" y="2505"/>
                </a:moveTo>
                <a:lnTo>
                  <a:pt x="2087" y="2503"/>
                </a:lnTo>
                <a:lnTo>
                  <a:pt x="2087" y="2503"/>
                </a:lnTo>
                <a:lnTo>
                  <a:pt x="2085" y="2503"/>
                </a:lnTo>
                <a:lnTo>
                  <a:pt x="2085" y="2503"/>
                </a:lnTo>
                <a:lnTo>
                  <a:pt x="2085" y="2501"/>
                </a:lnTo>
                <a:lnTo>
                  <a:pt x="2083" y="2499"/>
                </a:lnTo>
                <a:lnTo>
                  <a:pt x="2083" y="2499"/>
                </a:lnTo>
                <a:lnTo>
                  <a:pt x="2083" y="2497"/>
                </a:lnTo>
                <a:lnTo>
                  <a:pt x="2081" y="2497"/>
                </a:lnTo>
                <a:lnTo>
                  <a:pt x="2081" y="2497"/>
                </a:lnTo>
                <a:lnTo>
                  <a:pt x="2081" y="2499"/>
                </a:lnTo>
                <a:lnTo>
                  <a:pt x="2081" y="2499"/>
                </a:lnTo>
                <a:lnTo>
                  <a:pt x="2079" y="2497"/>
                </a:lnTo>
                <a:lnTo>
                  <a:pt x="2076" y="2497"/>
                </a:lnTo>
                <a:lnTo>
                  <a:pt x="2076" y="2495"/>
                </a:lnTo>
                <a:lnTo>
                  <a:pt x="2076" y="2495"/>
                </a:lnTo>
                <a:lnTo>
                  <a:pt x="2074" y="2495"/>
                </a:lnTo>
                <a:lnTo>
                  <a:pt x="2074" y="2495"/>
                </a:lnTo>
                <a:lnTo>
                  <a:pt x="2074" y="2493"/>
                </a:lnTo>
                <a:lnTo>
                  <a:pt x="2072" y="2493"/>
                </a:lnTo>
                <a:lnTo>
                  <a:pt x="2072" y="2495"/>
                </a:lnTo>
                <a:lnTo>
                  <a:pt x="2070" y="2493"/>
                </a:lnTo>
                <a:lnTo>
                  <a:pt x="2068" y="2493"/>
                </a:lnTo>
                <a:lnTo>
                  <a:pt x="2066" y="2493"/>
                </a:lnTo>
                <a:lnTo>
                  <a:pt x="2066" y="2493"/>
                </a:lnTo>
                <a:lnTo>
                  <a:pt x="2064" y="2493"/>
                </a:lnTo>
                <a:lnTo>
                  <a:pt x="2058" y="2493"/>
                </a:lnTo>
                <a:lnTo>
                  <a:pt x="2058" y="2493"/>
                </a:lnTo>
                <a:lnTo>
                  <a:pt x="2058" y="2493"/>
                </a:lnTo>
                <a:lnTo>
                  <a:pt x="2062" y="2493"/>
                </a:lnTo>
                <a:lnTo>
                  <a:pt x="2062" y="2493"/>
                </a:lnTo>
                <a:lnTo>
                  <a:pt x="2062" y="2495"/>
                </a:lnTo>
                <a:lnTo>
                  <a:pt x="2062" y="2495"/>
                </a:lnTo>
                <a:lnTo>
                  <a:pt x="2064" y="2495"/>
                </a:lnTo>
                <a:lnTo>
                  <a:pt x="2070" y="2497"/>
                </a:lnTo>
                <a:lnTo>
                  <a:pt x="2070" y="2499"/>
                </a:lnTo>
                <a:lnTo>
                  <a:pt x="2072" y="2499"/>
                </a:lnTo>
                <a:lnTo>
                  <a:pt x="2074" y="2499"/>
                </a:lnTo>
                <a:lnTo>
                  <a:pt x="2074" y="2499"/>
                </a:lnTo>
                <a:lnTo>
                  <a:pt x="2074" y="2501"/>
                </a:lnTo>
                <a:lnTo>
                  <a:pt x="2076" y="2501"/>
                </a:lnTo>
                <a:lnTo>
                  <a:pt x="2076" y="2501"/>
                </a:lnTo>
                <a:lnTo>
                  <a:pt x="2079" y="2503"/>
                </a:lnTo>
                <a:lnTo>
                  <a:pt x="2079" y="2503"/>
                </a:lnTo>
                <a:lnTo>
                  <a:pt x="2081" y="2503"/>
                </a:lnTo>
                <a:lnTo>
                  <a:pt x="2081" y="2505"/>
                </a:lnTo>
                <a:lnTo>
                  <a:pt x="2083" y="2508"/>
                </a:lnTo>
                <a:lnTo>
                  <a:pt x="2085" y="2510"/>
                </a:lnTo>
                <a:lnTo>
                  <a:pt x="2085" y="2510"/>
                </a:lnTo>
                <a:lnTo>
                  <a:pt x="2087" y="2510"/>
                </a:lnTo>
                <a:lnTo>
                  <a:pt x="2089" y="2508"/>
                </a:lnTo>
                <a:lnTo>
                  <a:pt x="2089" y="2508"/>
                </a:lnTo>
                <a:lnTo>
                  <a:pt x="2087" y="2505"/>
                </a:lnTo>
                <a:lnTo>
                  <a:pt x="2087" y="2505"/>
                </a:lnTo>
                <a:close/>
                <a:moveTo>
                  <a:pt x="1823" y="891"/>
                </a:moveTo>
                <a:lnTo>
                  <a:pt x="1823" y="891"/>
                </a:lnTo>
                <a:lnTo>
                  <a:pt x="1823" y="891"/>
                </a:lnTo>
                <a:lnTo>
                  <a:pt x="1823" y="891"/>
                </a:lnTo>
                <a:lnTo>
                  <a:pt x="1823" y="893"/>
                </a:lnTo>
                <a:lnTo>
                  <a:pt x="1821" y="893"/>
                </a:lnTo>
                <a:lnTo>
                  <a:pt x="1821" y="893"/>
                </a:lnTo>
                <a:lnTo>
                  <a:pt x="1821" y="895"/>
                </a:lnTo>
                <a:lnTo>
                  <a:pt x="1821" y="895"/>
                </a:lnTo>
                <a:lnTo>
                  <a:pt x="1823" y="893"/>
                </a:lnTo>
                <a:lnTo>
                  <a:pt x="1823" y="891"/>
                </a:lnTo>
                <a:lnTo>
                  <a:pt x="1823" y="891"/>
                </a:lnTo>
                <a:close/>
                <a:moveTo>
                  <a:pt x="1768" y="2445"/>
                </a:moveTo>
                <a:lnTo>
                  <a:pt x="1768" y="2445"/>
                </a:lnTo>
                <a:lnTo>
                  <a:pt x="1771" y="2445"/>
                </a:lnTo>
                <a:lnTo>
                  <a:pt x="1768" y="2443"/>
                </a:lnTo>
                <a:lnTo>
                  <a:pt x="1768" y="2443"/>
                </a:lnTo>
                <a:lnTo>
                  <a:pt x="1764" y="2443"/>
                </a:lnTo>
                <a:lnTo>
                  <a:pt x="1764" y="2443"/>
                </a:lnTo>
                <a:lnTo>
                  <a:pt x="1764" y="2443"/>
                </a:lnTo>
                <a:lnTo>
                  <a:pt x="1764" y="2445"/>
                </a:lnTo>
                <a:lnTo>
                  <a:pt x="1764" y="2445"/>
                </a:lnTo>
                <a:lnTo>
                  <a:pt x="1764" y="2445"/>
                </a:lnTo>
                <a:lnTo>
                  <a:pt x="1764" y="2445"/>
                </a:lnTo>
                <a:lnTo>
                  <a:pt x="1760" y="2445"/>
                </a:lnTo>
                <a:lnTo>
                  <a:pt x="1760" y="2443"/>
                </a:lnTo>
                <a:lnTo>
                  <a:pt x="1760" y="2443"/>
                </a:lnTo>
                <a:lnTo>
                  <a:pt x="1760" y="2443"/>
                </a:lnTo>
                <a:lnTo>
                  <a:pt x="1762" y="2443"/>
                </a:lnTo>
                <a:lnTo>
                  <a:pt x="1762" y="2440"/>
                </a:lnTo>
                <a:lnTo>
                  <a:pt x="1762" y="2440"/>
                </a:lnTo>
                <a:lnTo>
                  <a:pt x="1760" y="2440"/>
                </a:lnTo>
                <a:lnTo>
                  <a:pt x="1758" y="2440"/>
                </a:lnTo>
                <a:lnTo>
                  <a:pt x="1756" y="2440"/>
                </a:lnTo>
                <a:lnTo>
                  <a:pt x="1754" y="2440"/>
                </a:lnTo>
                <a:lnTo>
                  <a:pt x="1754" y="2440"/>
                </a:lnTo>
                <a:lnTo>
                  <a:pt x="1752" y="2445"/>
                </a:lnTo>
                <a:lnTo>
                  <a:pt x="1752" y="2445"/>
                </a:lnTo>
                <a:lnTo>
                  <a:pt x="1752" y="2447"/>
                </a:lnTo>
                <a:lnTo>
                  <a:pt x="1752" y="2447"/>
                </a:lnTo>
                <a:lnTo>
                  <a:pt x="1752" y="2447"/>
                </a:lnTo>
                <a:lnTo>
                  <a:pt x="1750" y="2449"/>
                </a:lnTo>
                <a:lnTo>
                  <a:pt x="1750" y="2449"/>
                </a:lnTo>
                <a:lnTo>
                  <a:pt x="1747" y="2449"/>
                </a:lnTo>
                <a:lnTo>
                  <a:pt x="1745" y="2451"/>
                </a:lnTo>
                <a:lnTo>
                  <a:pt x="1745" y="2453"/>
                </a:lnTo>
                <a:lnTo>
                  <a:pt x="1743" y="2455"/>
                </a:lnTo>
                <a:lnTo>
                  <a:pt x="1743" y="2455"/>
                </a:lnTo>
                <a:lnTo>
                  <a:pt x="1745" y="2457"/>
                </a:lnTo>
                <a:lnTo>
                  <a:pt x="1747" y="2459"/>
                </a:lnTo>
                <a:lnTo>
                  <a:pt x="1747" y="2457"/>
                </a:lnTo>
                <a:lnTo>
                  <a:pt x="1750" y="2457"/>
                </a:lnTo>
                <a:lnTo>
                  <a:pt x="1750" y="2457"/>
                </a:lnTo>
                <a:lnTo>
                  <a:pt x="1752" y="2457"/>
                </a:lnTo>
                <a:lnTo>
                  <a:pt x="1750" y="2453"/>
                </a:lnTo>
                <a:lnTo>
                  <a:pt x="1752" y="2453"/>
                </a:lnTo>
                <a:lnTo>
                  <a:pt x="1758" y="2455"/>
                </a:lnTo>
                <a:lnTo>
                  <a:pt x="1758" y="2453"/>
                </a:lnTo>
                <a:lnTo>
                  <a:pt x="1758" y="2453"/>
                </a:lnTo>
                <a:lnTo>
                  <a:pt x="1758" y="2453"/>
                </a:lnTo>
                <a:lnTo>
                  <a:pt x="1762" y="2451"/>
                </a:lnTo>
                <a:lnTo>
                  <a:pt x="1764" y="2451"/>
                </a:lnTo>
                <a:lnTo>
                  <a:pt x="1764" y="2449"/>
                </a:lnTo>
                <a:lnTo>
                  <a:pt x="1768" y="2449"/>
                </a:lnTo>
                <a:lnTo>
                  <a:pt x="1771" y="2447"/>
                </a:lnTo>
                <a:lnTo>
                  <a:pt x="1771" y="2447"/>
                </a:lnTo>
                <a:lnTo>
                  <a:pt x="1771" y="2447"/>
                </a:lnTo>
                <a:lnTo>
                  <a:pt x="1768" y="2447"/>
                </a:lnTo>
                <a:lnTo>
                  <a:pt x="1768" y="2445"/>
                </a:lnTo>
                <a:close/>
                <a:moveTo>
                  <a:pt x="1398" y="923"/>
                </a:moveTo>
                <a:lnTo>
                  <a:pt x="1395" y="923"/>
                </a:lnTo>
                <a:lnTo>
                  <a:pt x="1395" y="923"/>
                </a:lnTo>
                <a:lnTo>
                  <a:pt x="1395" y="923"/>
                </a:lnTo>
                <a:lnTo>
                  <a:pt x="1395" y="925"/>
                </a:lnTo>
                <a:lnTo>
                  <a:pt x="1395" y="925"/>
                </a:lnTo>
                <a:lnTo>
                  <a:pt x="1398" y="925"/>
                </a:lnTo>
                <a:lnTo>
                  <a:pt x="1398" y="925"/>
                </a:lnTo>
                <a:lnTo>
                  <a:pt x="1398" y="925"/>
                </a:lnTo>
                <a:lnTo>
                  <a:pt x="1398" y="925"/>
                </a:lnTo>
                <a:lnTo>
                  <a:pt x="1398" y="923"/>
                </a:lnTo>
                <a:close/>
                <a:moveTo>
                  <a:pt x="1905" y="2036"/>
                </a:moveTo>
                <a:lnTo>
                  <a:pt x="1905" y="2036"/>
                </a:lnTo>
                <a:lnTo>
                  <a:pt x="1905" y="2038"/>
                </a:lnTo>
                <a:lnTo>
                  <a:pt x="1905" y="2040"/>
                </a:lnTo>
                <a:lnTo>
                  <a:pt x="1905" y="2040"/>
                </a:lnTo>
                <a:lnTo>
                  <a:pt x="1905" y="2040"/>
                </a:lnTo>
                <a:lnTo>
                  <a:pt x="1907" y="2038"/>
                </a:lnTo>
                <a:lnTo>
                  <a:pt x="1907" y="2036"/>
                </a:lnTo>
                <a:lnTo>
                  <a:pt x="1907" y="2034"/>
                </a:lnTo>
                <a:lnTo>
                  <a:pt x="1905" y="2036"/>
                </a:lnTo>
                <a:close/>
                <a:moveTo>
                  <a:pt x="1475" y="973"/>
                </a:moveTo>
                <a:lnTo>
                  <a:pt x="1475" y="973"/>
                </a:lnTo>
                <a:lnTo>
                  <a:pt x="1475" y="973"/>
                </a:lnTo>
                <a:lnTo>
                  <a:pt x="1475" y="973"/>
                </a:lnTo>
                <a:lnTo>
                  <a:pt x="1475" y="973"/>
                </a:lnTo>
                <a:lnTo>
                  <a:pt x="1475" y="973"/>
                </a:lnTo>
                <a:lnTo>
                  <a:pt x="1475" y="973"/>
                </a:lnTo>
                <a:lnTo>
                  <a:pt x="1475" y="973"/>
                </a:lnTo>
                <a:lnTo>
                  <a:pt x="1475" y="973"/>
                </a:lnTo>
                <a:lnTo>
                  <a:pt x="1475" y="973"/>
                </a:lnTo>
                <a:close/>
                <a:moveTo>
                  <a:pt x="1760" y="2453"/>
                </a:moveTo>
                <a:lnTo>
                  <a:pt x="1760" y="2453"/>
                </a:lnTo>
                <a:lnTo>
                  <a:pt x="1760" y="2453"/>
                </a:lnTo>
                <a:lnTo>
                  <a:pt x="1760" y="2455"/>
                </a:lnTo>
                <a:lnTo>
                  <a:pt x="1762" y="2455"/>
                </a:lnTo>
                <a:lnTo>
                  <a:pt x="1760" y="2453"/>
                </a:lnTo>
                <a:lnTo>
                  <a:pt x="1760" y="2453"/>
                </a:lnTo>
                <a:close/>
                <a:moveTo>
                  <a:pt x="1375" y="935"/>
                </a:moveTo>
                <a:lnTo>
                  <a:pt x="1372" y="935"/>
                </a:lnTo>
                <a:lnTo>
                  <a:pt x="1372" y="935"/>
                </a:lnTo>
                <a:lnTo>
                  <a:pt x="1372" y="935"/>
                </a:lnTo>
                <a:lnTo>
                  <a:pt x="1375" y="937"/>
                </a:lnTo>
                <a:lnTo>
                  <a:pt x="1375" y="937"/>
                </a:lnTo>
                <a:lnTo>
                  <a:pt x="1375" y="935"/>
                </a:lnTo>
                <a:lnTo>
                  <a:pt x="1375" y="935"/>
                </a:lnTo>
                <a:lnTo>
                  <a:pt x="1375" y="935"/>
                </a:lnTo>
                <a:close/>
                <a:moveTo>
                  <a:pt x="1741" y="2455"/>
                </a:moveTo>
                <a:lnTo>
                  <a:pt x="1741" y="2457"/>
                </a:lnTo>
                <a:lnTo>
                  <a:pt x="1741" y="2457"/>
                </a:lnTo>
                <a:lnTo>
                  <a:pt x="1741" y="2457"/>
                </a:lnTo>
                <a:lnTo>
                  <a:pt x="1741" y="2457"/>
                </a:lnTo>
                <a:lnTo>
                  <a:pt x="1743" y="2457"/>
                </a:lnTo>
                <a:lnTo>
                  <a:pt x="1743" y="2457"/>
                </a:lnTo>
                <a:lnTo>
                  <a:pt x="1741" y="2455"/>
                </a:lnTo>
                <a:lnTo>
                  <a:pt x="1741" y="2455"/>
                </a:lnTo>
                <a:close/>
                <a:moveTo>
                  <a:pt x="1381" y="925"/>
                </a:moveTo>
                <a:lnTo>
                  <a:pt x="1381" y="925"/>
                </a:lnTo>
                <a:lnTo>
                  <a:pt x="1379" y="927"/>
                </a:lnTo>
                <a:lnTo>
                  <a:pt x="1379" y="927"/>
                </a:lnTo>
                <a:lnTo>
                  <a:pt x="1381" y="927"/>
                </a:lnTo>
                <a:lnTo>
                  <a:pt x="1381" y="927"/>
                </a:lnTo>
                <a:lnTo>
                  <a:pt x="1381" y="927"/>
                </a:lnTo>
                <a:lnTo>
                  <a:pt x="1381" y="927"/>
                </a:lnTo>
                <a:lnTo>
                  <a:pt x="1381" y="925"/>
                </a:lnTo>
                <a:lnTo>
                  <a:pt x="1381" y="925"/>
                </a:lnTo>
                <a:lnTo>
                  <a:pt x="1381" y="925"/>
                </a:lnTo>
                <a:close/>
                <a:moveTo>
                  <a:pt x="1360" y="933"/>
                </a:moveTo>
                <a:lnTo>
                  <a:pt x="1358" y="933"/>
                </a:lnTo>
                <a:lnTo>
                  <a:pt x="1358" y="933"/>
                </a:lnTo>
                <a:lnTo>
                  <a:pt x="1358" y="935"/>
                </a:lnTo>
                <a:lnTo>
                  <a:pt x="1356" y="935"/>
                </a:lnTo>
                <a:lnTo>
                  <a:pt x="1356" y="935"/>
                </a:lnTo>
                <a:lnTo>
                  <a:pt x="1356" y="937"/>
                </a:lnTo>
                <a:lnTo>
                  <a:pt x="1356" y="937"/>
                </a:lnTo>
                <a:lnTo>
                  <a:pt x="1354" y="939"/>
                </a:lnTo>
                <a:lnTo>
                  <a:pt x="1354" y="939"/>
                </a:lnTo>
                <a:lnTo>
                  <a:pt x="1354" y="939"/>
                </a:lnTo>
                <a:lnTo>
                  <a:pt x="1354" y="939"/>
                </a:lnTo>
                <a:lnTo>
                  <a:pt x="1354" y="941"/>
                </a:lnTo>
                <a:lnTo>
                  <a:pt x="1356" y="941"/>
                </a:lnTo>
                <a:lnTo>
                  <a:pt x="1356" y="941"/>
                </a:lnTo>
                <a:lnTo>
                  <a:pt x="1358" y="939"/>
                </a:lnTo>
                <a:lnTo>
                  <a:pt x="1358" y="939"/>
                </a:lnTo>
                <a:lnTo>
                  <a:pt x="1358" y="939"/>
                </a:lnTo>
                <a:lnTo>
                  <a:pt x="1358" y="937"/>
                </a:lnTo>
                <a:lnTo>
                  <a:pt x="1358" y="937"/>
                </a:lnTo>
                <a:lnTo>
                  <a:pt x="1358" y="937"/>
                </a:lnTo>
                <a:lnTo>
                  <a:pt x="1358" y="937"/>
                </a:lnTo>
                <a:lnTo>
                  <a:pt x="1358" y="937"/>
                </a:lnTo>
                <a:lnTo>
                  <a:pt x="1358" y="935"/>
                </a:lnTo>
                <a:lnTo>
                  <a:pt x="1358" y="935"/>
                </a:lnTo>
                <a:lnTo>
                  <a:pt x="1358" y="935"/>
                </a:lnTo>
                <a:lnTo>
                  <a:pt x="1358" y="935"/>
                </a:lnTo>
                <a:lnTo>
                  <a:pt x="1358" y="935"/>
                </a:lnTo>
                <a:lnTo>
                  <a:pt x="1360" y="935"/>
                </a:lnTo>
                <a:lnTo>
                  <a:pt x="1360" y="933"/>
                </a:lnTo>
                <a:lnTo>
                  <a:pt x="1360" y="933"/>
                </a:lnTo>
                <a:lnTo>
                  <a:pt x="1360" y="933"/>
                </a:lnTo>
                <a:lnTo>
                  <a:pt x="1360" y="933"/>
                </a:lnTo>
                <a:lnTo>
                  <a:pt x="1360" y="933"/>
                </a:lnTo>
                <a:lnTo>
                  <a:pt x="1360" y="933"/>
                </a:lnTo>
                <a:lnTo>
                  <a:pt x="1360" y="933"/>
                </a:lnTo>
                <a:close/>
                <a:moveTo>
                  <a:pt x="1515" y="950"/>
                </a:moveTo>
                <a:lnTo>
                  <a:pt x="1517" y="950"/>
                </a:lnTo>
                <a:lnTo>
                  <a:pt x="1517" y="950"/>
                </a:lnTo>
                <a:lnTo>
                  <a:pt x="1515" y="950"/>
                </a:lnTo>
                <a:lnTo>
                  <a:pt x="1515" y="950"/>
                </a:lnTo>
                <a:lnTo>
                  <a:pt x="1515" y="950"/>
                </a:lnTo>
                <a:lnTo>
                  <a:pt x="1515" y="950"/>
                </a:lnTo>
                <a:lnTo>
                  <a:pt x="1515" y="950"/>
                </a:lnTo>
                <a:close/>
                <a:moveTo>
                  <a:pt x="1515" y="956"/>
                </a:moveTo>
                <a:lnTo>
                  <a:pt x="1515" y="956"/>
                </a:lnTo>
                <a:lnTo>
                  <a:pt x="1513" y="956"/>
                </a:lnTo>
                <a:lnTo>
                  <a:pt x="1513" y="956"/>
                </a:lnTo>
                <a:lnTo>
                  <a:pt x="1513" y="956"/>
                </a:lnTo>
                <a:lnTo>
                  <a:pt x="1513" y="956"/>
                </a:lnTo>
                <a:lnTo>
                  <a:pt x="1515" y="956"/>
                </a:lnTo>
                <a:close/>
                <a:moveTo>
                  <a:pt x="1423" y="994"/>
                </a:moveTo>
                <a:lnTo>
                  <a:pt x="1421" y="994"/>
                </a:lnTo>
                <a:lnTo>
                  <a:pt x="1421" y="994"/>
                </a:lnTo>
                <a:lnTo>
                  <a:pt x="1421" y="996"/>
                </a:lnTo>
                <a:lnTo>
                  <a:pt x="1423" y="994"/>
                </a:lnTo>
                <a:lnTo>
                  <a:pt x="1423" y="994"/>
                </a:lnTo>
                <a:lnTo>
                  <a:pt x="1423" y="994"/>
                </a:lnTo>
                <a:lnTo>
                  <a:pt x="1423" y="994"/>
                </a:lnTo>
                <a:close/>
                <a:moveTo>
                  <a:pt x="1511" y="954"/>
                </a:moveTo>
                <a:lnTo>
                  <a:pt x="1511" y="954"/>
                </a:lnTo>
                <a:lnTo>
                  <a:pt x="1511" y="954"/>
                </a:lnTo>
                <a:lnTo>
                  <a:pt x="1511" y="954"/>
                </a:lnTo>
                <a:lnTo>
                  <a:pt x="1513" y="952"/>
                </a:lnTo>
                <a:lnTo>
                  <a:pt x="1513" y="952"/>
                </a:lnTo>
                <a:lnTo>
                  <a:pt x="1513" y="952"/>
                </a:lnTo>
                <a:lnTo>
                  <a:pt x="1515" y="952"/>
                </a:lnTo>
                <a:lnTo>
                  <a:pt x="1515" y="952"/>
                </a:lnTo>
                <a:lnTo>
                  <a:pt x="1513" y="952"/>
                </a:lnTo>
                <a:lnTo>
                  <a:pt x="1513" y="952"/>
                </a:lnTo>
                <a:lnTo>
                  <a:pt x="1511" y="952"/>
                </a:lnTo>
                <a:lnTo>
                  <a:pt x="1511" y="952"/>
                </a:lnTo>
                <a:lnTo>
                  <a:pt x="1511" y="952"/>
                </a:lnTo>
                <a:lnTo>
                  <a:pt x="1511" y="952"/>
                </a:lnTo>
                <a:lnTo>
                  <a:pt x="1511" y="952"/>
                </a:lnTo>
                <a:lnTo>
                  <a:pt x="1511" y="954"/>
                </a:lnTo>
                <a:close/>
                <a:moveTo>
                  <a:pt x="1507" y="954"/>
                </a:moveTo>
                <a:lnTo>
                  <a:pt x="1507" y="954"/>
                </a:lnTo>
                <a:lnTo>
                  <a:pt x="1509" y="952"/>
                </a:lnTo>
                <a:lnTo>
                  <a:pt x="1509" y="952"/>
                </a:lnTo>
                <a:lnTo>
                  <a:pt x="1507" y="952"/>
                </a:lnTo>
                <a:lnTo>
                  <a:pt x="1507" y="952"/>
                </a:lnTo>
                <a:lnTo>
                  <a:pt x="1507" y="954"/>
                </a:lnTo>
                <a:lnTo>
                  <a:pt x="1507" y="954"/>
                </a:lnTo>
                <a:lnTo>
                  <a:pt x="1507" y="954"/>
                </a:lnTo>
                <a:close/>
                <a:moveTo>
                  <a:pt x="1362" y="931"/>
                </a:moveTo>
                <a:lnTo>
                  <a:pt x="1360" y="931"/>
                </a:lnTo>
                <a:lnTo>
                  <a:pt x="1360" y="931"/>
                </a:lnTo>
                <a:lnTo>
                  <a:pt x="1360" y="931"/>
                </a:lnTo>
                <a:lnTo>
                  <a:pt x="1360" y="931"/>
                </a:lnTo>
                <a:lnTo>
                  <a:pt x="1362" y="931"/>
                </a:lnTo>
                <a:lnTo>
                  <a:pt x="1362" y="931"/>
                </a:lnTo>
                <a:lnTo>
                  <a:pt x="1362" y="931"/>
                </a:lnTo>
                <a:lnTo>
                  <a:pt x="1362" y="931"/>
                </a:lnTo>
                <a:lnTo>
                  <a:pt x="1362" y="931"/>
                </a:lnTo>
                <a:close/>
                <a:moveTo>
                  <a:pt x="277" y="677"/>
                </a:moveTo>
                <a:lnTo>
                  <a:pt x="279" y="673"/>
                </a:lnTo>
                <a:lnTo>
                  <a:pt x="279" y="673"/>
                </a:lnTo>
                <a:lnTo>
                  <a:pt x="274" y="673"/>
                </a:lnTo>
                <a:lnTo>
                  <a:pt x="274" y="675"/>
                </a:lnTo>
                <a:lnTo>
                  <a:pt x="272" y="675"/>
                </a:lnTo>
                <a:lnTo>
                  <a:pt x="274" y="677"/>
                </a:lnTo>
                <a:lnTo>
                  <a:pt x="274" y="677"/>
                </a:lnTo>
                <a:lnTo>
                  <a:pt x="277" y="677"/>
                </a:lnTo>
                <a:close/>
                <a:moveTo>
                  <a:pt x="828" y="897"/>
                </a:moveTo>
                <a:lnTo>
                  <a:pt x="828" y="900"/>
                </a:lnTo>
                <a:lnTo>
                  <a:pt x="828" y="900"/>
                </a:lnTo>
                <a:lnTo>
                  <a:pt x="828" y="897"/>
                </a:lnTo>
                <a:lnTo>
                  <a:pt x="828" y="897"/>
                </a:lnTo>
                <a:lnTo>
                  <a:pt x="828" y="897"/>
                </a:lnTo>
                <a:lnTo>
                  <a:pt x="828" y="897"/>
                </a:lnTo>
                <a:lnTo>
                  <a:pt x="828" y="897"/>
                </a:lnTo>
                <a:close/>
                <a:moveTo>
                  <a:pt x="205" y="503"/>
                </a:moveTo>
                <a:lnTo>
                  <a:pt x="205" y="503"/>
                </a:lnTo>
                <a:lnTo>
                  <a:pt x="203" y="505"/>
                </a:lnTo>
                <a:lnTo>
                  <a:pt x="201" y="505"/>
                </a:lnTo>
                <a:lnTo>
                  <a:pt x="201" y="505"/>
                </a:lnTo>
                <a:lnTo>
                  <a:pt x="201" y="505"/>
                </a:lnTo>
                <a:lnTo>
                  <a:pt x="203" y="505"/>
                </a:lnTo>
                <a:lnTo>
                  <a:pt x="205" y="503"/>
                </a:lnTo>
                <a:close/>
                <a:moveTo>
                  <a:pt x="1257" y="606"/>
                </a:moveTo>
                <a:lnTo>
                  <a:pt x="1257" y="606"/>
                </a:lnTo>
                <a:lnTo>
                  <a:pt x="1259" y="606"/>
                </a:lnTo>
                <a:lnTo>
                  <a:pt x="1259" y="606"/>
                </a:lnTo>
                <a:lnTo>
                  <a:pt x="1261" y="606"/>
                </a:lnTo>
                <a:lnTo>
                  <a:pt x="1261" y="606"/>
                </a:lnTo>
                <a:lnTo>
                  <a:pt x="1259" y="604"/>
                </a:lnTo>
                <a:lnTo>
                  <a:pt x="1257" y="606"/>
                </a:lnTo>
                <a:close/>
                <a:moveTo>
                  <a:pt x="1041" y="487"/>
                </a:moveTo>
                <a:lnTo>
                  <a:pt x="1041" y="489"/>
                </a:lnTo>
                <a:lnTo>
                  <a:pt x="1043" y="491"/>
                </a:lnTo>
                <a:lnTo>
                  <a:pt x="1043" y="491"/>
                </a:lnTo>
                <a:lnTo>
                  <a:pt x="1046" y="491"/>
                </a:lnTo>
                <a:lnTo>
                  <a:pt x="1046" y="489"/>
                </a:lnTo>
                <a:lnTo>
                  <a:pt x="1046" y="489"/>
                </a:lnTo>
                <a:lnTo>
                  <a:pt x="1043" y="489"/>
                </a:lnTo>
                <a:lnTo>
                  <a:pt x="1041" y="487"/>
                </a:lnTo>
                <a:close/>
                <a:moveTo>
                  <a:pt x="1041" y="478"/>
                </a:moveTo>
                <a:lnTo>
                  <a:pt x="1041" y="478"/>
                </a:lnTo>
                <a:lnTo>
                  <a:pt x="1043" y="478"/>
                </a:lnTo>
                <a:lnTo>
                  <a:pt x="1043" y="480"/>
                </a:lnTo>
                <a:lnTo>
                  <a:pt x="1043" y="480"/>
                </a:lnTo>
                <a:lnTo>
                  <a:pt x="1046" y="478"/>
                </a:lnTo>
                <a:lnTo>
                  <a:pt x="1046" y="476"/>
                </a:lnTo>
                <a:lnTo>
                  <a:pt x="1043" y="476"/>
                </a:lnTo>
                <a:lnTo>
                  <a:pt x="1043" y="476"/>
                </a:lnTo>
                <a:lnTo>
                  <a:pt x="1043" y="476"/>
                </a:lnTo>
                <a:lnTo>
                  <a:pt x="1043" y="474"/>
                </a:lnTo>
                <a:lnTo>
                  <a:pt x="1043" y="472"/>
                </a:lnTo>
                <a:lnTo>
                  <a:pt x="1041" y="472"/>
                </a:lnTo>
                <a:lnTo>
                  <a:pt x="1041" y="472"/>
                </a:lnTo>
                <a:lnTo>
                  <a:pt x="1041" y="474"/>
                </a:lnTo>
                <a:lnTo>
                  <a:pt x="1041" y="474"/>
                </a:lnTo>
                <a:lnTo>
                  <a:pt x="1041" y="478"/>
                </a:lnTo>
                <a:close/>
                <a:moveTo>
                  <a:pt x="832" y="879"/>
                </a:moveTo>
                <a:lnTo>
                  <a:pt x="832" y="879"/>
                </a:lnTo>
                <a:lnTo>
                  <a:pt x="832" y="876"/>
                </a:lnTo>
                <a:lnTo>
                  <a:pt x="832" y="876"/>
                </a:lnTo>
                <a:lnTo>
                  <a:pt x="832" y="876"/>
                </a:lnTo>
                <a:lnTo>
                  <a:pt x="830" y="876"/>
                </a:lnTo>
                <a:lnTo>
                  <a:pt x="830" y="879"/>
                </a:lnTo>
                <a:lnTo>
                  <a:pt x="830" y="879"/>
                </a:lnTo>
                <a:lnTo>
                  <a:pt x="830" y="881"/>
                </a:lnTo>
                <a:lnTo>
                  <a:pt x="830" y="881"/>
                </a:lnTo>
                <a:lnTo>
                  <a:pt x="830" y="881"/>
                </a:lnTo>
                <a:lnTo>
                  <a:pt x="832" y="881"/>
                </a:lnTo>
                <a:lnTo>
                  <a:pt x="832" y="881"/>
                </a:lnTo>
                <a:lnTo>
                  <a:pt x="832" y="883"/>
                </a:lnTo>
                <a:lnTo>
                  <a:pt x="832" y="883"/>
                </a:lnTo>
                <a:lnTo>
                  <a:pt x="832" y="885"/>
                </a:lnTo>
                <a:lnTo>
                  <a:pt x="834" y="885"/>
                </a:lnTo>
                <a:lnTo>
                  <a:pt x="834" y="885"/>
                </a:lnTo>
                <a:lnTo>
                  <a:pt x="834" y="885"/>
                </a:lnTo>
                <a:lnTo>
                  <a:pt x="834" y="885"/>
                </a:lnTo>
                <a:lnTo>
                  <a:pt x="834" y="885"/>
                </a:lnTo>
                <a:lnTo>
                  <a:pt x="834" y="885"/>
                </a:lnTo>
                <a:lnTo>
                  <a:pt x="834" y="885"/>
                </a:lnTo>
                <a:lnTo>
                  <a:pt x="834" y="883"/>
                </a:lnTo>
                <a:lnTo>
                  <a:pt x="832" y="883"/>
                </a:lnTo>
                <a:lnTo>
                  <a:pt x="832" y="881"/>
                </a:lnTo>
                <a:lnTo>
                  <a:pt x="832" y="881"/>
                </a:lnTo>
                <a:lnTo>
                  <a:pt x="832" y="881"/>
                </a:lnTo>
                <a:lnTo>
                  <a:pt x="830" y="881"/>
                </a:lnTo>
                <a:lnTo>
                  <a:pt x="830" y="879"/>
                </a:lnTo>
                <a:lnTo>
                  <a:pt x="832" y="879"/>
                </a:lnTo>
                <a:close/>
                <a:moveTo>
                  <a:pt x="826" y="874"/>
                </a:moveTo>
                <a:lnTo>
                  <a:pt x="823" y="872"/>
                </a:lnTo>
                <a:lnTo>
                  <a:pt x="823" y="872"/>
                </a:lnTo>
                <a:lnTo>
                  <a:pt x="823" y="872"/>
                </a:lnTo>
                <a:lnTo>
                  <a:pt x="823" y="874"/>
                </a:lnTo>
                <a:lnTo>
                  <a:pt x="823" y="874"/>
                </a:lnTo>
                <a:lnTo>
                  <a:pt x="823" y="874"/>
                </a:lnTo>
                <a:lnTo>
                  <a:pt x="826" y="874"/>
                </a:lnTo>
                <a:lnTo>
                  <a:pt x="826" y="874"/>
                </a:lnTo>
                <a:lnTo>
                  <a:pt x="826" y="874"/>
                </a:lnTo>
                <a:close/>
                <a:moveTo>
                  <a:pt x="834" y="891"/>
                </a:moveTo>
                <a:lnTo>
                  <a:pt x="834" y="889"/>
                </a:lnTo>
                <a:lnTo>
                  <a:pt x="832" y="889"/>
                </a:lnTo>
                <a:lnTo>
                  <a:pt x="832" y="889"/>
                </a:lnTo>
                <a:lnTo>
                  <a:pt x="832" y="889"/>
                </a:lnTo>
                <a:lnTo>
                  <a:pt x="832" y="889"/>
                </a:lnTo>
                <a:lnTo>
                  <a:pt x="832" y="891"/>
                </a:lnTo>
                <a:lnTo>
                  <a:pt x="832" y="891"/>
                </a:lnTo>
                <a:lnTo>
                  <a:pt x="834" y="891"/>
                </a:lnTo>
                <a:lnTo>
                  <a:pt x="834" y="891"/>
                </a:lnTo>
                <a:close/>
                <a:moveTo>
                  <a:pt x="834" y="895"/>
                </a:moveTo>
                <a:lnTo>
                  <a:pt x="834" y="895"/>
                </a:lnTo>
                <a:lnTo>
                  <a:pt x="834" y="895"/>
                </a:lnTo>
                <a:lnTo>
                  <a:pt x="834" y="895"/>
                </a:lnTo>
                <a:lnTo>
                  <a:pt x="834" y="895"/>
                </a:lnTo>
                <a:lnTo>
                  <a:pt x="834" y="893"/>
                </a:lnTo>
                <a:lnTo>
                  <a:pt x="834" y="893"/>
                </a:lnTo>
                <a:lnTo>
                  <a:pt x="834" y="893"/>
                </a:lnTo>
                <a:lnTo>
                  <a:pt x="834" y="895"/>
                </a:lnTo>
                <a:lnTo>
                  <a:pt x="832" y="895"/>
                </a:lnTo>
                <a:lnTo>
                  <a:pt x="834" y="895"/>
                </a:lnTo>
                <a:lnTo>
                  <a:pt x="834" y="895"/>
                </a:lnTo>
                <a:close/>
                <a:moveTo>
                  <a:pt x="1802" y="832"/>
                </a:moveTo>
                <a:lnTo>
                  <a:pt x="1802" y="832"/>
                </a:lnTo>
                <a:lnTo>
                  <a:pt x="1802" y="832"/>
                </a:lnTo>
                <a:lnTo>
                  <a:pt x="1802" y="832"/>
                </a:lnTo>
                <a:lnTo>
                  <a:pt x="1804" y="832"/>
                </a:lnTo>
                <a:lnTo>
                  <a:pt x="1804" y="832"/>
                </a:lnTo>
                <a:lnTo>
                  <a:pt x="1804" y="832"/>
                </a:lnTo>
                <a:lnTo>
                  <a:pt x="1804" y="832"/>
                </a:lnTo>
                <a:lnTo>
                  <a:pt x="1804" y="832"/>
                </a:lnTo>
                <a:lnTo>
                  <a:pt x="1802" y="832"/>
                </a:lnTo>
                <a:lnTo>
                  <a:pt x="1802" y="832"/>
                </a:lnTo>
                <a:close/>
                <a:moveTo>
                  <a:pt x="1823" y="851"/>
                </a:moveTo>
                <a:lnTo>
                  <a:pt x="1823" y="853"/>
                </a:lnTo>
                <a:lnTo>
                  <a:pt x="1821" y="851"/>
                </a:lnTo>
                <a:lnTo>
                  <a:pt x="1821" y="851"/>
                </a:lnTo>
                <a:lnTo>
                  <a:pt x="1821" y="853"/>
                </a:lnTo>
                <a:lnTo>
                  <a:pt x="1821" y="853"/>
                </a:lnTo>
                <a:lnTo>
                  <a:pt x="1821" y="856"/>
                </a:lnTo>
                <a:lnTo>
                  <a:pt x="1823" y="853"/>
                </a:lnTo>
                <a:lnTo>
                  <a:pt x="1825" y="853"/>
                </a:lnTo>
                <a:lnTo>
                  <a:pt x="1825" y="853"/>
                </a:lnTo>
                <a:lnTo>
                  <a:pt x="1825" y="851"/>
                </a:lnTo>
                <a:lnTo>
                  <a:pt x="1823" y="851"/>
                </a:lnTo>
                <a:close/>
                <a:moveTo>
                  <a:pt x="1817" y="413"/>
                </a:moveTo>
                <a:lnTo>
                  <a:pt x="1815" y="413"/>
                </a:lnTo>
                <a:lnTo>
                  <a:pt x="1812" y="415"/>
                </a:lnTo>
                <a:lnTo>
                  <a:pt x="1812" y="419"/>
                </a:lnTo>
                <a:lnTo>
                  <a:pt x="1812" y="422"/>
                </a:lnTo>
                <a:lnTo>
                  <a:pt x="1815" y="422"/>
                </a:lnTo>
                <a:lnTo>
                  <a:pt x="1815" y="424"/>
                </a:lnTo>
                <a:lnTo>
                  <a:pt x="1819" y="424"/>
                </a:lnTo>
                <a:lnTo>
                  <a:pt x="1823" y="424"/>
                </a:lnTo>
                <a:lnTo>
                  <a:pt x="1825" y="424"/>
                </a:lnTo>
                <a:lnTo>
                  <a:pt x="1827" y="426"/>
                </a:lnTo>
                <a:lnTo>
                  <a:pt x="1827" y="424"/>
                </a:lnTo>
                <a:lnTo>
                  <a:pt x="1829" y="426"/>
                </a:lnTo>
                <a:lnTo>
                  <a:pt x="1829" y="426"/>
                </a:lnTo>
                <a:lnTo>
                  <a:pt x="1831" y="426"/>
                </a:lnTo>
                <a:lnTo>
                  <a:pt x="1827" y="428"/>
                </a:lnTo>
                <a:lnTo>
                  <a:pt x="1825" y="428"/>
                </a:lnTo>
                <a:lnTo>
                  <a:pt x="1823" y="428"/>
                </a:lnTo>
                <a:lnTo>
                  <a:pt x="1823" y="428"/>
                </a:lnTo>
                <a:lnTo>
                  <a:pt x="1823" y="430"/>
                </a:lnTo>
                <a:lnTo>
                  <a:pt x="1825" y="430"/>
                </a:lnTo>
                <a:lnTo>
                  <a:pt x="1827" y="430"/>
                </a:lnTo>
                <a:lnTo>
                  <a:pt x="1829" y="432"/>
                </a:lnTo>
                <a:lnTo>
                  <a:pt x="1829" y="432"/>
                </a:lnTo>
                <a:lnTo>
                  <a:pt x="1831" y="432"/>
                </a:lnTo>
                <a:lnTo>
                  <a:pt x="1840" y="430"/>
                </a:lnTo>
                <a:lnTo>
                  <a:pt x="1844" y="430"/>
                </a:lnTo>
                <a:lnTo>
                  <a:pt x="1852" y="426"/>
                </a:lnTo>
                <a:lnTo>
                  <a:pt x="1854" y="424"/>
                </a:lnTo>
                <a:lnTo>
                  <a:pt x="1856" y="424"/>
                </a:lnTo>
                <a:lnTo>
                  <a:pt x="1856" y="422"/>
                </a:lnTo>
                <a:lnTo>
                  <a:pt x="1854" y="422"/>
                </a:lnTo>
                <a:lnTo>
                  <a:pt x="1854" y="422"/>
                </a:lnTo>
                <a:lnTo>
                  <a:pt x="1854" y="419"/>
                </a:lnTo>
                <a:lnTo>
                  <a:pt x="1854" y="419"/>
                </a:lnTo>
                <a:lnTo>
                  <a:pt x="1854" y="419"/>
                </a:lnTo>
                <a:lnTo>
                  <a:pt x="1854" y="419"/>
                </a:lnTo>
                <a:lnTo>
                  <a:pt x="1854" y="417"/>
                </a:lnTo>
                <a:lnTo>
                  <a:pt x="1848" y="417"/>
                </a:lnTo>
                <a:lnTo>
                  <a:pt x="1844" y="415"/>
                </a:lnTo>
                <a:lnTo>
                  <a:pt x="1838" y="409"/>
                </a:lnTo>
                <a:lnTo>
                  <a:pt x="1835" y="407"/>
                </a:lnTo>
                <a:lnTo>
                  <a:pt x="1835" y="407"/>
                </a:lnTo>
                <a:lnTo>
                  <a:pt x="1825" y="405"/>
                </a:lnTo>
                <a:lnTo>
                  <a:pt x="1821" y="405"/>
                </a:lnTo>
                <a:lnTo>
                  <a:pt x="1815" y="407"/>
                </a:lnTo>
                <a:lnTo>
                  <a:pt x="1815" y="407"/>
                </a:lnTo>
                <a:lnTo>
                  <a:pt x="1815" y="409"/>
                </a:lnTo>
                <a:lnTo>
                  <a:pt x="1812" y="409"/>
                </a:lnTo>
                <a:lnTo>
                  <a:pt x="1812" y="409"/>
                </a:lnTo>
                <a:lnTo>
                  <a:pt x="1815" y="411"/>
                </a:lnTo>
                <a:lnTo>
                  <a:pt x="1815" y="411"/>
                </a:lnTo>
                <a:lnTo>
                  <a:pt x="1817" y="413"/>
                </a:lnTo>
                <a:lnTo>
                  <a:pt x="1821" y="415"/>
                </a:lnTo>
                <a:lnTo>
                  <a:pt x="1821" y="415"/>
                </a:lnTo>
                <a:lnTo>
                  <a:pt x="1817" y="413"/>
                </a:lnTo>
                <a:close/>
                <a:moveTo>
                  <a:pt x="1806" y="809"/>
                </a:moveTo>
                <a:lnTo>
                  <a:pt x="1806" y="809"/>
                </a:lnTo>
                <a:lnTo>
                  <a:pt x="1806" y="809"/>
                </a:lnTo>
                <a:lnTo>
                  <a:pt x="1806" y="809"/>
                </a:lnTo>
                <a:lnTo>
                  <a:pt x="1804" y="811"/>
                </a:lnTo>
                <a:lnTo>
                  <a:pt x="1804" y="811"/>
                </a:lnTo>
                <a:lnTo>
                  <a:pt x="1806" y="811"/>
                </a:lnTo>
                <a:lnTo>
                  <a:pt x="1806" y="809"/>
                </a:lnTo>
                <a:close/>
                <a:moveTo>
                  <a:pt x="1815" y="856"/>
                </a:moveTo>
                <a:lnTo>
                  <a:pt x="1815" y="856"/>
                </a:lnTo>
                <a:lnTo>
                  <a:pt x="1815" y="856"/>
                </a:lnTo>
                <a:lnTo>
                  <a:pt x="1815" y="856"/>
                </a:lnTo>
                <a:lnTo>
                  <a:pt x="1815" y="853"/>
                </a:lnTo>
                <a:lnTo>
                  <a:pt x="1812" y="853"/>
                </a:lnTo>
                <a:lnTo>
                  <a:pt x="1812" y="856"/>
                </a:lnTo>
                <a:lnTo>
                  <a:pt x="1815" y="856"/>
                </a:lnTo>
                <a:lnTo>
                  <a:pt x="1815" y="856"/>
                </a:lnTo>
                <a:lnTo>
                  <a:pt x="1815" y="856"/>
                </a:lnTo>
                <a:lnTo>
                  <a:pt x="1815" y="856"/>
                </a:lnTo>
                <a:lnTo>
                  <a:pt x="1817" y="856"/>
                </a:lnTo>
                <a:lnTo>
                  <a:pt x="1817" y="853"/>
                </a:lnTo>
                <a:lnTo>
                  <a:pt x="1817" y="853"/>
                </a:lnTo>
                <a:lnTo>
                  <a:pt x="1817" y="853"/>
                </a:lnTo>
                <a:lnTo>
                  <a:pt x="1815" y="856"/>
                </a:lnTo>
                <a:close/>
                <a:moveTo>
                  <a:pt x="1724" y="728"/>
                </a:moveTo>
                <a:lnTo>
                  <a:pt x="1722" y="728"/>
                </a:lnTo>
                <a:lnTo>
                  <a:pt x="1722" y="728"/>
                </a:lnTo>
                <a:lnTo>
                  <a:pt x="1722" y="728"/>
                </a:lnTo>
                <a:lnTo>
                  <a:pt x="1720" y="728"/>
                </a:lnTo>
                <a:lnTo>
                  <a:pt x="1720" y="730"/>
                </a:lnTo>
                <a:lnTo>
                  <a:pt x="1720" y="730"/>
                </a:lnTo>
                <a:lnTo>
                  <a:pt x="1722" y="730"/>
                </a:lnTo>
                <a:lnTo>
                  <a:pt x="1724" y="730"/>
                </a:lnTo>
                <a:lnTo>
                  <a:pt x="1724" y="730"/>
                </a:lnTo>
                <a:lnTo>
                  <a:pt x="1724" y="728"/>
                </a:lnTo>
                <a:lnTo>
                  <a:pt x="1724" y="728"/>
                </a:lnTo>
                <a:close/>
                <a:moveTo>
                  <a:pt x="828" y="874"/>
                </a:moveTo>
                <a:lnTo>
                  <a:pt x="828" y="874"/>
                </a:lnTo>
                <a:lnTo>
                  <a:pt x="828" y="874"/>
                </a:lnTo>
                <a:lnTo>
                  <a:pt x="828" y="874"/>
                </a:lnTo>
                <a:lnTo>
                  <a:pt x="828" y="876"/>
                </a:lnTo>
                <a:lnTo>
                  <a:pt x="828" y="876"/>
                </a:lnTo>
                <a:lnTo>
                  <a:pt x="828" y="876"/>
                </a:lnTo>
                <a:lnTo>
                  <a:pt x="828" y="876"/>
                </a:lnTo>
                <a:lnTo>
                  <a:pt x="828" y="876"/>
                </a:lnTo>
                <a:lnTo>
                  <a:pt x="828" y="874"/>
                </a:lnTo>
                <a:lnTo>
                  <a:pt x="828" y="874"/>
                </a:lnTo>
                <a:close/>
                <a:moveTo>
                  <a:pt x="1456" y="809"/>
                </a:moveTo>
                <a:lnTo>
                  <a:pt x="1456" y="809"/>
                </a:lnTo>
                <a:lnTo>
                  <a:pt x="1458" y="809"/>
                </a:lnTo>
                <a:lnTo>
                  <a:pt x="1458" y="809"/>
                </a:lnTo>
                <a:lnTo>
                  <a:pt x="1458" y="809"/>
                </a:lnTo>
                <a:lnTo>
                  <a:pt x="1458" y="809"/>
                </a:lnTo>
                <a:lnTo>
                  <a:pt x="1458" y="807"/>
                </a:lnTo>
                <a:lnTo>
                  <a:pt x="1458" y="807"/>
                </a:lnTo>
                <a:lnTo>
                  <a:pt x="1458" y="807"/>
                </a:lnTo>
                <a:lnTo>
                  <a:pt x="1454" y="809"/>
                </a:lnTo>
                <a:lnTo>
                  <a:pt x="1454" y="809"/>
                </a:lnTo>
                <a:lnTo>
                  <a:pt x="1456" y="809"/>
                </a:lnTo>
                <a:close/>
                <a:moveTo>
                  <a:pt x="1798" y="342"/>
                </a:moveTo>
                <a:lnTo>
                  <a:pt x="1798" y="342"/>
                </a:lnTo>
                <a:lnTo>
                  <a:pt x="1800" y="342"/>
                </a:lnTo>
                <a:lnTo>
                  <a:pt x="1800" y="344"/>
                </a:lnTo>
                <a:lnTo>
                  <a:pt x="1800" y="344"/>
                </a:lnTo>
                <a:lnTo>
                  <a:pt x="1802" y="344"/>
                </a:lnTo>
                <a:lnTo>
                  <a:pt x="1802" y="344"/>
                </a:lnTo>
                <a:lnTo>
                  <a:pt x="1802" y="346"/>
                </a:lnTo>
                <a:lnTo>
                  <a:pt x="1804" y="346"/>
                </a:lnTo>
                <a:lnTo>
                  <a:pt x="1806" y="342"/>
                </a:lnTo>
                <a:lnTo>
                  <a:pt x="1808" y="342"/>
                </a:lnTo>
                <a:lnTo>
                  <a:pt x="1810" y="340"/>
                </a:lnTo>
                <a:lnTo>
                  <a:pt x="1810" y="338"/>
                </a:lnTo>
                <a:lnTo>
                  <a:pt x="1808" y="338"/>
                </a:lnTo>
                <a:lnTo>
                  <a:pt x="1808" y="338"/>
                </a:lnTo>
                <a:lnTo>
                  <a:pt x="1804" y="340"/>
                </a:lnTo>
                <a:lnTo>
                  <a:pt x="1804" y="340"/>
                </a:lnTo>
                <a:lnTo>
                  <a:pt x="1802" y="340"/>
                </a:lnTo>
                <a:lnTo>
                  <a:pt x="1802" y="340"/>
                </a:lnTo>
                <a:lnTo>
                  <a:pt x="1796" y="340"/>
                </a:lnTo>
                <a:lnTo>
                  <a:pt x="1796" y="340"/>
                </a:lnTo>
                <a:lnTo>
                  <a:pt x="1794" y="342"/>
                </a:lnTo>
                <a:lnTo>
                  <a:pt x="1794" y="342"/>
                </a:lnTo>
                <a:lnTo>
                  <a:pt x="1796" y="342"/>
                </a:lnTo>
                <a:lnTo>
                  <a:pt x="1798" y="342"/>
                </a:lnTo>
                <a:close/>
                <a:moveTo>
                  <a:pt x="1804" y="818"/>
                </a:moveTo>
                <a:lnTo>
                  <a:pt x="1804" y="818"/>
                </a:lnTo>
                <a:lnTo>
                  <a:pt x="1804" y="816"/>
                </a:lnTo>
                <a:lnTo>
                  <a:pt x="1802" y="818"/>
                </a:lnTo>
                <a:lnTo>
                  <a:pt x="1800" y="818"/>
                </a:lnTo>
                <a:lnTo>
                  <a:pt x="1802" y="818"/>
                </a:lnTo>
                <a:lnTo>
                  <a:pt x="1800" y="820"/>
                </a:lnTo>
                <a:lnTo>
                  <a:pt x="1798" y="818"/>
                </a:lnTo>
                <a:lnTo>
                  <a:pt x="1798" y="818"/>
                </a:lnTo>
                <a:lnTo>
                  <a:pt x="1796" y="818"/>
                </a:lnTo>
                <a:lnTo>
                  <a:pt x="1794" y="818"/>
                </a:lnTo>
                <a:lnTo>
                  <a:pt x="1789" y="820"/>
                </a:lnTo>
                <a:lnTo>
                  <a:pt x="1787" y="822"/>
                </a:lnTo>
                <a:lnTo>
                  <a:pt x="1787" y="822"/>
                </a:lnTo>
                <a:lnTo>
                  <a:pt x="1785" y="822"/>
                </a:lnTo>
                <a:lnTo>
                  <a:pt x="1785" y="826"/>
                </a:lnTo>
                <a:lnTo>
                  <a:pt x="1785" y="826"/>
                </a:lnTo>
                <a:lnTo>
                  <a:pt x="1783" y="828"/>
                </a:lnTo>
                <a:lnTo>
                  <a:pt x="1781" y="828"/>
                </a:lnTo>
                <a:lnTo>
                  <a:pt x="1781" y="828"/>
                </a:lnTo>
                <a:lnTo>
                  <a:pt x="1781" y="828"/>
                </a:lnTo>
                <a:lnTo>
                  <a:pt x="1781" y="828"/>
                </a:lnTo>
                <a:lnTo>
                  <a:pt x="1781" y="830"/>
                </a:lnTo>
                <a:lnTo>
                  <a:pt x="1781" y="832"/>
                </a:lnTo>
                <a:lnTo>
                  <a:pt x="1779" y="832"/>
                </a:lnTo>
                <a:lnTo>
                  <a:pt x="1779" y="832"/>
                </a:lnTo>
                <a:lnTo>
                  <a:pt x="1777" y="835"/>
                </a:lnTo>
                <a:lnTo>
                  <a:pt x="1777" y="835"/>
                </a:lnTo>
                <a:lnTo>
                  <a:pt x="1779" y="835"/>
                </a:lnTo>
                <a:lnTo>
                  <a:pt x="1779" y="835"/>
                </a:lnTo>
                <a:lnTo>
                  <a:pt x="1779" y="835"/>
                </a:lnTo>
                <a:lnTo>
                  <a:pt x="1777" y="835"/>
                </a:lnTo>
                <a:lnTo>
                  <a:pt x="1777" y="837"/>
                </a:lnTo>
                <a:lnTo>
                  <a:pt x="1775" y="837"/>
                </a:lnTo>
                <a:lnTo>
                  <a:pt x="1775" y="839"/>
                </a:lnTo>
                <a:lnTo>
                  <a:pt x="1773" y="843"/>
                </a:lnTo>
                <a:lnTo>
                  <a:pt x="1773" y="847"/>
                </a:lnTo>
                <a:lnTo>
                  <a:pt x="1768" y="853"/>
                </a:lnTo>
                <a:lnTo>
                  <a:pt x="1768" y="853"/>
                </a:lnTo>
                <a:lnTo>
                  <a:pt x="1768" y="853"/>
                </a:lnTo>
                <a:lnTo>
                  <a:pt x="1771" y="856"/>
                </a:lnTo>
                <a:lnTo>
                  <a:pt x="1771" y="856"/>
                </a:lnTo>
                <a:lnTo>
                  <a:pt x="1771" y="858"/>
                </a:lnTo>
                <a:lnTo>
                  <a:pt x="1768" y="856"/>
                </a:lnTo>
                <a:lnTo>
                  <a:pt x="1766" y="856"/>
                </a:lnTo>
                <a:lnTo>
                  <a:pt x="1766" y="856"/>
                </a:lnTo>
                <a:lnTo>
                  <a:pt x="1764" y="858"/>
                </a:lnTo>
                <a:lnTo>
                  <a:pt x="1764" y="858"/>
                </a:lnTo>
                <a:lnTo>
                  <a:pt x="1764" y="860"/>
                </a:lnTo>
                <a:lnTo>
                  <a:pt x="1764" y="860"/>
                </a:lnTo>
                <a:lnTo>
                  <a:pt x="1766" y="862"/>
                </a:lnTo>
                <a:lnTo>
                  <a:pt x="1768" y="862"/>
                </a:lnTo>
                <a:lnTo>
                  <a:pt x="1768" y="862"/>
                </a:lnTo>
                <a:lnTo>
                  <a:pt x="1766" y="862"/>
                </a:lnTo>
                <a:lnTo>
                  <a:pt x="1766" y="864"/>
                </a:lnTo>
                <a:lnTo>
                  <a:pt x="1766" y="864"/>
                </a:lnTo>
                <a:lnTo>
                  <a:pt x="1766" y="866"/>
                </a:lnTo>
                <a:lnTo>
                  <a:pt x="1768" y="866"/>
                </a:lnTo>
                <a:lnTo>
                  <a:pt x="1766" y="866"/>
                </a:lnTo>
                <a:lnTo>
                  <a:pt x="1766" y="866"/>
                </a:lnTo>
                <a:lnTo>
                  <a:pt x="1764" y="864"/>
                </a:lnTo>
                <a:lnTo>
                  <a:pt x="1762" y="864"/>
                </a:lnTo>
                <a:lnTo>
                  <a:pt x="1762" y="864"/>
                </a:lnTo>
                <a:lnTo>
                  <a:pt x="1762" y="864"/>
                </a:lnTo>
                <a:lnTo>
                  <a:pt x="1760" y="866"/>
                </a:lnTo>
                <a:lnTo>
                  <a:pt x="1760" y="868"/>
                </a:lnTo>
                <a:lnTo>
                  <a:pt x="1758" y="870"/>
                </a:lnTo>
                <a:lnTo>
                  <a:pt x="1758" y="872"/>
                </a:lnTo>
                <a:lnTo>
                  <a:pt x="1758" y="872"/>
                </a:lnTo>
                <a:lnTo>
                  <a:pt x="1756" y="872"/>
                </a:lnTo>
                <a:lnTo>
                  <a:pt x="1754" y="872"/>
                </a:lnTo>
                <a:lnTo>
                  <a:pt x="1754" y="872"/>
                </a:lnTo>
                <a:lnTo>
                  <a:pt x="1754" y="870"/>
                </a:lnTo>
                <a:lnTo>
                  <a:pt x="1756" y="870"/>
                </a:lnTo>
                <a:lnTo>
                  <a:pt x="1756" y="870"/>
                </a:lnTo>
                <a:lnTo>
                  <a:pt x="1752" y="872"/>
                </a:lnTo>
                <a:lnTo>
                  <a:pt x="1750" y="874"/>
                </a:lnTo>
                <a:lnTo>
                  <a:pt x="1750" y="874"/>
                </a:lnTo>
                <a:lnTo>
                  <a:pt x="1754" y="874"/>
                </a:lnTo>
                <a:lnTo>
                  <a:pt x="1758" y="874"/>
                </a:lnTo>
                <a:lnTo>
                  <a:pt x="1758" y="874"/>
                </a:lnTo>
                <a:lnTo>
                  <a:pt x="1760" y="874"/>
                </a:lnTo>
                <a:lnTo>
                  <a:pt x="1762" y="874"/>
                </a:lnTo>
                <a:lnTo>
                  <a:pt x="1762" y="874"/>
                </a:lnTo>
                <a:lnTo>
                  <a:pt x="1760" y="876"/>
                </a:lnTo>
                <a:lnTo>
                  <a:pt x="1758" y="876"/>
                </a:lnTo>
                <a:lnTo>
                  <a:pt x="1758" y="879"/>
                </a:lnTo>
                <a:lnTo>
                  <a:pt x="1754" y="881"/>
                </a:lnTo>
                <a:lnTo>
                  <a:pt x="1750" y="885"/>
                </a:lnTo>
                <a:lnTo>
                  <a:pt x="1747" y="885"/>
                </a:lnTo>
                <a:lnTo>
                  <a:pt x="1747" y="887"/>
                </a:lnTo>
                <a:lnTo>
                  <a:pt x="1747" y="887"/>
                </a:lnTo>
                <a:lnTo>
                  <a:pt x="1747" y="889"/>
                </a:lnTo>
                <a:lnTo>
                  <a:pt x="1750" y="891"/>
                </a:lnTo>
                <a:lnTo>
                  <a:pt x="1750" y="891"/>
                </a:lnTo>
                <a:lnTo>
                  <a:pt x="1752" y="891"/>
                </a:lnTo>
                <a:lnTo>
                  <a:pt x="1754" y="891"/>
                </a:lnTo>
                <a:lnTo>
                  <a:pt x="1758" y="891"/>
                </a:lnTo>
                <a:lnTo>
                  <a:pt x="1760" y="891"/>
                </a:lnTo>
                <a:lnTo>
                  <a:pt x="1762" y="889"/>
                </a:lnTo>
                <a:lnTo>
                  <a:pt x="1762" y="889"/>
                </a:lnTo>
                <a:lnTo>
                  <a:pt x="1762" y="889"/>
                </a:lnTo>
                <a:lnTo>
                  <a:pt x="1762" y="889"/>
                </a:lnTo>
                <a:lnTo>
                  <a:pt x="1764" y="889"/>
                </a:lnTo>
                <a:lnTo>
                  <a:pt x="1768" y="889"/>
                </a:lnTo>
                <a:lnTo>
                  <a:pt x="1768" y="889"/>
                </a:lnTo>
                <a:lnTo>
                  <a:pt x="1773" y="891"/>
                </a:lnTo>
                <a:lnTo>
                  <a:pt x="1775" y="891"/>
                </a:lnTo>
                <a:lnTo>
                  <a:pt x="1783" y="891"/>
                </a:lnTo>
                <a:lnTo>
                  <a:pt x="1785" y="891"/>
                </a:lnTo>
                <a:lnTo>
                  <a:pt x="1785" y="891"/>
                </a:lnTo>
                <a:lnTo>
                  <a:pt x="1789" y="891"/>
                </a:lnTo>
                <a:lnTo>
                  <a:pt x="1791" y="891"/>
                </a:lnTo>
                <a:lnTo>
                  <a:pt x="1794" y="891"/>
                </a:lnTo>
                <a:lnTo>
                  <a:pt x="1794" y="889"/>
                </a:lnTo>
                <a:lnTo>
                  <a:pt x="1794" y="887"/>
                </a:lnTo>
                <a:lnTo>
                  <a:pt x="1796" y="887"/>
                </a:lnTo>
                <a:lnTo>
                  <a:pt x="1796" y="889"/>
                </a:lnTo>
                <a:lnTo>
                  <a:pt x="1796" y="889"/>
                </a:lnTo>
                <a:lnTo>
                  <a:pt x="1798" y="887"/>
                </a:lnTo>
                <a:lnTo>
                  <a:pt x="1798" y="887"/>
                </a:lnTo>
                <a:lnTo>
                  <a:pt x="1798" y="887"/>
                </a:lnTo>
                <a:lnTo>
                  <a:pt x="1798" y="891"/>
                </a:lnTo>
                <a:lnTo>
                  <a:pt x="1796" y="893"/>
                </a:lnTo>
                <a:lnTo>
                  <a:pt x="1794" y="893"/>
                </a:lnTo>
                <a:lnTo>
                  <a:pt x="1796" y="893"/>
                </a:lnTo>
                <a:lnTo>
                  <a:pt x="1798" y="893"/>
                </a:lnTo>
                <a:lnTo>
                  <a:pt x="1800" y="893"/>
                </a:lnTo>
                <a:lnTo>
                  <a:pt x="1800" y="893"/>
                </a:lnTo>
                <a:lnTo>
                  <a:pt x="1802" y="893"/>
                </a:lnTo>
                <a:lnTo>
                  <a:pt x="1804" y="893"/>
                </a:lnTo>
                <a:lnTo>
                  <a:pt x="1804" y="893"/>
                </a:lnTo>
                <a:lnTo>
                  <a:pt x="1804" y="893"/>
                </a:lnTo>
                <a:lnTo>
                  <a:pt x="1804" y="891"/>
                </a:lnTo>
                <a:lnTo>
                  <a:pt x="1806" y="891"/>
                </a:lnTo>
                <a:lnTo>
                  <a:pt x="1806" y="889"/>
                </a:lnTo>
                <a:lnTo>
                  <a:pt x="1808" y="891"/>
                </a:lnTo>
                <a:lnTo>
                  <a:pt x="1810" y="891"/>
                </a:lnTo>
                <a:lnTo>
                  <a:pt x="1810" y="891"/>
                </a:lnTo>
                <a:lnTo>
                  <a:pt x="1812" y="891"/>
                </a:lnTo>
                <a:lnTo>
                  <a:pt x="1812" y="891"/>
                </a:lnTo>
                <a:lnTo>
                  <a:pt x="1815" y="889"/>
                </a:lnTo>
                <a:lnTo>
                  <a:pt x="1815" y="891"/>
                </a:lnTo>
                <a:lnTo>
                  <a:pt x="1812" y="891"/>
                </a:lnTo>
                <a:lnTo>
                  <a:pt x="1810" y="893"/>
                </a:lnTo>
                <a:lnTo>
                  <a:pt x="1808" y="893"/>
                </a:lnTo>
                <a:lnTo>
                  <a:pt x="1806" y="897"/>
                </a:lnTo>
                <a:lnTo>
                  <a:pt x="1804" y="897"/>
                </a:lnTo>
                <a:lnTo>
                  <a:pt x="1804" y="900"/>
                </a:lnTo>
                <a:lnTo>
                  <a:pt x="1802" y="900"/>
                </a:lnTo>
                <a:lnTo>
                  <a:pt x="1800" y="900"/>
                </a:lnTo>
                <a:lnTo>
                  <a:pt x="1798" y="902"/>
                </a:lnTo>
                <a:lnTo>
                  <a:pt x="1798" y="902"/>
                </a:lnTo>
                <a:lnTo>
                  <a:pt x="1798" y="902"/>
                </a:lnTo>
                <a:lnTo>
                  <a:pt x="1798" y="904"/>
                </a:lnTo>
                <a:lnTo>
                  <a:pt x="1798" y="904"/>
                </a:lnTo>
                <a:lnTo>
                  <a:pt x="1798" y="904"/>
                </a:lnTo>
                <a:lnTo>
                  <a:pt x="1798" y="904"/>
                </a:lnTo>
                <a:lnTo>
                  <a:pt x="1800" y="904"/>
                </a:lnTo>
                <a:lnTo>
                  <a:pt x="1802" y="904"/>
                </a:lnTo>
                <a:lnTo>
                  <a:pt x="1804" y="904"/>
                </a:lnTo>
                <a:lnTo>
                  <a:pt x="1804" y="904"/>
                </a:lnTo>
                <a:lnTo>
                  <a:pt x="1804" y="904"/>
                </a:lnTo>
                <a:lnTo>
                  <a:pt x="1806" y="904"/>
                </a:lnTo>
                <a:lnTo>
                  <a:pt x="1808" y="904"/>
                </a:lnTo>
                <a:lnTo>
                  <a:pt x="1808" y="902"/>
                </a:lnTo>
                <a:lnTo>
                  <a:pt x="1810" y="900"/>
                </a:lnTo>
                <a:lnTo>
                  <a:pt x="1810" y="900"/>
                </a:lnTo>
                <a:lnTo>
                  <a:pt x="1812" y="895"/>
                </a:lnTo>
                <a:lnTo>
                  <a:pt x="1815" y="895"/>
                </a:lnTo>
                <a:lnTo>
                  <a:pt x="1815" y="895"/>
                </a:lnTo>
                <a:lnTo>
                  <a:pt x="1817" y="895"/>
                </a:lnTo>
                <a:lnTo>
                  <a:pt x="1817" y="893"/>
                </a:lnTo>
                <a:lnTo>
                  <a:pt x="1819" y="891"/>
                </a:lnTo>
                <a:lnTo>
                  <a:pt x="1819" y="893"/>
                </a:lnTo>
                <a:lnTo>
                  <a:pt x="1817" y="895"/>
                </a:lnTo>
                <a:lnTo>
                  <a:pt x="1817" y="895"/>
                </a:lnTo>
                <a:lnTo>
                  <a:pt x="1819" y="895"/>
                </a:lnTo>
                <a:lnTo>
                  <a:pt x="1819" y="895"/>
                </a:lnTo>
                <a:lnTo>
                  <a:pt x="1819" y="893"/>
                </a:lnTo>
                <a:lnTo>
                  <a:pt x="1819" y="891"/>
                </a:lnTo>
                <a:lnTo>
                  <a:pt x="1823" y="889"/>
                </a:lnTo>
                <a:lnTo>
                  <a:pt x="1823" y="887"/>
                </a:lnTo>
                <a:lnTo>
                  <a:pt x="1823" y="887"/>
                </a:lnTo>
                <a:lnTo>
                  <a:pt x="1825" y="887"/>
                </a:lnTo>
                <a:lnTo>
                  <a:pt x="1825" y="889"/>
                </a:lnTo>
                <a:lnTo>
                  <a:pt x="1827" y="891"/>
                </a:lnTo>
                <a:lnTo>
                  <a:pt x="1827" y="893"/>
                </a:lnTo>
                <a:lnTo>
                  <a:pt x="1827" y="893"/>
                </a:lnTo>
                <a:lnTo>
                  <a:pt x="1827" y="893"/>
                </a:lnTo>
                <a:lnTo>
                  <a:pt x="1827" y="895"/>
                </a:lnTo>
                <a:lnTo>
                  <a:pt x="1825" y="897"/>
                </a:lnTo>
                <a:lnTo>
                  <a:pt x="1825" y="900"/>
                </a:lnTo>
                <a:lnTo>
                  <a:pt x="1823" y="904"/>
                </a:lnTo>
                <a:lnTo>
                  <a:pt x="1823" y="904"/>
                </a:lnTo>
                <a:lnTo>
                  <a:pt x="1823" y="904"/>
                </a:lnTo>
                <a:lnTo>
                  <a:pt x="1823" y="906"/>
                </a:lnTo>
                <a:lnTo>
                  <a:pt x="1823" y="906"/>
                </a:lnTo>
                <a:lnTo>
                  <a:pt x="1825" y="906"/>
                </a:lnTo>
                <a:lnTo>
                  <a:pt x="1825" y="906"/>
                </a:lnTo>
                <a:lnTo>
                  <a:pt x="1827" y="904"/>
                </a:lnTo>
                <a:lnTo>
                  <a:pt x="1829" y="902"/>
                </a:lnTo>
                <a:lnTo>
                  <a:pt x="1829" y="900"/>
                </a:lnTo>
                <a:lnTo>
                  <a:pt x="1831" y="900"/>
                </a:lnTo>
                <a:lnTo>
                  <a:pt x="1831" y="900"/>
                </a:lnTo>
                <a:lnTo>
                  <a:pt x="1831" y="900"/>
                </a:lnTo>
                <a:lnTo>
                  <a:pt x="1831" y="900"/>
                </a:lnTo>
                <a:lnTo>
                  <a:pt x="1831" y="902"/>
                </a:lnTo>
                <a:lnTo>
                  <a:pt x="1831" y="904"/>
                </a:lnTo>
                <a:lnTo>
                  <a:pt x="1831" y="904"/>
                </a:lnTo>
                <a:lnTo>
                  <a:pt x="1831" y="908"/>
                </a:lnTo>
                <a:lnTo>
                  <a:pt x="1831" y="908"/>
                </a:lnTo>
                <a:lnTo>
                  <a:pt x="1831" y="908"/>
                </a:lnTo>
                <a:lnTo>
                  <a:pt x="1831" y="908"/>
                </a:lnTo>
                <a:lnTo>
                  <a:pt x="1833" y="908"/>
                </a:lnTo>
                <a:lnTo>
                  <a:pt x="1835" y="908"/>
                </a:lnTo>
                <a:lnTo>
                  <a:pt x="1835" y="908"/>
                </a:lnTo>
                <a:lnTo>
                  <a:pt x="1835" y="908"/>
                </a:lnTo>
                <a:lnTo>
                  <a:pt x="1838" y="908"/>
                </a:lnTo>
                <a:lnTo>
                  <a:pt x="1838" y="908"/>
                </a:lnTo>
                <a:lnTo>
                  <a:pt x="1838" y="908"/>
                </a:lnTo>
                <a:lnTo>
                  <a:pt x="1840" y="908"/>
                </a:lnTo>
                <a:lnTo>
                  <a:pt x="1840" y="908"/>
                </a:lnTo>
                <a:lnTo>
                  <a:pt x="1840" y="906"/>
                </a:lnTo>
                <a:lnTo>
                  <a:pt x="1842" y="902"/>
                </a:lnTo>
                <a:lnTo>
                  <a:pt x="1842" y="902"/>
                </a:lnTo>
                <a:lnTo>
                  <a:pt x="1842" y="902"/>
                </a:lnTo>
                <a:lnTo>
                  <a:pt x="1842" y="900"/>
                </a:lnTo>
                <a:lnTo>
                  <a:pt x="1844" y="895"/>
                </a:lnTo>
                <a:lnTo>
                  <a:pt x="1844" y="893"/>
                </a:lnTo>
                <a:lnTo>
                  <a:pt x="1844" y="891"/>
                </a:lnTo>
                <a:lnTo>
                  <a:pt x="1844" y="891"/>
                </a:lnTo>
                <a:lnTo>
                  <a:pt x="1844" y="889"/>
                </a:lnTo>
                <a:lnTo>
                  <a:pt x="1844" y="889"/>
                </a:lnTo>
                <a:lnTo>
                  <a:pt x="1844" y="889"/>
                </a:lnTo>
                <a:lnTo>
                  <a:pt x="1844" y="889"/>
                </a:lnTo>
                <a:lnTo>
                  <a:pt x="1842" y="889"/>
                </a:lnTo>
                <a:lnTo>
                  <a:pt x="1842" y="891"/>
                </a:lnTo>
                <a:lnTo>
                  <a:pt x="1840" y="891"/>
                </a:lnTo>
                <a:lnTo>
                  <a:pt x="1840" y="893"/>
                </a:lnTo>
                <a:lnTo>
                  <a:pt x="1838" y="893"/>
                </a:lnTo>
                <a:lnTo>
                  <a:pt x="1838" y="893"/>
                </a:lnTo>
                <a:lnTo>
                  <a:pt x="1838" y="893"/>
                </a:lnTo>
                <a:lnTo>
                  <a:pt x="1838" y="891"/>
                </a:lnTo>
                <a:lnTo>
                  <a:pt x="1838" y="889"/>
                </a:lnTo>
                <a:lnTo>
                  <a:pt x="1838" y="887"/>
                </a:lnTo>
                <a:lnTo>
                  <a:pt x="1840" y="885"/>
                </a:lnTo>
                <a:lnTo>
                  <a:pt x="1840" y="883"/>
                </a:lnTo>
                <a:lnTo>
                  <a:pt x="1842" y="883"/>
                </a:lnTo>
                <a:lnTo>
                  <a:pt x="1842" y="883"/>
                </a:lnTo>
                <a:lnTo>
                  <a:pt x="1842" y="881"/>
                </a:lnTo>
                <a:lnTo>
                  <a:pt x="1842" y="881"/>
                </a:lnTo>
                <a:lnTo>
                  <a:pt x="1840" y="883"/>
                </a:lnTo>
                <a:lnTo>
                  <a:pt x="1835" y="885"/>
                </a:lnTo>
                <a:lnTo>
                  <a:pt x="1833" y="889"/>
                </a:lnTo>
                <a:lnTo>
                  <a:pt x="1831" y="889"/>
                </a:lnTo>
                <a:lnTo>
                  <a:pt x="1829" y="891"/>
                </a:lnTo>
                <a:lnTo>
                  <a:pt x="1829" y="891"/>
                </a:lnTo>
                <a:lnTo>
                  <a:pt x="1829" y="889"/>
                </a:lnTo>
                <a:lnTo>
                  <a:pt x="1827" y="889"/>
                </a:lnTo>
                <a:lnTo>
                  <a:pt x="1827" y="887"/>
                </a:lnTo>
                <a:lnTo>
                  <a:pt x="1827" y="887"/>
                </a:lnTo>
                <a:lnTo>
                  <a:pt x="1829" y="885"/>
                </a:lnTo>
                <a:lnTo>
                  <a:pt x="1831" y="885"/>
                </a:lnTo>
                <a:lnTo>
                  <a:pt x="1831" y="883"/>
                </a:lnTo>
                <a:lnTo>
                  <a:pt x="1831" y="883"/>
                </a:lnTo>
                <a:lnTo>
                  <a:pt x="1829" y="883"/>
                </a:lnTo>
                <a:lnTo>
                  <a:pt x="1827" y="883"/>
                </a:lnTo>
                <a:lnTo>
                  <a:pt x="1829" y="883"/>
                </a:lnTo>
                <a:lnTo>
                  <a:pt x="1829" y="883"/>
                </a:lnTo>
                <a:lnTo>
                  <a:pt x="1829" y="883"/>
                </a:lnTo>
                <a:lnTo>
                  <a:pt x="1831" y="883"/>
                </a:lnTo>
                <a:lnTo>
                  <a:pt x="1831" y="883"/>
                </a:lnTo>
                <a:lnTo>
                  <a:pt x="1831" y="881"/>
                </a:lnTo>
                <a:lnTo>
                  <a:pt x="1831" y="881"/>
                </a:lnTo>
                <a:lnTo>
                  <a:pt x="1831" y="881"/>
                </a:lnTo>
                <a:lnTo>
                  <a:pt x="1833" y="879"/>
                </a:lnTo>
                <a:lnTo>
                  <a:pt x="1835" y="876"/>
                </a:lnTo>
                <a:lnTo>
                  <a:pt x="1835" y="876"/>
                </a:lnTo>
                <a:lnTo>
                  <a:pt x="1838" y="876"/>
                </a:lnTo>
                <a:lnTo>
                  <a:pt x="1838" y="876"/>
                </a:lnTo>
                <a:lnTo>
                  <a:pt x="1838" y="876"/>
                </a:lnTo>
                <a:lnTo>
                  <a:pt x="1840" y="874"/>
                </a:lnTo>
                <a:lnTo>
                  <a:pt x="1840" y="874"/>
                </a:lnTo>
                <a:lnTo>
                  <a:pt x="1840" y="874"/>
                </a:lnTo>
                <a:lnTo>
                  <a:pt x="1840" y="872"/>
                </a:lnTo>
                <a:lnTo>
                  <a:pt x="1840" y="872"/>
                </a:lnTo>
                <a:lnTo>
                  <a:pt x="1840" y="872"/>
                </a:lnTo>
                <a:lnTo>
                  <a:pt x="1838" y="872"/>
                </a:lnTo>
                <a:lnTo>
                  <a:pt x="1838" y="872"/>
                </a:lnTo>
                <a:lnTo>
                  <a:pt x="1835" y="874"/>
                </a:lnTo>
                <a:lnTo>
                  <a:pt x="1835" y="874"/>
                </a:lnTo>
                <a:lnTo>
                  <a:pt x="1833" y="874"/>
                </a:lnTo>
                <a:lnTo>
                  <a:pt x="1831" y="874"/>
                </a:lnTo>
                <a:lnTo>
                  <a:pt x="1831" y="874"/>
                </a:lnTo>
                <a:lnTo>
                  <a:pt x="1829" y="874"/>
                </a:lnTo>
                <a:lnTo>
                  <a:pt x="1829" y="876"/>
                </a:lnTo>
                <a:lnTo>
                  <a:pt x="1827" y="876"/>
                </a:lnTo>
                <a:lnTo>
                  <a:pt x="1827" y="876"/>
                </a:lnTo>
                <a:lnTo>
                  <a:pt x="1823" y="876"/>
                </a:lnTo>
                <a:lnTo>
                  <a:pt x="1823" y="876"/>
                </a:lnTo>
                <a:lnTo>
                  <a:pt x="1825" y="876"/>
                </a:lnTo>
                <a:lnTo>
                  <a:pt x="1827" y="874"/>
                </a:lnTo>
                <a:lnTo>
                  <a:pt x="1829" y="874"/>
                </a:lnTo>
                <a:lnTo>
                  <a:pt x="1829" y="872"/>
                </a:lnTo>
                <a:lnTo>
                  <a:pt x="1829" y="872"/>
                </a:lnTo>
                <a:lnTo>
                  <a:pt x="1829" y="872"/>
                </a:lnTo>
                <a:lnTo>
                  <a:pt x="1829" y="870"/>
                </a:lnTo>
                <a:lnTo>
                  <a:pt x="1827" y="872"/>
                </a:lnTo>
                <a:lnTo>
                  <a:pt x="1825" y="870"/>
                </a:lnTo>
                <a:lnTo>
                  <a:pt x="1825" y="870"/>
                </a:lnTo>
                <a:lnTo>
                  <a:pt x="1825" y="870"/>
                </a:lnTo>
                <a:lnTo>
                  <a:pt x="1827" y="870"/>
                </a:lnTo>
                <a:lnTo>
                  <a:pt x="1827" y="870"/>
                </a:lnTo>
                <a:lnTo>
                  <a:pt x="1827" y="868"/>
                </a:lnTo>
                <a:lnTo>
                  <a:pt x="1827" y="868"/>
                </a:lnTo>
                <a:lnTo>
                  <a:pt x="1823" y="870"/>
                </a:lnTo>
                <a:lnTo>
                  <a:pt x="1823" y="870"/>
                </a:lnTo>
                <a:lnTo>
                  <a:pt x="1827" y="868"/>
                </a:lnTo>
                <a:lnTo>
                  <a:pt x="1827" y="866"/>
                </a:lnTo>
                <a:lnTo>
                  <a:pt x="1827" y="866"/>
                </a:lnTo>
                <a:lnTo>
                  <a:pt x="1827" y="866"/>
                </a:lnTo>
                <a:lnTo>
                  <a:pt x="1829" y="864"/>
                </a:lnTo>
                <a:lnTo>
                  <a:pt x="1829" y="864"/>
                </a:lnTo>
                <a:lnTo>
                  <a:pt x="1831" y="862"/>
                </a:lnTo>
                <a:lnTo>
                  <a:pt x="1831" y="862"/>
                </a:lnTo>
                <a:lnTo>
                  <a:pt x="1831" y="860"/>
                </a:lnTo>
                <a:lnTo>
                  <a:pt x="1831" y="860"/>
                </a:lnTo>
                <a:lnTo>
                  <a:pt x="1829" y="858"/>
                </a:lnTo>
                <a:lnTo>
                  <a:pt x="1827" y="858"/>
                </a:lnTo>
                <a:lnTo>
                  <a:pt x="1825" y="858"/>
                </a:lnTo>
                <a:lnTo>
                  <a:pt x="1821" y="858"/>
                </a:lnTo>
                <a:lnTo>
                  <a:pt x="1821" y="858"/>
                </a:lnTo>
                <a:lnTo>
                  <a:pt x="1821" y="858"/>
                </a:lnTo>
                <a:lnTo>
                  <a:pt x="1819" y="858"/>
                </a:lnTo>
                <a:lnTo>
                  <a:pt x="1819" y="860"/>
                </a:lnTo>
                <a:lnTo>
                  <a:pt x="1819" y="860"/>
                </a:lnTo>
                <a:lnTo>
                  <a:pt x="1819" y="858"/>
                </a:lnTo>
                <a:lnTo>
                  <a:pt x="1819" y="858"/>
                </a:lnTo>
                <a:lnTo>
                  <a:pt x="1819" y="856"/>
                </a:lnTo>
                <a:lnTo>
                  <a:pt x="1819" y="856"/>
                </a:lnTo>
                <a:lnTo>
                  <a:pt x="1817" y="856"/>
                </a:lnTo>
                <a:lnTo>
                  <a:pt x="1817" y="858"/>
                </a:lnTo>
                <a:lnTo>
                  <a:pt x="1815" y="858"/>
                </a:lnTo>
                <a:lnTo>
                  <a:pt x="1815" y="860"/>
                </a:lnTo>
                <a:lnTo>
                  <a:pt x="1812" y="860"/>
                </a:lnTo>
                <a:lnTo>
                  <a:pt x="1812" y="860"/>
                </a:lnTo>
                <a:lnTo>
                  <a:pt x="1810" y="860"/>
                </a:lnTo>
                <a:lnTo>
                  <a:pt x="1810" y="860"/>
                </a:lnTo>
                <a:lnTo>
                  <a:pt x="1810" y="860"/>
                </a:lnTo>
                <a:lnTo>
                  <a:pt x="1810" y="860"/>
                </a:lnTo>
                <a:lnTo>
                  <a:pt x="1810" y="860"/>
                </a:lnTo>
                <a:lnTo>
                  <a:pt x="1808" y="862"/>
                </a:lnTo>
                <a:lnTo>
                  <a:pt x="1808" y="862"/>
                </a:lnTo>
                <a:lnTo>
                  <a:pt x="1808" y="862"/>
                </a:lnTo>
                <a:lnTo>
                  <a:pt x="1808" y="864"/>
                </a:lnTo>
                <a:lnTo>
                  <a:pt x="1808" y="864"/>
                </a:lnTo>
                <a:lnTo>
                  <a:pt x="1806" y="864"/>
                </a:lnTo>
                <a:lnTo>
                  <a:pt x="1806" y="864"/>
                </a:lnTo>
                <a:lnTo>
                  <a:pt x="1806" y="864"/>
                </a:lnTo>
                <a:lnTo>
                  <a:pt x="1806" y="862"/>
                </a:lnTo>
                <a:lnTo>
                  <a:pt x="1806" y="860"/>
                </a:lnTo>
                <a:lnTo>
                  <a:pt x="1808" y="860"/>
                </a:lnTo>
                <a:lnTo>
                  <a:pt x="1808" y="858"/>
                </a:lnTo>
                <a:lnTo>
                  <a:pt x="1808" y="856"/>
                </a:lnTo>
                <a:lnTo>
                  <a:pt x="1808" y="856"/>
                </a:lnTo>
                <a:lnTo>
                  <a:pt x="1806" y="856"/>
                </a:lnTo>
                <a:lnTo>
                  <a:pt x="1806" y="856"/>
                </a:lnTo>
                <a:lnTo>
                  <a:pt x="1806" y="858"/>
                </a:lnTo>
                <a:lnTo>
                  <a:pt x="1806" y="858"/>
                </a:lnTo>
                <a:lnTo>
                  <a:pt x="1806" y="858"/>
                </a:lnTo>
                <a:lnTo>
                  <a:pt x="1806" y="858"/>
                </a:lnTo>
                <a:lnTo>
                  <a:pt x="1806" y="858"/>
                </a:lnTo>
                <a:lnTo>
                  <a:pt x="1806" y="858"/>
                </a:lnTo>
                <a:lnTo>
                  <a:pt x="1806" y="856"/>
                </a:lnTo>
                <a:lnTo>
                  <a:pt x="1804" y="858"/>
                </a:lnTo>
                <a:lnTo>
                  <a:pt x="1802" y="858"/>
                </a:lnTo>
                <a:lnTo>
                  <a:pt x="1800" y="856"/>
                </a:lnTo>
                <a:lnTo>
                  <a:pt x="1796" y="858"/>
                </a:lnTo>
                <a:lnTo>
                  <a:pt x="1796" y="858"/>
                </a:lnTo>
                <a:lnTo>
                  <a:pt x="1798" y="856"/>
                </a:lnTo>
                <a:lnTo>
                  <a:pt x="1798" y="853"/>
                </a:lnTo>
                <a:lnTo>
                  <a:pt x="1798" y="853"/>
                </a:lnTo>
                <a:lnTo>
                  <a:pt x="1798" y="853"/>
                </a:lnTo>
                <a:lnTo>
                  <a:pt x="1798" y="853"/>
                </a:lnTo>
                <a:lnTo>
                  <a:pt x="1796" y="853"/>
                </a:lnTo>
                <a:lnTo>
                  <a:pt x="1796" y="853"/>
                </a:lnTo>
                <a:lnTo>
                  <a:pt x="1794" y="853"/>
                </a:lnTo>
                <a:lnTo>
                  <a:pt x="1796" y="851"/>
                </a:lnTo>
                <a:lnTo>
                  <a:pt x="1800" y="849"/>
                </a:lnTo>
                <a:lnTo>
                  <a:pt x="1802" y="849"/>
                </a:lnTo>
                <a:lnTo>
                  <a:pt x="1804" y="847"/>
                </a:lnTo>
                <a:lnTo>
                  <a:pt x="1804" y="847"/>
                </a:lnTo>
                <a:lnTo>
                  <a:pt x="1804" y="847"/>
                </a:lnTo>
                <a:lnTo>
                  <a:pt x="1802" y="847"/>
                </a:lnTo>
                <a:lnTo>
                  <a:pt x="1800" y="847"/>
                </a:lnTo>
                <a:lnTo>
                  <a:pt x="1798" y="847"/>
                </a:lnTo>
                <a:lnTo>
                  <a:pt x="1798" y="847"/>
                </a:lnTo>
                <a:lnTo>
                  <a:pt x="1796" y="847"/>
                </a:lnTo>
                <a:lnTo>
                  <a:pt x="1794" y="847"/>
                </a:lnTo>
                <a:lnTo>
                  <a:pt x="1794" y="847"/>
                </a:lnTo>
                <a:lnTo>
                  <a:pt x="1794" y="847"/>
                </a:lnTo>
                <a:lnTo>
                  <a:pt x="1796" y="845"/>
                </a:lnTo>
                <a:lnTo>
                  <a:pt x="1794" y="845"/>
                </a:lnTo>
                <a:lnTo>
                  <a:pt x="1794" y="845"/>
                </a:lnTo>
                <a:lnTo>
                  <a:pt x="1794" y="845"/>
                </a:lnTo>
                <a:lnTo>
                  <a:pt x="1791" y="847"/>
                </a:lnTo>
                <a:lnTo>
                  <a:pt x="1791" y="847"/>
                </a:lnTo>
                <a:lnTo>
                  <a:pt x="1789" y="849"/>
                </a:lnTo>
                <a:lnTo>
                  <a:pt x="1789" y="849"/>
                </a:lnTo>
                <a:lnTo>
                  <a:pt x="1787" y="851"/>
                </a:lnTo>
                <a:lnTo>
                  <a:pt x="1785" y="853"/>
                </a:lnTo>
                <a:lnTo>
                  <a:pt x="1785" y="853"/>
                </a:lnTo>
                <a:lnTo>
                  <a:pt x="1785" y="853"/>
                </a:lnTo>
                <a:lnTo>
                  <a:pt x="1785" y="851"/>
                </a:lnTo>
                <a:lnTo>
                  <a:pt x="1785" y="851"/>
                </a:lnTo>
                <a:lnTo>
                  <a:pt x="1783" y="851"/>
                </a:lnTo>
                <a:lnTo>
                  <a:pt x="1785" y="851"/>
                </a:lnTo>
                <a:lnTo>
                  <a:pt x="1785" y="849"/>
                </a:lnTo>
                <a:lnTo>
                  <a:pt x="1785" y="849"/>
                </a:lnTo>
                <a:lnTo>
                  <a:pt x="1785" y="849"/>
                </a:lnTo>
                <a:lnTo>
                  <a:pt x="1785" y="847"/>
                </a:lnTo>
                <a:lnTo>
                  <a:pt x="1785" y="847"/>
                </a:lnTo>
                <a:lnTo>
                  <a:pt x="1787" y="845"/>
                </a:lnTo>
                <a:lnTo>
                  <a:pt x="1789" y="843"/>
                </a:lnTo>
                <a:lnTo>
                  <a:pt x="1789" y="841"/>
                </a:lnTo>
                <a:lnTo>
                  <a:pt x="1789" y="841"/>
                </a:lnTo>
                <a:lnTo>
                  <a:pt x="1789" y="839"/>
                </a:lnTo>
                <a:lnTo>
                  <a:pt x="1791" y="839"/>
                </a:lnTo>
                <a:lnTo>
                  <a:pt x="1794" y="837"/>
                </a:lnTo>
                <a:lnTo>
                  <a:pt x="1794" y="835"/>
                </a:lnTo>
                <a:lnTo>
                  <a:pt x="1796" y="832"/>
                </a:lnTo>
                <a:lnTo>
                  <a:pt x="1796" y="832"/>
                </a:lnTo>
                <a:lnTo>
                  <a:pt x="1796" y="832"/>
                </a:lnTo>
                <a:lnTo>
                  <a:pt x="1798" y="830"/>
                </a:lnTo>
                <a:lnTo>
                  <a:pt x="1798" y="830"/>
                </a:lnTo>
                <a:lnTo>
                  <a:pt x="1800" y="828"/>
                </a:lnTo>
                <a:lnTo>
                  <a:pt x="1800" y="826"/>
                </a:lnTo>
                <a:lnTo>
                  <a:pt x="1800" y="826"/>
                </a:lnTo>
                <a:lnTo>
                  <a:pt x="1800" y="824"/>
                </a:lnTo>
                <a:lnTo>
                  <a:pt x="1800" y="824"/>
                </a:lnTo>
                <a:lnTo>
                  <a:pt x="1798" y="824"/>
                </a:lnTo>
                <a:lnTo>
                  <a:pt x="1798" y="824"/>
                </a:lnTo>
                <a:lnTo>
                  <a:pt x="1798" y="824"/>
                </a:lnTo>
                <a:lnTo>
                  <a:pt x="1796" y="824"/>
                </a:lnTo>
                <a:lnTo>
                  <a:pt x="1796" y="824"/>
                </a:lnTo>
                <a:lnTo>
                  <a:pt x="1796" y="822"/>
                </a:lnTo>
                <a:lnTo>
                  <a:pt x="1796" y="822"/>
                </a:lnTo>
                <a:lnTo>
                  <a:pt x="1798" y="822"/>
                </a:lnTo>
                <a:lnTo>
                  <a:pt x="1800" y="822"/>
                </a:lnTo>
                <a:lnTo>
                  <a:pt x="1802" y="820"/>
                </a:lnTo>
                <a:lnTo>
                  <a:pt x="1802" y="820"/>
                </a:lnTo>
                <a:lnTo>
                  <a:pt x="1804" y="820"/>
                </a:lnTo>
                <a:lnTo>
                  <a:pt x="1804" y="818"/>
                </a:lnTo>
                <a:lnTo>
                  <a:pt x="1804" y="818"/>
                </a:lnTo>
                <a:close/>
                <a:moveTo>
                  <a:pt x="1475" y="1596"/>
                </a:moveTo>
                <a:lnTo>
                  <a:pt x="1475" y="1593"/>
                </a:lnTo>
                <a:lnTo>
                  <a:pt x="1475" y="1593"/>
                </a:lnTo>
                <a:lnTo>
                  <a:pt x="1475" y="1593"/>
                </a:lnTo>
                <a:lnTo>
                  <a:pt x="1475" y="1593"/>
                </a:lnTo>
                <a:lnTo>
                  <a:pt x="1475" y="1593"/>
                </a:lnTo>
                <a:lnTo>
                  <a:pt x="1475" y="1596"/>
                </a:lnTo>
                <a:lnTo>
                  <a:pt x="1475" y="1596"/>
                </a:lnTo>
                <a:close/>
                <a:moveTo>
                  <a:pt x="1525" y="2336"/>
                </a:moveTo>
                <a:lnTo>
                  <a:pt x="1525" y="2338"/>
                </a:lnTo>
                <a:lnTo>
                  <a:pt x="1527" y="2338"/>
                </a:lnTo>
                <a:lnTo>
                  <a:pt x="1530" y="2338"/>
                </a:lnTo>
                <a:lnTo>
                  <a:pt x="1530" y="2338"/>
                </a:lnTo>
                <a:lnTo>
                  <a:pt x="1532" y="2336"/>
                </a:lnTo>
                <a:lnTo>
                  <a:pt x="1532" y="2336"/>
                </a:lnTo>
                <a:lnTo>
                  <a:pt x="1532" y="2336"/>
                </a:lnTo>
                <a:lnTo>
                  <a:pt x="1532" y="2334"/>
                </a:lnTo>
                <a:lnTo>
                  <a:pt x="1532" y="2334"/>
                </a:lnTo>
                <a:lnTo>
                  <a:pt x="1532" y="2329"/>
                </a:lnTo>
                <a:lnTo>
                  <a:pt x="1532" y="2327"/>
                </a:lnTo>
                <a:lnTo>
                  <a:pt x="1530" y="2327"/>
                </a:lnTo>
                <a:lnTo>
                  <a:pt x="1530" y="2329"/>
                </a:lnTo>
                <a:lnTo>
                  <a:pt x="1527" y="2329"/>
                </a:lnTo>
                <a:lnTo>
                  <a:pt x="1527" y="2331"/>
                </a:lnTo>
                <a:lnTo>
                  <a:pt x="1527" y="2334"/>
                </a:lnTo>
                <a:lnTo>
                  <a:pt x="1525" y="2336"/>
                </a:lnTo>
                <a:lnTo>
                  <a:pt x="1525" y="2336"/>
                </a:lnTo>
                <a:close/>
                <a:moveTo>
                  <a:pt x="1538" y="2302"/>
                </a:moveTo>
                <a:lnTo>
                  <a:pt x="1536" y="2304"/>
                </a:lnTo>
                <a:lnTo>
                  <a:pt x="1534" y="2304"/>
                </a:lnTo>
                <a:lnTo>
                  <a:pt x="1534" y="2304"/>
                </a:lnTo>
                <a:lnTo>
                  <a:pt x="1534" y="2304"/>
                </a:lnTo>
                <a:lnTo>
                  <a:pt x="1536" y="2306"/>
                </a:lnTo>
                <a:lnTo>
                  <a:pt x="1536" y="2304"/>
                </a:lnTo>
                <a:lnTo>
                  <a:pt x="1538" y="2304"/>
                </a:lnTo>
                <a:lnTo>
                  <a:pt x="1538" y="2304"/>
                </a:lnTo>
                <a:lnTo>
                  <a:pt x="1538" y="2304"/>
                </a:lnTo>
                <a:lnTo>
                  <a:pt x="1538" y="2304"/>
                </a:lnTo>
                <a:lnTo>
                  <a:pt x="1538" y="2302"/>
                </a:lnTo>
                <a:lnTo>
                  <a:pt x="1538" y="2302"/>
                </a:lnTo>
                <a:close/>
                <a:moveTo>
                  <a:pt x="830" y="872"/>
                </a:moveTo>
                <a:lnTo>
                  <a:pt x="830" y="872"/>
                </a:lnTo>
                <a:lnTo>
                  <a:pt x="828" y="870"/>
                </a:lnTo>
                <a:lnTo>
                  <a:pt x="828" y="870"/>
                </a:lnTo>
                <a:lnTo>
                  <a:pt x="826" y="872"/>
                </a:lnTo>
                <a:lnTo>
                  <a:pt x="826" y="872"/>
                </a:lnTo>
                <a:lnTo>
                  <a:pt x="826" y="872"/>
                </a:lnTo>
                <a:lnTo>
                  <a:pt x="828" y="872"/>
                </a:lnTo>
                <a:lnTo>
                  <a:pt x="828" y="872"/>
                </a:lnTo>
                <a:lnTo>
                  <a:pt x="828" y="872"/>
                </a:lnTo>
                <a:lnTo>
                  <a:pt x="828" y="872"/>
                </a:lnTo>
                <a:lnTo>
                  <a:pt x="828" y="872"/>
                </a:lnTo>
                <a:lnTo>
                  <a:pt x="828" y="872"/>
                </a:lnTo>
                <a:lnTo>
                  <a:pt x="830" y="872"/>
                </a:lnTo>
                <a:close/>
                <a:moveTo>
                  <a:pt x="1448" y="1673"/>
                </a:moveTo>
                <a:lnTo>
                  <a:pt x="1448" y="1671"/>
                </a:lnTo>
                <a:lnTo>
                  <a:pt x="1448" y="1671"/>
                </a:lnTo>
                <a:lnTo>
                  <a:pt x="1448" y="1671"/>
                </a:lnTo>
                <a:lnTo>
                  <a:pt x="1450" y="1671"/>
                </a:lnTo>
                <a:lnTo>
                  <a:pt x="1448" y="1669"/>
                </a:lnTo>
                <a:lnTo>
                  <a:pt x="1448" y="1669"/>
                </a:lnTo>
                <a:lnTo>
                  <a:pt x="1446" y="1669"/>
                </a:lnTo>
                <a:lnTo>
                  <a:pt x="1446" y="1671"/>
                </a:lnTo>
                <a:lnTo>
                  <a:pt x="1446" y="1671"/>
                </a:lnTo>
                <a:lnTo>
                  <a:pt x="1446" y="1673"/>
                </a:lnTo>
                <a:lnTo>
                  <a:pt x="1446" y="1673"/>
                </a:lnTo>
                <a:lnTo>
                  <a:pt x="1446" y="1675"/>
                </a:lnTo>
                <a:lnTo>
                  <a:pt x="1446" y="1675"/>
                </a:lnTo>
                <a:lnTo>
                  <a:pt x="1448" y="1673"/>
                </a:lnTo>
                <a:close/>
                <a:moveTo>
                  <a:pt x="1463" y="1512"/>
                </a:moveTo>
                <a:lnTo>
                  <a:pt x="1463" y="1512"/>
                </a:lnTo>
                <a:lnTo>
                  <a:pt x="1460" y="1512"/>
                </a:lnTo>
                <a:lnTo>
                  <a:pt x="1463" y="1514"/>
                </a:lnTo>
                <a:lnTo>
                  <a:pt x="1463" y="1512"/>
                </a:lnTo>
                <a:lnTo>
                  <a:pt x="1463" y="1512"/>
                </a:lnTo>
                <a:close/>
                <a:moveTo>
                  <a:pt x="1532" y="2292"/>
                </a:moveTo>
                <a:lnTo>
                  <a:pt x="1530" y="2292"/>
                </a:lnTo>
                <a:lnTo>
                  <a:pt x="1530" y="2294"/>
                </a:lnTo>
                <a:lnTo>
                  <a:pt x="1530" y="2294"/>
                </a:lnTo>
                <a:lnTo>
                  <a:pt x="1532" y="2294"/>
                </a:lnTo>
                <a:lnTo>
                  <a:pt x="1534" y="2296"/>
                </a:lnTo>
                <a:lnTo>
                  <a:pt x="1536" y="2296"/>
                </a:lnTo>
                <a:lnTo>
                  <a:pt x="1536" y="2296"/>
                </a:lnTo>
                <a:lnTo>
                  <a:pt x="1538" y="2296"/>
                </a:lnTo>
                <a:lnTo>
                  <a:pt x="1538" y="2296"/>
                </a:lnTo>
                <a:lnTo>
                  <a:pt x="1540" y="2294"/>
                </a:lnTo>
                <a:lnTo>
                  <a:pt x="1540" y="2292"/>
                </a:lnTo>
                <a:lnTo>
                  <a:pt x="1540" y="2292"/>
                </a:lnTo>
                <a:lnTo>
                  <a:pt x="1542" y="2290"/>
                </a:lnTo>
                <a:lnTo>
                  <a:pt x="1544" y="2290"/>
                </a:lnTo>
                <a:lnTo>
                  <a:pt x="1544" y="2287"/>
                </a:lnTo>
                <a:lnTo>
                  <a:pt x="1542" y="2287"/>
                </a:lnTo>
                <a:lnTo>
                  <a:pt x="1542" y="2285"/>
                </a:lnTo>
                <a:lnTo>
                  <a:pt x="1540" y="2283"/>
                </a:lnTo>
                <a:lnTo>
                  <a:pt x="1540" y="2283"/>
                </a:lnTo>
                <a:lnTo>
                  <a:pt x="1538" y="2281"/>
                </a:lnTo>
                <a:lnTo>
                  <a:pt x="1540" y="2281"/>
                </a:lnTo>
                <a:lnTo>
                  <a:pt x="1540" y="2281"/>
                </a:lnTo>
                <a:lnTo>
                  <a:pt x="1540" y="2281"/>
                </a:lnTo>
                <a:lnTo>
                  <a:pt x="1542" y="2281"/>
                </a:lnTo>
                <a:lnTo>
                  <a:pt x="1544" y="2279"/>
                </a:lnTo>
                <a:lnTo>
                  <a:pt x="1542" y="2279"/>
                </a:lnTo>
                <a:lnTo>
                  <a:pt x="1542" y="2277"/>
                </a:lnTo>
                <a:lnTo>
                  <a:pt x="1544" y="2277"/>
                </a:lnTo>
                <a:lnTo>
                  <a:pt x="1544" y="2275"/>
                </a:lnTo>
                <a:lnTo>
                  <a:pt x="1544" y="2275"/>
                </a:lnTo>
                <a:lnTo>
                  <a:pt x="1544" y="2273"/>
                </a:lnTo>
                <a:lnTo>
                  <a:pt x="1542" y="2271"/>
                </a:lnTo>
                <a:lnTo>
                  <a:pt x="1542" y="2271"/>
                </a:lnTo>
                <a:lnTo>
                  <a:pt x="1540" y="2271"/>
                </a:lnTo>
                <a:lnTo>
                  <a:pt x="1536" y="2269"/>
                </a:lnTo>
                <a:lnTo>
                  <a:pt x="1534" y="2269"/>
                </a:lnTo>
                <a:lnTo>
                  <a:pt x="1536" y="2269"/>
                </a:lnTo>
                <a:lnTo>
                  <a:pt x="1536" y="2271"/>
                </a:lnTo>
                <a:lnTo>
                  <a:pt x="1536" y="2273"/>
                </a:lnTo>
                <a:lnTo>
                  <a:pt x="1534" y="2273"/>
                </a:lnTo>
                <a:lnTo>
                  <a:pt x="1534" y="2273"/>
                </a:lnTo>
                <a:lnTo>
                  <a:pt x="1534" y="2275"/>
                </a:lnTo>
                <a:lnTo>
                  <a:pt x="1534" y="2277"/>
                </a:lnTo>
                <a:lnTo>
                  <a:pt x="1534" y="2277"/>
                </a:lnTo>
                <a:lnTo>
                  <a:pt x="1534" y="2279"/>
                </a:lnTo>
                <a:lnTo>
                  <a:pt x="1534" y="2279"/>
                </a:lnTo>
                <a:lnTo>
                  <a:pt x="1534" y="2281"/>
                </a:lnTo>
                <a:lnTo>
                  <a:pt x="1534" y="2281"/>
                </a:lnTo>
                <a:lnTo>
                  <a:pt x="1532" y="2287"/>
                </a:lnTo>
                <a:lnTo>
                  <a:pt x="1532" y="2292"/>
                </a:lnTo>
                <a:close/>
                <a:moveTo>
                  <a:pt x="1540" y="2317"/>
                </a:moveTo>
                <a:lnTo>
                  <a:pt x="1540" y="2317"/>
                </a:lnTo>
                <a:lnTo>
                  <a:pt x="1538" y="2317"/>
                </a:lnTo>
                <a:lnTo>
                  <a:pt x="1538" y="2317"/>
                </a:lnTo>
                <a:lnTo>
                  <a:pt x="1538" y="2319"/>
                </a:lnTo>
                <a:lnTo>
                  <a:pt x="1538" y="2319"/>
                </a:lnTo>
                <a:lnTo>
                  <a:pt x="1540" y="2321"/>
                </a:lnTo>
                <a:lnTo>
                  <a:pt x="1540" y="2321"/>
                </a:lnTo>
                <a:lnTo>
                  <a:pt x="1540" y="2321"/>
                </a:lnTo>
                <a:lnTo>
                  <a:pt x="1540" y="2321"/>
                </a:lnTo>
                <a:lnTo>
                  <a:pt x="1540" y="2321"/>
                </a:lnTo>
                <a:lnTo>
                  <a:pt x="1542" y="2321"/>
                </a:lnTo>
                <a:lnTo>
                  <a:pt x="1540" y="2319"/>
                </a:lnTo>
                <a:lnTo>
                  <a:pt x="1540" y="2317"/>
                </a:lnTo>
                <a:lnTo>
                  <a:pt x="1540" y="2317"/>
                </a:lnTo>
                <a:close/>
                <a:moveTo>
                  <a:pt x="1527" y="2319"/>
                </a:moveTo>
                <a:lnTo>
                  <a:pt x="1530" y="2321"/>
                </a:lnTo>
                <a:lnTo>
                  <a:pt x="1530" y="2323"/>
                </a:lnTo>
                <a:lnTo>
                  <a:pt x="1532" y="2325"/>
                </a:lnTo>
                <a:lnTo>
                  <a:pt x="1534" y="2327"/>
                </a:lnTo>
                <a:lnTo>
                  <a:pt x="1534" y="2327"/>
                </a:lnTo>
                <a:lnTo>
                  <a:pt x="1534" y="2329"/>
                </a:lnTo>
                <a:lnTo>
                  <a:pt x="1536" y="2331"/>
                </a:lnTo>
                <a:lnTo>
                  <a:pt x="1538" y="2329"/>
                </a:lnTo>
                <a:lnTo>
                  <a:pt x="1538" y="2329"/>
                </a:lnTo>
                <a:lnTo>
                  <a:pt x="1538" y="2329"/>
                </a:lnTo>
                <a:lnTo>
                  <a:pt x="1538" y="2329"/>
                </a:lnTo>
                <a:lnTo>
                  <a:pt x="1540" y="2329"/>
                </a:lnTo>
                <a:lnTo>
                  <a:pt x="1540" y="2327"/>
                </a:lnTo>
                <a:lnTo>
                  <a:pt x="1540" y="2327"/>
                </a:lnTo>
                <a:lnTo>
                  <a:pt x="1540" y="2327"/>
                </a:lnTo>
                <a:lnTo>
                  <a:pt x="1538" y="2325"/>
                </a:lnTo>
                <a:lnTo>
                  <a:pt x="1538" y="2323"/>
                </a:lnTo>
                <a:lnTo>
                  <a:pt x="1538" y="2323"/>
                </a:lnTo>
                <a:lnTo>
                  <a:pt x="1538" y="2321"/>
                </a:lnTo>
                <a:lnTo>
                  <a:pt x="1538" y="2319"/>
                </a:lnTo>
                <a:lnTo>
                  <a:pt x="1536" y="2319"/>
                </a:lnTo>
                <a:lnTo>
                  <a:pt x="1536" y="2317"/>
                </a:lnTo>
                <a:lnTo>
                  <a:pt x="1536" y="2317"/>
                </a:lnTo>
                <a:lnTo>
                  <a:pt x="1536" y="2315"/>
                </a:lnTo>
                <a:lnTo>
                  <a:pt x="1538" y="2315"/>
                </a:lnTo>
                <a:lnTo>
                  <a:pt x="1538" y="2315"/>
                </a:lnTo>
                <a:lnTo>
                  <a:pt x="1540" y="2313"/>
                </a:lnTo>
                <a:lnTo>
                  <a:pt x="1540" y="2313"/>
                </a:lnTo>
                <a:lnTo>
                  <a:pt x="1540" y="2310"/>
                </a:lnTo>
                <a:lnTo>
                  <a:pt x="1538" y="2310"/>
                </a:lnTo>
                <a:lnTo>
                  <a:pt x="1538" y="2310"/>
                </a:lnTo>
                <a:lnTo>
                  <a:pt x="1538" y="2308"/>
                </a:lnTo>
                <a:lnTo>
                  <a:pt x="1536" y="2308"/>
                </a:lnTo>
                <a:lnTo>
                  <a:pt x="1534" y="2310"/>
                </a:lnTo>
                <a:lnTo>
                  <a:pt x="1534" y="2310"/>
                </a:lnTo>
                <a:lnTo>
                  <a:pt x="1534" y="2313"/>
                </a:lnTo>
                <a:lnTo>
                  <a:pt x="1534" y="2315"/>
                </a:lnTo>
                <a:lnTo>
                  <a:pt x="1532" y="2315"/>
                </a:lnTo>
                <a:lnTo>
                  <a:pt x="1532" y="2315"/>
                </a:lnTo>
                <a:lnTo>
                  <a:pt x="1530" y="2315"/>
                </a:lnTo>
                <a:lnTo>
                  <a:pt x="1527" y="2315"/>
                </a:lnTo>
                <a:lnTo>
                  <a:pt x="1530" y="2317"/>
                </a:lnTo>
                <a:lnTo>
                  <a:pt x="1527" y="2319"/>
                </a:lnTo>
                <a:lnTo>
                  <a:pt x="1527" y="2319"/>
                </a:lnTo>
                <a:close/>
                <a:moveTo>
                  <a:pt x="1546" y="2317"/>
                </a:moveTo>
                <a:lnTo>
                  <a:pt x="1544" y="2317"/>
                </a:lnTo>
                <a:lnTo>
                  <a:pt x="1544" y="2319"/>
                </a:lnTo>
                <a:lnTo>
                  <a:pt x="1544" y="2319"/>
                </a:lnTo>
                <a:lnTo>
                  <a:pt x="1544" y="2321"/>
                </a:lnTo>
                <a:lnTo>
                  <a:pt x="1544" y="2321"/>
                </a:lnTo>
                <a:lnTo>
                  <a:pt x="1546" y="2321"/>
                </a:lnTo>
                <a:lnTo>
                  <a:pt x="1551" y="2321"/>
                </a:lnTo>
                <a:lnTo>
                  <a:pt x="1553" y="2319"/>
                </a:lnTo>
                <a:lnTo>
                  <a:pt x="1553" y="2319"/>
                </a:lnTo>
                <a:lnTo>
                  <a:pt x="1553" y="2317"/>
                </a:lnTo>
                <a:lnTo>
                  <a:pt x="1553" y="2315"/>
                </a:lnTo>
                <a:lnTo>
                  <a:pt x="1553" y="2315"/>
                </a:lnTo>
                <a:lnTo>
                  <a:pt x="1551" y="2313"/>
                </a:lnTo>
                <a:lnTo>
                  <a:pt x="1546" y="2313"/>
                </a:lnTo>
                <a:lnTo>
                  <a:pt x="1546" y="2313"/>
                </a:lnTo>
                <a:lnTo>
                  <a:pt x="1546" y="2313"/>
                </a:lnTo>
                <a:lnTo>
                  <a:pt x="1546" y="2315"/>
                </a:lnTo>
                <a:lnTo>
                  <a:pt x="1546" y="2315"/>
                </a:lnTo>
                <a:lnTo>
                  <a:pt x="1546" y="2317"/>
                </a:lnTo>
                <a:close/>
                <a:moveTo>
                  <a:pt x="1525" y="2298"/>
                </a:moveTo>
                <a:lnTo>
                  <a:pt x="1525" y="2298"/>
                </a:lnTo>
                <a:lnTo>
                  <a:pt x="1523" y="2298"/>
                </a:lnTo>
                <a:lnTo>
                  <a:pt x="1523" y="2300"/>
                </a:lnTo>
                <a:lnTo>
                  <a:pt x="1523" y="2300"/>
                </a:lnTo>
                <a:lnTo>
                  <a:pt x="1523" y="2300"/>
                </a:lnTo>
                <a:lnTo>
                  <a:pt x="1525" y="2300"/>
                </a:lnTo>
                <a:lnTo>
                  <a:pt x="1525" y="2300"/>
                </a:lnTo>
                <a:lnTo>
                  <a:pt x="1525" y="2300"/>
                </a:lnTo>
                <a:lnTo>
                  <a:pt x="1525" y="2298"/>
                </a:lnTo>
                <a:close/>
                <a:moveTo>
                  <a:pt x="599" y="1782"/>
                </a:moveTo>
                <a:lnTo>
                  <a:pt x="599" y="1782"/>
                </a:lnTo>
                <a:lnTo>
                  <a:pt x="599" y="1782"/>
                </a:lnTo>
                <a:lnTo>
                  <a:pt x="599" y="1782"/>
                </a:lnTo>
                <a:lnTo>
                  <a:pt x="599" y="1782"/>
                </a:lnTo>
                <a:lnTo>
                  <a:pt x="599" y="1782"/>
                </a:lnTo>
                <a:lnTo>
                  <a:pt x="599" y="1782"/>
                </a:lnTo>
                <a:close/>
                <a:moveTo>
                  <a:pt x="966" y="1197"/>
                </a:moveTo>
                <a:lnTo>
                  <a:pt x="966" y="1197"/>
                </a:lnTo>
                <a:lnTo>
                  <a:pt x="964" y="1195"/>
                </a:lnTo>
                <a:lnTo>
                  <a:pt x="964" y="1195"/>
                </a:lnTo>
                <a:lnTo>
                  <a:pt x="962" y="1193"/>
                </a:lnTo>
                <a:lnTo>
                  <a:pt x="962" y="1195"/>
                </a:lnTo>
                <a:lnTo>
                  <a:pt x="962" y="1197"/>
                </a:lnTo>
                <a:lnTo>
                  <a:pt x="964" y="1197"/>
                </a:lnTo>
                <a:lnTo>
                  <a:pt x="966" y="1201"/>
                </a:lnTo>
                <a:lnTo>
                  <a:pt x="968" y="1201"/>
                </a:lnTo>
                <a:lnTo>
                  <a:pt x="968" y="1201"/>
                </a:lnTo>
                <a:lnTo>
                  <a:pt x="968" y="1201"/>
                </a:lnTo>
                <a:lnTo>
                  <a:pt x="968" y="1197"/>
                </a:lnTo>
                <a:lnTo>
                  <a:pt x="966" y="1197"/>
                </a:lnTo>
                <a:close/>
                <a:moveTo>
                  <a:pt x="997" y="1248"/>
                </a:moveTo>
                <a:lnTo>
                  <a:pt x="997" y="1250"/>
                </a:lnTo>
                <a:lnTo>
                  <a:pt x="997" y="1252"/>
                </a:lnTo>
                <a:lnTo>
                  <a:pt x="997" y="1252"/>
                </a:lnTo>
                <a:lnTo>
                  <a:pt x="997" y="1250"/>
                </a:lnTo>
                <a:lnTo>
                  <a:pt x="997" y="1250"/>
                </a:lnTo>
                <a:lnTo>
                  <a:pt x="997" y="1250"/>
                </a:lnTo>
                <a:lnTo>
                  <a:pt x="997" y="1250"/>
                </a:lnTo>
                <a:lnTo>
                  <a:pt x="997" y="1248"/>
                </a:lnTo>
                <a:lnTo>
                  <a:pt x="997" y="1248"/>
                </a:lnTo>
                <a:close/>
                <a:moveTo>
                  <a:pt x="945" y="1160"/>
                </a:moveTo>
                <a:lnTo>
                  <a:pt x="945" y="1160"/>
                </a:lnTo>
                <a:lnTo>
                  <a:pt x="945" y="1160"/>
                </a:lnTo>
                <a:lnTo>
                  <a:pt x="945" y="1160"/>
                </a:lnTo>
                <a:lnTo>
                  <a:pt x="947" y="1160"/>
                </a:lnTo>
                <a:lnTo>
                  <a:pt x="947" y="1160"/>
                </a:lnTo>
                <a:lnTo>
                  <a:pt x="945" y="1160"/>
                </a:lnTo>
                <a:lnTo>
                  <a:pt x="945" y="1160"/>
                </a:lnTo>
                <a:close/>
                <a:moveTo>
                  <a:pt x="981" y="1199"/>
                </a:moveTo>
                <a:lnTo>
                  <a:pt x="981" y="1199"/>
                </a:lnTo>
                <a:lnTo>
                  <a:pt x="979" y="1199"/>
                </a:lnTo>
                <a:lnTo>
                  <a:pt x="979" y="1199"/>
                </a:lnTo>
                <a:lnTo>
                  <a:pt x="976" y="1206"/>
                </a:lnTo>
                <a:lnTo>
                  <a:pt x="979" y="1206"/>
                </a:lnTo>
                <a:lnTo>
                  <a:pt x="981" y="1206"/>
                </a:lnTo>
                <a:lnTo>
                  <a:pt x="981" y="1206"/>
                </a:lnTo>
                <a:lnTo>
                  <a:pt x="983" y="1204"/>
                </a:lnTo>
                <a:lnTo>
                  <a:pt x="981" y="1201"/>
                </a:lnTo>
                <a:lnTo>
                  <a:pt x="981" y="1199"/>
                </a:lnTo>
                <a:close/>
                <a:moveTo>
                  <a:pt x="1521" y="2323"/>
                </a:moveTo>
                <a:lnTo>
                  <a:pt x="1521" y="2323"/>
                </a:lnTo>
                <a:lnTo>
                  <a:pt x="1521" y="2323"/>
                </a:lnTo>
                <a:lnTo>
                  <a:pt x="1521" y="2321"/>
                </a:lnTo>
                <a:lnTo>
                  <a:pt x="1519" y="2321"/>
                </a:lnTo>
                <a:lnTo>
                  <a:pt x="1519" y="2321"/>
                </a:lnTo>
                <a:lnTo>
                  <a:pt x="1519" y="2321"/>
                </a:lnTo>
                <a:lnTo>
                  <a:pt x="1519" y="2323"/>
                </a:lnTo>
                <a:lnTo>
                  <a:pt x="1519" y="2323"/>
                </a:lnTo>
                <a:lnTo>
                  <a:pt x="1521" y="2323"/>
                </a:lnTo>
                <a:close/>
                <a:moveTo>
                  <a:pt x="1465" y="1512"/>
                </a:moveTo>
                <a:lnTo>
                  <a:pt x="1465" y="1512"/>
                </a:lnTo>
                <a:lnTo>
                  <a:pt x="1465" y="1512"/>
                </a:lnTo>
                <a:lnTo>
                  <a:pt x="1465" y="1512"/>
                </a:lnTo>
                <a:lnTo>
                  <a:pt x="1465" y="1510"/>
                </a:lnTo>
                <a:lnTo>
                  <a:pt x="1465" y="1510"/>
                </a:lnTo>
                <a:lnTo>
                  <a:pt x="1465" y="1510"/>
                </a:lnTo>
                <a:lnTo>
                  <a:pt x="1465" y="1510"/>
                </a:lnTo>
                <a:lnTo>
                  <a:pt x="1465" y="1512"/>
                </a:lnTo>
                <a:lnTo>
                  <a:pt x="1465" y="1512"/>
                </a:lnTo>
                <a:lnTo>
                  <a:pt x="1465" y="1512"/>
                </a:lnTo>
                <a:close/>
                <a:moveTo>
                  <a:pt x="1006" y="1264"/>
                </a:moveTo>
                <a:lnTo>
                  <a:pt x="1004" y="1264"/>
                </a:lnTo>
                <a:lnTo>
                  <a:pt x="1004" y="1264"/>
                </a:lnTo>
                <a:lnTo>
                  <a:pt x="1004" y="1264"/>
                </a:lnTo>
                <a:lnTo>
                  <a:pt x="1004" y="1264"/>
                </a:lnTo>
                <a:lnTo>
                  <a:pt x="1006" y="1266"/>
                </a:lnTo>
                <a:lnTo>
                  <a:pt x="1006" y="1266"/>
                </a:lnTo>
                <a:lnTo>
                  <a:pt x="1006" y="1264"/>
                </a:lnTo>
                <a:lnTo>
                  <a:pt x="1006" y="1264"/>
                </a:lnTo>
                <a:close/>
                <a:moveTo>
                  <a:pt x="1016" y="1275"/>
                </a:moveTo>
                <a:lnTo>
                  <a:pt x="1016" y="1277"/>
                </a:lnTo>
                <a:lnTo>
                  <a:pt x="1016" y="1277"/>
                </a:lnTo>
                <a:lnTo>
                  <a:pt x="1016" y="1277"/>
                </a:lnTo>
                <a:lnTo>
                  <a:pt x="1016" y="1277"/>
                </a:lnTo>
                <a:lnTo>
                  <a:pt x="1016" y="1277"/>
                </a:lnTo>
                <a:lnTo>
                  <a:pt x="1016" y="1275"/>
                </a:lnTo>
                <a:lnTo>
                  <a:pt x="1016" y="1275"/>
                </a:lnTo>
                <a:close/>
                <a:moveTo>
                  <a:pt x="1905" y="2015"/>
                </a:moveTo>
                <a:lnTo>
                  <a:pt x="1903" y="2017"/>
                </a:lnTo>
                <a:lnTo>
                  <a:pt x="1903" y="2019"/>
                </a:lnTo>
                <a:lnTo>
                  <a:pt x="1905" y="2019"/>
                </a:lnTo>
                <a:lnTo>
                  <a:pt x="1905" y="2019"/>
                </a:lnTo>
                <a:lnTo>
                  <a:pt x="1905" y="2017"/>
                </a:lnTo>
                <a:lnTo>
                  <a:pt x="1905" y="2017"/>
                </a:lnTo>
                <a:lnTo>
                  <a:pt x="1905" y="2015"/>
                </a:lnTo>
                <a:close/>
                <a:moveTo>
                  <a:pt x="744" y="788"/>
                </a:moveTo>
                <a:lnTo>
                  <a:pt x="742" y="786"/>
                </a:lnTo>
                <a:lnTo>
                  <a:pt x="742" y="784"/>
                </a:lnTo>
                <a:lnTo>
                  <a:pt x="740" y="784"/>
                </a:lnTo>
                <a:lnTo>
                  <a:pt x="738" y="784"/>
                </a:lnTo>
                <a:lnTo>
                  <a:pt x="738" y="784"/>
                </a:lnTo>
                <a:lnTo>
                  <a:pt x="738" y="786"/>
                </a:lnTo>
                <a:lnTo>
                  <a:pt x="738" y="788"/>
                </a:lnTo>
                <a:lnTo>
                  <a:pt x="735" y="788"/>
                </a:lnTo>
                <a:lnTo>
                  <a:pt x="735" y="791"/>
                </a:lnTo>
                <a:lnTo>
                  <a:pt x="735" y="791"/>
                </a:lnTo>
                <a:lnTo>
                  <a:pt x="738" y="793"/>
                </a:lnTo>
                <a:lnTo>
                  <a:pt x="738" y="793"/>
                </a:lnTo>
                <a:lnTo>
                  <a:pt x="738" y="795"/>
                </a:lnTo>
                <a:lnTo>
                  <a:pt x="740" y="797"/>
                </a:lnTo>
                <a:lnTo>
                  <a:pt x="742" y="797"/>
                </a:lnTo>
                <a:lnTo>
                  <a:pt x="742" y="795"/>
                </a:lnTo>
                <a:lnTo>
                  <a:pt x="742" y="795"/>
                </a:lnTo>
                <a:lnTo>
                  <a:pt x="742" y="797"/>
                </a:lnTo>
                <a:lnTo>
                  <a:pt x="742" y="799"/>
                </a:lnTo>
                <a:lnTo>
                  <a:pt x="742" y="799"/>
                </a:lnTo>
                <a:lnTo>
                  <a:pt x="742" y="801"/>
                </a:lnTo>
                <a:lnTo>
                  <a:pt x="744" y="803"/>
                </a:lnTo>
                <a:lnTo>
                  <a:pt x="744" y="803"/>
                </a:lnTo>
                <a:lnTo>
                  <a:pt x="746" y="801"/>
                </a:lnTo>
                <a:lnTo>
                  <a:pt x="746" y="799"/>
                </a:lnTo>
                <a:lnTo>
                  <a:pt x="746" y="797"/>
                </a:lnTo>
                <a:lnTo>
                  <a:pt x="746" y="791"/>
                </a:lnTo>
                <a:lnTo>
                  <a:pt x="744" y="788"/>
                </a:lnTo>
                <a:close/>
                <a:moveTo>
                  <a:pt x="740" y="797"/>
                </a:moveTo>
                <a:lnTo>
                  <a:pt x="735" y="793"/>
                </a:lnTo>
                <a:lnTo>
                  <a:pt x="735" y="793"/>
                </a:lnTo>
                <a:lnTo>
                  <a:pt x="735" y="793"/>
                </a:lnTo>
                <a:lnTo>
                  <a:pt x="735" y="793"/>
                </a:lnTo>
                <a:lnTo>
                  <a:pt x="735" y="795"/>
                </a:lnTo>
                <a:lnTo>
                  <a:pt x="735" y="795"/>
                </a:lnTo>
                <a:lnTo>
                  <a:pt x="738" y="797"/>
                </a:lnTo>
                <a:lnTo>
                  <a:pt x="738" y="797"/>
                </a:lnTo>
                <a:lnTo>
                  <a:pt x="740" y="801"/>
                </a:lnTo>
                <a:lnTo>
                  <a:pt x="740" y="799"/>
                </a:lnTo>
                <a:lnTo>
                  <a:pt x="740" y="797"/>
                </a:lnTo>
                <a:lnTo>
                  <a:pt x="740" y="797"/>
                </a:lnTo>
                <a:close/>
                <a:moveTo>
                  <a:pt x="748" y="801"/>
                </a:moveTo>
                <a:lnTo>
                  <a:pt x="748" y="799"/>
                </a:lnTo>
                <a:lnTo>
                  <a:pt x="750" y="795"/>
                </a:lnTo>
                <a:lnTo>
                  <a:pt x="750" y="795"/>
                </a:lnTo>
                <a:lnTo>
                  <a:pt x="748" y="795"/>
                </a:lnTo>
                <a:lnTo>
                  <a:pt x="746" y="795"/>
                </a:lnTo>
                <a:lnTo>
                  <a:pt x="748" y="799"/>
                </a:lnTo>
                <a:lnTo>
                  <a:pt x="748" y="799"/>
                </a:lnTo>
                <a:lnTo>
                  <a:pt x="748" y="799"/>
                </a:lnTo>
                <a:lnTo>
                  <a:pt x="748" y="801"/>
                </a:lnTo>
                <a:lnTo>
                  <a:pt x="746" y="801"/>
                </a:lnTo>
                <a:lnTo>
                  <a:pt x="748" y="801"/>
                </a:lnTo>
                <a:lnTo>
                  <a:pt x="748" y="801"/>
                </a:lnTo>
                <a:lnTo>
                  <a:pt x="748" y="801"/>
                </a:lnTo>
                <a:close/>
                <a:moveTo>
                  <a:pt x="748" y="1988"/>
                </a:moveTo>
                <a:lnTo>
                  <a:pt x="748" y="1988"/>
                </a:lnTo>
                <a:lnTo>
                  <a:pt x="748" y="1988"/>
                </a:lnTo>
                <a:lnTo>
                  <a:pt x="748" y="1988"/>
                </a:lnTo>
                <a:lnTo>
                  <a:pt x="748" y="1988"/>
                </a:lnTo>
                <a:lnTo>
                  <a:pt x="748" y="1988"/>
                </a:lnTo>
                <a:lnTo>
                  <a:pt x="750" y="1988"/>
                </a:lnTo>
                <a:lnTo>
                  <a:pt x="750" y="1988"/>
                </a:lnTo>
                <a:lnTo>
                  <a:pt x="748" y="1988"/>
                </a:lnTo>
                <a:close/>
                <a:moveTo>
                  <a:pt x="773" y="851"/>
                </a:moveTo>
                <a:lnTo>
                  <a:pt x="773" y="851"/>
                </a:lnTo>
                <a:lnTo>
                  <a:pt x="771" y="849"/>
                </a:lnTo>
                <a:lnTo>
                  <a:pt x="771" y="849"/>
                </a:lnTo>
                <a:lnTo>
                  <a:pt x="769" y="849"/>
                </a:lnTo>
                <a:lnTo>
                  <a:pt x="769" y="851"/>
                </a:lnTo>
                <a:lnTo>
                  <a:pt x="769" y="851"/>
                </a:lnTo>
                <a:lnTo>
                  <a:pt x="769" y="851"/>
                </a:lnTo>
                <a:lnTo>
                  <a:pt x="769" y="851"/>
                </a:lnTo>
                <a:lnTo>
                  <a:pt x="769" y="851"/>
                </a:lnTo>
                <a:lnTo>
                  <a:pt x="771" y="853"/>
                </a:lnTo>
                <a:lnTo>
                  <a:pt x="771" y="853"/>
                </a:lnTo>
                <a:lnTo>
                  <a:pt x="773" y="853"/>
                </a:lnTo>
                <a:lnTo>
                  <a:pt x="773" y="853"/>
                </a:lnTo>
                <a:lnTo>
                  <a:pt x="773" y="853"/>
                </a:lnTo>
                <a:lnTo>
                  <a:pt x="773" y="853"/>
                </a:lnTo>
                <a:lnTo>
                  <a:pt x="773" y="851"/>
                </a:lnTo>
                <a:close/>
                <a:moveTo>
                  <a:pt x="733" y="786"/>
                </a:moveTo>
                <a:lnTo>
                  <a:pt x="731" y="786"/>
                </a:lnTo>
                <a:lnTo>
                  <a:pt x="731" y="786"/>
                </a:lnTo>
                <a:lnTo>
                  <a:pt x="731" y="786"/>
                </a:lnTo>
                <a:lnTo>
                  <a:pt x="731" y="786"/>
                </a:lnTo>
                <a:lnTo>
                  <a:pt x="731" y="788"/>
                </a:lnTo>
                <a:lnTo>
                  <a:pt x="733" y="788"/>
                </a:lnTo>
                <a:lnTo>
                  <a:pt x="733" y="791"/>
                </a:lnTo>
                <a:lnTo>
                  <a:pt x="733" y="791"/>
                </a:lnTo>
                <a:lnTo>
                  <a:pt x="733" y="791"/>
                </a:lnTo>
                <a:lnTo>
                  <a:pt x="733" y="788"/>
                </a:lnTo>
                <a:lnTo>
                  <a:pt x="733" y="786"/>
                </a:lnTo>
                <a:close/>
                <a:moveTo>
                  <a:pt x="723" y="780"/>
                </a:moveTo>
                <a:lnTo>
                  <a:pt x="721" y="778"/>
                </a:lnTo>
                <a:lnTo>
                  <a:pt x="719" y="778"/>
                </a:lnTo>
                <a:lnTo>
                  <a:pt x="719" y="778"/>
                </a:lnTo>
                <a:lnTo>
                  <a:pt x="717" y="778"/>
                </a:lnTo>
                <a:lnTo>
                  <a:pt x="719" y="780"/>
                </a:lnTo>
                <a:lnTo>
                  <a:pt x="721" y="782"/>
                </a:lnTo>
                <a:lnTo>
                  <a:pt x="723" y="782"/>
                </a:lnTo>
                <a:lnTo>
                  <a:pt x="725" y="786"/>
                </a:lnTo>
                <a:lnTo>
                  <a:pt x="727" y="786"/>
                </a:lnTo>
                <a:lnTo>
                  <a:pt x="727" y="786"/>
                </a:lnTo>
                <a:lnTo>
                  <a:pt x="727" y="786"/>
                </a:lnTo>
                <a:lnTo>
                  <a:pt x="727" y="784"/>
                </a:lnTo>
                <a:lnTo>
                  <a:pt x="725" y="780"/>
                </a:lnTo>
                <a:lnTo>
                  <a:pt x="723" y="780"/>
                </a:lnTo>
                <a:close/>
                <a:moveTo>
                  <a:pt x="719" y="774"/>
                </a:moveTo>
                <a:lnTo>
                  <a:pt x="719" y="774"/>
                </a:lnTo>
                <a:lnTo>
                  <a:pt x="719" y="772"/>
                </a:lnTo>
                <a:lnTo>
                  <a:pt x="721" y="772"/>
                </a:lnTo>
                <a:lnTo>
                  <a:pt x="721" y="772"/>
                </a:lnTo>
                <a:lnTo>
                  <a:pt x="721" y="770"/>
                </a:lnTo>
                <a:lnTo>
                  <a:pt x="721" y="770"/>
                </a:lnTo>
                <a:lnTo>
                  <a:pt x="719" y="767"/>
                </a:lnTo>
                <a:lnTo>
                  <a:pt x="719" y="767"/>
                </a:lnTo>
                <a:lnTo>
                  <a:pt x="717" y="770"/>
                </a:lnTo>
                <a:lnTo>
                  <a:pt x="715" y="770"/>
                </a:lnTo>
                <a:lnTo>
                  <a:pt x="715" y="772"/>
                </a:lnTo>
                <a:lnTo>
                  <a:pt x="715" y="772"/>
                </a:lnTo>
                <a:lnTo>
                  <a:pt x="715" y="772"/>
                </a:lnTo>
                <a:lnTo>
                  <a:pt x="715" y="774"/>
                </a:lnTo>
                <a:lnTo>
                  <a:pt x="715" y="774"/>
                </a:lnTo>
                <a:lnTo>
                  <a:pt x="715" y="774"/>
                </a:lnTo>
                <a:lnTo>
                  <a:pt x="715" y="774"/>
                </a:lnTo>
                <a:lnTo>
                  <a:pt x="715" y="772"/>
                </a:lnTo>
                <a:lnTo>
                  <a:pt x="715" y="772"/>
                </a:lnTo>
                <a:lnTo>
                  <a:pt x="715" y="772"/>
                </a:lnTo>
                <a:lnTo>
                  <a:pt x="717" y="772"/>
                </a:lnTo>
                <a:lnTo>
                  <a:pt x="717" y="772"/>
                </a:lnTo>
                <a:lnTo>
                  <a:pt x="717" y="774"/>
                </a:lnTo>
                <a:lnTo>
                  <a:pt x="719" y="774"/>
                </a:lnTo>
                <a:close/>
                <a:moveTo>
                  <a:pt x="735" y="786"/>
                </a:moveTo>
                <a:lnTo>
                  <a:pt x="735" y="784"/>
                </a:lnTo>
                <a:lnTo>
                  <a:pt x="735" y="784"/>
                </a:lnTo>
                <a:lnTo>
                  <a:pt x="735" y="782"/>
                </a:lnTo>
                <a:lnTo>
                  <a:pt x="735" y="784"/>
                </a:lnTo>
                <a:lnTo>
                  <a:pt x="735" y="784"/>
                </a:lnTo>
                <a:lnTo>
                  <a:pt x="733" y="786"/>
                </a:lnTo>
                <a:lnTo>
                  <a:pt x="733" y="786"/>
                </a:lnTo>
                <a:lnTo>
                  <a:pt x="733" y="786"/>
                </a:lnTo>
                <a:lnTo>
                  <a:pt x="735" y="786"/>
                </a:lnTo>
                <a:lnTo>
                  <a:pt x="735" y="788"/>
                </a:lnTo>
                <a:lnTo>
                  <a:pt x="735" y="788"/>
                </a:lnTo>
                <a:lnTo>
                  <a:pt x="735" y="786"/>
                </a:lnTo>
                <a:close/>
                <a:moveTo>
                  <a:pt x="712" y="757"/>
                </a:moveTo>
                <a:lnTo>
                  <a:pt x="710" y="757"/>
                </a:lnTo>
                <a:lnTo>
                  <a:pt x="710" y="757"/>
                </a:lnTo>
                <a:lnTo>
                  <a:pt x="710" y="759"/>
                </a:lnTo>
                <a:lnTo>
                  <a:pt x="710" y="761"/>
                </a:lnTo>
                <a:lnTo>
                  <a:pt x="710" y="761"/>
                </a:lnTo>
                <a:lnTo>
                  <a:pt x="710" y="761"/>
                </a:lnTo>
                <a:lnTo>
                  <a:pt x="712" y="759"/>
                </a:lnTo>
                <a:lnTo>
                  <a:pt x="712" y="759"/>
                </a:lnTo>
                <a:lnTo>
                  <a:pt x="712" y="759"/>
                </a:lnTo>
                <a:lnTo>
                  <a:pt x="712" y="757"/>
                </a:lnTo>
                <a:lnTo>
                  <a:pt x="712" y="757"/>
                </a:lnTo>
                <a:close/>
                <a:moveTo>
                  <a:pt x="782" y="860"/>
                </a:moveTo>
                <a:lnTo>
                  <a:pt x="779" y="858"/>
                </a:lnTo>
                <a:lnTo>
                  <a:pt x="779" y="860"/>
                </a:lnTo>
                <a:lnTo>
                  <a:pt x="779" y="860"/>
                </a:lnTo>
                <a:lnTo>
                  <a:pt x="779" y="860"/>
                </a:lnTo>
                <a:lnTo>
                  <a:pt x="782" y="860"/>
                </a:lnTo>
                <a:lnTo>
                  <a:pt x="782" y="860"/>
                </a:lnTo>
                <a:lnTo>
                  <a:pt x="782" y="860"/>
                </a:lnTo>
                <a:close/>
                <a:moveTo>
                  <a:pt x="876" y="1134"/>
                </a:moveTo>
                <a:lnTo>
                  <a:pt x="876" y="1134"/>
                </a:lnTo>
                <a:lnTo>
                  <a:pt x="876" y="1134"/>
                </a:lnTo>
                <a:lnTo>
                  <a:pt x="876" y="1136"/>
                </a:lnTo>
                <a:lnTo>
                  <a:pt x="876" y="1136"/>
                </a:lnTo>
                <a:lnTo>
                  <a:pt x="878" y="1136"/>
                </a:lnTo>
                <a:lnTo>
                  <a:pt x="878" y="1136"/>
                </a:lnTo>
                <a:lnTo>
                  <a:pt x="876" y="1134"/>
                </a:lnTo>
                <a:close/>
                <a:moveTo>
                  <a:pt x="863" y="1122"/>
                </a:moveTo>
                <a:lnTo>
                  <a:pt x="863" y="1122"/>
                </a:lnTo>
                <a:lnTo>
                  <a:pt x="863" y="1124"/>
                </a:lnTo>
                <a:lnTo>
                  <a:pt x="863" y="1124"/>
                </a:lnTo>
                <a:lnTo>
                  <a:pt x="865" y="1124"/>
                </a:lnTo>
                <a:lnTo>
                  <a:pt x="863" y="1122"/>
                </a:lnTo>
                <a:lnTo>
                  <a:pt x="863" y="1122"/>
                </a:lnTo>
                <a:close/>
                <a:moveTo>
                  <a:pt x="807" y="874"/>
                </a:moveTo>
                <a:lnTo>
                  <a:pt x="809" y="876"/>
                </a:lnTo>
                <a:lnTo>
                  <a:pt x="813" y="876"/>
                </a:lnTo>
                <a:lnTo>
                  <a:pt x="817" y="879"/>
                </a:lnTo>
                <a:lnTo>
                  <a:pt x="817" y="879"/>
                </a:lnTo>
                <a:lnTo>
                  <a:pt x="817" y="879"/>
                </a:lnTo>
                <a:lnTo>
                  <a:pt x="819" y="876"/>
                </a:lnTo>
                <a:lnTo>
                  <a:pt x="819" y="876"/>
                </a:lnTo>
                <a:lnTo>
                  <a:pt x="821" y="876"/>
                </a:lnTo>
                <a:lnTo>
                  <a:pt x="821" y="876"/>
                </a:lnTo>
                <a:lnTo>
                  <a:pt x="821" y="876"/>
                </a:lnTo>
                <a:lnTo>
                  <a:pt x="821" y="872"/>
                </a:lnTo>
                <a:lnTo>
                  <a:pt x="819" y="872"/>
                </a:lnTo>
                <a:lnTo>
                  <a:pt x="819" y="870"/>
                </a:lnTo>
                <a:lnTo>
                  <a:pt x="819" y="870"/>
                </a:lnTo>
                <a:lnTo>
                  <a:pt x="819" y="872"/>
                </a:lnTo>
                <a:lnTo>
                  <a:pt x="819" y="872"/>
                </a:lnTo>
                <a:lnTo>
                  <a:pt x="819" y="872"/>
                </a:lnTo>
                <a:lnTo>
                  <a:pt x="817" y="868"/>
                </a:lnTo>
                <a:lnTo>
                  <a:pt x="815" y="866"/>
                </a:lnTo>
                <a:lnTo>
                  <a:pt x="813" y="864"/>
                </a:lnTo>
                <a:lnTo>
                  <a:pt x="813" y="864"/>
                </a:lnTo>
                <a:lnTo>
                  <a:pt x="813" y="862"/>
                </a:lnTo>
                <a:lnTo>
                  <a:pt x="811" y="862"/>
                </a:lnTo>
                <a:lnTo>
                  <a:pt x="809" y="860"/>
                </a:lnTo>
                <a:lnTo>
                  <a:pt x="805" y="858"/>
                </a:lnTo>
                <a:lnTo>
                  <a:pt x="803" y="858"/>
                </a:lnTo>
                <a:lnTo>
                  <a:pt x="798" y="856"/>
                </a:lnTo>
                <a:lnTo>
                  <a:pt x="798" y="853"/>
                </a:lnTo>
                <a:lnTo>
                  <a:pt x="798" y="853"/>
                </a:lnTo>
                <a:lnTo>
                  <a:pt x="798" y="853"/>
                </a:lnTo>
                <a:lnTo>
                  <a:pt x="798" y="851"/>
                </a:lnTo>
                <a:lnTo>
                  <a:pt x="796" y="849"/>
                </a:lnTo>
                <a:lnTo>
                  <a:pt x="794" y="847"/>
                </a:lnTo>
                <a:lnTo>
                  <a:pt x="792" y="845"/>
                </a:lnTo>
                <a:lnTo>
                  <a:pt x="790" y="843"/>
                </a:lnTo>
                <a:lnTo>
                  <a:pt x="790" y="841"/>
                </a:lnTo>
                <a:lnTo>
                  <a:pt x="790" y="841"/>
                </a:lnTo>
                <a:lnTo>
                  <a:pt x="788" y="841"/>
                </a:lnTo>
                <a:lnTo>
                  <a:pt x="784" y="839"/>
                </a:lnTo>
                <a:lnTo>
                  <a:pt x="779" y="839"/>
                </a:lnTo>
                <a:lnTo>
                  <a:pt x="773" y="837"/>
                </a:lnTo>
                <a:lnTo>
                  <a:pt x="765" y="835"/>
                </a:lnTo>
                <a:lnTo>
                  <a:pt x="759" y="830"/>
                </a:lnTo>
                <a:lnTo>
                  <a:pt x="754" y="830"/>
                </a:lnTo>
                <a:lnTo>
                  <a:pt x="752" y="830"/>
                </a:lnTo>
                <a:lnTo>
                  <a:pt x="750" y="830"/>
                </a:lnTo>
                <a:lnTo>
                  <a:pt x="748" y="832"/>
                </a:lnTo>
                <a:lnTo>
                  <a:pt x="748" y="832"/>
                </a:lnTo>
                <a:lnTo>
                  <a:pt x="748" y="835"/>
                </a:lnTo>
                <a:lnTo>
                  <a:pt x="750" y="835"/>
                </a:lnTo>
                <a:lnTo>
                  <a:pt x="752" y="837"/>
                </a:lnTo>
                <a:lnTo>
                  <a:pt x="752" y="837"/>
                </a:lnTo>
                <a:lnTo>
                  <a:pt x="754" y="837"/>
                </a:lnTo>
                <a:lnTo>
                  <a:pt x="754" y="837"/>
                </a:lnTo>
                <a:lnTo>
                  <a:pt x="756" y="837"/>
                </a:lnTo>
                <a:lnTo>
                  <a:pt x="756" y="837"/>
                </a:lnTo>
                <a:lnTo>
                  <a:pt x="756" y="835"/>
                </a:lnTo>
                <a:lnTo>
                  <a:pt x="761" y="837"/>
                </a:lnTo>
                <a:lnTo>
                  <a:pt x="761" y="837"/>
                </a:lnTo>
                <a:lnTo>
                  <a:pt x="761" y="837"/>
                </a:lnTo>
                <a:lnTo>
                  <a:pt x="761" y="837"/>
                </a:lnTo>
                <a:lnTo>
                  <a:pt x="761" y="839"/>
                </a:lnTo>
                <a:lnTo>
                  <a:pt x="761" y="839"/>
                </a:lnTo>
                <a:lnTo>
                  <a:pt x="759" y="839"/>
                </a:lnTo>
                <a:lnTo>
                  <a:pt x="759" y="839"/>
                </a:lnTo>
                <a:lnTo>
                  <a:pt x="756" y="839"/>
                </a:lnTo>
                <a:lnTo>
                  <a:pt x="754" y="839"/>
                </a:lnTo>
                <a:lnTo>
                  <a:pt x="754" y="839"/>
                </a:lnTo>
                <a:lnTo>
                  <a:pt x="754" y="841"/>
                </a:lnTo>
                <a:lnTo>
                  <a:pt x="754" y="841"/>
                </a:lnTo>
                <a:lnTo>
                  <a:pt x="756" y="841"/>
                </a:lnTo>
                <a:lnTo>
                  <a:pt x="756" y="841"/>
                </a:lnTo>
                <a:lnTo>
                  <a:pt x="756" y="843"/>
                </a:lnTo>
                <a:lnTo>
                  <a:pt x="754" y="845"/>
                </a:lnTo>
                <a:lnTo>
                  <a:pt x="754" y="845"/>
                </a:lnTo>
                <a:lnTo>
                  <a:pt x="756" y="845"/>
                </a:lnTo>
                <a:lnTo>
                  <a:pt x="756" y="845"/>
                </a:lnTo>
                <a:lnTo>
                  <a:pt x="759" y="843"/>
                </a:lnTo>
                <a:lnTo>
                  <a:pt x="761" y="843"/>
                </a:lnTo>
                <a:lnTo>
                  <a:pt x="761" y="845"/>
                </a:lnTo>
                <a:lnTo>
                  <a:pt x="763" y="845"/>
                </a:lnTo>
                <a:lnTo>
                  <a:pt x="763" y="845"/>
                </a:lnTo>
                <a:lnTo>
                  <a:pt x="763" y="845"/>
                </a:lnTo>
                <a:lnTo>
                  <a:pt x="765" y="845"/>
                </a:lnTo>
                <a:lnTo>
                  <a:pt x="765" y="845"/>
                </a:lnTo>
                <a:lnTo>
                  <a:pt x="765" y="845"/>
                </a:lnTo>
                <a:lnTo>
                  <a:pt x="765" y="845"/>
                </a:lnTo>
                <a:lnTo>
                  <a:pt x="765" y="845"/>
                </a:lnTo>
                <a:lnTo>
                  <a:pt x="765" y="845"/>
                </a:lnTo>
                <a:lnTo>
                  <a:pt x="765" y="845"/>
                </a:lnTo>
                <a:lnTo>
                  <a:pt x="765" y="847"/>
                </a:lnTo>
                <a:lnTo>
                  <a:pt x="765" y="847"/>
                </a:lnTo>
                <a:lnTo>
                  <a:pt x="765" y="849"/>
                </a:lnTo>
                <a:lnTo>
                  <a:pt x="767" y="849"/>
                </a:lnTo>
                <a:lnTo>
                  <a:pt x="767" y="849"/>
                </a:lnTo>
                <a:lnTo>
                  <a:pt x="769" y="849"/>
                </a:lnTo>
                <a:lnTo>
                  <a:pt x="769" y="849"/>
                </a:lnTo>
                <a:lnTo>
                  <a:pt x="769" y="847"/>
                </a:lnTo>
                <a:lnTo>
                  <a:pt x="769" y="847"/>
                </a:lnTo>
                <a:lnTo>
                  <a:pt x="769" y="849"/>
                </a:lnTo>
                <a:lnTo>
                  <a:pt x="771" y="849"/>
                </a:lnTo>
                <a:lnTo>
                  <a:pt x="773" y="849"/>
                </a:lnTo>
                <a:lnTo>
                  <a:pt x="773" y="851"/>
                </a:lnTo>
                <a:lnTo>
                  <a:pt x="775" y="851"/>
                </a:lnTo>
                <a:lnTo>
                  <a:pt x="775" y="851"/>
                </a:lnTo>
                <a:lnTo>
                  <a:pt x="775" y="851"/>
                </a:lnTo>
                <a:lnTo>
                  <a:pt x="777" y="853"/>
                </a:lnTo>
                <a:lnTo>
                  <a:pt x="777" y="853"/>
                </a:lnTo>
                <a:lnTo>
                  <a:pt x="779" y="853"/>
                </a:lnTo>
                <a:lnTo>
                  <a:pt x="779" y="853"/>
                </a:lnTo>
                <a:lnTo>
                  <a:pt x="775" y="853"/>
                </a:lnTo>
                <a:lnTo>
                  <a:pt x="775" y="856"/>
                </a:lnTo>
                <a:lnTo>
                  <a:pt x="775" y="856"/>
                </a:lnTo>
                <a:lnTo>
                  <a:pt x="773" y="856"/>
                </a:lnTo>
                <a:lnTo>
                  <a:pt x="775" y="858"/>
                </a:lnTo>
                <a:lnTo>
                  <a:pt x="775" y="858"/>
                </a:lnTo>
                <a:lnTo>
                  <a:pt x="775" y="858"/>
                </a:lnTo>
                <a:lnTo>
                  <a:pt x="775" y="858"/>
                </a:lnTo>
                <a:lnTo>
                  <a:pt x="775" y="858"/>
                </a:lnTo>
                <a:lnTo>
                  <a:pt x="777" y="858"/>
                </a:lnTo>
                <a:lnTo>
                  <a:pt x="777" y="858"/>
                </a:lnTo>
                <a:lnTo>
                  <a:pt x="779" y="858"/>
                </a:lnTo>
                <a:lnTo>
                  <a:pt x="779" y="858"/>
                </a:lnTo>
                <a:lnTo>
                  <a:pt x="779" y="858"/>
                </a:lnTo>
                <a:lnTo>
                  <a:pt x="782" y="858"/>
                </a:lnTo>
                <a:lnTo>
                  <a:pt x="782" y="858"/>
                </a:lnTo>
                <a:lnTo>
                  <a:pt x="782" y="858"/>
                </a:lnTo>
                <a:lnTo>
                  <a:pt x="782" y="858"/>
                </a:lnTo>
                <a:lnTo>
                  <a:pt x="784" y="858"/>
                </a:lnTo>
                <a:lnTo>
                  <a:pt x="784" y="858"/>
                </a:lnTo>
                <a:lnTo>
                  <a:pt x="782" y="860"/>
                </a:lnTo>
                <a:lnTo>
                  <a:pt x="784" y="862"/>
                </a:lnTo>
                <a:lnTo>
                  <a:pt x="784" y="862"/>
                </a:lnTo>
                <a:lnTo>
                  <a:pt x="786" y="860"/>
                </a:lnTo>
                <a:lnTo>
                  <a:pt x="786" y="860"/>
                </a:lnTo>
                <a:lnTo>
                  <a:pt x="786" y="862"/>
                </a:lnTo>
                <a:lnTo>
                  <a:pt x="786" y="862"/>
                </a:lnTo>
                <a:lnTo>
                  <a:pt x="788" y="862"/>
                </a:lnTo>
                <a:lnTo>
                  <a:pt x="788" y="862"/>
                </a:lnTo>
                <a:lnTo>
                  <a:pt x="786" y="864"/>
                </a:lnTo>
                <a:lnTo>
                  <a:pt x="786" y="864"/>
                </a:lnTo>
                <a:lnTo>
                  <a:pt x="786" y="864"/>
                </a:lnTo>
                <a:lnTo>
                  <a:pt x="788" y="864"/>
                </a:lnTo>
                <a:lnTo>
                  <a:pt x="790" y="866"/>
                </a:lnTo>
                <a:lnTo>
                  <a:pt x="790" y="866"/>
                </a:lnTo>
                <a:lnTo>
                  <a:pt x="790" y="866"/>
                </a:lnTo>
                <a:lnTo>
                  <a:pt x="792" y="866"/>
                </a:lnTo>
                <a:lnTo>
                  <a:pt x="794" y="866"/>
                </a:lnTo>
                <a:lnTo>
                  <a:pt x="798" y="866"/>
                </a:lnTo>
                <a:lnTo>
                  <a:pt x="798" y="864"/>
                </a:lnTo>
                <a:lnTo>
                  <a:pt x="798" y="864"/>
                </a:lnTo>
                <a:lnTo>
                  <a:pt x="798" y="864"/>
                </a:lnTo>
                <a:lnTo>
                  <a:pt x="800" y="862"/>
                </a:lnTo>
                <a:lnTo>
                  <a:pt x="800" y="862"/>
                </a:lnTo>
                <a:lnTo>
                  <a:pt x="800" y="862"/>
                </a:lnTo>
                <a:lnTo>
                  <a:pt x="800" y="864"/>
                </a:lnTo>
                <a:lnTo>
                  <a:pt x="798" y="864"/>
                </a:lnTo>
                <a:lnTo>
                  <a:pt x="798" y="866"/>
                </a:lnTo>
                <a:lnTo>
                  <a:pt x="794" y="868"/>
                </a:lnTo>
                <a:lnTo>
                  <a:pt x="794" y="868"/>
                </a:lnTo>
                <a:lnTo>
                  <a:pt x="794" y="870"/>
                </a:lnTo>
                <a:lnTo>
                  <a:pt x="796" y="870"/>
                </a:lnTo>
                <a:lnTo>
                  <a:pt x="798" y="872"/>
                </a:lnTo>
                <a:lnTo>
                  <a:pt x="800" y="872"/>
                </a:lnTo>
                <a:lnTo>
                  <a:pt x="807" y="874"/>
                </a:lnTo>
                <a:close/>
                <a:moveTo>
                  <a:pt x="817" y="866"/>
                </a:moveTo>
                <a:lnTo>
                  <a:pt x="817" y="866"/>
                </a:lnTo>
                <a:lnTo>
                  <a:pt x="819" y="870"/>
                </a:lnTo>
                <a:lnTo>
                  <a:pt x="819" y="870"/>
                </a:lnTo>
                <a:lnTo>
                  <a:pt x="819" y="870"/>
                </a:lnTo>
                <a:lnTo>
                  <a:pt x="819" y="870"/>
                </a:lnTo>
                <a:lnTo>
                  <a:pt x="819" y="870"/>
                </a:lnTo>
                <a:lnTo>
                  <a:pt x="819" y="870"/>
                </a:lnTo>
                <a:lnTo>
                  <a:pt x="819" y="868"/>
                </a:lnTo>
                <a:lnTo>
                  <a:pt x="819" y="868"/>
                </a:lnTo>
                <a:lnTo>
                  <a:pt x="817" y="866"/>
                </a:lnTo>
                <a:close/>
                <a:moveTo>
                  <a:pt x="867" y="1124"/>
                </a:moveTo>
                <a:lnTo>
                  <a:pt x="865" y="1124"/>
                </a:lnTo>
                <a:lnTo>
                  <a:pt x="867" y="1126"/>
                </a:lnTo>
                <a:lnTo>
                  <a:pt x="867" y="1126"/>
                </a:lnTo>
                <a:lnTo>
                  <a:pt x="870" y="1126"/>
                </a:lnTo>
                <a:lnTo>
                  <a:pt x="870" y="1124"/>
                </a:lnTo>
                <a:lnTo>
                  <a:pt x="870" y="1124"/>
                </a:lnTo>
                <a:lnTo>
                  <a:pt x="867" y="1124"/>
                </a:lnTo>
                <a:close/>
                <a:moveTo>
                  <a:pt x="876" y="1124"/>
                </a:moveTo>
                <a:lnTo>
                  <a:pt x="876" y="1122"/>
                </a:lnTo>
                <a:lnTo>
                  <a:pt x="874" y="1124"/>
                </a:lnTo>
                <a:lnTo>
                  <a:pt x="872" y="1122"/>
                </a:lnTo>
                <a:lnTo>
                  <a:pt x="870" y="1122"/>
                </a:lnTo>
                <a:lnTo>
                  <a:pt x="872" y="1124"/>
                </a:lnTo>
                <a:lnTo>
                  <a:pt x="872" y="1124"/>
                </a:lnTo>
                <a:lnTo>
                  <a:pt x="872" y="1124"/>
                </a:lnTo>
                <a:lnTo>
                  <a:pt x="876" y="1124"/>
                </a:lnTo>
                <a:lnTo>
                  <a:pt x="876" y="1124"/>
                </a:lnTo>
                <a:close/>
                <a:moveTo>
                  <a:pt x="805" y="853"/>
                </a:moveTo>
                <a:lnTo>
                  <a:pt x="805" y="853"/>
                </a:lnTo>
                <a:lnTo>
                  <a:pt x="805" y="853"/>
                </a:lnTo>
                <a:lnTo>
                  <a:pt x="807" y="856"/>
                </a:lnTo>
                <a:lnTo>
                  <a:pt x="809" y="856"/>
                </a:lnTo>
                <a:lnTo>
                  <a:pt x="809" y="856"/>
                </a:lnTo>
                <a:lnTo>
                  <a:pt x="807" y="853"/>
                </a:lnTo>
                <a:lnTo>
                  <a:pt x="805" y="851"/>
                </a:lnTo>
                <a:lnTo>
                  <a:pt x="803" y="851"/>
                </a:lnTo>
                <a:lnTo>
                  <a:pt x="803" y="851"/>
                </a:lnTo>
                <a:lnTo>
                  <a:pt x="803" y="851"/>
                </a:lnTo>
                <a:lnTo>
                  <a:pt x="803" y="851"/>
                </a:lnTo>
                <a:lnTo>
                  <a:pt x="805" y="853"/>
                </a:lnTo>
                <a:close/>
                <a:moveTo>
                  <a:pt x="794" y="845"/>
                </a:moveTo>
                <a:lnTo>
                  <a:pt x="794" y="845"/>
                </a:lnTo>
                <a:lnTo>
                  <a:pt x="794" y="843"/>
                </a:lnTo>
                <a:lnTo>
                  <a:pt x="796" y="843"/>
                </a:lnTo>
                <a:lnTo>
                  <a:pt x="796" y="841"/>
                </a:lnTo>
                <a:lnTo>
                  <a:pt x="794" y="841"/>
                </a:lnTo>
                <a:lnTo>
                  <a:pt x="794" y="841"/>
                </a:lnTo>
                <a:lnTo>
                  <a:pt x="794" y="839"/>
                </a:lnTo>
                <a:lnTo>
                  <a:pt x="792" y="839"/>
                </a:lnTo>
                <a:lnTo>
                  <a:pt x="792" y="839"/>
                </a:lnTo>
                <a:lnTo>
                  <a:pt x="792" y="841"/>
                </a:lnTo>
                <a:lnTo>
                  <a:pt x="792" y="841"/>
                </a:lnTo>
                <a:lnTo>
                  <a:pt x="792" y="845"/>
                </a:lnTo>
                <a:lnTo>
                  <a:pt x="794" y="845"/>
                </a:lnTo>
                <a:close/>
                <a:moveTo>
                  <a:pt x="752" y="820"/>
                </a:moveTo>
                <a:lnTo>
                  <a:pt x="754" y="820"/>
                </a:lnTo>
                <a:lnTo>
                  <a:pt x="754" y="820"/>
                </a:lnTo>
                <a:lnTo>
                  <a:pt x="754" y="820"/>
                </a:lnTo>
                <a:lnTo>
                  <a:pt x="754" y="818"/>
                </a:lnTo>
                <a:lnTo>
                  <a:pt x="754" y="818"/>
                </a:lnTo>
                <a:lnTo>
                  <a:pt x="754" y="816"/>
                </a:lnTo>
                <a:lnTo>
                  <a:pt x="754" y="816"/>
                </a:lnTo>
                <a:lnTo>
                  <a:pt x="754" y="814"/>
                </a:lnTo>
                <a:lnTo>
                  <a:pt x="752" y="814"/>
                </a:lnTo>
                <a:lnTo>
                  <a:pt x="752" y="816"/>
                </a:lnTo>
                <a:lnTo>
                  <a:pt x="752" y="816"/>
                </a:lnTo>
                <a:lnTo>
                  <a:pt x="752" y="816"/>
                </a:lnTo>
                <a:lnTo>
                  <a:pt x="752" y="818"/>
                </a:lnTo>
                <a:lnTo>
                  <a:pt x="752" y="820"/>
                </a:lnTo>
                <a:close/>
                <a:moveTo>
                  <a:pt x="796" y="845"/>
                </a:moveTo>
                <a:lnTo>
                  <a:pt x="796" y="847"/>
                </a:lnTo>
                <a:lnTo>
                  <a:pt x="796" y="847"/>
                </a:lnTo>
                <a:lnTo>
                  <a:pt x="798" y="845"/>
                </a:lnTo>
                <a:lnTo>
                  <a:pt x="798" y="845"/>
                </a:lnTo>
                <a:lnTo>
                  <a:pt x="798" y="845"/>
                </a:lnTo>
                <a:lnTo>
                  <a:pt x="798" y="843"/>
                </a:lnTo>
                <a:lnTo>
                  <a:pt x="796" y="843"/>
                </a:lnTo>
                <a:lnTo>
                  <a:pt x="796" y="843"/>
                </a:lnTo>
                <a:lnTo>
                  <a:pt x="796" y="843"/>
                </a:lnTo>
                <a:lnTo>
                  <a:pt x="796" y="845"/>
                </a:lnTo>
                <a:close/>
                <a:moveTo>
                  <a:pt x="821" y="868"/>
                </a:moveTo>
                <a:lnTo>
                  <a:pt x="819" y="868"/>
                </a:lnTo>
                <a:lnTo>
                  <a:pt x="819" y="866"/>
                </a:lnTo>
                <a:lnTo>
                  <a:pt x="815" y="864"/>
                </a:lnTo>
                <a:lnTo>
                  <a:pt x="817" y="864"/>
                </a:lnTo>
                <a:lnTo>
                  <a:pt x="817" y="866"/>
                </a:lnTo>
                <a:lnTo>
                  <a:pt x="819" y="868"/>
                </a:lnTo>
                <a:lnTo>
                  <a:pt x="821" y="868"/>
                </a:lnTo>
                <a:close/>
                <a:moveTo>
                  <a:pt x="658" y="715"/>
                </a:moveTo>
                <a:lnTo>
                  <a:pt x="656" y="713"/>
                </a:lnTo>
                <a:lnTo>
                  <a:pt x="656" y="709"/>
                </a:lnTo>
                <a:lnTo>
                  <a:pt x="654" y="707"/>
                </a:lnTo>
                <a:lnTo>
                  <a:pt x="654" y="705"/>
                </a:lnTo>
                <a:lnTo>
                  <a:pt x="652" y="702"/>
                </a:lnTo>
                <a:lnTo>
                  <a:pt x="652" y="700"/>
                </a:lnTo>
                <a:lnTo>
                  <a:pt x="650" y="700"/>
                </a:lnTo>
                <a:lnTo>
                  <a:pt x="647" y="698"/>
                </a:lnTo>
                <a:lnTo>
                  <a:pt x="645" y="698"/>
                </a:lnTo>
                <a:lnTo>
                  <a:pt x="645" y="698"/>
                </a:lnTo>
                <a:lnTo>
                  <a:pt x="643" y="700"/>
                </a:lnTo>
                <a:lnTo>
                  <a:pt x="643" y="702"/>
                </a:lnTo>
                <a:lnTo>
                  <a:pt x="643" y="702"/>
                </a:lnTo>
                <a:lnTo>
                  <a:pt x="641" y="702"/>
                </a:lnTo>
                <a:lnTo>
                  <a:pt x="641" y="702"/>
                </a:lnTo>
                <a:lnTo>
                  <a:pt x="639" y="705"/>
                </a:lnTo>
                <a:lnTo>
                  <a:pt x="639" y="705"/>
                </a:lnTo>
                <a:lnTo>
                  <a:pt x="641" y="707"/>
                </a:lnTo>
                <a:lnTo>
                  <a:pt x="641" y="709"/>
                </a:lnTo>
                <a:lnTo>
                  <a:pt x="641" y="709"/>
                </a:lnTo>
                <a:lnTo>
                  <a:pt x="643" y="709"/>
                </a:lnTo>
                <a:lnTo>
                  <a:pt x="643" y="709"/>
                </a:lnTo>
                <a:lnTo>
                  <a:pt x="645" y="705"/>
                </a:lnTo>
                <a:lnTo>
                  <a:pt x="645" y="705"/>
                </a:lnTo>
                <a:lnTo>
                  <a:pt x="647" y="707"/>
                </a:lnTo>
                <a:lnTo>
                  <a:pt x="647" y="709"/>
                </a:lnTo>
                <a:lnTo>
                  <a:pt x="647" y="709"/>
                </a:lnTo>
                <a:lnTo>
                  <a:pt x="650" y="709"/>
                </a:lnTo>
                <a:lnTo>
                  <a:pt x="650" y="709"/>
                </a:lnTo>
                <a:lnTo>
                  <a:pt x="647" y="711"/>
                </a:lnTo>
                <a:lnTo>
                  <a:pt x="647" y="713"/>
                </a:lnTo>
                <a:lnTo>
                  <a:pt x="647" y="713"/>
                </a:lnTo>
                <a:lnTo>
                  <a:pt x="647" y="713"/>
                </a:lnTo>
                <a:lnTo>
                  <a:pt x="647" y="713"/>
                </a:lnTo>
                <a:lnTo>
                  <a:pt x="650" y="713"/>
                </a:lnTo>
                <a:lnTo>
                  <a:pt x="650" y="713"/>
                </a:lnTo>
                <a:lnTo>
                  <a:pt x="650" y="715"/>
                </a:lnTo>
                <a:lnTo>
                  <a:pt x="650" y="715"/>
                </a:lnTo>
                <a:lnTo>
                  <a:pt x="652" y="717"/>
                </a:lnTo>
                <a:lnTo>
                  <a:pt x="654" y="717"/>
                </a:lnTo>
                <a:lnTo>
                  <a:pt x="654" y="717"/>
                </a:lnTo>
                <a:lnTo>
                  <a:pt x="654" y="717"/>
                </a:lnTo>
                <a:lnTo>
                  <a:pt x="654" y="717"/>
                </a:lnTo>
                <a:lnTo>
                  <a:pt x="652" y="717"/>
                </a:lnTo>
                <a:lnTo>
                  <a:pt x="652" y="719"/>
                </a:lnTo>
                <a:lnTo>
                  <a:pt x="652" y="719"/>
                </a:lnTo>
                <a:lnTo>
                  <a:pt x="652" y="721"/>
                </a:lnTo>
                <a:lnTo>
                  <a:pt x="654" y="723"/>
                </a:lnTo>
                <a:lnTo>
                  <a:pt x="654" y="723"/>
                </a:lnTo>
                <a:lnTo>
                  <a:pt x="656" y="726"/>
                </a:lnTo>
                <a:lnTo>
                  <a:pt x="656" y="726"/>
                </a:lnTo>
                <a:lnTo>
                  <a:pt x="658" y="726"/>
                </a:lnTo>
                <a:lnTo>
                  <a:pt x="658" y="723"/>
                </a:lnTo>
                <a:lnTo>
                  <a:pt x="658" y="721"/>
                </a:lnTo>
                <a:lnTo>
                  <a:pt x="658" y="719"/>
                </a:lnTo>
                <a:lnTo>
                  <a:pt x="658" y="719"/>
                </a:lnTo>
                <a:lnTo>
                  <a:pt x="658" y="719"/>
                </a:lnTo>
                <a:lnTo>
                  <a:pt x="658" y="717"/>
                </a:lnTo>
                <a:lnTo>
                  <a:pt x="658" y="715"/>
                </a:lnTo>
                <a:lnTo>
                  <a:pt x="658" y="715"/>
                </a:lnTo>
                <a:close/>
                <a:moveTo>
                  <a:pt x="681" y="723"/>
                </a:moveTo>
                <a:lnTo>
                  <a:pt x="681" y="723"/>
                </a:lnTo>
                <a:lnTo>
                  <a:pt x="683" y="726"/>
                </a:lnTo>
                <a:lnTo>
                  <a:pt x="683" y="726"/>
                </a:lnTo>
                <a:lnTo>
                  <a:pt x="683" y="726"/>
                </a:lnTo>
                <a:lnTo>
                  <a:pt x="685" y="723"/>
                </a:lnTo>
                <a:lnTo>
                  <a:pt x="685" y="723"/>
                </a:lnTo>
                <a:lnTo>
                  <a:pt x="685" y="723"/>
                </a:lnTo>
                <a:lnTo>
                  <a:pt x="685" y="723"/>
                </a:lnTo>
                <a:lnTo>
                  <a:pt x="687" y="721"/>
                </a:lnTo>
                <a:lnTo>
                  <a:pt x="687" y="721"/>
                </a:lnTo>
                <a:lnTo>
                  <a:pt x="685" y="721"/>
                </a:lnTo>
                <a:lnTo>
                  <a:pt x="685" y="721"/>
                </a:lnTo>
                <a:lnTo>
                  <a:pt x="683" y="721"/>
                </a:lnTo>
                <a:lnTo>
                  <a:pt x="681" y="721"/>
                </a:lnTo>
                <a:lnTo>
                  <a:pt x="681" y="721"/>
                </a:lnTo>
                <a:lnTo>
                  <a:pt x="681" y="723"/>
                </a:lnTo>
                <a:close/>
                <a:moveTo>
                  <a:pt x="664" y="705"/>
                </a:moveTo>
                <a:lnTo>
                  <a:pt x="668" y="702"/>
                </a:lnTo>
                <a:lnTo>
                  <a:pt x="668" y="702"/>
                </a:lnTo>
                <a:lnTo>
                  <a:pt x="668" y="702"/>
                </a:lnTo>
                <a:lnTo>
                  <a:pt x="666" y="700"/>
                </a:lnTo>
                <a:lnTo>
                  <a:pt x="668" y="700"/>
                </a:lnTo>
                <a:lnTo>
                  <a:pt x="666" y="698"/>
                </a:lnTo>
                <a:lnTo>
                  <a:pt x="666" y="696"/>
                </a:lnTo>
                <a:lnTo>
                  <a:pt x="664" y="694"/>
                </a:lnTo>
                <a:lnTo>
                  <a:pt x="662" y="692"/>
                </a:lnTo>
                <a:lnTo>
                  <a:pt x="662" y="690"/>
                </a:lnTo>
                <a:lnTo>
                  <a:pt x="662" y="688"/>
                </a:lnTo>
                <a:lnTo>
                  <a:pt x="662" y="688"/>
                </a:lnTo>
                <a:lnTo>
                  <a:pt x="662" y="688"/>
                </a:lnTo>
                <a:lnTo>
                  <a:pt x="664" y="688"/>
                </a:lnTo>
                <a:lnTo>
                  <a:pt x="664" y="690"/>
                </a:lnTo>
                <a:lnTo>
                  <a:pt x="664" y="690"/>
                </a:lnTo>
                <a:lnTo>
                  <a:pt x="664" y="692"/>
                </a:lnTo>
                <a:lnTo>
                  <a:pt x="666" y="692"/>
                </a:lnTo>
                <a:lnTo>
                  <a:pt x="666" y="692"/>
                </a:lnTo>
                <a:lnTo>
                  <a:pt x="666" y="694"/>
                </a:lnTo>
                <a:lnTo>
                  <a:pt x="668" y="696"/>
                </a:lnTo>
                <a:lnTo>
                  <a:pt x="668" y="696"/>
                </a:lnTo>
                <a:lnTo>
                  <a:pt x="668" y="696"/>
                </a:lnTo>
                <a:lnTo>
                  <a:pt x="668" y="696"/>
                </a:lnTo>
                <a:lnTo>
                  <a:pt x="668" y="694"/>
                </a:lnTo>
                <a:lnTo>
                  <a:pt x="666" y="692"/>
                </a:lnTo>
                <a:lnTo>
                  <a:pt x="666" y="690"/>
                </a:lnTo>
                <a:lnTo>
                  <a:pt x="662" y="686"/>
                </a:lnTo>
                <a:lnTo>
                  <a:pt x="660" y="686"/>
                </a:lnTo>
                <a:lnTo>
                  <a:pt x="656" y="686"/>
                </a:lnTo>
                <a:lnTo>
                  <a:pt x="656" y="684"/>
                </a:lnTo>
                <a:lnTo>
                  <a:pt x="654" y="682"/>
                </a:lnTo>
                <a:lnTo>
                  <a:pt x="654" y="682"/>
                </a:lnTo>
                <a:lnTo>
                  <a:pt x="654" y="682"/>
                </a:lnTo>
                <a:lnTo>
                  <a:pt x="654" y="684"/>
                </a:lnTo>
                <a:lnTo>
                  <a:pt x="654" y="686"/>
                </a:lnTo>
                <a:lnTo>
                  <a:pt x="654" y="686"/>
                </a:lnTo>
                <a:lnTo>
                  <a:pt x="656" y="688"/>
                </a:lnTo>
                <a:lnTo>
                  <a:pt x="656" y="690"/>
                </a:lnTo>
                <a:lnTo>
                  <a:pt x="656" y="694"/>
                </a:lnTo>
                <a:lnTo>
                  <a:pt x="656" y="696"/>
                </a:lnTo>
                <a:lnTo>
                  <a:pt x="658" y="698"/>
                </a:lnTo>
                <a:lnTo>
                  <a:pt x="660" y="700"/>
                </a:lnTo>
                <a:lnTo>
                  <a:pt x="660" y="700"/>
                </a:lnTo>
                <a:lnTo>
                  <a:pt x="658" y="705"/>
                </a:lnTo>
                <a:lnTo>
                  <a:pt x="658" y="707"/>
                </a:lnTo>
                <a:lnTo>
                  <a:pt x="658" y="707"/>
                </a:lnTo>
                <a:lnTo>
                  <a:pt x="658" y="709"/>
                </a:lnTo>
                <a:lnTo>
                  <a:pt x="658" y="709"/>
                </a:lnTo>
                <a:lnTo>
                  <a:pt x="658" y="709"/>
                </a:lnTo>
                <a:lnTo>
                  <a:pt x="660" y="709"/>
                </a:lnTo>
                <a:lnTo>
                  <a:pt x="662" y="707"/>
                </a:lnTo>
                <a:lnTo>
                  <a:pt x="664" y="705"/>
                </a:lnTo>
                <a:close/>
                <a:moveTo>
                  <a:pt x="689" y="732"/>
                </a:moveTo>
                <a:lnTo>
                  <a:pt x="689" y="732"/>
                </a:lnTo>
                <a:lnTo>
                  <a:pt x="691" y="732"/>
                </a:lnTo>
                <a:lnTo>
                  <a:pt x="691" y="732"/>
                </a:lnTo>
                <a:lnTo>
                  <a:pt x="694" y="732"/>
                </a:lnTo>
                <a:lnTo>
                  <a:pt x="694" y="732"/>
                </a:lnTo>
                <a:lnTo>
                  <a:pt x="694" y="728"/>
                </a:lnTo>
                <a:lnTo>
                  <a:pt x="694" y="726"/>
                </a:lnTo>
                <a:lnTo>
                  <a:pt x="691" y="721"/>
                </a:lnTo>
                <a:lnTo>
                  <a:pt x="691" y="719"/>
                </a:lnTo>
                <a:lnTo>
                  <a:pt x="689" y="719"/>
                </a:lnTo>
                <a:lnTo>
                  <a:pt x="687" y="723"/>
                </a:lnTo>
                <a:lnTo>
                  <a:pt x="687" y="723"/>
                </a:lnTo>
                <a:lnTo>
                  <a:pt x="687" y="726"/>
                </a:lnTo>
                <a:lnTo>
                  <a:pt x="685" y="726"/>
                </a:lnTo>
                <a:lnTo>
                  <a:pt x="685" y="726"/>
                </a:lnTo>
                <a:lnTo>
                  <a:pt x="685" y="728"/>
                </a:lnTo>
                <a:lnTo>
                  <a:pt x="685" y="728"/>
                </a:lnTo>
                <a:lnTo>
                  <a:pt x="687" y="730"/>
                </a:lnTo>
                <a:lnTo>
                  <a:pt x="689" y="730"/>
                </a:lnTo>
                <a:lnTo>
                  <a:pt x="689" y="730"/>
                </a:lnTo>
                <a:lnTo>
                  <a:pt x="689" y="730"/>
                </a:lnTo>
                <a:lnTo>
                  <a:pt x="689" y="732"/>
                </a:lnTo>
                <a:close/>
                <a:moveTo>
                  <a:pt x="685" y="717"/>
                </a:moveTo>
                <a:lnTo>
                  <a:pt x="683" y="713"/>
                </a:lnTo>
                <a:lnTo>
                  <a:pt x="683" y="715"/>
                </a:lnTo>
                <a:lnTo>
                  <a:pt x="683" y="717"/>
                </a:lnTo>
                <a:lnTo>
                  <a:pt x="681" y="717"/>
                </a:lnTo>
                <a:lnTo>
                  <a:pt x="681" y="719"/>
                </a:lnTo>
                <a:lnTo>
                  <a:pt x="681" y="719"/>
                </a:lnTo>
                <a:lnTo>
                  <a:pt x="683" y="719"/>
                </a:lnTo>
                <a:lnTo>
                  <a:pt x="685" y="719"/>
                </a:lnTo>
                <a:lnTo>
                  <a:pt x="685" y="719"/>
                </a:lnTo>
                <a:lnTo>
                  <a:pt x="685" y="719"/>
                </a:lnTo>
                <a:lnTo>
                  <a:pt x="685" y="719"/>
                </a:lnTo>
                <a:lnTo>
                  <a:pt x="687" y="719"/>
                </a:lnTo>
                <a:lnTo>
                  <a:pt x="687" y="717"/>
                </a:lnTo>
                <a:lnTo>
                  <a:pt x="685" y="717"/>
                </a:lnTo>
                <a:close/>
                <a:moveTo>
                  <a:pt x="662" y="686"/>
                </a:moveTo>
                <a:lnTo>
                  <a:pt x="662" y="684"/>
                </a:lnTo>
                <a:lnTo>
                  <a:pt x="660" y="684"/>
                </a:lnTo>
                <a:lnTo>
                  <a:pt x="658" y="682"/>
                </a:lnTo>
                <a:lnTo>
                  <a:pt x="658" y="684"/>
                </a:lnTo>
                <a:lnTo>
                  <a:pt x="656" y="684"/>
                </a:lnTo>
                <a:lnTo>
                  <a:pt x="658" y="684"/>
                </a:lnTo>
                <a:lnTo>
                  <a:pt x="660" y="686"/>
                </a:lnTo>
                <a:lnTo>
                  <a:pt x="662" y="686"/>
                </a:lnTo>
                <a:close/>
                <a:moveTo>
                  <a:pt x="643" y="700"/>
                </a:moveTo>
                <a:lnTo>
                  <a:pt x="643" y="698"/>
                </a:lnTo>
                <a:lnTo>
                  <a:pt x="643" y="696"/>
                </a:lnTo>
                <a:lnTo>
                  <a:pt x="643" y="696"/>
                </a:lnTo>
                <a:lnTo>
                  <a:pt x="645" y="696"/>
                </a:lnTo>
                <a:lnTo>
                  <a:pt x="650" y="698"/>
                </a:lnTo>
                <a:lnTo>
                  <a:pt x="652" y="698"/>
                </a:lnTo>
                <a:lnTo>
                  <a:pt x="654" y="700"/>
                </a:lnTo>
                <a:lnTo>
                  <a:pt x="654" y="698"/>
                </a:lnTo>
                <a:lnTo>
                  <a:pt x="654" y="696"/>
                </a:lnTo>
                <a:lnTo>
                  <a:pt x="652" y="694"/>
                </a:lnTo>
                <a:lnTo>
                  <a:pt x="647" y="694"/>
                </a:lnTo>
                <a:lnTo>
                  <a:pt x="647" y="694"/>
                </a:lnTo>
                <a:lnTo>
                  <a:pt x="650" y="692"/>
                </a:lnTo>
                <a:lnTo>
                  <a:pt x="650" y="694"/>
                </a:lnTo>
                <a:lnTo>
                  <a:pt x="650" y="694"/>
                </a:lnTo>
                <a:lnTo>
                  <a:pt x="652" y="692"/>
                </a:lnTo>
                <a:lnTo>
                  <a:pt x="654" y="690"/>
                </a:lnTo>
                <a:lnTo>
                  <a:pt x="652" y="688"/>
                </a:lnTo>
                <a:lnTo>
                  <a:pt x="652" y="688"/>
                </a:lnTo>
                <a:lnTo>
                  <a:pt x="650" y="688"/>
                </a:lnTo>
                <a:lnTo>
                  <a:pt x="647" y="686"/>
                </a:lnTo>
                <a:lnTo>
                  <a:pt x="647" y="686"/>
                </a:lnTo>
                <a:lnTo>
                  <a:pt x="645" y="688"/>
                </a:lnTo>
                <a:lnTo>
                  <a:pt x="643" y="690"/>
                </a:lnTo>
                <a:lnTo>
                  <a:pt x="643" y="690"/>
                </a:lnTo>
                <a:lnTo>
                  <a:pt x="641" y="688"/>
                </a:lnTo>
                <a:lnTo>
                  <a:pt x="641" y="688"/>
                </a:lnTo>
                <a:lnTo>
                  <a:pt x="643" y="688"/>
                </a:lnTo>
                <a:lnTo>
                  <a:pt x="643" y="686"/>
                </a:lnTo>
                <a:lnTo>
                  <a:pt x="643" y="686"/>
                </a:lnTo>
                <a:lnTo>
                  <a:pt x="641" y="684"/>
                </a:lnTo>
                <a:lnTo>
                  <a:pt x="641" y="684"/>
                </a:lnTo>
                <a:lnTo>
                  <a:pt x="639" y="684"/>
                </a:lnTo>
                <a:lnTo>
                  <a:pt x="639" y="686"/>
                </a:lnTo>
                <a:lnTo>
                  <a:pt x="637" y="686"/>
                </a:lnTo>
                <a:lnTo>
                  <a:pt x="637" y="686"/>
                </a:lnTo>
                <a:lnTo>
                  <a:pt x="635" y="686"/>
                </a:lnTo>
                <a:lnTo>
                  <a:pt x="635" y="688"/>
                </a:lnTo>
                <a:lnTo>
                  <a:pt x="635" y="686"/>
                </a:lnTo>
                <a:lnTo>
                  <a:pt x="633" y="684"/>
                </a:lnTo>
                <a:lnTo>
                  <a:pt x="633" y="686"/>
                </a:lnTo>
                <a:lnTo>
                  <a:pt x="631" y="688"/>
                </a:lnTo>
                <a:lnTo>
                  <a:pt x="631" y="688"/>
                </a:lnTo>
                <a:lnTo>
                  <a:pt x="631" y="688"/>
                </a:lnTo>
                <a:lnTo>
                  <a:pt x="629" y="690"/>
                </a:lnTo>
                <a:lnTo>
                  <a:pt x="631" y="692"/>
                </a:lnTo>
                <a:lnTo>
                  <a:pt x="633" y="692"/>
                </a:lnTo>
                <a:lnTo>
                  <a:pt x="637" y="696"/>
                </a:lnTo>
                <a:lnTo>
                  <a:pt x="637" y="698"/>
                </a:lnTo>
                <a:lnTo>
                  <a:pt x="639" y="700"/>
                </a:lnTo>
                <a:lnTo>
                  <a:pt x="641" y="700"/>
                </a:lnTo>
                <a:lnTo>
                  <a:pt x="643" y="700"/>
                </a:lnTo>
                <a:close/>
                <a:moveTo>
                  <a:pt x="622" y="1895"/>
                </a:moveTo>
                <a:lnTo>
                  <a:pt x="624" y="1897"/>
                </a:lnTo>
                <a:lnTo>
                  <a:pt x="624" y="1897"/>
                </a:lnTo>
                <a:lnTo>
                  <a:pt x="622" y="1895"/>
                </a:lnTo>
                <a:lnTo>
                  <a:pt x="622" y="1895"/>
                </a:lnTo>
                <a:close/>
                <a:moveTo>
                  <a:pt x="601" y="1933"/>
                </a:moveTo>
                <a:lnTo>
                  <a:pt x="599" y="1933"/>
                </a:lnTo>
                <a:lnTo>
                  <a:pt x="601" y="1933"/>
                </a:lnTo>
                <a:lnTo>
                  <a:pt x="601" y="1935"/>
                </a:lnTo>
                <a:lnTo>
                  <a:pt x="601" y="1935"/>
                </a:lnTo>
                <a:lnTo>
                  <a:pt x="601" y="1935"/>
                </a:lnTo>
                <a:lnTo>
                  <a:pt x="601" y="1935"/>
                </a:lnTo>
                <a:lnTo>
                  <a:pt x="601" y="1933"/>
                </a:lnTo>
                <a:close/>
                <a:moveTo>
                  <a:pt x="633" y="1900"/>
                </a:moveTo>
                <a:lnTo>
                  <a:pt x="631" y="1900"/>
                </a:lnTo>
                <a:lnTo>
                  <a:pt x="631" y="1900"/>
                </a:lnTo>
                <a:lnTo>
                  <a:pt x="631" y="1900"/>
                </a:lnTo>
                <a:lnTo>
                  <a:pt x="631" y="1900"/>
                </a:lnTo>
                <a:lnTo>
                  <a:pt x="631" y="1900"/>
                </a:lnTo>
                <a:lnTo>
                  <a:pt x="633" y="1900"/>
                </a:lnTo>
                <a:lnTo>
                  <a:pt x="633" y="1900"/>
                </a:lnTo>
                <a:lnTo>
                  <a:pt x="633" y="1900"/>
                </a:lnTo>
                <a:lnTo>
                  <a:pt x="633" y="1902"/>
                </a:lnTo>
                <a:lnTo>
                  <a:pt x="633" y="1900"/>
                </a:lnTo>
                <a:lnTo>
                  <a:pt x="633" y="1900"/>
                </a:lnTo>
                <a:lnTo>
                  <a:pt x="633" y="1900"/>
                </a:lnTo>
                <a:close/>
                <a:moveTo>
                  <a:pt x="679" y="753"/>
                </a:moveTo>
                <a:lnTo>
                  <a:pt x="681" y="753"/>
                </a:lnTo>
                <a:lnTo>
                  <a:pt x="683" y="755"/>
                </a:lnTo>
                <a:lnTo>
                  <a:pt x="683" y="757"/>
                </a:lnTo>
                <a:lnTo>
                  <a:pt x="685" y="757"/>
                </a:lnTo>
                <a:lnTo>
                  <a:pt x="685" y="755"/>
                </a:lnTo>
                <a:lnTo>
                  <a:pt x="685" y="755"/>
                </a:lnTo>
                <a:lnTo>
                  <a:pt x="685" y="753"/>
                </a:lnTo>
                <a:lnTo>
                  <a:pt x="687" y="753"/>
                </a:lnTo>
                <a:lnTo>
                  <a:pt x="685" y="753"/>
                </a:lnTo>
                <a:lnTo>
                  <a:pt x="685" y="753"/>
                </a:lnTo>
                <a:lnTo>
                  <a:pt x="685" y="751"/>
                </a:lnTo>
                <a:lnTo>
                  <a:pt x="683" y="753"/>
                </a:lnTo>
                <a:lnTo>
                  <a:pt x="683" y="753"/>
                </a:lnTo>
                <a:lnTo>
                  <a:pt x="683" y="753"/>
                </a:lnTo>
                <a:lnTo>
                  <a:pt x="681" y="751"/>
                </a:lnTo>
                <a:lnTo>
                  <a:pt x="681" y="749"/>
                </a:lnTo>
                <a:lnTo>
                  <a:pt x="681" y="749"/>
                </a:lnTo>
                <a:lnTo>
                  <a:pt x="681" y="747"/>
                </a:lnTo>
                <a:lnTo>
                  <a:pt x="679" y="747"/>
                </a:lnTo>
                <a:lnTo>
                  <a:pt x="677" y="744"/>
                </a:lnTo>
                <a:lnTo>
                  <a:pt x="675" y="744"/>
                </a:lnTo>
                <a:lnTo>
                  <a:pt x="675" y="744"/>
                </a:lnTo>
                <a:lnTo>
                  <a:pt x="675" y="747"/>
                </a:lnTo>
                <a:lnTo>
                  <a:pt x="677" y="747"/>
                </a:lnTo>
                <a:lnTo>
                  <a:pt x="677" y="747"/>
                </a:lnTo>
                <a:lnTo>
                  <a:pt x="679" y="749"/>
                </a:lnTo>
                <a:lnTo>
                  <a:pt x="679" y="751"/>
                </a:lnTo>
                <a:lnTo>
                  <a:pt x="679" y="751"/>
                </a:lnTo>
                <a:lnTo>
                  <a:pt x="679" y="753"/>
                </a:lnTo>
                <a:close/>
                <a:moveTo>
                  <a:pt x="689" y="786"/>
                </a:moveTo>
                <a:lnTo>
                  <a:pt x="696" y="784"/>
                </a:lnTo>
                <a:lnTo>
                  <a:pt x="696" y="784"/>
                </a:lnTo>
                <a:lnTo>
                  <a:pt x="696" y="782"/>
                </a:lnTo>
                <a:lnTo>
                  <a:pt x="696" y="778"/>
                </a:lnTo>
                <a:lnTo>
                  <a:pt x="698" y="776"/>
                </a:lnTo>
                <a:lnTo>
                  <a:pt x="698" y="774"/>
                </a:lnTo>
                <a:lnTo>
                  <a:pt x="700" y="770"/>
                </a:lnTo>
                <a:lnTo>
                  <a:pt x="700" y="770"/>
                </a:lnTo>
                <a:lnTo>
                  <a:pt x="700" y="767"/>
                </a:lnTo>
                <a:lnTo>
                  <a:pt x="700" y="767"/>
                </a:lnTo>
                <a:lnTo>
                  <a:pt x="698" y="767"/>
                </a:lnTo>
                <a:lnTo>
                  <a:pt x="696" y="770"/>
                </a:lnTo>
                <a:lnTo>
                  <a:pt x="694" y="770"/>
                </a:lnTo>
                <a:lnTo>
                  <a:pt x="694" y="770"/>
                </a:lnTo>
                <a:lnTo>
                  <a:pt x="694" y="772"/>
                </a:lnTo>
                <a:lnTo>
                  <a:pt x="694" y="774"/>
                </a:lnTo>
                <a:lnTo>
                  <a:pt x="694" y="774"/>
                </a:lnTo>
                <a:lnTo>
                  <a:pt x="694" y="776"/>
                </a:lnTo>
                <a:lnTo>
                  <a:pt x="694" y="776"/>
                </a:lnTo>
                <a:lnTo>
                  <a:pt x="689" y="776"/>
                </a:lnTo>
                <a:lnTo>
                  <a:pt x="687" y="776"/>
                </a:lnTo>
                <a:lnTo>
                  <a:pt x="687" y="776"/>
                </a:lnTo>
                <a:lnTo>
                  <a:pt x="687" y="776"/>
                </a:lnTo>
                <a:lnTo>
                  <a:pt x="687" y="776"/>
                </a:lnTo>
                <a:lnTo>
                  <a:pt x="691" y="774"/>
                </a:lnTo>
                <a:lnTo>
                  <a:pt x="694" y="774"/>
                </a:lnTo>
                <a:lnTo>
                  <a:pt x="694" y="772"/>
                </a:lnTo>
                <a:lnTo>
                  <a:pt x="694" y="772"/>
                </a:lnTo>
                <a:lnTo>
                  <a:pt x="691" y="770"/>
                </a:lnTo>
                <a:lnTo>
                  <a:pt x="691" y="770"/>
                </a:lnTo>
                <a:lnTo>
                  <a:pt x="691" y="767"/>
                </a:lnTo>
                <a:lnTo>
                  <a:pt x="689" y="767"/>
                </a:lnTo>
                <a:lnTo>
                  <a:pt x="687" y="770"/>
                </a:lnTo>
                <a:lnTo>
                  <a:pt x="685" y="767"/>
                </a:lnTo>
                <a:lnTo>
                  <a:pt x="683" y="767"/>
                </a:lnTo>
                <a:lnTo>
                  <a:pt x="681" y="767"/>
                </a:lnTo>
                <a:lnTo>
                  <a:pt x="681" y="767"/>
                </a:lnTo>
                <a:lnTo>
                  <a:pt x="681" y="767"/>
                </a:lnTo>
                <a:lnTo>
                  <a:pt x="679" y="770"/>
                </a:lnTo>
                <a:lnTo>
                  <a:pt x="679" y="772"/>
                </a:lnTo>
                <a:lnTo>
                  <a:pt x="679" y="774"/>
                </a:lnTo>
                <a:lnTo>
                  <a:pt x="681" y="774"/>
                </a:lnTo>
                <a:lnTo>
                  <a:pt x="683" y="778"/>
                </a:lnTo>
                <a:lnTo>
                  <a:pt x="683" y="778"/>
                </a:lnTo>
                <a:lnTo>
                  <a:pt x="683" y="778"/>
                </a:lnTo>
                <a:lnTo>
                  <a:pt x="683" y="780"/>
                </a:lnTo>
                <a:lnTo>
                  <a:pt x="685" y="780"/>
                </a:lnTo>
                <a:lnTo>
                  <a:pt x="689" y="782"/>
                </a:lnTo>
                <a:lnTo>
                  <a:pt x="689" y="782"/>
                </a:lnTo>
                <a:lnTo>
                  <a:pt x="689" y="782"/>
                </a:lnTo>
                <a:lnTo>
                  <a:pt x="687" y="782"/>
                </a:lnTo>
                <a:lnTo>
                  <a:pt x="685" y="782"/>
                </a:lnTo>
                <a:lnTo>
                  <a:pt x="685" y="782"/>
                </a:lnTo>
                <a:lnTo>
                  <a:pt x="685" y="784"/>
                </a:lnTo>
                <a:lnTo>
                  <a:pt x="685" y="784"/>
                </a:lnTo>
                <a:lnTo>
                  <a:pt x="687" y="786"/>
                </a:lnTo>
                <a:lnTo>
                  <a:pt x="689" y="786"/>
                </a:lnTo>
                <a:close/>
                <a:moveTo>
                  <a:pt x="704" y="753"/>
                </a:moveTo>
                <a:lnTo>
                  <a:pt x="704" y="753"/>
                </a:lnTo>
                <a:lnTo>
                  <a:pt x="706" y="753"/>
                </a:lnTo>
                <a:lnTo>
                  <a:pt x="706" y="753"/>
                </a:lnTo>
                <a:lnTo>
                  <a:pt x="706" y="751"/>
                </a:lnTo>
                <a:lnTo>
                  <a:pt x="704" y="749"/>
                </a:lnTo>
                <a:lnTo>
                  <a:pt x="704" y="747"/>
                </a:lnTo>
                <a:lnTo>
                  <a:pt x="702" y="744"/>
                </a:lnTo>
                <a:lnTo>
                  <a:pt x="702" y="744"/>
                </a:lnTo>
                <a:lnTo>
                  <a:pt x="702" y="744"/>
                </a:lnTo>
                <a:lnTo>
                  <a:pt x="702" y="747"/>
                </a:lnTo>
                <a:lnTo>
                  <a:pt x="702" y="747"/>
                </a:lnTo>
                <a:lnTo>
                  <a:pt x="702" y="749"/>
                </a:lnTo>
                <a:lnTo>
                  <a:pt x="702" y="751"/>
                </a:lnTo>
                <a:lnTo>
                  <a:pt x="702" y="749"/>
                </a:lnTo>
                <a:lnTo>
                  <a:pt x="702" y="749"/>
                </a:lnTo>
                <a:lnTo>
                  <a:pt x="704" y="751"/>
                </a:lnTo>
                <a:lnTo>
                  <a:pt x="704" y="751"/>
                </a:lnTo>
                <a:lnTo>
                  <a:pt x="704" y="753"/>
                </a:lnTo>
                <a:close/>
                <a:moveTo>
                  <a:pt x="708" y="744"/>
                </a:moveTo>
                <a:lnTo>
                  <a:pt x="710" y="742"/>
                </a:lnTo>
                <a:lnTo>
                  <a:pt x="710" y="740"/>
                </a:lnTo>
                <a:lnTo>
                  <a:pt x="710" y="738"/>
                </a:lnTo>
                <a:lnTo>
                  <a:pt x="710" y="736"/>
                </a:lnTo>
                <a:lnTo>
                  <a:pt x="710" y="736"/>
                </a:lnTo>
                <a:lnTo>
                  <a:pt x="708" y="734"/>
                </a:lnTo>
                <a:lnTo>
                  <a:pt x="706" y="732"/>
                </a:lnTo>
                <a:lnTo>
                  <a:pt x="706" y="732"/>
                </a:lnTo>
                <a:lnTo>
                  <a:pt x="700" y="734"/>
                </a:lnTo>
                <a:lnTo>
                  <a:pt x="700" y="738"/>
                </a:lnTo>
                <a:lnTo>
                  <a:pt x="700" y="740"/>
                </a:lnTo>
                <a:lnTo>
                  <a:pt x="698" y="742"/>
                </a:lnTo>
                <a:lnTo>
                  <a:pt x="698" y="742"/>
                </a:lnTo>
                <a:lnTo>
                  <a:pt x="698" y="747"/>
                </a:lnTo>
                <a:lnTo>
                  <a:pt x="700" y="747"/>
                </a:lnTo>
                <a:lnTo>
                  <a:pt x="700" y="747"/>
                </a:lnTo>
                <a:lnTo>
                  <a:pt x="700" y="744"/>
                </a:lnTo>
                <a:lnTo>
                  <a:pt x="702" y="744"/>
                </a:lnTo>
                <a:lnTo>
                  <a:pt x="704" y="742"/>
                </a:lnTo>
                <a:lnTo>
                  <a:pt x="704" y="742"/>
                </a:lnTo>
                <a:lnTo>
                  <a:pt x="704" y="742"/>
                </a:lnTo>
                <a:lnTo>
                  <a:pt x="704" y="744"/>
                </a:lnTo>
                <a:lnTo>
                  <a:pt x="704" y="744"/>
                </a:lnTo>
                <a:lnTo>
                  <a:pt x="704" y="744"/>
                </a:lnTo>
                <a:lnTo>
                  <a:pt x="706" y="744"/>
                </a:lnTo>
                <a:lnTo>
                  <a:pt x="706" y="747"/>
                </a:lnTo>
                <a:lnTo>
                  <a:pt x="706" y="747"/>
                </a:lnTo>
                <a:lnTo>
                  <a:pt x="708" y="744"/>
                </a:lnTo>
                <a:close/>
                <a:moveTo>
                  <a:pt x="708" y="803"/>
                </a:moveTo>
                <a:lnTo>
                  <a:pt x="706" y="803"/>
                </a:lnTo>
                <a:lnTo>
                  <a:pt x="706" y="803"/>
                </a:lnTo>
                <a:lnTo>
                  <a:pt x="706" y="803"/>
                </a:lnTo>
                <a:lnTo>
                  <a:pt x="706" y="801"/>
                </a:lnTo>
                <a:lnTo>
                  <a:pt x="706" y="801"/>
                </a:lnTo>
                <a:lnTo>
                  <a:pt x="706" y="801"/>
                </a:lnTo>
                <a:lnTo>
                  <a:pt x="704" y="801"/>
                </a:lnTo>
                <a:lnTo>
                  <a:pt x="704" y="801"/>
                </a:lnTo>
                <a:lnTo>
                  <a:pt x="704" y="801"/>
                </a:lnTo>
                <a:lnTo>
                  <a:pt x="702" y="797"/>
                </a:lnTo>
                <a:lnTo>
                  <a:pt x="702" y="797"/>
                </a:lnTo>
                <a:lnTo>
                  <a:pt x="704" y="795"/>
                </a:lnTo>
                <a:lnTo>
                  <a:pt x="702" y="795"/>
                </a:lnTo>
                <a:lnTo>
                  <a:pt x="700" y="795"/>
                </a:lnTo>
                <a:lnTo>
                  <a:pt x="698" y="793"/>
                </a:lnTo>
                <a:lnTo>
                  <a:pt x="698" y="793"/>
                </a:lnTo>
                <a:lnTo>
                  <a:pt x="696" y="793"/>
                </a:lnTo>
                <a:lnTo>
                  <a:pt x="696" y="791"/>
                </a:lnTo>
                <a:lnTo>
                  <a:pt x="698" y="791"/>
                </a:lnTo>
                <a:lnTo>
                  <a:pt x="698" y="793"/>
                </a:lnTo>
                <a:lnTo>
                  <a:pt x="700" y="791"/>
                </a:lnTo>
                <a:lnTo>
                  <a:pt x="700" y="788"/>
                </a:lnTo>
                <a:lnTo>
                  <a:pt x="700" y="788"/>
                </a:lnTo>
                <a:lnTo>
                  <a:pt x="700" y="786"/>
                </a:lnTo>
                <a:lnTo>
                  <a:pt x="698" y="784"/>
                </a:lnTo>
                <a:lnTo>
                  <a:pt x="698" y="784"/>
                </a:lnTo>
                <a:lnTo>
                  <a:pt x="696" y="786"/>
                </a:lnTo>
                <a:lnTo>
                  <a:pt x="696" y="786"/>
                </a:lnTo>
                <a:lnTo>
                  <a:pt x="694" y="786"/>
                </a:lnTo>
                <a:lnTo>
                  <a:pt x="689" y="786"/>
                </a:lnTo>
                <a:lnTo>
                  <a:pt x="687" y="786"/>
                </a:lnTo>
                <a:lnTo>
                  <a:pt x="687" y="786"/>
                </a:lnTo>
                <a:lnTo>
                  <a:pt x="687" y="788"/>
                </a:lnTo>
                <a:lnTo>
                  <a:pt x="689" y="788"/>
                </a:lnTo>
                <a:lnTo>
                  <a:pt x="694" y="791"/>
                </a:lnTo>
                <a:lnTo>
                  <a:pt x="694" y="791"/>
                </a:lnTo>
                <a:lnTo>
                  <a:pt x="691" y="791"/>
                </a:lnTo>
                <a:lnTo>
                  <a:pt x="691" y="791"/>
                </a:lnTo>
                <a:lnTo>
                  <a:pt x="691" y="791"/>
                </a:lnTo>
                <a:lnTo>
                  <a:pt x="691" y="793"/>
                </a:lnTo>
                <a:lnTo>
                  <a:pt x="694" y="795"/>
                </a:lnTo>
                <a:lnTo>
                  <a:pt x="694" y="795"/>
                </a:lnTo>
                <a:lnTo>
                  <a:pt x="698" y="799"/>
                </a:lnTo>
                <a:lnTo>
                  <a:pt x="700" y="801"/>
                </a:lnTo>
                <a:lnTo>
                  <a:pt x="702" y="801"/>
                </a:lnTo>
                <a:lnTo>
                  <a:pt x="702" y="803"/>
                </a:lnTo>
                <a:lnTo>
                  <a:pt x="704" y="805"/>
                </a:lnTo>
                <a:lnTo>
                  <a:pt x="706" y="805"/>
                </a:lnTo>
                <a:lnTo>
                  <a:pt x="708" y="805"/>
                </a:lnTo>
                <a:lnTo>
                  <a:pt x="708" y="803"/>
                </a:lnTo>
                <a:close/>
                <a:moveTo>
                  <a:pt x="681" y="713"/>
                </a:moveTo>
                <a:lnTo>
                  <a:pt x="681" y="711"/>
                </a:lnTo>
                <a:lnTo>
                  <a:pt x="679" y="711"/>
                </a:lnTo>
                <a:lnTo>
                  <a:pt x="679" y="709"/>
                </a:lnTo>
                <a:lnTo>
                  <a:pt x="677" y="709"/>
                </a:lnTo>
                <a:lnTo>
                  <a:pt x="677" y="711"/>
                </a:lnTo>
                <a:lnTo>
                  <a:pt x="675" y="709"/>
                </a:lnTo>
                <a:lnTo>
                  <a:pt x="671" y="709"/>
                </a:lnTo>
                <a:lnTo>
                  <a:pt x="668" y="709"/>
                </a:lnTo>
                <a:lnTo>
                  <a:pt x="666" y="709"/>
                </a:lnTo>
                <a:lnTo>
                  <a:pt x="666" y="709"/>
                </a:lnTo>
                <a:lnTo>
                  <a:pt x="668" y="711"/>
                </a:lnTo>
                <a:lnTo>
                  <a:pt x="668" y="711"/>
                </a:lnTo>
                <a:lnTo>
                  <a:pt x="671" y="713"/>
                </a:lnTo>
                <a:lnTo>
                  <a:pt x="671" y="713"/>
                </a:lnTo>
                <a:lnTo>
                  <a:pt x="671" y="715"/>
                </a:lnTo>
                <a:lnTo>
                  <a:pt x="671" y="717"/>
                </a:lnTo>
                <a:lnTo>
                  <a:pt x="671" y="719"/>
                </a:lnTo>
                <a:lnTo>
                  <a:pt x="673" y="721"/>
                </a:lnTo>
                <a:lnTo>
                  <a:pt x="673" y="721"/>
                </a:lnTo>
                <a:lnTo>
                  <a:pt x="675" y="721"/>
                </a:lnTo>
                <a:lnTo>
                  <a:pt x="675" y="721"/>
                </a:lnTo>
                <a:lnTo>
                  <a:pt x="677" y="721"/>
                </a:lnTo>
                <a:lnTo>
                  <a:pt x="679" y="721"/>
                </a:lnTo>
                <a:lnTo>
                  <a:pt x="679" y="719"/>
                </a:lnTo>
                <a:lnTo>
                  <a:pt x="679" y="719"/>
                </a:lnTo>
                <a:lnTo>
                  <a:pt x="679" y="719"/>
                </a:lnTo>
                <a:lnTo>
                  <a:pt x="679" y="717"/>
                </a:lnTo>
                <a:lnTo>
                  <a:pt x="679" y="717"/>
                </a:lnTo>
                <a:lnTo>
                  <a:pt x="677" y="717"/>
                </a:lnTo>
                <a:lnTo>
                  <a:pt x="677" y="715"/>
                </a:lnTo>
                <a:lnTo>
                  <a:pt x="677" y="715"/>
                </a:lnTo>
                <a:lnTo>
                  <a:pt x="677" y="713"/>
                </a:lnTo>
                <a:lnTo>
                  <a:pt x="677" y="713"/>
                </a:lnTo>
                <a:lnTo>
                  <a:pt x="677" y="713"/>
                </a:lnTo>
                <a:lnTo>
                  <a:pt x="679" y="717"/>
                </a:lnTo>
                <a:lnTo>
                  <a:pt x="681" y="717"/>
                </a:lnTo>
                <a:lnTo>
                  <a:pt x="681" y="717"/>
                </a:lnTo>
                <a:lnTo>
                  <a:pt x="681" y="717"/>
                </a:lnTo>
                <a:lnTo>
                  <a:pt x="681" y="717"/>
                </a:lnTo>
                <a:lnTo>
                  <a:pt x="681" y="715"/>
                </a:lnTo>
                <a:lnTo>
                  <a:pt x="681" y="715"/>
                </a:lnTo>
                <a:lnTo>
                  <a:pt x="681" y="713"/>
                </a:lnTo>
                <a:lnTo>
                  <a:pt x="681" y="713"/>
                </a:lnTo>
                <a:close/>
                <a:moveTo>
                  <a:pt x="673" y="730"/>
                </a:moveTo>
                <a:lnTo>
                  <a:pt x="675" y="730"/>
                </a:lnTo>
                <a:lnTo>
                  <a:pt x="677" y="730"/>
                </a:lnTo>
                <a:lnTo>
                  <a:pt x="677" y="732"/>
                </a:lnTo>
                <a:lnTo>
                  <a:pt x="677" y="732"/>
                </a:lnTo>
                <a:lnTo>
                  <a:pt x="677" y="732"/>
                </a:lnTo>
                <a:lnTo>
                  <a:pt x="677" y="734"/>
                </a:lnTo>
                <a:lnTo>
                  <a:pt x="675" y="734"/>
                </a:lnTo>
                <a:lnTo>
                  <a:pt x="675" y="734"/>
                </a:lnTo>
                <a:lnTo>
                  <a:pt x="673" y="734"/>
                </a:lnTo>
                <a:lnTo>
                  <a:pt x="673" y="734"/>
                </a:lnTo>
                <a:lnTo>
                  <a:pt x="671" y="734"/>
                </a:lnTo>
                <a:lnTo>
                  <a:pt x="671" y="734"/>
                </a:lnTo>
                <a:lnTo>
                  <a:pt x="673" y="736"/>
                </a:lnTo>
                <a:lnTo>
                  <a:pt x="673" y="736"/>
                </a:lnTo>
                <a:lnTo>
                  <a:pt x="673" y="736"/>
                </a:lnTo>
                <a:lnTo>
                  <a:pt x="675" y="736"/>
                </a:lnTo>
                <a:lnTo>
                  <a:pt x="677" y="738"/>
                </a:lnTo>
                <a:lnTo>
                  <a:pt x="677" y="738"/>
                </a:lnTo>
                <a:lnTo>
                  <a:pt x="677" y="738"/>
                </a:lnTo>
                <a:lnTo>
                  <a:pt x="679" y="738"/>
                </a:lnTo>
                <a:lnTo>
                  <a:pt x="681" y="738"/>
                </a:lnTo>
                <a:lnTo>
                  <a:pt x="679" y="740"/>
                </a:lnTo>
                <a:lnTo>
                  <a:pt x="679" y="740"/>
                </a:lnTo>
                <a:lnTo>
                  <a:pt x="681" y="742"/>
                </a:lnTo>
                <a:lnTo>
                  <a:pt x="681" y="742"/>
                </a:lnTo>
                <a:lnTo>
                  <a:pt x="681" y="742"/>
                </a:lnTo>
                <a:lnTo>
                  <a:pt x="679" y="742"/>
                </a:lnTo>
                <a:lnTo>
                  <a:pt x="679" y="744"/>
                </a:lnTo>
                <a:lnTo>
                  <a:pt x="681" y="744"/>
                </a:lnTo>
                <a:lnTo>
                  <a:pt x="683" y="747"/>
                </a:lnTo>
                <a:lnTo>
                  <a:pt x="683" y="749"/>
                </a:lnTo>
                <a:lnTo>
                  <a:pt x="685" y="749"/>
                </a:lnTo>
                <a:lnTo>
                  <a:pt x="685" y="749"/>
                </a:lnTo>
                <a:lnTo>
                  <a:pt x="685" y="749"/>
                </a:lnTo>
                <a:lnTo>
                  <a:pt x="685" y="747"/>
                </a:lnTo>
                <a:lnTo>
                  <a:pt x="687" y="747"/>
                </a:lnTo>
                <a:lnTo>
                  <a:pt x="687" y="749"/>
                </a:lnTo>
                <a:lnTo>
                  <a:pt x="687" y="749"/>
                </a:lnTo>
                <a:lnTo>
                  <a:pt x="687" y="751"/>
                </a:lnTo>
                <a:lnTo>
                  <a:pt x="687" y="751"/>
                </a:lnTo>
                <a:lnTo>
                  <a:pt x="689" y="751"/>
                </a:lnTo>
                <a:lnTo>
                  <a:pt x="689" y="751"/>
                </a:lnTo>
                <a:lnTo>
                  <a:pt x="689" y="753"/>
                </a:lnTo>
                <a:lnTo>
                  <a:pt x="691" y="753"/>
                </a:lnTo>
                <a:lnTo>
                  <a:pt x="691" y="755"/>
                </a:lnTo>
                <a:lnTo>
                  <a:pt x="694" y="755"/>
                </a:lnTo>
                <a:lnTo>
                  <a:pt x="694" y="755"/>
                </a:lnTo>
                <a:lnTo>
                  <a:pt x="694" y="755"/>
                </a:lnTo>
                <a:lnTo>
                  <a:pt x="696" y="755"/>
                </a:lnTo>
                <a:lnTo>
                  <a:pt x="696" y="755"/>
                </a:lnTo>
                <a:lnTo>
                  <a:pt x="696" y="753"/>
                </a:lnTo>
                <a:lnTo>
                  <a:pt x="696" y="753"/>
                </a:lnTo>
                <a:lnTo>
                  <a:pt x="696" y="753"/>
                </a:lnTo>
                <a:lnTo>
                  <a:pt x="696" y="751"/>
                </a:lnTo>
                <a:lnTo>
                  <a:pt x="696" y="751"/>
                </a:lnTo>
                <a:lnTo>
                  <a:pt x="696" y="749"/>
                </a:lnTo>
                <a:lnTo>
                  <a:pt x="696" y="747"/>
                </a:lnTo>
                <a:lnTo>
                  <a:pt x="696" y="747"/>
                </a:lnTo>
                <a:lnTo>
                  <a:pt x="694" y="747"/>
                </a:lnTo>
                <a:lnTo>
                  <a:pt x="691" y="747"/>
                </a:lnTo>
                <a:lnTo>
                  <a:pt x="691" y="747"/>
                </a:lnTo>
                <a:lnTo>
                  <a:pt x="694" y="744"/>
                </a:lnTo>
                <a:lnTo>
                  <a:pt x="694" y="744"/>
                </a:lnTo>
                <a:lnTo>
                  <a:pt x="694" y="744"/>
                </a:lnTo>
                <a:lnTo>
                  <a:pt x="691" y="742"/>
                </a:lnTo>
                <a:lnTo>
                  <a:pt x="691" y="742"/>
                </a:lnTo>
                <a:lnTo>
                  <a:pt x="689" y="740"/>
                </a:lnTo>
                <a:lnTo>
                  <a:pt x="687" y="740"/>
                </a:lnTo>
                <a:lnTo>
                  <a:pt x="687" y="740"/>
                </a:lnTo>
                <a:lnTo>
                  <a:pt x="687" y="740"/>
                </a:lnTo>
                <a:lnTo>
                  <a:pt x="687" y="740"/>
                </a:lnTo>
                <a:lnTo>
                  <a:pt x="687" y="738"/>
                </a:lnTo>
                <a:lnTo>
                  <a:pt x="687" y="738"/>
                </a:lnTo>
                <a:lnTo>
                  <a:pt x="691" y="740"/>
                </a:lnTo>
                <a:lnTo>
                  <a:pt x="694" y="740"/>
                </a:lnTo>
                <a:lnTo>
                  <a:pt x="694" y="740"/>
                </a:lnTo>
                <a:lnTo>
                  <a:pt x="691" y="740"/>
                </a:lnTo>
                <a:lnTo>
                  <a:pt x="691" y="738"/>
                </a:lnTo>
                <a:lnTo>
                  <a:pt x="689" y="736"/>
                </a:lnTo>
                <a:lnTo>
                  <a:pt x="687" y="734"/>
                </a:lnTo>
                <a:lnTo>
                  <a:pt x="687" y="734"/>
                </a:lnTo>
                <a:lnTo>
                  <a:pt x="687" y="732"/>
                </a:lnTo>
                <a:lnTo>
                  <a:pt x="685" y="730"/>
                </a:lnTo>
                <a:lnTo>
                  <a:pt x="679" y="728"/>
                </a:lnTo>
                <a:lnTo>
                  <a:pt x="679" y="728"/>
                </a:lnTo>
                <a:lnTo>
                  <a:pt x="679" y="728"/>
                </a:lnTo>
                <a:lnTo>
                  <a:pt x="679" y="728"/>
                </a:lnTo>
                <a:lnTo>
                  <a:pt x="679" y="726"/>
                </a:lnTo>
                <a:lnTo>
                  <a:pt x="679" y="726"/>
                </a:lnTo>
                <a:lnTo>
                  <a:pt x="679" y="723"/>
                </a:lnTo>
                <a:lnTo>
                  <a:pt x="679" y="723"/>
                </a:lnTo>
                <a:lnTo>
                  <a:pt x="675" y="723"/>
                </a:lnTo>
                <a:lnTo>
                  <a:pt x="673" y="723"/>
                </a:lnTo>
                <a:lnTo>
                  <a:pt x="673" y="723"/>
                </a:lnTo>
                <a:lnTo>
                  <a:pt x="673" y="726"/>
                </a:lnTo>
                <a:lnTo>
                  <a:pt x="673" y="726"/>
                </a:lnTo>
                <a:lnTo>
                  <a:pt x="673" y="728"/>
                </a:lnTo>
                <a:lnTo>
                  <a:pt x="673" y="728"/>
                </a:lnTo>
                <a:lnTo>
                  <a:pt x="671" y="730"/>
                </a:lnTo>
                <a:lnTo>
                  <a:pt x="671" y="732"/>
                </a:lnTo>
                <a:lnTo>
                  <a:pt x="671" y="732"/>
                </a:lnTo>
                <a:lnTo>
                  <a:pt x="673" y="730"/>
                </a:lnTo>
                <a:close/>
                <a:moveTo>
                  <a:pt x="708" y="807"/>
                </a:moveTo>
                <a:lnTo>
                  <a:pt x="708" y="807"/>
                </a:lnTo>
                <a:lnTo>
                  <a:pt x="708" y="809"/>
                </a:lnTo>
                <a:lnTo>
                  <a:pt x="708" y="809"/>
                </a:lnTo>
                <a:lnTo>
                  <a:pt x="708" y="809"/>
                </a:lnTo>
                <a:lnTo>
                  <a:pt x="710" y="809"/>
                </a:lnTo>
                <a:lnTo>
                  <a:pt x="710" y="807"/>
                </a:lnTo>
                <a:lnTo>
                  <a:pt x="708" y="805"/>
                </a:lnTo>
                <a:lnTo>
                  <a:pt x="708" y="807"/>
                </a:lnTo>
                <a:close/>
                <a:moveTo>
                  <a:pt x="671" y="715"/>
                </a:moveTo>
                <a:lnTo>
                  <a:pt x="668" y="715"/>
                </a:lnTo>
                <a:lnTo>
                  <a:pt x="668" y="715"/>
                </a:lnTo>
                <a:lnTo>
                  <a:pt x="666" y="713"/>
                </a:lnTo>
                <a:lnTo>
                  <a:pt x="666" y="713"/>
                </a:lnTo>
                <a:lnTo>
                  <a:pt x="666" y="711"/>
                </a:lnTo>
                <a:lnTo>
                  <a:pt x="664" y="711"/>
                </a:lnTo>
                <a:lnTo>
                  <a:pt x="662" y="711"/>
                </a:lnTo>
                <a:lnTo>
                  <a:pt x="660" y="713"/>
                </a:lnTo>
                <a:lnTo>
                  <a:pt x="660" y="715"/>
                </a:lnTo>
                <a:lnTo>
                  <a:pt x="660" y="715"/>
                </a:lnTo>
                <a:lnTo>
                  <a:pt x="662" y="717"/>
                </a:lnTo>
                <a:lnTo>
                  <a:pt x="662" y="719"/>
                </a:lnTo>
                <a:lnTo>
                  <a:pt x="664" y="719"/>
                </a:lnTo>
                <a:lnTo>
                  <a:pt x="664" y="721"/>
                </a:lnTo>
                <a:lnTo>
                  <a:pt x="664" y="721"/>
                </a:lnTo>
                <a:lnTo>
                  <a:pt x="662" y="726"/>
                </a:lnTo>
                <a:lnTo>
                  <a:pt x="664" y="728"/>
                </a:lnTo>
                <a:lnTo>
                  <a:pt x="664" y="728"/>
                </a:lnTo>
                <a:lnTo>
                  <a:pt x="666" y="728"/>
                </a:lnTo>
                <a:lnTo>
                  <a:pt x="666" y="728"/>
                </a:lnTo>
                <a:lnTo>
                  <a:pt x="666" y="728"/>
                </a:lnTo>
                <a:lnTo>
                  <a:pt x="666" y="728"/>
                </a:lnTo>
                <a:lnTo>
                  <a:pt x="666" y="728"/>
                </a:lnTo>
                <a:lnTo>
                  <a:pt x="666" y="726"/>
                </a:lnTo>
                <a:lnTo>
                  <a:pt x="668" y="723"/>
                </a:lnTo>
                <a:lnTo>
                  <a:pt x="668" y="721"/>
                </a:lnTo>
                <a:lnTo>
                  <a:pt x="668" y="719"/>
                </a:lnTo>
                <a:lnTo>
                  <a:pt x="668" y="719"/>
                </a:lnTo>
                <a:lnTo>
                  <a:pt x="668" y="717"/>
                </a:lnTo>
                <a:lnTo>
                  <a:pt x="671" y="717"/>
                </a:lnTo>
                <a:lnTo>
                  <a:pt x="671" y="717"/>
                </a:lnTo>
                <a:lnTo>
                  <a:pt x="671" y="715"/>
                </a:lnTo>
                <a:close/>
                <a:moveTo>
                  <a:pt x="675" y="742"/>
                </a:moveTo>
                <a:lnTo>
                  <a:pt x="677" y="740"/>
                </a:lnTo>
                <a:lnTo>
                  <a:pt x="677" y="740"/>
                </a:lnTo>
                <a:lnTo>
                  <a:pt x="677" y="740"/>
                </a:lnTo>
                <a:lnTo>
                  <a:pt x="677" y="738"/>
                </a:lnTo>
                <a:lnTo>
                  <a:pt x="675" y="740"/>
                </a:lnTo>
                <a:lnTo>
                  <a:pt x="673" y="740"/>
                </a:lnTo>
                <a:lnTo>
                  <a:pt x="673" y="740"/>
                </a:lnTo>
                <a:lnTo>
                  <a:pt x="671" y="740"/>
                </a:lnTo>
                <a:lnTo>
                  <a:pt x="673" y="742"/>
                </a:lnTo>
                <a:lnTo>
                  <a:pt x="671" y="744"/>
                </a:lnTo>
                <a:lnTo>
                  <a:pt x="673" y="744"/>
                </a:lnTo>
                <a:lnTo>
                  <a:pt x="675" y="742"/>
                </a:lnTo>
                <a:lnTo>
                  <a:pt x="675" y="742"/>
                </a:lnTo>
                <a:lnTo>
                  <a:pt x="675" y="742"/>
                </a:lnTo>
                <a:lnTo>
                  <a:pt x="675" y="742"/>
                </a:lnTo>
                <a:close/>
                <a:moveTo>
                  <a:pt x="1662" y="2505"/>
                </a:moveTo>
                <a:lnTo>
                  <a:pt x="1655" y="2505"/>
                </a:lnTo>
                <a:lnTo>
                  <a:pt x="1651" y="2503"/>
                </a:lnTo>
                <a:lnTo>
                  <a:pt x="1649" y="2503"/>
                </a:lnTo>
                <a:lnTo>
                  <a:pt x="1645" y="2501"/>
                </a:lnTo>
                <a:lnTo>
                  <a:pt x="1643" y="2499"/>
                </a:lnTo>
                <a:lnTo>
                  <a:pt x="1639" y="2497"/>
                </a:lnTo>
                <a:lnTo>
                  <a:pt x="1636" y="2495"/>
                </a:lnTo>
                <a:lnTo>
                  <a:pt x="1632" y="2493"/>
                </a:lnTo>
                <a:lnTo>
                  <a:pt x="1630" y="2491"/>
                </a:lnTo>
                <a:lnTo>
                  <a:pt x="1628" y="2489"/>
                </a:lnTo>
                <a:lnTo>
                  <a:pt x="1624" y="2487"/>
                </a:lnTo>
                <a:lnTo>
                  <a:pt x="1624" y="2484"/>
                </a:lnTo>
                <a:lnTo>
                  <a:pt x="1622" y="2484"/>
                </a:lnTo>
                <a:lnTo>
                  <a:pt x="1620" y="2478"/>
                </a:lnTo>
                <a:lnTo>
                  <a:pt x="1620" y="2478"/>
                </a:lnTo>
                <a:lnTo>
                  <a:pt x="1618" y="2478"/>
                </a:lnTo>
                <a:lnTo>
                  <a:pt x="1615" y="2478"/>
                </a:lnTo>
                <a:lnTo>
                  <a:pt x="1615" y="2476"/>
                </a:lnTo>
                <a:lnTo>
                  <a:pt x="1615" y="2476"/>
                </a:lnTo>
                <a:lnTo>
                  <a:pt x="1615" y="2474"/>
                </a:lnTo>
                <a:lnTo>
                  <a:pt x="1615" y="2474"/>
                </a:lnTo>
                <a:lnTo>
                  <a:pt x="1618" y="2474"/>
                </a:lnTo>
                <a:lnTo>
                  <a:pt x="1620" y="2474"/>
                </a:lnTo>
                <a:lnTo>
                  <a:pt x="1618" y="2472"/>
                </a:lnTo>
                <a:lnTo>
                  <a:pt x="1618" y="2470"/>
                </a:lnTo>
                <a:lnTo>
                  <a:pt x="1613" y="2468"/>
                </a:lnTo>
                <a:lnTo>
                  <a:pt x="1613" y="2466"/>
                </a:lnTo>
                <a:lnTo>
                  <a:pt x="1613" y="2466"/>
                </a:lnTo>
                <a:lnTo>
                  <a:pt x="1611" y="2466"/>
                </a:lnTo>
                <a:lnTo>
                  <a:pt x="1611" y="2464"/>
                </a:lnTo>
                <a:lnTo>
                  <a:pt x="1607" y="2466"/>
                </a:lnTo>
                <a:lnTo>
                  <a:pt x="1605" y="2466"/>
                </a:lnTo>
                <a:lnTo>
                  <a:pt x="1603" y="2464"/>
                </a:lnTo>
                <a:lnTo>
                  <a:pt x="1601" y="2464"/>
                </a:lnTo>
                <a:lnTo>
                  <a:pt x="1601" y="2464"/>
                </a:lnTo>
                <a:lnTo>
                  <a:pt x="1599" y="2466"/>
                </a:lnTo>
                <a:lnTo>
                  <a:pt x="1597" y="2468"/>
                </a:lnTo>
                <a:lnTo>
                  <a:pt x="1595" y="2470"/>
                </a:lnTo>
                <a:lnTo>
                  <a:pt x="1595" y="2470"/>
                </a:lnTo>
                <a:lnTo>
                  <a:pt x="1595" y="2470"/>
                </a:lnTo>
                <a:lnTo>
                  <a:pt x="1592" y="2468"/>
                </a:lnTo>
                <a:lnTo>
                  <a:pt x="1590" y="2468"/>
                </a:lnTo>
                <a:lnTo>
                  <a:pt x="1588" y="2468"/>
                </a:lnTo>
                <a:lnTo>
                  <a:pt x="1588" y="2468"/>
                </a:lnTo>
                <a:lnTo>
                  <a:pt x="1590" y="2470"/>
                </a:lnTo>
                <a:lnTo>
                  <a:pt x="1590" y="2470"/>
                </a:lnTo>
                <a:lnTo>
                  <a:pt x="1590" y="2470"/>
                </a:lnTo>
                <a:lnTo>
                  <a:pt x="1592" y="2472"/>
                </a:lnTo>
                <a:lnTo>
                  <a:pt x="1592" y="2472"/>
                </a:lnTo>
                <a:lnTo>
                  <a:pt x="1590" y="2472"/>
                </a:lnTo>
                <a:lnTo>
                  <a:pt x="1590" y="2472"/>
                </a:lnTo>
                <a:lnTo>
                  <a:pt x="1590" y="2472"/>
                </a:lnTo>
                <a:lnTo>
                  <a:pt x="1588" y="2472"/>
                </a:lnTo>
                <a:lnTo>
                  <a:pt x="1588" y="2474"/>
                </a:lnTo>
                <a:lnTo>
                  <a:pt x="1586" y="2474"/>
                </a:lnTo>
                <a:lnTo>
                  <a:pt x="1586" y="2476"/>
                </a:lnTo>
                <a:lnTo>
                  <a:pt x="1586" y="2476"/>
                </a:lnTo>
                <a:lnTo>
                  <a:pt x="1588" y="2478"/>
                </a:lnTo>
                <a:lnTo>
                  <a:pt x="1588" y="2480"/>
                </a:lnTo>
                <a:lnTo>
                  <a:pt x="1590" y="2480"/>
                </a:lnTo>
                <a:lnTo>
                  <a:pt x="1592" y="2480"/>
                </a:lnTo>
                <a:lnTo>
                  <a:pt x="1595" y="2480"/>
                </a:lnTo>
                <a:lnTo>
                  <a:pt x="1597" y="2480"/>
                </a:lnTo>
                <a:lnTo>
                  <a:pt x="1599" y="2478"/>
                </a:lnTo>
                <a:lnTo>
                  <a:pt x="1601" y="2480"/>
                </a:lnTo>
                <a:lnTo>
                  <a:pt x="1603" y="2480"/>
                </a:lnTo>
                <a:lnTo>
                  <a:pt x="1603" y="2480"/>
                </a:lnTo>
                <a:lnTo>
                  <a:pt x="1603" y="2482"/>
                </a:lnTo>
                <a:lnTo>
                  <a:pt x="1603" y="2482"/>
                </a:lnTo>
                <a:lnTo>
                  <a:pt x="1599" y="2484"/>
                </a:lnTo>
                <a:lnTo>
                  <a:pt x="1595" y="2487"/>
                </a:lnTo>
                <a:lnTo>
                  <a:pt x="1592" y="2487"/>
                </a:lnTo>
                <a:lnTo>
                  <a:pt x="1592" y="2487"/>
                </a:lnTo>
                <a:lnTo>
                  <a:pt x="1592" y="2491"/>
                </a:lnTo>
                <a:lnTo>
                  <a:pt x="1592" y="2493"/>
                </a:lnTo>
                <a:lnTo>
                  <a:pt x="1595" y="2495"/>
                </a:lnTo>
                <a:lnTo>
                  <a:pt x="1605" y="2499"/>
                </a:lnTo>
                <a:lnTo>
                  <a:pt x="1607" y="2501"/>
                </a:lnTo>
                <a:lnTo>
                  <a:pt x="1607" y="2501"/>
                </a:lnTo>
                <a:lnTo>
                  <a:pt x="1607" y="2501"/>
                </a:lnTo>
                <a:lnTo>
                  <a:pt x="1607" y="2501"/>
                </a:lnTo>
                <a:lnTo>
                  <a:pt x="1605" y="2501"/>
                </a:lnTo>
                <a:lnTo>
                  <a:pt x="1605" y="2503"/>
                </a:lnTo>
                <a:lnTo>
                  <a:pt x="1603" y="2503"/>
                </a:lnTo>
                <a:lnTo>
                  <a:pt x="1603" y="2503"/>
                </a:lnTo>
                <a:lnTo>
                  <a:pt x="1603" y="2501"/>
                </a:lnTo>
                <a:lnTo>
                  <a:pt x="1603" y="2501"/>
                </a:lnTo>
                <a:lnTo>
                  <a:pt x="1603" y="2501"/>
                </a:lnTo>
                <a:lnTo>
                  <a:pt x="1599" y="2499"/>
                </a:lnTo>
                <a:lnTo>
                  <a:pt x="1597" y="2499"/>
                </a:lnTo>
                <a:lnTo>
                  <a:pt x="1597" y="2499"/>
                </a:lnTo>
                <a:lnTo>
                  <a:pt x="1595" y="2499"/>
                </a:lnTo>
                <a:lnTo>
                  <a:pt x="1595" y="2499"/>
                </a:lnTo>
                <a:lnTo>
                  <a:pt x="1590" y="2499"/>
                </a:lnTo>
                <a:lnTo>
                  <a:pt x="1590" y="2499"/>
                </a:lnTo>
                <a:lnTo>
                  <a:pt x="1590" y="2497"/>
                </a:lnTo>
                <a:lnTo>
                  <a:pt x="1588" y="2495"/>
                </a:lnTo>
                <a:lnTo>
                  <a:pt x="1586" y="2495"/>
                </a:lnTo>
                <a:lnTo>
                  <a:pt x="1584" y="2493"/>
                </a:lnTo>
                <a:lnTo>
                  <a:pt x="1586" y="2493"/>
                </a:lnTo>
                <a:lnTo>
                  <a:pt x="1588" y="2493"/>
                </a:lnTo>
                <a:lnTo>
                  <a:pt x="1586" y="2491"/>
                </a:lnTo>
                <a:lnTo>
                  <a:pt x="1586" y="2484"/>
                </a:lnTo>
                <a:lnTo>
                  <a:pt x="1584" y="2484"/>
                </a:lnTo>
                <a:lnTo>
                  <a:pt x="1584" y="2487"/>
                </a:lnTo>
                <a:lnTo>
                  <a:pt x="1584" y="2489"/>
                </a:lnTo>
                <a:lnTo>
                  <a:pt x="1582" y="2491"/>
                </a:lnTo>
                <a:lnTo>
                  <a:pt x="1582" y="2493"/>
                </a:lnTo>
                <a:lnTo>
                  <a:pt x="1582" y="2495"/>
                </a:lnTo>
                <a:lnTo>
                  <a:pt x="1582" y="2497"/>
                </a:lnTo>
                <a:lnTo>
                  <a:pt x="1584" y="2497"/>
                </a:lnTo>
                <a:lnTo>
                  <a:pt x="1586" y="2499"/>
                </a:lnTo>
                <a:lnTo>
                  <a:pt x="1586" y="2499"/>
                </a:lnTo>
                <a:lnTo>
                  <a:pt x="1590" y="2501"/>
                </a:lnTo>
                <a:lnTo>
                  <a:pt x="1588" y="2503"/>
                </a:lnTo>
                <a:lnTo>
                  <a:pt x="1588" y="2501"/>
                </a:lnTo>
                <a:lnTo>
                  <a:pt x="1586" y="2501"/>
                </a:lnTo>
                <a:lnTo>
                  <a:pt x="1584" y="2501"/>
                </a:lnTo>
                <a:lnTo>
                  <a:pt x="1584" y="2501"/>
                </a:lnTo>
                <a:lnTo>
                  <a:pt x="1584" y="2499"/>
                </a:lnTo>
                <a:lnTo>
                  <a:pt x="1582" y="2499"/>
                </a:lnTo>
                <a:lnTo>
                  <a:pt x="1580" y="2499"/>
                </a:lnTo>
                <a:lnTo>
                  <a:pt x="1580" y="2499"/>
                </a:lnTo>
                <a:lnTo>
                  <a:pt x="1580" y="2499"/>
                </a:lnTo>
                <a:lnTo>
                  <a:pt x="1580" y="2501"/>
                </a:lnTo>
                <a:lnTo>
                  <a:pt x="1578" y="2501"/>
                </a:lnTo>
                <a:lnTo>
                  <a:pt x="1578" y="2501"/>
                </a:lnTo>
                <a:lnTo>
                  <a:pt x="1574" y="2499"/>
                </a:lnTo>
                <a:lnTo>
                  <a:pt x="1574" y="2499"/>
                </a:lnTo>
                <a:lnTo>
                  <a:pt x="1571" y="2501"/>
                </a:lnTo>
                <a:lnTo>
                  <a:pt x="1571" y="2501"/>
                </a:lnTo>
                <a:lnTo>
                  <a:pt x="1569" y="2501"/>
                </a:lnTo>
                <a:lnTo>
                  <a:pt x="1569" y="2501"/>
                </a:lnTo>
                <a:lnTo>
                  <a:pt x="1567" y="2501"/>
                </a:lnTo>
                <a:lnTo>
                  <a:pt x="1567" y="2501"/>
                </a:lnTo>
                <a:lnTo>
                  <a:pt x="1565" y="2501"/>
                </a:lnTo>
                <a:lnTo>
                  <a:pt x="1565" y="2503"/>
                </a:lnTo>
                <a:lnTo>
                  <a:pt x="1565" y="2503"/>
                </a:lnTo>
                <a:lnTo>
                  <a:pt x="1567" y="2505"/>
                </a:lnTo>
                <a:lnTo>
                  <a:pt x="1574" y="2505"/>
                </a:lnTo>
                <a:lnTo>
                  <a:pt x="1576" y="2505"/>
                </a:lnTo>
                <a:lnTo>
                  <a:pt x="1580" y="2505"/>
                </a:lnTo>
                <a:lnTo>
                  <a:pt x="1582" y="2508"/>
                </a:lnTo>
                <a:lnTo>
                  <a:pt x="1586" y="2508"/>
                </a:lnTo>
                <a:lnTo>
                  <a:pt x="1590" y="2508"/>
                </a:lnTo>
                <a:lnTo>
                  <a:pt x="1590" y="2508"/>
                </a:lnTo>
                <a:lnTo>
                  <a:pt x="1590" y="2508"/>
                </a:lnTo>
                <a:lnTo>
                  <a:pt x="1592" y="2508"/>
                </a:lnTo>
                <a:lnTo>
                  <a:pt x="1592" y="2508"/>
                </a:lnTo>
                <a:lnTo>
                  <a:pt x="1595" y="2508"/>
                </a:lnTo>
                <a:lnTo>
                  <a:pt x="1597" y="2508"/>
                </a:lnTo>
                <a:lnTo>
                  <a:pt x="1597" y="2505"/>
                </a:lnTo>
                <a:lnTo>
                  <a:pt x="1599" y="2508"/>
                </a:lnTo>
                <a:lnTo>
                  <a:pt x="1601" y="2510"/>
                </a:lnTo>
                <a:lnTo>
                  <a:pt x="1607" y="2510"/>
                </a:lnTo>
                <a:lnTo>
                  <a:pt x="1611" y="2510"/>
                </a:lnTo>
                <a:lnTo>
                  <a:pt x="1611" y="2510"/>
                </a:lnTo>
                <a:lnTo>
                  <a:pt x="1613" y="2510"/>
                </a:lnTo>
                <a:lnTo>
                  <a:pt x="1613" y="2510"/>
                </a:lnTo>
                <a:lnTo>
                  <a:pt x="1615" y="2510"/>
                </a:lnTo>
                <a:lnTo>
                  <a:pt x="1618" y="2508"/>
                </a:lnTo>
                <a:lnTo>
                  <a:pt x="1620" y="2508"/>
                </a:lnTo>
                <a:lnTo>
                  <a:pt x="1622" y="2510"/>
                </a:lnTo>
                <a:lnTo>
                  <a:pt x="1626" y="2510"/>
                </a:lnTo>
                <a:lnTo>
                  <a:pt x="1634" y="2510"/>
                </a:lnTo>
                <a:lnTo>
                  <a:pt x="1639" y="2510"/>
                </a:lnTo>
                <a:lnTo>
                  <a:pt x="1643" y="2512"/>
                </a:lnTo>
                <a:lnTo>
                  <a:pt x="1645" y="2512"/>
                </a:lnTo>
                <a:lnTo>
                  <a:pt x="1645" y="2512"/>
                </a:lnTo>
                <a:lnTo>
                  <a:pt x="1647" y="2512"/>
                </a:lnTo>
                <a:lnTo>
                  <a:pt x="1649" y="2512"/>
                </a:lnTo>
                <a:lnTo>
                  <a:pt x="1651" y="2512"/>
                </a:lnTo>
                <a:lnTo>
                  <a:pt x="1653" y="2510"/>
                </a:lnTo>
                <a:lnTo>
                  <a:pt x="1653" y="2510"/>
                </a:lnTo>
                <a:lnTo>
                  <a:pt x="1655" y="2510"/>
                </a:lnTo>
                <a:lnTo>
                  <a:pt x="1657" y="2510"/>
                </a:lnTo>
                <a:lnTo>
                  <a:pt x="1659" y="2510"/>
                </a:lnTo>
                <a:lnTo>
                  <a:pt x="1662" y="2510"/>
                </a:lnTo>
                <a:lnTo>
                  <a:pt x="1662" y="2508"/>
                </a:lnTo>
                <a:lnTo>
                  <a:pt x="1664" y="2505"/>
                </a:lnTo>
                <a:lnTo>
                  <a:pt x="1662" y="2505"/>
                </a:lnTo>
                <a:lnTo>
                  <a:pt x="1662" y="2505"/>
                </a:lnTo>
                <a:close/>
                <a:moveTo>
                  <a:pt x="1530" y="2451"/>
                </a:moveTo>
                <a:lnTo>
                  <a:pt x="1532" y="2451"/>
                </a:lnTo>
                <a:lnTo>
                  <a:pt x="1532" y="2451"/>
                </a:lnTo>
                <a:lnTo>
                  <a:pt x="1534" y="2453"/>
                </a:lnTo>
                <a:lnTo>
                  <a:pt x="1534" y="2453"/>
                </a:lnTo>
                <a:lnTo>
                  <a:pt x="1534" y="2451"/>
                </a:lnTo>
                <a:lnTo>
                  <a:pt x="1534" y="2451"/>
                </a:lnTo>
                <a:lnTo>
                  <a:pt x="1534" y="2451"/>
                </a:lnTo>
                <a:lnTo>
                  <a:pt x="1532" y="2449"/>
                </a:lnTo>
                <a:lnTo>
                  <a:pt x="1532" y="2449"/>
                </a:lnTo>
                <a:lnTo>
                  <a:pt x="1530" y="2449"/>
                </a:lnTo>
                <a:lnTo>
                  <a:pt x="1530" y="2449"/>
                </a:lnTo>
                <a:lnTo>
                  <a:pt x="1530" y="2449"/>
                </a:lnTo>
                <a:lnTo>
                  <a:pt x="1530" y="2449"/>
                </a:lnTo>
                <a:lnTo>
                  <a:pt x="1530" y="2451"/>
                </a:lnTo>
                <a:close/>
                <a:moveTo>
                  <a:pt x="1561" y="2487"/>
                </a:moveTo>
                <a:lnTo>
                  <a:pt x="1559" y="2487"/>
                </a:lnTo>
                <a:lnTo>
                  <a:pt x="1559" y="2484"/>
                </a:lnTo>
                <a:lnTo>
                  <a:pt x="1557" y="2484"/>
                </a:lnTo>
                <a:lnTo>
                  <a:pt x="1555" y="2484"/>
                </a:lnTo>
                <a:lnTo>
                  <a:pt x="1553" y="2484"/>
                </a:lnTo>
                <a:lnTo>
                  <a:pt x="1553" y="2484"/>
                </a:lnTo>
                <a:lnTo>
                  <a:pt x="1553" y="2484"/>
                </a:lnTo>
                <a:lnTo>
                  <a:pt x="1551" y="2482"/>
                </a:lnTo>
                <a:lnTo>
                  <a:pt x="1551" y="2480"/>
                </a:lnTo>
                <a:lnTo>
                  <a:pt x="1551" y="2480"/>
                </a:lnTo>
                <a:lnTo>
                  <a:pt x="1551" y="2480"/>
                </a:lnTo>
                <a:lnTo>
                  <a:pt x="1548" y="2480"/>
                </a:lnTo>
                <a:lnTo>
                  <a:pt x="1548" y="2480"/>
                </a:lnTo>
                <a:lnTo>
                  <a:pt x="1548" y="2480"/>
                </a:lnTo>
                <a:lnTo>
                  <a:pt x="1548" y="2482"/>
                </a:lnTo>
                <a:lnTo>
                  <a:pt x="1548" y="2482"/>
                </a:lnTo>
                <a:lnTo>
                  <a:pt x="1544" y="2482"/>
                </a:lnTo>
                <a:lnTo>
                  <a:pt x="1544" y="2480"/>
                </a:lnTo>
                <a:lnTo>
                  <a:pt x="1540" y="2480"/>
                </a:lnTo>
                <a:lnTo>
                  <a:pt x="1538" y="2482"/>
                </a:lnTo>
                <a:lnTo>
                  <a:pt x="1540" y="2484"/>
                </a:lnTo>
                <a:lnTo>
                  <a:pt x="1542" y="2484"/>
                </a:lnTo>
                <a:lnTo>
                  <a:pt x="1544" y="2487"/>
                </a:lnTo>
                <a:lnTo>
                  <a:pt x="1544" y="2487"/>
                </a:lnTo>
                <a:lnTo>
                  <a:pt x="1546" y="2487"/>
                </a:lnTo>
                <a:lnTo>
                  <a:pt x="1546" y="2487"/>
                </a:lnTo>
                <a:lnTo>
                  <a:pt x="1546" y="2489"/>
                </a:lnTo>
                <a:lnTo>
                  <a:pt x="1546" y="2489"/>
                </a:lnTo>
                <a:lnTo>
                  <a:pt x="1546" y="2491"/>
                </a:lnTo>
                <a:lnTo>
                  <a:pt x="1546" y="2491"/>
                </a:lnTo>
                <a:lnTo>
                  <a:pt x="1546" y="2493"/>
                </a:lnTo>
                <a:lnTo>
                  <a:pt x="1548" y="2493"/>
                </a:lnTo>
                <a:lnTo>
                  <a:pt x="1548" y="2493"/>
                </a:lnTo>
                <a:lnTo>
                  <a:pt x="1548" y="2491"/>
                </a:lnTo>
                <a:lnTo>
                  <a:pt x="1548" y="2491"/>
                </a:lnTo>
                <a:lnTo>
                  <a:pt x="1548" y="2491"/>
                </a:lnTo>
                <a:lnTo>
                  <a:pt x="1551" y="2489"/>
                </a:lnTo>
                <a:lnTo>
                  <a:pt x="1551" y="2489"/>
                </a:lnTo>
                <a:lnTo>
                  <a:pt x="1551" y="2489"/>
                </a:lnTo>
                <a:lnTo>
                  <a:pt x="1553" y="2489"/>
                </a:lnTo>
                <a:lnTo>
                  <a:pt x="1553" y="2489"/>
                </a:lnTo>
                <a:lnTo>
                  <a:pt x="1553" y="2491"/>
                </a:lnTo>
                <a:lnTo>
                  <a:pt x="1553" y="2493"/>
                </a:lnTo>
                <a:lnTo>
                  <a:pt x="1551" y="2493"/>
                </a:lnTo>
                <a:lnTo>
                  <a:pt x="1551" y="2495"/>
                </a:lnTo>
                <a:lnTo>
                  <a:pt x="1551" y="2495"/>
                </a:lnTo>
                <a:lnTo>
                  <a:pt x="1553" y="2495"/>
                </a:lnTo>
                <a:lnTo>
                  <a:pt x="1553" y="2495"/>
                </a:lnTo>
                <a:lnTo>
                  <a:pt x="1553" y="2495"/>
                </a:lnTo>
                <a:lnTo>
                  <a:pt x="1555" y="2493"/>
                </a:lnTo>
                <a:lnTo>
                  <a:pt x="1557" y="2493"/>
                </a:lnTo>
                <a:lnTo>
                  <a:pt x="1557" y="2493"/>
                </a:lnTo>
                <a:lnTo>
                  <a:pt x="1559" y="2493"/>
                </a:lnTo>
                <a:lnTo>
                  <a:pt x="1559" y="2493"/>
                </a:lnTo>
                <a:lnTo>
                  <a:pt x="1559" y="2491"/>
                </a:lnTo>
                <a:lnTo>
                  <a:pt x="1561" y="2489"/>
                </a:lnTo>
                <a:lnTo>
                  <a:pt x="1561" y="2489"/>
                </a:lnTo>
                <a:lnTo>
                  <a:pt x="1561" y="2487"/>
                </a:lnTo>
                <a:close/>
                <a:moveTo>
                  <a:pt x="1622" y="2522"/>
                </a:moveTo>
                <a:lnTo>
                  <a:pt x="1620" y="2520"/>
                </a:lnTo>
                <a:lnTo>
                  <a:pt x="1618" y="2520"/>
                </a:lnTo>
                <a:lnTo>
                  <a:pt x="1618" y="2518"/>
                </a:lnTo>
                <a:lnTo>
                  <a:pt x="1618" y="2518"/>
                </a:lnTo>
                <a:lnTo>
                  <a:pt x="1618" y="2518"/>
                </a:lnTo>
                <a:lnTo>
                  <a:pt x="1618" y="2516"/>
                </a:lnTo>
                <a:lnTo>
                  <a:pt x="1618" y="2516"/>
                </a:lnTo>
                <a:lnTo>
                  <a:pt x="1613" y="2516"/>
                </a:lnTo>
                <a:lnTo>
                  <a:pt x="1613" y="2516"/>
                </a:lnTo>
                <a:lnTo>
                  <a:pt x="1613" y="2514"/>
                </a:lnTo>
                <a:lnTo>
                  <a:pt x="1618" y="2514"/>
                </a:lnTo>
                <a:lnTo>
                  <a:pt x="1615" y="2512"/>
                </a:lnTo>
                <a:lnTo>
                  <a:pt x="1613" y="2512"/>
                </a:lnTo>
                <a:lnTo>
                  <a:pt x="1609" y="2512"/>
                </a:lnTo>
                <a:lnTo>
                  <a:pt x="1599" y="2510"/>
                </a:lnTo>
                <a:lnTo>
                  <a:pt x="1595" y="2510"/>
                </a:lnTo>
                <a:lnTo>
                  <a:pt x="1595" y="2514"/>
                </a:lnTo>
                <a:lnTo>
                  <a:pt x="1595" y="2514"/>
                </a:lnTo>
                <a:lnTo>
                  <a:pt x="1595" y="2514"/>
                </a:lnTo>
                <a:lnTo>
                  <a:pt x="1595" y="2516"/>
                </a:lnTo>
                <a:lnTo>
                  <a:pt x="1595" y="2516"/>
                </a:lnTo>
                <a:lnTo>
                  <a:pt x="1595" y="2516"/>
                </a:lnTo>
                <a:lnTo>
                  <a:pt x="1597" y="2516"/>
                </a:lnTo>
                <a:lnTo>
                  <a:pt x="1597" y="2516"/>
                </a:lnTo>
                <a:lnTo>
                  <a:pt x="1599" y="2516"/>
                </a:lnTo>
                <a:lnTo>
                  <a:pt x="1599" y="2516"/>
                </a:lnTo>
                <a:lnTo>
                  <a:pt x="1599" y="2518"/>
                </a:lnTo>
                <a:lnTo>
                  <a:pt x="1599" y="2518"/>
                </a:lnTo>
                <a:lnTo>
                  <a:pt x="1599" y="2518"/>
                </a:lnTo>
                <a:lnTo>
                  <a:pt x="1601" y="2520"/>
                </a:lnTo>
                <a:lnTo>
                  <a:pt x="1601" y="2520"/>
                </a:lnTo>
                <a:lnTo>
                  <a:pt x="1603" y="2520"/>
                </a:lnTo>
                <a:lnTo>
                  <a:pt x="1605" y="2522"/>
                </a:lnTo>
                <a:lnTo>
                  <a:pt x="1605" y="2522"/>
                </a:lnTo>
                <a:lnTo>
                  <a:pt x="1603" y="2520"/>
                </a:lnTo>
                <a:lnTo>
                  <a:pt x="1603" y="2518"/>
                </a:lnTo>
                <a:lnTo>
                  <a:pt x="1603" y="2518"/>
                </a:lnTo>
                <a:lnTo>
                  <a:pt x="1603" y="2516"/>
                </a:lnTo>
                <a:lnTo>
                  <a:pt x="1605" y="2516"/>
                </a:lnTo>
                <a:lnTo>
                  <a:pt x="1605" y="2516"/>
                </a:lnTo>
                <a:lnTo>
                  <a:pt x="1607" y="2516"/>
                </a:lnTo>
                <a:lnTo>
                  <a:pt x="1607" y="2518"/>
                </a:lnTo>
                <a:lnTo>
                  <a:pt x="1609" y="2516"/>
                </a:lnTo>
                <a:lnTo>
                  <a:pt x="1609" y="2516"/>
                </a:lnTo>
                <a:lnTo>
                  <a:pt x="1609" y="2518"/>
                </a:lnTo>
                <a:lnTo>
                  <a:pt x="1609" y="2518"/>
                </a:lnTo>
                <a:lnTo>
                  <a:pt x="1609" y="2520"/>
                </a:lnTo>
                <a:lnTo>
                  <a:pt x="1609" y="2520"/>
                </a:lnTo>
                <a:lnTo>
                  <a:pt x="1609" y="2520"/>
                </a:lnTo>
                <a:lnTo>
                  <a:pt x="1611" y="2520"/>
                </a:lnTo>
                <a:lnTo>
                  <a:pt x="1613" y="2520"/>
                </a:lnTo>
                <a:lnTo>
                  <a:pt x="1613" y="2520"/>
                </a:lnTo>
                <a:lnTo>
                  <a:pt x="1615" y="2522"/>
                </a:lnTo>
                <a:lnTo>
                  <a:pt x="1618" y="2522"/>
                </a:lnTo>
                <a:lnTo>
                  <a:pt x="1618" y="2522"/>
                </a:lnTo>
                <a:lnTo>
                  <a:pt x="1620" y="2524"/>
                </a:lnTo>
                <a:lnTo>
                  <a:pt x="1620" y="2524"/>
                </a:lnTo>
                <a:lnTo>
                  <a:pt x="1622" y="2524"/>
                </a:lnTo>
                <a:lnTo>
                  <a:pt x="1622" y="2524"/>
                </a:lnTo>
                <a:lnTo>
                  <a:pt x="1622" y="2524"/>
                </a:lnTo>
                <a:lnTo>
                  <a:pt x="1622" y="2522"/>
                </a:lnTo>
                <a:lnTo>
                  <a:pt x="1622" y="2522"/>
                </a:lnTo>
                <a:close/>
                <a:moveTo>
                  <a:pt x="1542" y="2478"/>
                </a:moveTo>
                <a:lnTo>
                  <a:pt x="1542" y="2478"/>
                </a:lnTo>
                <a:lnTo>
                  <a:pt x="1542" y="2478"/>
                </a:lnTo>
                <a:lnTo>
                  <a:pt x="1542" y="2478"/>
                </a:lnTo>
                <a:lnTo>
                  <a:pt x="1542" y="2478"/>
                </a:lnTo>
                <a:lnTo>
                  <a:pt x="1544" y="2478"/>
                </a:lnTo>
                <a:lnTo>
                  <a:pt x="1546" y="2480"/>
                </a:lnTo>
                <a:lnTo>
                  <a:pt x="1548" y="2480"/>
                </a:lnTo>
                <a:lnTo>
                  <a:pt x="1548" y="2480"/>
                </a:lnTo>
                <a:lnTo>
                  <a:pt x="1546" y="2478"/>
                </a:lnTo>
                <a:lnTo>
                  <a:pt x="1546" y="2478"/>
                </a:lnTo>
                <a:lnTo>
                  <a:pt x="1544" y="2476"/>
                </a:lnTo>
                <a:lnTo>
                  <a:pt x="1542" y="2476"/>
                </a:lnTo>
                <a:lnTo>
                  <a:pt x="1542" y="2476"/>
                </a:lnTo>
                <a:lnTo>
                  <a:pt x="1540" y="2474"/>
                </a:lnTo>
                <a:lnTo>
                  <a:pt x="1538" y="2474"/>
                </a:lnTo>
                <a:lnTo>
                  <a:pt x="1538" y="2472"/>
                </a:lnTo>
                <a:lnTo>
                  <a:pt x="1534" y="2472"/>
                </a:lnTo>
                <a:lnTo>
                  <a:pt x="1532" y="2472"/>
                </a:lnTo>
                <a:lnTo>
                  <a:pt x="1532" y="2472"/>
                </a:lnTo>
                <a:lnTo>
                  <a:pt x="1530" y="2472"/>
                </a:lnTo>
                <a:lnTo>
                  <a:pt x="1530" y="2472"/>
                </a:lnTo>
                <a:lnTo>
                  <a:pt x="1530" y="2470"/>
                </a:lnTo>
                <a:lnTo>
                  <a:pt x="1530" y="2470"/>
                </a:lnTo>
                <a:lnTo>
                  <a:pt x="1527" y="2468"/>
                </a:lnTo>
                <a:lnTo>
                  <a:pt x="1525" y="2468"/>
                </a:lnTo>
                <a:lnTo>
                  <a:pt x="1525" y="2468"/>
                </a:lnTo>
                <a:lnTo>
                  <a:pt x="1525" y="2468"/>
                </a:lnTo>
                <a:lnTo>
                  <a:pt x="1527" y="2470"/>
                </a:lnTo>
                <a:lnTo>
                  <a:pt x="1527" y="2472"/>
                </a:lnTo>
                <a:lnTo>
                  <a:pt x="1530" y="2472"/>
                </a:lnTo>
                <a:lnTo>
                  <a:pt x="1532" y="2474"/>
                </a:lnTo>
                <a:lnTo>
                  <a:pt x="1532" y="2474"/>
                </a:lnTo>
                <a:lnTo>
                  <a:pt x="1534" y="2474"/>
                </a:lnTo>
                <a:lnTo>
                  <a:pt x="1536" y="2474"/>
                </a:lnTo>
                <a:lnTo>
                  <a:pt x="1538" y="2474"/>
                </a:lnTo>
                <a:lnTo>
                  <a:pt x="1538" y="2474"/>
                </a:lnTo>
                <a:lnTo>
                  <a:pt x="1542" y="2478"/>
                </a:lnTo>
                <a:close/>
                <a:moveTo>
                  <a:pt x="1517" y="2413"/>
                </a:moveTo>
                <a:lnTo>
                  <a:pt x="1519" y="2413"/>
                </a:lnTo>
                <a:lnTo>
                  <a:pt x="1521" y="2413"/>
                </a:lnTo>
                <a:lnTo>
                  <a:pt x="1521" y="2413"/>
                </a:lnTo>
                <a:lnTo>
                  <a:pt x="1521" y="2411"/>
                </a:lnTo>
                <a:lnTo>
                  <a:pt x="1521" y="2409"/>
                </a:lnTo>
                <a:lnTo>
                  <a:pt x="1521" y="2407"/>
                </a:lnTo>
                <a:lnTo>
                  <a:pt x="1521" y="2407"/>
                </a:lnTo>
                <a:lnTo>
                  <a:pt x="1525" y="2405"/>
                </a:lnTo>
                <a:lnTo>
                  <a:pt x="1525" y="2405"/>
                </a:lnTo>
                <a:lnTo>
                  <a:pt x="1525" y="2405"/>
                </a:lnTo>
                <a:lnTo>
                  <a:pt x="1525" y="2405"/>
                </a:lnTo>
                <a:lnTo>
                  <a:pt x="1523" y="2407"/>
                </a:lnTo>
                <a:lnTo>
                  <a:pt x="1523" y="2407"/>
                </a:lnTo>
                <a:lnTo>
                  <a:pt x="1523" y="2409"/>
                </a:lnTo>
                <a:lnTo>
                  <a:pt x="1523" y="2409"/>
                </a:lnTo>
                <a:lnTo>
                  <a:pt x="1523" y="2409"/>
                </a:lnTo>
                <a:lnTo>
                  <a:pt x="1523" y="2411"/>
                </a:lnTo>
                <a:lnTo>
                  <a:pt x="1523" y="2411"/>
                </a:lnTo>
                <a:lnTo>
                  <a:pt x="1523" y="2413"/>
                </a:lnTo>
                <a:lnTo>
                  <a:pt x="1523" y="2413"/>
                </a:lnTo>
                <a:lnTo>
                  <a:pt x="1525" y="2415"/>
                </a:lnTo>
                <a:lnTo>
                  <a:pt x="1525" y="2415"/>
                </a:lnTo>
                <a:lnTo>
                  <a:pt x="1527" y="2415"/>
                </a:lnTo>
                <a:lnTo>
                  <a:pt x="1527" y="2415"/>
                </a:lnTo>
                <a:lnTo>
                  <a:pt x="1527" y="2413"/>
                </a:lnTo>
                <a:lnTo>
                  <a:pt x="1527" y="2413"/>
                </a:lnTo>
                <a:lnTo>
                  <a:pt x="1530" y="2411"/>
                </a:lnTo>
                <a:lnTo>
                  <a:pt x="1530" y="2409"/>
                </a:lnTo>
                <a:lnTo>
                  <a:pt x="1530" y="2409"/>
                </a:lnTo>
                <a:lnTo>
                  <a:pt x="1527" y="2409"/>
                </a:lnTo>
                <a:lnTo>
                  <a:pt x="1527" y="2409"/>
                </a:lnTo>
                <a:lnTo>
                  <a:pt x="1530" y="2405"/>
                </a:lnTo>
                <a:lnTo>
                  <a:pt x="1530" y="2403"/>
                </a:lnTo>
                <a:lnTo>
                  <a:pt x="1530" y="2399"/>
                </a:lnTo>
                <a:lnTo>
                  <a:pt x="1527" y="2394"/>
                </a:lnTo>
                <a:lnTo>
                  <a:pt x="1527" y="2392"/>
                </a:lnTo>
                <a:lnTo>
                  <a:pt x="1527" y="2392"/>
                </a:lnTo>
                <a:lnTo>
                  <a:pt x="1525" y="2392"/>
                </a:lnTo>
                <a:lnTo>
                  <a:pt x="1525" y="2392"/>
                </a:lnTo>
                <a:lnTo>
                  <a:pt x="1523" y="2392"/>
                </a:lnTo>
                <a:lnTo>
                  <a:pt x="1523" y="2392"/>
                </a:lnTo>
                <a:lnTo>
                  <a:pt x="1521" y="2392"/>
                </a:lnTo>
                <a:lnTo>
                  <a:pt x="1521" y="2394"/>
                </a:lnTo>
                <a:lnTo>
                  <a:pt x="1521" y="2394"/>
                </a:lnTo>
                <a:lnTo>
                  <a:pt x="1521" y="2396"/>
                </a:lnTo>
                <a:lnTo>
                  <a:pt x="1521" y="2396"/>
                </a:lnTo>
                <a:lnTo>
                  <a:pt x="1519" y="2399"/>
                </a:lnTo>
                <a:lnTo>
                  <a:pt x="1519" y="2399"/>
                </a:lnTo>
                <a:lnTo>
                  <a:pt x="1519" y="2401"/>
                </a:lnTo>
                <a:lnTo>
                  <a:pt x="1519" y="2403"/>
                </a:lnTo>
                <a:lnTo>
                  <a:pt x="1517" y="2403"/>
                </a:lnTo>
                <a:lnTo>
                  <a:pt x="1517" y="2403"/>
                </a:lnTo>
                <a:lnTo>
                  <a:pt x="1517" y="2403"/>
                </a:lnTo>
                <a:lnTo>
                  <a:pt x="1515" y="2403"/>
                </a:lnTo>
                <a:lnTo>
                  <a:pt x="1515" y="2403"/>
                </a:lnTo>
                <a:lnTo>
                  <a:pt x="1515" y="2405"/>
                </a:lnTo>
                <a:lnTo>
                  <a:pt x="1515" y="2405"/>
                </a:lnTo>
                <a:lnTo>
                  <a:pt x="1517" y="2407"/>
                </a:lnTo>
                <a:lnTo>
                  <a:pt x="1517" y="2409"/>
                </a:lnTo>
                <a:lnTo>
                  <a:pt x="1513" y="2409"/>
                </a:lnTo>
                <a:lnTo>
                  <a:pt x="1513" y="2409"/>
                </a:lnTo>
                <a:lnTo>
                  <a:pt x="1513" y="2411"/>
                </a:lnTo>
                <a:lnTo>
                  <a:pt x="1515" y="2411"/>
                </a:lnTo>
                <a:lnTo>
                  <a:pt x="1517" y="2413"/>
                </a:lnTo>
                <a:close/>
                <a:moveTo>
                  <a:pt x="1586" y="2510"/>
                </a:moveTo>
                <a:lnTo>
                  <a:pt x="1584" y="2512"/>
                </a:lnTo>
                <a:lnTo>
                  <a:pt x="1582" y="2512"/>
                </a:lnTo>
                <a:lnTo>
                  <a:pt x="1582" y="2512"/>
                </a:lnTo>
                <a:lnTo>
                  <a:pt x="1580" y="2512"/>
                </a:lnTo>
                <a:lnTo>
                  <a:pt x="1580" y="2512"/>
                </a:lnTo>
                <a:lnTo>
                  <a:pt x="1580" y="2510"/>
                </a:lnTo>
                <a:lnTo>
                  <a:pt x="1578" y="2510"/>
                </a:lnTo>
                <a:lnTo>
                  <a:pt x="1576" y="2510"/>
                </a:lnTo>
                <a:lnTo>
                  <a:pt x="1574" y="2510"/>
                </a:lnTo>
                <a:lnTo>
                  <a:pt x="1574" y="2510"/>
                </a:lnTo>
                <a:lnTo>
                  <a:pt x="1574" y="2510"/>
                </a:lnTo>
                <a:lnTo>
                  <a:pt x="1574" y="2510"/>
                </a:lnTo>
                <a:lnTo>
                  <a:pt x="1574" y="2510"/>
                </a:lnTo>
                <a:lnTo>
                  <a:pt x="1574" y="2512"/>
                </a:lnTo>
                <a:lnTo>
                  <a:pt x="1574" y="2510"/>
                </a:lnTo>
                <a:lnTo>
                  <a:pt x="1576" y="2510"/>
                </a:lnTo>
                <a:lnTo>
                  <a:pt x="1576" y="2510"/>
                </a:lnTo>
                <a:lnTo>
                  <a:pt x="1576" y="2510"/>
                </a:lnTo>
                <a:lnTo>
                  <a:pt x="1578" y="2512"/>
                </a:lnTo>
                <a:lnTo>
                  <a:pt x="1580" y="2512"/>
                </a:lnTo>
                <a:lnTo>
                  <a:pt x="1580" y="2512"/>
                </a:lnTo>
                <a:lnTo>
                  <a:pt x="1580" y="2514"/>
                </a:lnTo>
                <a:lnTo>
                  <a:pt x="1580" y="2514"/>
                </a:lnTo>
                <a:lnTo>
                  <a:pt x="1582" y="2514"/>
                </a:lnTo>
                <a:lnTo>
                  <a:pt x="1582" y="2514"/>
                </a:lnTo>
                <a:lnTo>
                  <a:pt x="1584" y="2514"/>
                </a:lnTo>
                <a:lnTo>
                  <a:pt x="1584" y="2514"/>
                </a:lnTo>
                <a:lnTo>
                  <a:pt x="1584" y="2514"/>
                </a:lnTo>
                <a:lnTo>
                  <a:pt x="1586" y="2514"/>
                </a:lnTo>
                <a:lnTo>
                  <a:pt x="1586" y="2514"/>
                </a:lnTo>
                <a:lnTo>
                  <a:pt x="1586" y="2516"/>
                </a:lnTo>
                <a:lnTo>
                  <a:pt x="1586" y="2516"/>
                </a:lnTo>
                <a:lnTo>
                  <a:pt x="1588" y="2516"/>
                </a:lnTo>
                <a:lnTo>
                  <a:pt x="1588" y="2514"/>
                </a:lnTo>
                <a:lnTo>
                  <a:pt x="1590" y="2514"/>
                </a:lnTo>
                <a:lnTo>
                  <a:pt x="1588" y="2510"/>
                </a:lnTo>
                <a:lnTo>
                  <a:pt x="1586" y="2510"/>
                </a:lnTo>
                <a:close/>
                <a:moveTo>
                  <a:pt x="1519" y="2417"/>
                </a:moveTo>
                <a:lnTo>
                  <a:pt x="1519" y="2415"/>
                </a:lnTo>
                <a:lnTo>
                  <a:pt x="1517" y="2415"/>
                </a:lnTo>
                <a:lnTo>
                  <a:pt x="1515" y="2417"/>
                </a:lnTo>
                <a:lnTo>
                  <a:pt x="1515" y="2419"/>
                </a:lnTo>
                <a:lnTo>
                  <a:pt x="1515" y="2419"/>
                </a:lnTo>
                <a:lnTo>
                  <a:pt x="1515" y="2419"/>
                </a:lnTo>
                <a:lnTo>
                  <a:pt x="1515" y="2422"/>
                </a:lnTo>
                <a:lnTo>
                  <a:pt x="1517" y="2422"/>
                </a:lnTo>
                <a:lnTo>
                  <a:pt x="1517" y="2422"/>
                </a:lnTo>
                <a:lnTo>
                  <a:pt x="1521" y="2422"/>
                </a:lnTo>
                <a:lnTo>
                  <a:pt x="1521" y="2419"/>
                </a:lnTo>
                <a:lnTo>
                  <a:pt x="1523" y="2419"/>
                </a:lnTo>
                <a:lnTo>
                  <a:pt x="1523" y="2417"/>
                </a:lnTo>
                <a:lnTo>
                  <a:pt x="1521" y="2417"/>
                </a:lnTo>
                <a:lnTo>
                  <a:pt x="1519" y="2417"/>
                </a:lnTo>
                <a:close/>
                <a:moveTo>
                  <a:pt x="1519" y="2426"/>
                </a:moveTo>
                <a:lnTo>
                  <a:pt x="1519" y="2426"/>
                </a:lnTo>
                <a:lnTo>
                  <a:pt x="1519" y="2426"/>
                </a:lnTo>
                <a:lnTo>
                  <a:pt x="1519" y="2426"/>
                </a:lnTo>
                <a:lnTo>
                  <a:pt x="1517" y="2424"/>
                </a:lnTo>
                <a:lnTo>
                  <a:pt x="1515" y="2424"/>
                </a:lnTo>
                <a:lnTo>
                  <a:pt x="1515" y="2426"/>
                </a:lnTo>
                <a:lnTo>
                  <a:pt x="1515" y="2426"/>
                </a:lnTo>
                <a:lnTo>
                  <a:pt x="1515" y="2428"/>
                </a:lnTo>
                <a:lnTo>
                  <a:pt x="1515" y="2428"/>
                </a:lnTo>
                <a:lnTo>
                  <a:pt x="1515" y="2430"/>
                </a:lnTo>
                <a:lnTo>
                  <a:pt x="1515" y="2430"/>
                </a:lnTo>
                <a:lnTo>
                  <a:pt x="1517" y="2430"/>
                </a:lnTo>
                <a:lnTo>
                  <a:pt x="1517" y="2428"/>
                </a:lnTo>
                <a:lnTo>
                  <a:pt x="1517" y="2426"/>
                </a:lnTo>
                <a:lnTo>
                  <a:pt x="1519" y="2426"/>
                </a:lnTo>
                <a:close/>
                <a:moveTo>
                  <a:pt x="1521" y="2443"/>
                </a:moveTo>
                <a:lnTo>
                  <a:pt x="1523" y="2443"/>
                </a:lnTo>
                <a:lnTo>
                  <a:pt x="1523" y="2443"/>
                </a:lnTo>
                <a:lnTo>
                  <a:pt x="1525" y="2440"/>
                </a:lnTo>
                <a:lnTo>
                  <a:pt x="1525" y="2440"/>
                </a:lnTo>
                <a:lnTo>
                  <a:pt x="1527" y="2443"/>
                </a:lnTo>
                <a:lnTo>
                  <a:pt x="1527" y="2443"/>
                </a:lnTo>
                <a:lnTo>
                  <a:pt x="1527" y="2440"/>
                </a:lnTo>
                <a:lnTo>
                  <a:pt x="1527" y="2440"/>
                </a:lnTo>
                <a:lnTo>
                  <a:pt x="1527" y="2438"/>
                </a:lnTo>
                <a:lnTo>
                  <a:pt x="1527" y="2438"/>
                </a:lnTo>
                <a:lnTo>
                  <a:pt x="1525" y="2438"/>
                </a:lnTo>
                <a:lnTo>
                  <a:pt x="1523" y="2440"/>
                </a:lnTo>
                <a:lnTo>
                  <a:pt x="1521" y="2440"/>
                </a:lnTo>
                <a:lnTo>
                  <a:pt x="1519" y="2440"/>
                </a:lnTo>
                <a:lnTo>
                  <a:pt x="1519" y="2443"/>
                </a:lnTo>
                <a:lnTo>
                  <a:pt x="1517" y="2443"/>
                </a:lnTo>
                <a:lnTo>
                  <a:pt x="1517" y="2445"/>
                </a:lnTo>
                <a:lnTo>
                  <a:pt x="1517" y="2447"/>
                </a:lnTo>
                <a:lnTo>
                  <a:pt x="1519" y="2445"/>
                </a:lnTo>
                <a:lnTo>
                  <a:pt x="1519" y="2445"/>
                </a:lnTo>
                <a:lnTo>
                  <a:pt x="1521" y="2443"/>
                </a:lnTo>
                <a:lnTo>
                  <a:pt x="1521" y="2443"/>
                </a:lnTo>
                <a:close/>
                <a:moveTo>
                  <a:pt x="1525" y="2457"/>
                </a:moveTo>
                <a:lnTo>
                  <a:pt x="1527" y="2453"/>
                </a:lnTo>
                <a:lnTo>
                  <a:pt x="1527" y="2453"/>
                </a:lnTo>
                <a:lnTo>
                  <a:pt x="1525" y="2451"/>
                </a:lnTo>
                <a:lnTo>
                  <a:pt x="1525" y="2451"/>
                </a:lnTo>
                <a:lnTo>
                  <a:pt x="1525" y="2451"/>
                </a:lnTo>
                <a:lnTo>
                  <a:pt x="1523" y="2447"/>
                </a:lnTo>
                <a:lnTo>
                  <a:pt x="1523" y="2447"/>
                </a:lnTo>
                <a:lnTo>
                  <a:pt x="1523" y="2449"/>
                </a:lnTo>
                <a:lnTo>
                  <a:pt x="1521" y="2449"/>
                </a:lnTo>
                <a:lnTo>
                  <a:pt x="1519" y="2449"/>
                </a:lnTo>
                <a:lnTo>
                  <a:pt x="1521" y="2451"/>
                </a:lnTo>
                <a:lnTo>
                  <a:pt x="1521" y="2455"/>
                </a:lnTo>
                <a:lnTo>
                  <a:pt x="1523" y="2457"/>
                </a:lnTo>
                <a:lnTo>
                  <a:pt x="1523" y="2459"/>
                </a:lnTo>
                <a:lnTo>
                  <a:pt x="1525" y="2459"/>
                </a:lnTo>
                <a:lnTo>
                  <a:pt x="1525" y="2457"/>
                </a:lnTo>
                <a:close/>
                <a:moveTo>
                  <a:pt x="1567" y="2497"/>
                </a:moveTo>
                <a:lnTo>
                  <a:pt x="1569" y="2497"/>
                </a:lnTo>
                <a:lnTo>
                  <a:pt x="1571" y="2497"/>
                </a:lnTo>
                <a:lnTo>
                  <a:pt x="1571" y="2497"/>
                </a:lnTo>
                <a:lnTo>
                  <a:pt x="1576" y="2499"/>
                </a:lnTo>
                <a:lnTo>
                  <a:pt x="1578" y="2499"/>
                </a:lnTo>
                <a:lnTo>
                  <a:pt x="1578" y="2499"/>
                </a:lnTo>
                <a:lnTo>
                  <a:pt x="1578" y="2499"/>
                </a:lnTo>
                <a:lnTo>
                  <a:pt x="1578" y="2497"/>
                </a:lnTo>
                <a:lnTo>
                  <a:pt x="1580" y="2497"/>
                </a:lnTo>
                <a:lnTo>
                  <a:pt x="1578" y="2495"/>
                </a:lnTo>
                <a:lnTo>
                  <a:pt x="1578" y="2495"/>
                </a:lnTo>
                <a:lnTo>
                  <a:pt x="1576" y="2495"/>
                </a:lnTo>
                <a:lnTo>
                  <a:pt x="1574" y="2493"/>
                </a:lnTo>
                <a:lnTo>
                  <a:pt x="1571" y="2491"/>
                </a:lnTo>
                <a:lnTo>
                  <a:pt x="1569" y="2491"/>
                </a:lnTo>
                <a:lnTo>
                  <a:pt x="1565" y="2491"/>
                </a:lnTo>
                <a:lnTo>
                  <a:pt x="1563" y="2491"/>
                </a:lnTo>
                <a:lnTo>
                  <a:pt x="1563" y="2491"/>
                </a:lnTo>
                <a:lnTo>
                  <a:pt x="1561" y="2493"/>
                </a:lnTo>
                <a:lnTo>
                  <a:pt x="1563" y="2495"/>
                </a:lnTo>
                <a:lnTo>
                  <a:pt x="1565" y="2497"/>
                </a:lnTo>
                <a:lnTo>
                  <a:pt x="1565" y="2499"/>
                </a:lnTo>
                <a:lnTo>
                  <a:pt x="1567" y="2497"/>
                </a:lnTo>
                <a:lnTo>
                  <a:pt x="1567" y="2497"/>
                </a:lnTo>
                <a:close/>
                <a:moveTo>
                  <a:pt x="1712" y="2222"/>
                </a:moveTo>
                <a:lnTo>
                  <a:pt x="1710" y="2222"/>
                </a:lnTo>
                <a:lnTo>
                  <a:pt x="1708" y="2222"/>
                </a:lnTo>
                <a:lnTo>
                  <a:pt x="1708" y="2222"/>
                </a:lnTo>
                <a:lnTo>
                  <a:pt x="1710" y="2225"/>
                </a:lnTo>
                <a:lnTo>
                  <a:pt x="1710" y="2225"/>
                </a:lnTo>
                <a:lnTo>
                  <a:pt x="1712" y="2225"/>
                </a:lnTo>
                <a:lnTo>
                  <a:pt x="1712" y="2225"/>
                </a:lnTo>
                <a:lnTo>
                  <a:pt x="1712" y="2222"/>
                </a:lnTo>
                <a:close/>
                <a:moveTo>
                  <a:pt x="1680" y="2508"/>
                </a:moveTo>
                <a:lnTo>
                  <a:pt x="1680" y="2508"/>
                </a:lnTo>
                <a:lnTo>
                  <a:pt x="1678" y="2508"/>
                </a:lnTo>
                <a:lnTo>
                  <a:pt x="1678" y="2508"/>
                </a:lnTo>
                <a:lnTo>
                  <a:pt x="1674" y="2508"/>
                </a:lnTo>
                <a:lnTo>
                  <a:pt x="1672" y="2505"/>
                </a:lnTo>
                <a:lnTo>
                  <a:pt x="1672" y="2508"/>
                </a:lnTo>
                <a:lnTo>
                  <a:pt x="1672" y="2508"/>
                </a:lnTo>
                <a:lnTo>
                  <a:pt x="1670" y="2508"/>
                </a:lnTo>
                <a:lnTo>
                  <a:pt x="1670" y="2510"/>
                </a:lnTo>
                <a:lnTo>
                  <a:pt x="1670" y="2510"/>
                </a:lnTo>
                <a:lnTo>
                  <a:pt x="1672" y="2510"/>
                </a:lnTo>
                <a:lnTo>
                  <a:pt x="1674" y="2510"/>
                </a:lnTo>
                <a:lnTo>
                  <a:pt x="1674" y="2510"/>
                </a:lnTo>
                <a:lnTo>
                  <a:pt x="1676" y="2508"/>
                </a:lnTo>
                <a:lnTo>
                  <a:pt x="1680" y="2508"/>
                </a:lnTo>
                <a:lnTo>
                  <a:pt x="1680" y="2508"/>
                </a:lnTo>
                <a:lnTo>
                  <a:pt x="1683" y="2508"/>
                </a:lnTo>
                <a:lnTo>
                  <a:pt x="1683" y="2508"/>
                </a:lnTo>
                <a:lnTo>
                  <a:pt x="1683" y="2508"/>
                </a:lnTo>
                <a:lnTo>
                  <a:pt x="1680" y="2508"/>
                </a:lnTo>
                <a:close/>
                <a:moveTo>
                  <a:pt x="1724" y="2451"/>
                </a:moveTo>
                <a:lnTo>
                  <a:pt x="1727" y="2449"/>
                </a:lnTo>
                <a:lnTo>
                  <a:pt x="1724" y="2449"/>
                </a:lnTo>
                <a:lnTo>
                  <a:pt x="1724" y="2449"/>
                </a:lnTo>
                <a:lnTo>
                  <a:pt x="1722" y="2449"/>
                </a:lnTo>
                <a:lnTo>
                  <a:pt x="1722" y="2451"/>
                </a:lnTo>
                <a:lnTo>
                  <a:pt x="1722" y="2451"/>
                </a:lnTo>
                <a:lnTo>
                  <a:pt x="1724" y="2453"/>
                </a:lnTo>
                <a:lnTo>
                  <a:pt x="1724" y="2453"/>
                </a:lnTo>
                <a:lnTo>
                  <a:pt x="1724" y="2451"/>
                </a:lnTo>
                <a:close/>
                <a:moveTo>
                  <a:pt x="1745" y="2447"/>
                </a:moveTo>
                <a:lnTo>
                  <a:pt x="1745" y="2447"/>
                </a:lnTo>
                <a:lnTo>
                  <a:pt x="1747" y="2445"/>
                </a:lnTo>
                <a:lnTo>
                  <a:pt x="1747" y="2445"/>
                </a:lnTo>
                <a:lnTo>
                  <a:pt x="1747" y="2445"/>
                </a:lnTo>
                <a:lnTo>
                  <a:pt x="1750" y="2443"/>
                </a:lnTo>
                <a:lnTo>
                  <a:pt x="1750" y="2443"/>
                </a:lnTo>
                <a:lnTo>
                  <a:pt x="1747" y="2443"/>
                </a:lnTo>
                <a:lnTo>
                  <a:pt x="1747" y="2440"/>
                </a:lnTo>
                <a:lnTo>
                  <a:pt x="1745" y="2443"/>
                </a:lnTo>
                <a:lnTo>
                  <a:pt x="1745" y="2443"/>
                </a:lnTo>
                <a:lnTo>
                  <a:pt x="1743" y="2443"/>
                </a:lnTo>
                <a:lnTo>
                  <a:pt x="1741" y="2443"/>
                </a:lnTo>
                <a:lnTo>
                  <a:pt x="1741" y="2443"/>
                </a:lnTo>
                <a:lnTo>
                  <a:pt x="1739" y="2443"/>
                </a:lnTo>
                <a:lnTo>
                  <a:pt x="1739" y="2443"/>
                </a:lnTo>
                <a:lnTo>
                  <a:pt x="1737" y="2443"/>
                </a:lnTo>
                <a:lnTo>
                  <a:pt x="1735" y="2443"/>
                </a:lnTo>
                <a:lnTo>
                  <a:pt x="1733" y="2443"/>
                </a:lnTo>
                <a:lnTo>
                  <a:pt x="1731" y="2440"/>
                </a:lnTo>
                <a:lnTo>
                  <a:pt x="1731" y="2440"/>
                </a:lnTo>
                <a:lnTo>
                  <a:pt x="1731" y="2443"/>
                </a:lnTo>
                <a:lnTo>
                  <a:pt x="1731" y="2443"/>
                </a:lnTo>
                <a:lnTo>
                  <a:pt x="1731" y="2443"/>
                </a:lnTo>
                <a:lnTo>
                  <a:pt x="1733" y="2445"/>
                </a:lnTo>
                <a:lnTo>
                  <a:pt x="1735" y="2445"/>
                </a:lnTo>
                <a:lnTo>
                  <a:pt x="1735" y="2447"/>
                </a:lnTo>
                <a:lnTo>
                  <a:pt x="1735" y="2447"/>
                </a:lnTo>
                <a:lnTo>
                  <a:pt x="1731" y="2447"/>
                </a:lnTo>
                <a:lnTo>
                  <a:pt x="1731" y="2447"/>
                </a:lnTo>
                <a:lnTo>
                  <a:pt x="1731" y="2449"/>
                </a:lnTo>
                <a:lnTo>
                  <a:pt x="1731" y="2449"/>
                </a:lnTo>
                <a:lnTo>
                  <a:pt x="1733" y="2449"/>
                </a:lnTo>
                <a:lnTo>
                  <a:pt x="1733" y="2449"/>
                </a:lnTo>
                <a:lnTo>
                  <a:pt x="1735" y="2449"/>
                </a:lnTo>
                <a:lnTo>
                  <a:pt x="1735" y="2449"/>
                </a:lnTo>
                <a:lnTo>
                  <a:pt x="1735" y="2449"/>
                </a:lnTo>
                <a:lnTo>
                  <a:pt x="1735" y="2449"/>
                </a:lnTo>
                <a:lnTo>
                  <a:pt x="1733" y="2451"/>
                </a:lnTo>
                <a:lnTo>
                  <a:pt x="1733" y="2451"/>
                </a:lnTo>
                <a:lnTo>
                  <a:pt x="1731" y="2453"/>
                </a:lnTo>
                <a:lnTo>
                  <a:pt x="1727" y="2453"/>
                </a:lnTo>
                <a:lnTo>
                  <a:pt x="1724" y="2455"/>
                </a:lnTo>
                <a:lnTo>
                  <a:pt x="1727" y="2457"/>
                </a:lnTo>
                <a:lnTo>
                  <a:pt x="1729" y="2457"/>
                </a:lnTo>
                <a:lnTo>
                  <a:pt x="1731" y="2457"/>
                </a:lnTo>
                <a:lnTo>
                  <a:pt x="1731" y="2457"/>
                </a:lnTo>
                <a:lnTo>
                  <a:pt x="1733" y="2457"/>
                </a:lnTo>
                <a:lnTo>
                  <a:pt x="1733" y="2457"/>
                </a:lnTo>
                <a:lnTo>
                  <a:pt x="1733" y="2455"/>
                </a:lnTo>
                <a:lnTo>
                  <a:pt x="1735" y="2455"/>
                </a:lnTo>
                <a:lnTo>
                  <a:pt x="1735" y="2453"/>
                </a:lnTo>
                <a:lnTo>
                  <a:pt x="1735" y="2453"/>
                </a:lnTo>
                <a:lnTo>
                  <a:pt x="1737" y="2453"/>
                </a:lnTo>
                <a:lnTo>
                  <a:pt x="1739" y="2453"/>
                </a:lnTo>
                <a:lnTo>
                  <a:pt x="1739" y="2453"/>
                </a:lnTo>
                <a:lnTo>
                  <a:pt x="1743" y="2449"/>
                </a:lnTo>
                <a:lnTo>
                  <a:pt x="1745" y="2447"/>
                </a:lnTo>
                <a:close/>
                <a:moveTo>
                  <a:pt x="1630" y="2529"/>
                </a:moveTo>
                <a:lnTo>
                  <a:pt x="1626" y="2529"/>
                </a:lnTo>
                <a:lnTo>
                  <a:pt x="1626" y="2529"/>
                </a:lnTo>
                <a:lnTo>
                  <a:pt x="1624" y="2529"/>
                </a:lnTo>
                <a:lnTo>
                  <a:pt x="1624" y="2529"/>
                </a:lnTo>
                <a:lnTo>
                  <a:pt x="1626" y="2529"/>
                </a:lnTo>
                <a:lnTo>
                  <a:pt x="1626" y="2531"/>
                </a:lnTo>
                <a:lnTo>
                  <a:pt x="1628" y="2531"/>
                </a:lnTo>
                <a:lnTo>
                  <a:pt x="1628" y="2531"/>
                </a:lnTo>
                <a:lnTo>
                  <a:pt x="1630" y="2531"/>
                </a:lnTo>
                <a:lnTo>
                  <a:pt x="1630" y="2529"/>
                </a:lnTo>
                <a:lnTo>
                  <a:pt x="1630" y="2529"/>
                </a:lnTo>
                <a:lnTo>
                  <a:pt x="1630" y="2529"/>
                </a:lnTo>
                <a:close/>
                <a:moveTo>
                  <a:pt x="1636" y="2514"/>
                </a:moveTo>
                <a:lnTo>
                  <a:pt x="1634" y="2512"/>
                </a:lnTo>
                <a:lnTo>
                  <a:pt x="1630" y="2512"/>
                </a:lnTo>
                <a:lnTo>
                  <a:pt x="1624" y="2510"/>
                </a:lnTo>
                <a:lnTo>
                  <a:pt x="1622" y="2510"/>
                </a:lnTo>
                <a:lnTo>
                  <a:pt x="1618" y="2512"/>
                </a:lnTo>
                <a:lnTo>
                  <a:pt x="1620" y="2514"/>
                </a:lnTo>
                <a:lnTo>
                  <a:pt x="1620" y="2516"/>
                </a:lnTo>
                <a:lnTo>
                  <a:pt x="1622" y="2516"/>
                </a:lnTo>
                <a:lnTo>
                  <a:pt x="1622" y="2516"/>
                </a:lnTo>
                <a:lnTo>
                  <a:pt x="1626" y="2518"/>
                </a:lnTo>
                <a:lnTo>
                  <a:pt x="1626" y="2518"/>
                </a:lnTo>
                <a:lnTo>
                  <a:pt x="1628" y="2516"/>
                </a:lnTo>
                <a:lnTo>
                  <a:pt x="1628" y="2516"/>
                </a:lnTo>
                <a:lnTo>
                  <a:pt x="1630" y="2516"/>
                </a:lnTo>
                <a:lnTo>
                  <a:pt x="1630" y="2516"/>
                </a:lnTo>
                <a:lnTo>
                  <a:pt x="1630" y="2516"/>
                </a:lnTo>
                <a:lnTo>
                  <a:pt x="1630" y="2516"/>
                </a:lnTo>
                <a:lnTo>
                  <a:pt x="1630" y="2516"/>
                </a:lnTo>
                <a:lnTo>
                  <a:pt x="1632" y="2518"/>
                </a:lnTo>
                <a:lnTo>
                  <a:pt x="1632" y="2518"/>
                </a:lnTo>
                <a:lnTo>
                  <a:pt x="1634" y="2518"/>
                </a:lnTo>
                <a:lnTo>
                  <a:pt x="1634" y="2516"/>
                </a:lnTo>
                <a:lnTo>
                  <a:pt x="1636" y="2516"/>
                </a:lnTo>
                <a:lnTo>
                  <a:pt x="1636" y="2516"/>
                </a:lnTo>
                <a:lnTo>
                  <a:pt x="1636" y="2514"/>
                </a:lnTo>
                <a:lnTo>
                  <a:pt x="1636" y="2514"/>
                </a:lnTo>
                <a:close/>
                <a:moveTo>
                  <a:pt x="1632" y="2524"/>
                </a:moveTo>
                <a:lnTo>
                  <a:pt x="1632" y="2524"/>
                </a:lnTo>
                <a:lnTo>
                  <a:pt x="1632" y="2524"/>
                </a:lnTo>
                <a:lnTo>
                  <a:pt x="1630" y="2524"/>
                </a:lnTo>
                <a:lnTo>
                  <a:pt x="1630" y="2524"/>
                </a:lnTo>
                <a:lnTo>
                  <a:pt x="1630" y="2526"/>
                </a:lnTo>
                <a:lnTo>
                  <a:pt x="1628" y="2526"/>
                </a:lnTo>
                <a:lnTo>
                  <a:pt x="1628" y="2526"/>
                </a:lnTo>
                <a:lnTo>
                  <a:pt x="1632" y="2526"/>
                </a:lnTo>
                <a:lnTo>
                  <a:pt x="1632" y="2526"/>
                </a:lnTo>
                <a:lnTo>
                  <a:pt x="1632" y="2529"/>
                </a:lnTo>
                <a:lnTo>
                  <a:pt x="1632" y="2529"/>
                </a:lnTo>
                <a:lnTo>
                  <a:pt x="1632" y="2526"/>
                </a:lnTo>
                <a:lnTo>
                  <a:pt x="1632" y="2526"/>
                </a:lnTo>
                <a:lnTo>
                  <a:pt x="1632" y="2526"/>
                </a:lnTo>
                <a:lnTo>
                  <a:pt x="1632" y="2524"/>
                </a:lnTo>
                <a:close/>
                <a:moveTo>
                  <a:pt x="1643" y="2516"/>
                </a:moveTo>
                <a:lnTo>
                  <a:pt x="1643" y="2516"/>
                </a:lnTo>
                <a:lnTo>
                  <a:pt x="1643" y="2516"/>
                </a:lnTo>
                <a:lnTo>
                  <a:pt x="1643" y="2516"/>
                </a:lnTo>
                <a:lnTo>
                  <a:pt x="1643" y="2518"/>
                </a:lnTo>
                <a:lnTo>
                  <a:pt x="1643" y="2518"/>
                </a:lnTo>
                <a:lnTo>
                  <a:pt x="1643" y="2518"/>
                </a:lnTo>
                <a:lnTo>
                  <a:pt x="1645" y="2516"/>
                </a:lnTo>
                <a:lnTo>
                  <a:pt x="1645" y="2516"/>
                </a:lnTo>
                <a:lnTo>
                  <a:pt x="1645" y="2516"/>
                </a:lnTo>
                <a:lnTo>
                  <a:pt x="1643" y="2516"/>
                </a:lnTo>
                <a:close/>
                <a:moveTo>
                  <a:pt x="1737" y="2440"/>
                </a:moveTo>
                <a:lnTo>
                  <a:pt x="1737" y="2440"/>
                </a:lnTo>
                <a:lnTo>
                  <a:pt x="1737" y="2440"/>
                </a:lnTo>
                <a:lnTo>
                  <a:pt x="1735" y="2440"/>
                </a:lnTo>
                <a:lnTo>
                  <a:pt x="1735" y="2440"/>
                </a:lnTo>
                <a:lnTo>
                  <a:pt x="1735" y="2443"/>
                </a:lnTo>
                <a:lnTo>
                  <a:pt x="1737" y="2443"/>
                </a:lnTo>
                <a:lnTo>
                  <a:pt x="1737" y="2440"/>
                </a:lnTo>
                <a:close/>
                <a:moveTo>
                  <a:pt x="1297" y="1640"/>
                </a:moveTo>
                <a:lnTo>
                  <a:pt x="1297" y="1640"/>
                </a:lnTo>
                <a:lnTo>
                  <a:pt x="1297" y="1642"/>
                </a:lnTo>
                <a:lnTo>
                  <a:pt x="1299" y="1642"/>
                </a:lnTo>
                <a:lnTo>
                  <a:pt x="1299" y="1642"/>
                </a:lnTo>
                <a:lnTo>
                  <a:pt x="1299" y="1642"/>
                </a:lnTo>
                <a:lnTo>
                  <a:pt x="1299" y="1642"/>
                </a:lnTo>
                <a:lnTo>
                  <a:pt x="1301" y="1640"/>
                </a:lnTo>
                <a:lnTo>
                  <a:pt x="1301" y="1640"/>
                </a:lnTo>
                <a:lnTo>
                  <a:pt x="1299" y="1638"/>
                </a:lnTo>
                <a:lnTo>
                  <a:pt x="1297" y="1640"/>
                </a:lnTo>
                <a:close/>
                <a:moveTo>
                  <a:pt x="1291" y="1640"/>
                </a:moveTo>
                <a:lnTo>
                  <a:pt x="1291" y="1640"/>
                </a:lnTo>
                <a:lnTo>
                  <a:pt x="1291" y="1640"/>
                </a:lnTo>
                <a:lnTo>
                  <a:pt x="1291" y="1638"/>
                </a:lnTo>
                <a:lnTo>
                  <a:pt x="1287" y="1633"/>
                </a:lnTo>
                <a:lnTo>
                  <a:pt x="1287" y="1631"/>
                </a:lnTo>
                <a:lnTo>
                  <a:pt x="1284" y="1631"/>
                </a:lnTo>
                <a:lnTo>
                  <a:pt x="1284" y="1629"/>
                </a:lnTo>
                <a:lnTo>
                  <a:pt x="1284" y="1629"/>
                </a:lnTo>
                <a:lnTo>
                  <a:pt x="1282" y="1629"/>
                </a:lnTo>
                <a:lnTo>
                  <a:pt x="1282" y="1631"/>
                </a:lnTo>
                <a:lnTo>
                  <a:pt x="1280" y="1631"/>
                </a:lnTo>
                <a:lnTo>
                  <a:pt x="1280" y="1631"/>
                </a:lnTo>
                <a:lnTo>
                  <a:pt x="1282" y="1631"/>
                </a:lnTo>
                <a:lnTo>
                  <a:pt x="1282" y="1631"/>
                </a:lnTo>
                <a:lnTo>
                  <a:pt x="1282" y="1631"/>
                </a:lnTo>
                <a:lnTo>
                  <a:pt x="1284" y="1635"/>
                </a:lnTo>
                <a:lnTo>
                  <a:pt x="1287" y="1638"/>
                </a:lnTo>
                <a:lnTo>
                  <a:pt x="1287" y="1638"/>
                </a:lnTo>
                <a:lnTo>
                  <a:pt x="1289" y="1640"/>
                </a:lnTo>
                <a:lnTo>
                  <a:pt x="1287" y="1640"/>
                </a:lnTo>
                <a:lnTo>
                  <a:pt x="1284" y="1642"/>
                </a:lnTo>
                <a:lnTo>
                  <a:pt x="1282" y="1642"/>
                </a:lnTo>
                <a:lnTo>
                  <a:pt x="1282" y="1644"/>
                </a:lnTo>
                <a:lnTo>
                  <a:pt x="1282" y="1644"/>
                </a:lnTo>
                <a:lnTo>
                  <a:pt x="1282" y="1646"/>
                </a:lnTo>
                <a:lnTo>
                  <a:pt x="1284" y="1646"/>
                </a:lnTo>
                <a:lnTo>
                  <a:pt x="1287" y="1646"/>
                </a:lnTo>
                <a:lnTo>
                  <a:pt x="1291" y="1644"/>
                </a:lnTo>
                <a:lnTo>
                  <a:pt x="1293" y="1642"/>
                </a:lnTo>
                <a:lnTo>
                  <a:pt x="1291" y="1642"/>
                </a:lnTo>
                <a:lnTo>
                  <a:pt x="1291" y="1640"/>
                </a:lnTo>
                <a:close/>
                <a:moveTo>
                  <a:pt x="1023" y="2030"/>
                </a:moveTo>
                <a:lnTo>
                  <a:pt x="1023" y="2030"/>
                </a:lnTo>
                <a:lnTo>
                  <a:pt x="1023" y="2032"/>
                </a:lnTo>
                <a:lnTo>
                  <a:pt x="1025" y="2030"/>
                </a:lnTo>
                <a:lnTo>
                  <a:pt x="1025" y="2030"/>
                </a:lnTo>
                <a:lnTo>
                  <a:pt x="1025" y="2030"/>
                </a:lnTo>
                <a:lnTo>
                  <a:pt x="1023" y="2030"/>
                </a:lnTo>
                <a:close/>
                <a:moveTo>
                  <a:pt x="1284" y="1638"/>
                </a:moveTo>
                <a:lnTo>
                  <a:pt x="1284" y="1635"/>
                </a:lnTo>
                <a:lnTo>
                  <a:pt x="1282" y="1635"/>
                </a:lnTo>
                <a:lnTo>
                  <a:pt x="1280" y="1635"/>
                </a:lnTo>
                <a:lnTo>
                  <a:pt x="1280" y="1635"/>
                </a:lnTo>
                <a:lnTo>
                  <a:pt x="1280" y="1638"/>
                </a:lnTo>
                <a:lnTo>
                  <a:pt x="1280" y="1638"/>
                </a:lnTo>
                <a:lnTo>
                  <a:pt x="1282" y="1638"/>
                </a:lnTo>
                <a:lnTo>
                  <a:pt x="1282" y="1638"/>
                </a:lnTo>
                <a:lnTo>
                  <a:pt x="1284" y="1638"/>
                </a:lnTo>
                <a:close/>
                <a:moveTo>
                  <a:pt x="987" y="1271"/>
                </a:moveTo>
                <a:lnTo>
                  <a:pt x="985" y="1273"/>
                </a:lnTo>
                <a:lnTo>
                  <a:pt x="989" y="1275"/>
                </a:lnTo>
                <a:lnTo>
                  <a:pt x="989" y="1275"/>
                </a:lnTo>
                <a:lnTo>
                  <a:pt x="987" y="1273"/>
                </a:lnTo>
                <a:lnTo>
                  <a:pt x="987" y="1271"/>
                </a:lnTo>
                <a:close/>
                <a:moveTo>
                  <a:pt x="1064" y="1315"/>
                </a:moveTo>
                <a:lnTo>
                  <a:pt x="1062" y="1315"/>
                </a:lnTo>
                <a:lnTo>
                  <a:pt x="1062" y="1317"/>
                </a:lnTo>
                <a:lnTo>
                  <a:pt x="1062" y="1317"/>
                </a:lnTo>
                <a:lnTo>
                  <a:pt x="1064" y="1317"/>
                </a:lnTo>
                <a:lnTo>
                  <a:pt x="1064" y="1317"/>
                </a:lnTo>
                <a:lnTo>
                  <a:pt x="1064" y="1315"/>
                </a:lnTo>
                <a:lnTo>
                  <a:pt x="1064" y="1315"/>
                </a:lnTo>
                <a:close/>
                <a:moveTo>
                  <a:pt x="999" y="1357"/>
                </a:moveTo>
                <a:lnTo>
                  <a:pt x="999" y="1359"/>
                </a:lnTo>
                <a:lnTo>
                  <a:pt x="999" y="1359"/>
                </a:lnTo>
                <a:lnTo>
                  <a:pt x="999" y="1359"/>
                </a:lnTo>
                <a:lnTo>
                  <a:pt x="1002" y="1359"/>
                </a:lnTo>
                <a:lnTo>
                  <a:pt x="999" y="1359"/>
                </a:lnTo>
                <a:lnTo>
                  <a:pt x="999" y="1357"/>
                </a:lnTo>
                <a:close/>
                <a:moveTo>
                  <a:pt x="891" y="1132"/>
                </a:moveTo>
                <a:lnTo>
                  <a:pt x="891" y="1132"/>
                </a:lnTo>
                <a:lnTo>
                  <a:pt x="891" y="1134"/>
                </a:lnTo>
                <a:lnTo>
                  <a:pt x="893" y="1134"/>
                </a:lnTo>
                <a:lnTo>
                  <a:pt x="893" y="1134"/>
                </a:lnTo>
                <a:lnTo>
                  <a:pt x="895" y="1134"/>
                </a:lnTo>
                <a:lnTo>
                  <a:pt x="893" y="1134"/>
                </a:lnTo>
                <a:lnTo>
                  <a:pt x="893" y="1132"/>
                </a:lnTo>
                <a:lnTo>
                  <a:pt x="891" y="1132"/>
                </a:lnTo>
                <a:lnTo>
                  <a:pt x="891" y="1132"/>
                </a:lnTo>
                <a:lnTo>
                  <a:pt x="891" y="1132"/>
                </a:lnTo>
                <a:lnTo>
                  <a:pt x="891" y="1132"/>
                </a:lnTo>
                <a:lnTo>
                  <a:pt x="891" y="1132"/>
                </a:lnTo>
                <a:close/>
                <a:moveTo>
                  <a:pt x="1515" y="2401"/>
                </a:moveTo>
                <a:lnTo>
                  <a:pt x="1517" y="2399"/>
                </a:lnTo>
                <a:lnTo>
                  <a:pt x="1519" y="2394"/>
                </a:lnTo>
                <a:lnTo>
                  <a:pt x="1519" y="2394"/>
                </a:lnTo>
                <a:lnTo>
                  <a:pt x="1519" y="2392"/>
                </a:lnTo>
                <a:lnTo>
                  <a:pt x="1517" y="2392"/>
                </a:lnTo>
                <a:lnTo>
                  <a:pt x="1517" y="2394"/>
                </a:lnTo>
                <a:lnTo>
                  <a:pt x="1515" y="2394"/>
                </a:lnTo>
                <a:lnTo>
                  <a:pt x="1513" y="2394"/>
                </a:lnTo>
                <a:lnTo>
                  <a:pt x="1513" y="2394"/>
                </a:lnTo>
                <a:lnTo>
                  <a:pt x="1513" y="2394"/>
                </a:lnTo>
                <a:lnTo>
                  <a:pt x="1513" y="2396"/>
                </a:lnTo>
                <a:lnTo>
                  <a:pt x="1513" y="2396"/>
                </a:lnTo>
                <a:lnTo>
                  <a:pt x="1513" y="2396"/>
                </a:lnTo>
                <a:lnTo>
                  <a:pt x="1513" y="2396"/>
                </a:lnTo>
                <a:lnTo>
                  <a:pt x="1515" y="2399"/>
                </a:lnTo>
                <a:lnTo>
                  <a:pt x="1513" y="2399"/>
                </a:lnTo>
                <a:lnTo>
                  <a:pt x="1513" y="2401"/>
                </a:lnTo>
                <a:lnTo>
                  <a:pt x="1513" y="2401"/>
                </a:lnTo>
                <a:lnTo>
                  <a:pt x="1513" y="2401"/>
                </a:lnTo>
                <a:lnTo>
                  <a:pt x="1515" y="2401"/>
                </a:lnTo>
                <a:close/>
                <a:moveTo>
                  <a:pt x="939" y="1212"/>
                </a:moveTo>
                <a:lnTo>
                  <a:pt x="939" y="1214"/>
                </a:lnTo>
                <a:lnTo>
                  <a:pt x="939" y="1216"/>
                </a:lnTo>
                <a:lnTo>
                  <a:pt x="937" y="1216"/>
                </a:lnTo>
                <a:lnTo>
                  <a:pt x="939" y="1218"/>
                </a:lnTo>
                <a:lnTo>
                  <a:pt x="939" y="1218"/>
                </a:lnTo>
                <a:lnTo>
                  <a:pt x="939" y="1216"/>
                </a:lnTo>
                <a:lnTo>
                  <a:pt x="939" y="1214"/>
                </a:lnTo>
                <a:lnTo>
                  <a:pt x="939" y="1212"/>
                </a:lnTo>
                <a:close/>
                <a:moveTo>
                  <a:pt x="983" y="1271"/>
                </a:moveTo>
                <a:lnTo>
                  <a:pt x="983" y="1269"/>
                </a:lnTo>
                <a:lnTo>
                  <a:pt x="983" y="1269"/>
                </a:lnTo>
                <a:lnTo>
                  <a:pt x="983" y="1266"/>
                </a:lnTo>
                <a:lnTo>
                  <a:pt x="983" y="1266"/>
                </a:lnTo>
                <a:lnTo>
                  <a:pt x="983" y="1262"/>
                </a:lnTo>
                <a:lnTo>
                  <a:pt x="983" y="1260"/>
                </a:lnTo>
                <a:lnTo>
                  <a:pt x="983" y="1266"/>
                </a:lnTo>
                <a:lnTo>
                  <a:pt x="981" y="1269"/>
                </a:lnTo>
                <a:lnTo>
                  <a:pt x="983" y="1269"/>
                </a:lnTo>
                <a:lnTo>
                  <a:pt x="983" y="1269"/>
                </a:lnTo>
                <a:lnTo>
                  <a:pt x="983" y="1271"/>
                </a:lnTo>
                <a:lnTo>
                  <a:pt x="985" y="1273"/>
                </a:lnTo>
                <a:lnTo>
                  <a:pt x="985" y="1273"/>
                </a:lnTo>
                <a:lnTo>
                  <a:pt x="985" y="1271"/>
                </a:lnTo>
                <a:lnTo>
                  <a:pt x="983" y="1271"/>
                </a:lnTo>
                <a:close/>
                <a:moveTo>
                  <a:pt x="895" y="1201"/>
                </a:moveTo>
                <a:lnTo>
                  <a:pt x="895" y="1201"/>
                </a:lnTo>
                <a:lnTo>
                  <a:pt x="895" y="1199"/>
                </a:lnTo>
                <a:lnTo>
                  <a:pt x="893" y="1199"/>
                </a:lnTo>
                <a:lnTo>
                  <a:pt x="893" y="1201"/>
                </a:lnTo>
                <a:lnTo>
                  <a:pt x="893" y="1201"/>
                </a:lnTo>
                <a:lnTo>
                  <a:pt x="895" y="1204"/>
                </a:lnTo>
                <a:lnTo>
                  <a:pt x="895" y="1204"/>
                </a:lnTo>
                <a:lnTo>
                  <a:pt x="895" y="1201"/>
                </a:lnTo>
                <a:lnTo>
                  <a:pt x="895" y="1201"/>
                </a:lnTo>
                <a:close/>
                <a:moveTo>
                  <a:pt x="1523" y="2375"/>
                </a:moveTo>
                <a:lnTo>
                  <a:pt x="1521" y="2378"/>
                </a:lnTo>
                <a:lnTo>
                  <a:pt x="1519" y="2378"/>
                </a:lnTo>
                <a:lnTo>
                  <a:pt x="1517" y="2380"/>
                </a:lnTo>
                <a:lnTo>
                  <a:pt x="1517" y="2380"/>
                </a:lnTo>
                <a:lnTo>
                  <a:pt x="1519" y="2382"/>
                </a:lnTo>
                <a:lnTo>
                  <a:pt x="1519" y="2382"/>
                </a:lnTo>
                <a:lnTo>
                  <a:pt x="1519" y="2384"/>
                </a:lnTo>
                <a:lnTo>
                  <a:pt x="1519" y="2386"/>
                </a:lnTo>
                <a:lnTo>
                  <a:pt x="1521" y="2386"/>
                </a:lnTo>
                <a:lnTo>
                  <a:pt x="1521" y="2388"/>
                </a:lnTo>
                <a:lnTo>
                  <a:pt x="1523" y="2390"/>
                </a:lnTo>
                <a:lnTo>
                  <a:pt x="1525" y="2390"/>
                </a:lnTo>
                <a:lnTo>
                  <a:pt x="1527" y="2390"/>
                </a:lnTo>
                <a:lnTo>
                  <a:pt x="1527" y="2390"/>
                </a:lnTo>
                <a:lnTo>
                  <a:pt x="1527" y="2386"/>
                </a:lnTo>
                <a:lnTo>
                  <a:pt x="1527" y="2386"/>
                </a:lnTo>
                <a:lnTo>
                  <a:pt x="1527" y="2386"/>
                </a:lnTo>
                <a:lnTo>
                  <a:pt x="1527" y="2384"/>
                </a:lnTo>
                <a:lnTo>
                  <a:pt x="1525" y="2384"/>
                </a:lnTo>
                <a:lnTo>
                  <a:pt x="1525" y="2382"/>
                </a:lnTo>
                <a:lnTo>
                  <a:pt x="1525" y="2382"/>
                </a:lnTo>
                <a:lnTo>
                  <a:pt x="1525" y="2380"/>
                </a:lnTo>
                <a:lnTo>
                  <a:pt x="1523" y="2380"/>
                </a:lnTo>
                <a:lnTo>
                  <a:pt x="1523" y="2380"/>
                </a:lnTo>
                <a:lnTo>
                  <a:pt x="1523" y="2375"/>
                </a:lnTo>
                <a:lnTo>
                  <a:pt x="1523" y="2375"/>
                </a:lnTo>
                <a:close/>
                <a:moveTo>
                  <a:pt x="1511" y="2390"/>
                </a:moveTo>
                <a:lnTo>
                  <a:pt x="1513" y="2392"/>
                </a:lnTo>
                <a:lnTo>
                  <a:pt x="1513" y="2392"/>
                </a:lnTo>
                <a:lnTo>
                  <a:pt x="1515" y="2392"/>
                </a:lnTo>
                <a:lnTo>
                  <a:pt x="1517" y="2390"/>
                </a:lnTo>
                <a:lnTo>
                  <a:pt x="1519" y="2390"/>
                </a:lnTo>
                <a:lnTo>
                  <a:pt x="1519" y="2386"/>
                </a:lnTo>
                <a:lnTo>
                  <a:pt x="1517" y="2382"/>
                </a:lnTo>
                <a:lnTo>
                  <a:pt x="1517" y="2380"/>
                </a:lnTo>
                <a:lnTo>
                  <a:pt x="1515" y="2380"/>
                </a:lnTo>
                <a:lnTo>
                  <a:pt x="1513" y="2380"/>
                </a:lnTo>
                <a:lnTo>
                  <a:pt x="1513" y="2380"/>
                </a:lnTo>
                <a:lnTo>
                  <a:pt x="1513" y="2382"/>
                </a:lnTo>
                <a:lnTo>
                  <a:pt x="1513" y="2382"/>
                </a:lnTo>
                <a:lnTo>
                  <a:pt x="1513" y="2384"/>
                </a:lnTo>
                <a:lnTo>
                  <a:pt x="1511" y="2390"/>
                </a:lnTo>
                <a:close/>
                <a:moveTo>
                  <a:pt x="1465" y="2132"/>
                </a:moveTo>
                <a:lnTo>
                  <a:pt x="1465" y="2132"/>
                </a:lnTo>
                <a:lnTo>
                  <a:pt x="1465" y="2132"/>
                </a:lnTo>
                <a:lnTo>
                  <a:pt x="1465" y="2132"/>
                </a:lnTo>
                <a:lnTo>
                  <a:pt x="1465" y="2132"/>
                </a:lnTo>
                <a:lnTo>
                  <a:pt x="1463" y="2132"/>
                </a:lnTo>
                <a:lnTo>
                  <a:pt x="1463" y="2132"/>
                </a:lnTo>
                <a:lnTo>
                  <a:pt x="1463" y="2132"/>
                </a:lnTo>
                <a:lnTo>
                  <a:pt x="1467" y="2132"/>
                </a:lnTo>
                <a:lnTo>
                  <a:pt x="1467" y="2132"/>
                </a:lnTo>
                <a:lnTo>
                  <a:pt x="1467" y="2132"/>
                </a:lnTo>
                <a:lnTo>
                  <a:pt x="1467" y="2132"/>
                </a:lnTo>
                <a:lnTo>
                  <a:pt x="1465" y="2132"/>
                </a:lnTo>
                <a:close/>
                <a:moveTo>
                  <a:pt x="1521" y="2373"/>
                </a:moveTo>
                <a:lnTo>
                  <a:pt x="1519" y="2373"/>
                </a:lnTo>
                <a:lnTo>
                  <a:pt x="1519" y="2373"/>
                </a:lnTo>
                <a:lnTo>
                  <a:pt x="1517" y="2373"/>
                </a:lnTo>
                <a:lnTo>
                  <a:pt x="1519" y="2375"/>
                </a:lnTo>
                <a:lnTo>
                  <a:pt x="1519" y="2375"/>
                </a:lnTo>
                <a:lnTo>
                  <a:pt x="1519" y="2375"/>
                </a:lnTo>
                <a:lnTo>
                  <a:pt x="1519" y="2375"/>
                </a:lnTo>
                <a:lnTo>
                  <a:pt x="1521" y="2375"/>
                </a:lnTo>
                <a:lnTo>
                  <a:pt x="1523" y="2373"/>
                </a:lnTo>
                <a:lnTo>
                  <a:pt x="1521" y="2373"/>
                </a:lnTo>
                <a:lnTo>
                  <a:pt x="1521" y="2373"/>
                </a:lnTo>
                <a:close/>
                <a:moveTo>
                  <a:pt x="1314" y="1642"/>
                </a:moveTo>
                <a:lnTo>
                  <a:pt x="1314" y="1642"/>
                </a:lnTo>
                <a:lnTo>
                  <a:pt x="1312" y="1642"/>
                </a:lnTo>
                <a:lnTo>
                  <a:pt x="1312" y="1642"/>
                </a:lnTo>
                <a:lnTo>
                  <a:pt x="1310" y="1644"/>
                </a:lnTo>
                <a:lnTo>
                  <a:pt x="1310" y="1644"/>
                </a:lnTo>
                <a:lnTo>
                  <a:pt x="1310" y="1644"/>
                </a:lnTo>
                <a:lnTo>
                  <a:pt x="1310" y="1644"/>
                </a:lnTo>
                <a:lnTo>
                  <a:pt x="1310" y="1644"/>
                </a:lnTo>
                <a:lnTo>
                  <a:pt x="1312" y="1644"/>
                </a:lnTo>
                <a:lnTo>
                  <a:pt x="1314" y="1644"/>
                </a:lnTo>
                <a:lnTo>
                  <a:pt x="1314" y="1642"/>
                </a:lnTo>
                <a:lnTo>
                  <a:pt x="1314" y="1642"/>
                </a:lnTo>
                <a:lnTo>
                  <a:pt x="1314" y="1642"/>
                </a:lnTo>
                <a:lnTo>
                  <a:pt x="1314" y="1642"/>
                </a:lnTo>
                <a:close/>
                <a:moveTo>
                  <a:pt x="1297" y="1648"/>
                </a:moveTo>
                <a:lnTo>
                  <a:pt x="1297" y="1648"/>
                </a:lnTo>
                <a:lnTo>
                  <a:pt x="1297" y="1650"/>
                </a:lnTo>
                <a:lnTo>
                  <a:pt x="1297" y="1650"/>
                </a:lnTo>
                <a:lnTo>
                  <a:pt x="1297" y="1650"/>
                </a:lnTo>
                <a:lnTo>
                  <a:pt x="1299" y="1650"/>
                </a:lnTo>
                <a:lnTo>
                  <a:pt x="1299" y="1650"/>
                </a:lnTo>
                <a:lnTo>
                  <a:pt x="1297" y="1648"/>
                </a:lnTo>
                <a:close/>
                <a:moveTo>
                  <a:pt x="893" y="1143"/>
                </a:moveTo>
                <a:lnTo>
                  <a:pt x="891" y="1141"/>
                </a:lnTo>
                <a:lnTo>
                  <a:pt x="891" y="1139"/>
                </a:lnTo>
                <a:lnTo>
                  <a:pt x="891" y="1139"/>
                </a:lnTo>
                <a:lnTo>
                  <a:pt x="891" y="1141"/>
                </a:lnTo>
                <a:lnTo>
                  <a:pt x="891" y="1143"/>
                </a:lnTo>
                <a:lnTo>
                  <a:pt x="893" y="1143"/>
                </a:lnTo>
                <a:lnTo>
                  <a:pt x="893" y="1143"/>
                </a:lnTo>
                <a:lnTo>
                  <a:pt x="893" y="1143"/>
                </a:lnTo>
                <a:close/>
                <a:moveTo>
                  <a:pt x="1293" y="1633"/>
                </a:moveTo>
                <a:lnTo>
                  <a:pt x="1293" y="1633"/>
                </a:lnTo>
                <a:lnTo>
                  <a:pt x="1291" y="1635"/>
                </a:lnTo>
                <a:lnTo>
                  <a:pt x="1293" y="1635"/>
                </a:lnTo>
                <a:lnTo>
                  <a:pt x="1295" y="1635"/>
                </a:lnTo>
                <a:lnTo>
                  <a:pt x="1295" y="1635"/>
                </a:lnTo>
                <a:lnTo>
                  <a:pt x="1295" y="1635"/>
                </a:lnTo>
                <a:lnTo>
                  <a:pt x="1295" y="1633"/>
                </a:lnTo>
                <a:lnTo>
                  <a:pt x="1293" y="1633"/>
                </a:lnTo>
                <a:close/>
                <a:moveTo>
                  <a:pt x="1425" y="1524"/>
                </a:moveTo>
                <a:lnTo>
                  <a:pt x="1425" y="1524"/>
                </a:lnTo>
                <a:lnTo>
                  <a:pt x="1425" y="1522"/>
                </a:lnTo>
                <a:lnTo>
                  <a:pt x="1423" y="1522"/>
                </a:lnTo>
                <a:lnTo>
                  <a:pt x="1423" y="1522"/>
                </a:lnTo>
                <a:lnTo>
                  <a:pt x="1423" y="1522"/>
                </a:lnTo>
                <a:lnTo>
                  <a:pt x="1423" y="1522"/>
                </a:lnTo>
                <a:lnTo>
                  <a:pt x="1423" y="1524"/>
                </a:lnTo>
                <a:lnTo>
                  <a:pt x="1423" y="1524"/>
                </a:lnTo>
                <a:lnTo>
                  <a:pt x="1423" y="1524"/>
                </a:lnTo>
                <a:lnTo>
                  <a:pt x="1425" y="1526"/>
                </a:lnTo>
                <a:lnTo>
                  <a:pt x="1425" y="1526"/>
                </a:lnTo>
                <a:lnTo>
                  <a:pt x="1425" y="1524"/>
                </a:lnTo>
                <a:lnTo>
                  <a:pt x="1425" y="1524"/>
                </a:lnTo>
                <a:close/>
                <a:moveTo>
                  <a:pt x="1465" y="1612"/>
                </a:moveTo>
                <a:lnTo>
                  <a:pt x="1465" y="1612"/>
                </a:lnTo>
                <a:lnTo>
                  <a:pt x="1463" y="1612"/>
                </a:lnTo>
                <a:lnTo>
                  <a:pt x="1465" y="1612"/>
                </a:lnTo>
                <a:lnTo>
                  <a:pt x="1465" y="1612"/>
                </a:lnTo>
                <a:lnTo>
                  <a:pt x="1465" y="1612"/>
                </a:lnTo>
                <a:close/>
                <a:moveTo>
                  <a:pt x="1320" y="1191"/>
                </a:moveTo>
                <a:lnTo>
                  <a:pt x="1320" y="1189"/>
                </a:lnTo>
                <a:lnTo>
                  <a:pt x="1320" y="1187"/>
                </a:lnTo>
                <a:lnTo>
                  <a:pt x="1320" y="1187"/>
                </a:lnTo>
                <a:lnTo>
                  <a:pt x="1320" y="1189"/>
                </a:lnTo>
                <a:lnTo>
                  <a:pt x="1320" y="1191"/>
                </a:lnTo>
                <a:lnTo>
                  <a:pt x="1320" y="1191"/>
                </a:lnTo>
                <a:close/>
                <a:moveTo>
                  <a:pt x="1905" y="1642"/>
                </a:moveTo>
                <a:lnTo>
                  <a:pt x="1905" y="1640"/>
                </a:lnTo>
                <a:lnTo>
                  <a:pt x="1907" y="1638"/>
                </a:lnTo>
                <a:lnTo>
                  <a:pt x="1907" y="1635"/>
                </a:lnTo>
                <a:lnTo>
                  <a:pt x="1907" y="1635"/>
                </a:lnTo>
                <a:lnTo>
                  <a:pt x="1907" y="1635"/>
                </a:lnTo>
                <a:lnTo>
                  <a:pt x="1905" y="1635"/>
                </a:lnTo>
                <a:lnTo>
                  <a:pt x="1905" y="1635"/>
                </a:lnTo>
                <a:lnTo>
                  <a:pt x="1900" y="1633"/>
                </a:lnTo>
                <a:lnTo>
                  <a:pt x="1896" y="1633"/>
                </a:lnTo>
                <a:lnTo>
                  <a:pt x="1894" y="1633"/>
                </a:lnTo>
                <a:lnTo>
                  <a:pt x="1894" y="1633"/>
                </a:lnTo>
                <a:lnTo>
                  <a:pt x="1892" y="1633"/>
                </a:lnTo>
                <a:lnTo>
                  <a:pt x="1890" y="1635"/>
                </a:lnTo>
                <a:lnTo>
                  <a:pt x="1888" y="1635"/>
                </a:lnTo>
                <a:lnTo>
                  <a:pt x="1879" y="1633"/>
                </a:lnTo>
                <a:lnTo>
                  <a:pt x="1877" y="1633"/>
                </a:lnTo>
                <a:lnTo>
                  <a:pt x="1873" y="1635"/>
                </a:lnTo>
                <a:lnTo>
                  <a:pt x="1873" y="1635"/>
                </a:lnTo>
                <a:lnTo>
                  <a:pt x="1873" y="1638"/>
                </a:lnTo>
                <a:lnTo>
                  <a:pt x="1873" y="1640"/>
                </a:lnTo>
                <a:lnTo>
                  <a:pt x="1873" y="1640"/>
                </a:lnTo>
                <a:lnTo>
                  <a:pt x="1873" y="1640"/>
                </a:lnTo>
                <a:lnTo>
                  <a:pt x="1871" y="1642"/>
                </a:lnTo>
                <a:lnTo>
                  <a:pt x="1871" y="1644"/>
                </a:lnTo>
                <a:lnTo>
                  <a:pt x="1871" y="1646"/>
                </a:lnTo>
                <a:lnTo>
                  <a:pt x="1873" y="1646"/>
                </a:lnTo>
                <a:lnTo>
                  <a:pt x="1875" y="1646"/>
                </a:lnTo>
                <a:lnTo>
                  <a:pt x="1875" y="1648"/>
                </a:lnTo>
                <a:lnTo>
                  <a:pt x="1875" y="1648"/>
                </a:lnTo>
                <a:lnTo>
                  <a:pt x="1875" y="1648"/>
                </a:lnTo>
                <a:lnTo>
                  <a:pt x="1873" y="1648"/>
                </a:lnTo>
                <a:lnTo>
                  <a:pt x="1873" y="1648"/>
                </a:lnTo>
                <a:lnTo>
                  <a:pt x="1873" y="1648"/>
                </a:lnTo>
                <a:lnTo>
                  <a:pt x="1873" y="1650"/>
                </a:lnTo>
                <a:lnTo>
                  <a:pt x="1873" y="1652"/>
                </a:lnTo>
                <a:lnTo>
                  <a:pt x="1875" y="1654"/>
                </a:lnTo>
                <a:lnTo>
                  <a:pt x="1875" y="1656"/>
                </a:lnTo>
                <a:lnTo>
                  <a:pt x="1875" y="1656"/>
                </a:lnTo>
                <a:lnTo>
                  <a:pt x="1877" y="1656"/>
                </a:lnTo>
                <a:lnTo>
                  <a:pt x="1877" y="1656"/>
                </a:lnTo>
                <a:lnTo>
                  <a:pt x="1882" y="1656"/>
                </a:lnTo>
                <a:lnTo>
                  <a:pt x="1882" y="1656"/>
                </a:lnTo>
                <a:lnTo>
                  <a:pt x="1884" y="1656"/>
                </a:lnTo>
                <a:lnTo>
                  <a:pt x="1884" y="1656"/>
                </a:lnTo>
                <a:lnTo>
                  <a:pt x="1886" y="1656"/>
                </a:lnTo>
                <a:lnTo>
                  <a:pt x="1888" y="1656"/>
                </a:lnTo>
                <a:lnTo>
                  <a:pt x="1888" y="1656"/>
                </a:lnTo>
                <a:lnTo>
                  <a:pt x="1890" y="1656"/>
                </a:lnTo>
                <a:lnTo>
                  <a:pt x="1890" y="1654"/>
                </a:lnTo>
                <a:lnTo>
                  <a:pt x="1890" y="1652"/>
                </a:lnTo>
                <a:lnTo>
                  <a:pt x="1892" y="1654"/>
                </a:lnTo>
                <a:lnTo>
                  <a:pt x="1892" y="1654"/>
                </a:lnTo>
                <a:lnTo>
                  <a:pt x="1894" y="1654"/>
                </a:lnTo>
                <a:lnTo>
                  <a:pt x="1894" y="1654"/>
                </a:lnTo>
                <a:lnTo>
                  <a:pt x="1894" y="1652"/>
                </a:lnTo>
                <a:lnTo>
                  <a:pt x="1896" y="1652"/>
                </a:lnTo>
                <a:lnTo>
                  <a:pt x="1896" y="1652"/>
                </a:lnTo>
                <a:lnTo>
                  <a:pt x="1896" y="1652"/>
                </a:lnTo>
                <a:lnTo>
                  <a:pt x="1898" y="1652"/>
                </a:lnTo>
                <a:lnTo>
                  <a:pt x="1898" y="1652"/>
                </a:lnTo>
                <a:lnTo>
                  <a:pt x="1900" y="1650"/>
                </a:lnTo>
                <a:lnTo>
                  <a:pt x="1900" y="1650"/>
                </a:lnTo>
                <a:lnTo>
                  <a:pt x="1900" y="1650"/>
                </a:lnTo>
                <a:lnTo>
                  <a:pt x="1900" y="1648"/>
                </a:lnTo>
                <a:lnTo>
                  <a:pt x="1900" y="1648"/>
                </a:lnTo>
                <a:lnTo>
                  <a:pt x="1903" y="1648"/>
                </a:lnTo>
                <a:lnTo>
                  <a:pt x="1903" y="1648"/>
                </a:lnTo>
                <a:lnTo>
                  <a:pt x="1903" y="1646"/>
                </a:lnTo>
                <a:lnTo>
                  <a:pt x="1905" y="1644"/>
                </a:lnTo>
                <a:lnTo>
                  <a:pt x="1905" y="1644"/>
                </a:lnTo>
                <a:lnTo>
                  <a:pt x="1905" y="1642"/>
                </a:lnTo>
                <a:lnTo>
                  <a:pt x="1905" y="1642"/>
                </a:lnTo>
                <a:lnTo>
                  <a:pt x="1905" y="1642"/>
                </a:lnTo>
                <a:lnTo>
                  <a:pt x="1905" y="1642"/>
                </a:lnTo>
                <a:close/>
                <a:moveTo>
                  <a:pt x="1322" y="1183"/>
                </a:moveTo>
                <a:lnTo>
                  <a:pt x="1324" y="1185"/>
                </a:lnTo>
                <a:lnTo>
                  <a:pt x="1324" y="1185"/>
                </a:lnTo>
                <a:lnTo>
                  <a:pt x="1324" y="1185"/>
                </a:lnTo>
                <a:lnTo>
                  <a:pt x="1324" y="1185"/>
                </a:lnTo>
                <a:lnTo>
                  <a:pt x="1322" y="1183"/>
                </a:lnTo>
                <a:lnTo>
                  <a:pt x="1322" y="1183"/>
                </a:lnTo>
                <a:close/>
                <a:moveTo>
                  <a:pt x="1320" y="1193"/>
                </a:moveTo>
                <a:lnTo>
                  <a:pt x="1320" y="1191"/>
                </a:lnTo>
                <a:lnTo>
                  <a:pt x="1320" y="1191"/>
                </a:lnTo>
                <a:lnTo>
                  <a:pt x="1320" y="1191"/>
                </a:lnTo>
                <a:lnTo>
                  <a:pt x="1320" y="1193"/>
                </a:lnTo>
                <a:lnTo>
                  <a:pt x="1320" y="1193"/>
                </a:lnTo>
                <a:close/>
                <a:moveTo>
                  <a:pt x="1316" y="1185"/>
                </a:moveTo>
                <a:lnTo>
                  <a:pt x="1314" y="1185"/>
                </a:lnTo>
                <a:lnTo>
                  <a:pt x="1314" y="1187"/>
                </a:lnTo>
                <a:lnTo>
                  <a:pt x="1314" y="1187"/>
                </a:lnTo>
                <a:lnTo>
                  <a:pt x="1314" y="1187"/>
                </a:lnTo>
                <a:lnTo>
                  <a:pt x="1314" y="1187"/>
                </a:lnTo>
                <a:lnTo>
                  <a:pt x="1316" y="1187"/>
                </a:lnTo>
                <a:lnTo>
                  <a:pt x="1316" y="1187"/>
                </a:lnTo>
                <a:lnTo>
                  <a:pt x="1316" y="1185"/>
                </a:lnTo>
                <a:lnTo>
                  <a:pt x="1316" y="1185"/>
                </a:lnTo>
                <a:close/>
                <a:moveTo>
                  <a:pt x="1349" y="1331"/>
                </a:moveTo>
                <a:lnTo>
                  <a:pt x="1347" y="1334"/>
                </a:lnTo>
                <a:lnTo>
                  <a:pt x="1347" y="1334"/>
                </a:lnTo>
                <a:lnTo>
                  <a:pt x="1347" y="1336"/>
                </a:lnTo>
                <a:lnTo>
                  <a:pt x="1347" y="1336"/>
                </a:lnTo>
                <a:lnTo>
                  <a:pt x="1349" y="1334"/>
                </a:lnTo>
                <a:lnTo>
                  <a:pt x="1351" y="1331"/>
                </a:lnTo>
                <a:lnTo>
                  <a:pt x="1351" y="1331"/>
                </a:lnTo>
                <a:lnTo>
                  <a:pt x="1349" y="1331"/>
                </a:lnTo>
                <a:lnTo>
                  <a:pt x="1349" y="1331"/>
                </a:lnTo>
                <a:close/>
                <a:moveTo>
                  <a:pt x="1362" y="1392"/>
                </a:moveTo>
                <a:lnTo>
                  <a:pt x="1362" y="1392"/>
                </a:lnTo>
                <a:lnTo>
                  <a:pt x="1362" y="1394"/>
                </a:lnTo>
                <a:lnTo>
                  <a:pt x="1364" y="1392"/>
                </a:lnTo>
                <a:lnTo>
                  <a:pt x="1364" y="1392"/>
                </a:lnTo>
                <a:lnTo>
                  <a:pt x="1364" y="1392"/>
                </a:lnTo>
                <a:lnTo>
                  <a:pt x="1364" y="1392"/>
                </a:lnTo>
                <a:lnTo>
                  <a:pt x="1362" y="1392"/>
                </a:lnTo>
                <a:close/>
                <a:moveTo>
                  <a:pt x="1280" y="1361"/>
                </a:moveTo>
                <a:lnTo>
                  <a:pt x="1280" y="1359"/>
                </a:lnTo>
                <a:lnTo>
                  <a:pt x="1282" y="1359"/>
                </a:lnTo>
                <a:lnTo>
                  <a:pt x="1282" y="1359"/>
                </a:lnTo>
                <a:lnTo>
                  <a:pt x="1280" y="1359"/>
                </a:lnTo>
                <a:lnTo>
                  <a:pt x="1278" y="1361"/>
                </a:lnTo>
                <a:lnTo>
                  <a:pt x="1278" y="1361"/>
                </a:lnTo>
                <a:lnTo>
                  <a:pt x="1280" y="1361"/>
                </a:lnTo>
                <a:close/>
                <a:moveTo>
                  <a:pt x="1354" y="1394"/>
                </a:moveTo>
                <a:lnTo>
                  <a:pt x="1354" y="1394"/>
                </a:lnTo>
                <a:lnTo>
                  <a:pt x="1354" y="1394"/>
                </a:lnTo>
                <a:lnTo>
                  <a:pt x="1356" y="1394"/>
                </a:lnTo>
                <a:lnTo>
                  <a:pt x="1358" y="1392"/>
                </a:lnTo>
                <a:lnTo>
                  <a:pt x="1358" y="1392"/>
                </a:lnTo>
                <a:lnTo>
                  <a:pt x="1356" y="1394"/>
                </a:lnTo>
                <a:lnTo>
                  <a:pt x="1354" y="1394"/>
                </a:lnTo>
                <a:close/>
                <a:moveTo>
                  <a:pt x="1351" y="1321"/>
                </a:moveTo>
                <a:lnTo>
                  <a:pt x="1351" y="1321"/>
                </a:lnTo>
                <a:lnTo>
                  <a:pt x="1351" y="1321"/>
                </a:lnTo>
                <a:lnTo>
                  <a:pt x="1351" y="1323"/>
                </a:lnTo>
                <a:lnTo>
                  <a:pt x="1351" y="1323"/>
                </a:lnTo>
                <a:lnTo>
                  <a:pt x="1351" y="1321"/>
                </a:lnTo>
                <a:lnTo>
                  <a:pt x="1351" y="1321"/>
                </a:lnTo>
                <a:lnTo>
                  <a:pt x="1351" y="1321"/>
                </a:lnTo>
                <a:close/>
                <a:moveTo>
                  <a:pt x="1427" y="1174"/>
                </a:moveTo>
                <a:lnTo>
                  <a:pt x="1427" y="1174"/>
                </a:lnTo>
                <a:lnTo>
                  <a:pt x="1427" y="1176"/>
                </a:lnTo>
                <a:lnTo>
                  <a:pt x="1429" y="1172"/>
                </a:lnTo>
                <a:lnTo>
                  <a:pt x="1427" y="1172"/>
                </a:lnTo>
                <a:lnTo>
                  <a:pt x="1427" y="1174"/>
                </a:lnTo>
                <a:close/>
                <a:moveTo>
                  <a:pt x="1335" y="1378"/>
                </a:moveTo>
                <a:lnTo>
                  <a:pt x="1335" y="1378"/>
                </a:lnTo>
                <a:lnTo>
                  <a:pt x="1337" y="1378"/>
                </a:lnTo>
                <a:lnTo>
                  <a:pt x="1335" y="1378"/>
                </a:lnTo>
                <a:lnTo>
                  <a:pt x="1335" y="1378"/>
                </a:lnTo>
                <a:lnTo>
                  <a:pt x="1335" y="1378"/>
                </a:lnTo>
                <a:lnTo>
                  <a:pt x="1335" y="1378"/>
                </a:lnTo>
                <a:lnTo>
                  <a:pt x="1335" y="1380"/>
                </a:lnTo>
                <a:lnTo>
                  <a:pt x="1335" y="1380"/>
                </a:lnTo>
                <a:lnTo>
                  <a:pt x="1335" y="1378"/>
                </a:lnTo>
                <a:close/>
                <a:moveTo>
                  <a:pt x="1335" y="1367"/>
                </a:moveTo>
                <a:lnTo>
                  <a:pt x="1335" y="1367"/>
                </a:lnTo>
                <a:lnTo>
                  <a:pt x="1333" y="1369"/>
                </a:lnTo>
                <a:lnTo>
                  <a:pt x="1333" y="1371"/>
                </a:lnTo>
                <a:lnTo>
                  <a:pt x="1333" y="1371"/>
                </a:lnTo>
                <a:lnTo>
                  <a:pt x="1333" y="1371"/>
                </a:lnTo>
                <a:lnTo>
                  <a:pt x="1335" y="1367"/>
                </a:lnTo>
                <a:lnTo>
                  <a:pt x="1335" y="1367"/>
                </a:lnTo>
                <a:close/>
                <a:moveTo>
                  <a:pt x="1196" y="1231"/>
                </a:moveTo>
                <a:lnTo>
                  <a:pt x="1196" y="1233"/>
                </a:lnTo>
                <a:lnTo>
                  <a:pt x="1196" y="1237"/>
                </a:lnTo>
                <a:lnTo>
                  <a:pt x="1199" y="1243"/>
                </a:lnTo>
                <a:lnTo>
                  <a:pt x="1201" y="1248"/>
                </a:lnTo>
                <a:lnTo>
                  <a:pt x="1201" y="1248"/>
                </a:lnTo>
                <a:lnTo>
                  <a:pt x="1199" y="1245"/>
                </a:lnTo>
                <a:lnTo>
                  <a:pt x="1196" y="1237"/>
                </a:lnTo>
                <a:lnTo>
                  <a:pt x="1196" y="1231"/>
                </a:lnTo>
                <a:close/>
                <a:moveTo>
                  <a:pt x="1877" y="1604"/>
                </a:moveTo>
                <a:lnTo>
                  <a:pt x="1879" y="1604"/>
                </a:lnTo>
                <a:lnTo>
                  <a:pt x="1879" y="1602"/>
                </a:lnTo>
                <a:lnTo>
                  <a:pt x="1877" y="1600"/>
                </a:lnTo>
                <a:lnTo>
                  <a:pt x="1877" y="1600"/>
                </a:lnTo>
                <a:lnTo>
                  <a:pt x="1877" y="1600"/>
                </a:lnTo>
                <a:lnTo>
                  <a:pt x="1875" y="1600"/>
                </a:lnTo>
                <a:lnTo>
                  <a:pt x="1875" y="1602"/>
                </a:lnTo>
                <a:lnTo>
                  <a:pt x="1877" y="1604"/>
                </a:lnTo>
                <a:lnTo>
                  <a:pt x="1877" y="1604"/>
                </a:lnTo>
                <a:close/>
                <a:moveTo>
                  <a:pt x="1209" y="1214"/>
                </a:moveTo>
                <a:lnTo>
                  <a:pt x="1207" y="1214"/>
                </a:lnTo>
                <a:lnTo>
                  <a:pt x="1207" y="1216"/>
                </a:lnTo>
                <a:lnTo>
                  <a:pt x="1205" y="1216"/>
                </a:lnTo>
                <a:lnTo>
                  <a:pt x="1207" y="1216"/>
                </a:lnTo>
                <a:lnTo>
                  <a:pt x="1209" y="1214"/>
                </a:lnTo>
                <a:lnTo>
                  <a:pt x="1211" y="1214"/>
                </a:lnTo>
                <a:lnTo>
                  <a:pt x="1211" y="1212"/>
                </a:lnTo>
                <a:lnTo>
                  <a:pt x="1211" y="1212"/>
                </a:lnTo>
                <a:lnTo>
                  <a:pt x="1211" y="1214"/>
                </a:lnTo>
                <a:lnTo>
                  <a:pt x="1209" y="1214"/>
                </a:lnTo>
                <a:close/>
                <a:moveTo>
                  <a:pt x="1201" y="1222"/>
                </a:moveTo>
                <a:lnTo>
                  <a:pt x="1199" y="1227"/>
                </a:lnTo>
                <a:lnTo>
                  <a:pt x="1196" y="1229"/>
                </a:lnTo>
                <a:lnTo>
                  <a:pt x="1196" y="1231"/>
                </a:lnTo>
                <a:lnTo>
                  <a:pt x="1196" y="1229"/>
                </a:lnTo>
                <a:lnTo>
                  <a:pt x="1199" y="1227"/>
                </a:lnTo>
                <a:lnTo>
                  <a:pt x="1201" y="1220"/>
                </a:lnTo>
                <a:lnTo>
                  <a:pt x="1201" y="1222"/>
                </a:lnTo>
                <a:close/>
                <a:moveTo>
                  <a:pt x="1278" y="1195"/>
                </a:moveTo>
                <a:lnTo>
                  <a:pt x="1278" y="1193"/>
                </a:lnTo>
                <a:lnTo>
                  <a:pt x="1278" y="1193"/>
                </a:lnTo>
                <a:lnTo>
                  <a:pt x="1276" y="1193"/>
                </a:lnTo>
                <a:lnTo>
                  <a:pt x="1276" y="1193"/>
                </a:lnTo>
                <a:lnTo>
                  <a:pt x="1274" y="1193"/>
                </a:lnTo>
                <a:lnTo>
                  <a:pt x="1274" y="1193"/>
                </a:lnTo>
                <a:lnTo>
                  <a:pt x="1278" y="1195"/>
                </a:lnTo>
                <a:lnTo>
                  <a:pt x="1278" y="1195"/>
                </a:lnTo>
                <a:lnTo>
                  <a:pt x="1278" y="1195"/>
                </a:lnTo>
                <a:lnTo>
                  <a:pt x="1278" y="1195"/>
                </a:lnTo>
                <a:close/>
                <a:moveTo>
                  <a:pt x="1234" y="1199"/>
                </a:moveTo>
                <a:lnTo>
                  <a:pt x="1230" y="1201"/>
                </a:lnTo>
                <a:lnTo>
                  <a:pt x="1230" y="1201"/>
                </a:lnTo>
                <a:lnTo>
                  <a:pt x="1234" y="1199"/>
                </a:lnTo>
                <a:lnTo>
                  <a:pt x="1234" y="1197"/>
                </a:lnTo>
                <a:lnTo>
                  <a:pt x="1234" y="1197"/>
                </a:lnTo>
                <a:lnTo>
                  <a:pt x="1234" y="1199"/>
                </a:lnTo>
                <a:close/>
                <a:moveTo>
                  <a:pt x="1203" y="1218"/>
                </a:moveTo>
                <a:lnTo>
                  <a:pt x="1203" y="1218"/>
                </a:lnTo>
                <a:lnTo>
                  <a:pt x="1203" y="1220"/>
                </a:lnTo>
                <a:lnTo>
                  <a:pt x="1203" y="1220"/>
                </a:lnTo>
                <a:lnTo>
                  <a:pt x="1203" y="1218"/>
                </a:lnTo>
                <a:lnTo>
                  <a:pt x="1205" y="1218"/>
                </a:lnTo>
                <a:lnTo>
                  <a:pt x="1205" y="1216"/>
                </a:lnTo>
                <a:lnTo>
                  <a:pt x="1205" y="1216"/>
                </a:lnTo>
                <a:lnTo>
                  <a:pt x="1203" y="1218"/>
                </a:lnTo>
                <a:close/>
                <a:moveTo>
                  <a:pt x="1328" y="1183"/>
                </a:moveTo>
                <a:lnTo>
                  <a:pt x="1328" y="1183"/>
                </a:lnTo>
                <a:lnTo>
                  <a:pt x="1328" y="1185"/>
                </a:lnTo>
                <a:lnTo>
                  <a:pt x="1331" y="1185"/>
                </a:lnTo>
                <a:lnTo>
                  <a:pt x="1333" y="1183"/>
                </a:lnTo>
                <a:lnTo>
                  <a:pt x="1331" y="1183"/>
                </a:lnTo>
                <a:lnTo>
                  <a:pt x="1328" y="1183"/>
                </a:lnTo>
                <a:close/>
                <a:moveTo>
                  <a:pt x="1444" y="1224"/>
                </a:moveTo>
                <a:lnTo>
                  <a:pt x="1444" y="1222"/>
                </a:lnTo>
                <a:lnTo>
                  <a:pt x="1442" y="1220"/>
                </a:lnTo>
                <a:lnTo>
                  <a:pt x="1444" y="1224"/>
                </a:lnTo>
                <a:lnTo>
                  <a:pt x="1446" y="1229"/>
                </a:lnTo>
                <a:lnTo>
                  <a:pt x="1446" y="1231"/>
                </a:lnTo>
                <a:lnTo>
                  <a:pt x="1446" y="1231"/>
                </a:lnTo>
                <a:lnTo>
                  <a:pt x="1444" y="1224"/>
                </a:lnTo>
                <a:close/>
                <a:moveTo>
                  <a:pt x="1540" y="1325"/>
                </a:moveTo>
                <a:lnTo>
                  <a:pt x="1540" y="1327"/>
                </a:lnTo>
                <a:lnTo>
                  <a:pt x="1544" y="1325"/>
                </a:lnTo>
                <a:lnTo>
                  <a:pt x="1548" y="1325"/>
                </a:lnTo>
                <a:lnTo>
                  <a:pt x="1548" y="1323"/>
                </a:lnTo>
                <a:lnTo>
                  <a:pt x="1551" y="1323"/>
                </a:lnTo>
                <a:lnTo>
                  <a:pt x="1551" y="1321"/>
                </a:lnTo>
                <a:lnTo>
                  <a:pt x="1548" y="1321"/>
                </a:lnTo>
                <a:lnTo>
                  <a:pt x="1548" y="1323"/>
                </a:lnTo>
                <a:lnTo>
                  <a:pt x="1546" y="1323"/>
                </a:lnTo>
                <a:lnTo>
                  <a:pt x="1546" y="1323"/>
                </a:lnTo>
                <a:lnTo>
                  <a:pt x="1544" y="1323"/>
                </a:lnTo>
                <a:lnTo>
                  <a:pt x="1542" y="1323"/>
                </a:lnTo>
                <a:lnTo>
                  <a:pt x="1542" y="1323"/>
                </a:lnTo>
                <a:lnTo>
                  <a:pt x="1540" y="1323"/>
                </a:lnTo>
                <a:lnTo>
                  <a:pt x="1540" y="1323"/>
                </a:lnTo>
                <a:lnTo>
                  <a:pt x="1540" y="1325"/>
                </a:lnTo>
                <a:lnTo>
                  <a:pt x="1540" y="1325"/>
                </a:lnTo>
                <a:lnTo>
                  <a:pt x="1540" y="1325"/>
                </a:lnTo>
                <a:close/>
                <a:moveTo>
                  <a:pt x="1553" y="1359"/>
                </a:moveTo>
                <a:lnTo>
                  <a:pt x="1551" y="1357"/>
                </a:lnTo>
                <a:lnTo>
                  <a:pt x="1548" y="1357"/>
                </a:lnTo>
                <a:lnTo>
                  <a:pt x="1548" y="1357"/>
                </a:lnTo>
                <a:lnTo>
                  <a:pt x="1546" y="1357"/>
                </a:lnTo>
                <a:lnTo>
                  <a:pt x="1546" y="1357"/>
                </a:lnTo>
                <a:lnTo>
                  <a:pt x="1548" y="1359"/>
                </a:lnTo>
                <a:lnTo>
                  <a:pt x="1553" y="1359"/>
                </a:lnTo>
                <a:lnTo>
                  <a:pt x="1553" y="1359"/>
                </a:lnTo>
                <a:close/>
                <a:moveTo>
                  <a:pt x="1551" y="1317"/>
                </a:moveTo>
                <a:lnTo>
                  <a:pt x="1548" y="1317"/>
                </a:lnTo>
                <a:lnTo>
                  <a:pt x="1548" y="1319"/>
                </a:lnTo>
                <a:lnTo>
                  <a:pt x="1551" y="1317"/>
                </a:lnTo>
                <a:lnTo>
                  <a:pt x="1551" y="1317"/>
                </a:lnTo>
                <a:close/>
                <a:moveTo>
                  <a:pt x="1559" y="1313"/>
                </a:moveTo>
                <a:lnTo>
                  <a:pt x="1559" y="1313"/>
                </a:lnTo>
                <a:lnTo>
                  <a:pt x="1559" y="1315"/>
                </a:lnTo>
                <a:lnTo>
                  <a:pt x="1561" y="1315"/>
                </a:lnTo>
                <a:lnTo>
                  <a:pt x="1561" y="1315"/>
                </a:lnTo>
                <a:lnTo>
                  <a:pt x="1561" y="1313"/>
                </a:lnTo>
                <a:lnTo>
                  <a:pt x="1563" y="1313"/>
                </a:lnTo>
                <a:lnTo>
                  <a:pt x="1563" y="1313"/>
                </a:lnTo>
                <a:lnTo>
                  <a:pt x="1561" y="1313"/>
                </a:lnTo>
                <a:lnTo>
                  <a:pt x="1559" y="1313"/>
                </a:lnTo>
                <a:close/>
                <a:moveTo>
                  <a:pt x="1553" y="1340"/>
                </a:moveTo>
                <a:lnTo>
                  <a:pt x="1553" y="1340"/>
                </a:lnTo>
                <a:lnTo>
                  <a:pt x="1555" y="1340"/>
                </a:lnTo>
                <a:lnTo>
                  <a:pt x="1555" y="1340"/>
                </a:lnTo>
                <a:lnTo>
                  <a:pt x="1555" y="1340"/>
                </a:lnTo>
                <a:lnTo>
                  <a:pt x="1555" y="1340"/>
                </a:lnTo>
                <a:lnTo>
                  <a:pt x="1553" y="1340"/>
                </a:lnTo>
                <a:lnTo>
                  <a:pt x="1553" y="1340"/>
                </a:lnTo>
                <a:lnTo>
                  <a:pt x="1551" y="1340"/>
                </a:lnTo>
                <a:lnTo>
                  <a:pt x="1551" y="1340"/>
                </a:lnTo>
                <a:lnTo>
                  <a:pt x="1553" y="1340"/>
                </a:lnTo>
                <a:lnTo>
                  <a:pt x="1553" y="1340"/>
                </a:lnTo>
                <a:close/>
                <a:moveTo>
                  <a:pt x="1534" y="1030"/>
                </a:moveTo>
                <a:lnTo>
                  <a:pt x="1532" y="1032"/>
                </a:lnTo>
                <a:lnTo>
                  <a:pt x="1532" y="1032"/>
                </a:lnTo>
                <a:lnTo>
                  <a:pt x="1534" y="1030"/>
                </a:lnTo>
                <a:lnTo>
                  <a:pt x="1534" y="1030"/>
                </a:lnTo>
                <a:close/>
                <a:moveTo>
                  <a:pt x="1536" y="1304"/>
                </a:moveTo>
                <a:lnTo>
                  <a:pt x="1536" y="1304"/>
                </a:lnTo>
                <a:lnTo>
                  <a:pt x="1536" y="1304"/>
                </a:lnTo>
                <a:lnTo>
                  <a:pt x="1534" y="1306"/>
                </a:lnTo>
                <a:lnTo>
                  <a:pt x="1532" y="1306"/>
                </a:lnTo>
                <a:lnTo>
                  <a:pt x="1532" y="1308"/>
                </a:lnTo>
                <a:lnTo>
                  <a:pt x="1532" y="1306"/>
                </a:lnTo>
                <a:lnTo>
                  <a:pt x="1534" y="1306"/>
                </a:lnTo>
                <a:lnTo>
                  <a:pt x="1536" y="1304"/>
                </a:lnTo>
                <a:lnTo>
                  <a:pt x="1538" y="1302"/>
                </a:lnTo>
                <a:lnTo>
                  <a:pt x="1538" y="1300"/>
                </a:lnTo>
                <a:lnTo>
                  <a:pt x="1538" y="1300"/>
                </a:lnTo>
                <a:lnTo>
                  <a:pt x="1536" y="1300"/>
                </a:lnTo>
                <a:lnTo>
                  <a:pt x="1536" y="1300"/>
                </a:lnTo>
                <a:lnTo>
                  <a:pt x="1536" y="1300"/>
                </a:lnTo>
                <a:lnTo>
                  <a:pt x="1536" y="1302"/>
                </a:lnTo>
                <a:lnTo>
                  <a:pt x="1538" y="1302"/>
                </a:lnTo>
                <a:lnTo>
                  <a:pt x="1536" y="1302"/>
                </a:lnTo>
                <a:lnTo>
                  <a:pt x="1536" y="1304"/>
                </a:lnTo>
                <a:close/>
                <a:moveTo>
                  <a:pt x="1559" y="1006"/>
                </a:moveTo>
                <a:lnTo>
                  <a:pt x="1561" y="1004"/>
                </a:lnTo>
                <a:lnTo>
                  <a:pt x="1559" y="1004"/>
                </a:lnTo>
                <a:lnTo>
                  <a:pt x="1557" y="1006"/>
                </a:lnTo>
                <a:lnTo>
                  <a:pt x="1555" y="1009"/>
                </a:lnTo>
                <a:lnTo>
                  <a:pt x="1553" y="1009"/>
                </a:lnTo>
                <a:lnTo>
                  <a:pt x="1551" y="1009"/>
                </a:lnTo>
                <a:lnTo>
                  <a:pt x="1548" y="1009"/>
                </a:lnTo>
                <a:lnTo>
                  <a:pt x="1548" y="1009"/>
                </a:lnTo>
                <a:lnTo>
                  <a:pt x="1546" y="1009"/>
                </a:lnTo>
                <a:lnTo>
                  <a:pt x="1544" y="1009"/>
                </a:lnTo>
                <a:lnTo>
                  <a:pt x="1544" y="1009"/>
                </a:lnTo>
                <a:lnTo>
                  <a:pt x="1544" y="1009"/>
                </a:lnTo>
                <a:lnTo>
                  <a:pt x="1542" y="1009"/>
                </a:lnTo>
                <a:lnTo>
                  <a:pt x="1542" y="1009"/>
                </a:lnTo>
                <a:lnTo>
                  <a:pt x="1542" y="1009"/>
                </a:lnTo>
                <a:lnTo>
                  <a:pt x="1540" y="1009"/>
                </a:lnTo>
                <a:lnTo>
                  <a:pt x="1540" y="1011"/>
                </a:lnTo>
                <a:lnTo>
                  <a:pt x="1540" y="1011"/>
                </a:lnTo>
                <a:lnTo>
                  <a:pt x="1540" y="1011"/>
                </a:lnTo>
                <a:lnTo>
                  <a:pt x="1538" y="1011"/>
                </a:lnTo>
                <a:lnTo>
                  <a:pt x="1536" y="1013"/>
                </a:lnTo>
                <a:lnTo>
                  <a:pt x="1536" y="1013"/>
                </a:lnTo>
                <a:lnTo>
                  <a:pt x="1536" y="1013"/>
                </a:lnTo>
                <a:lnTo>
                  <a:pt x="1536" y="1015"/>
                </a:lnTo>
                <a:lnTo>
                  <a:pt x="1536" y="1015"/>
                </a:lnTo>
                <a:lnTo>
                  <a:pt x="1538" y="1013"/>
                </a:lnTo>
                <a:lnTo>
                  <a:pt x="1538" y="1013"/>
                </a:lnTo>
                <a:lnTo>
                  <a:pt x="1538" y="1013"/>
                </a:lnTo>
                <a:lnTo>
                  <a:pt x="1538" y="1015"/>
                </a:lnTo>
                <a:lnTo>
                  <a:pt x="1538" y="1015"/>
                </a:lnTo>
                <a:lnTo>
                  <a:pt x="1540" y="1015"/>
                </a:lnTo>
                <a:lnTo>
                  <a:pt x="1542" y="1015"/>
                </a:lnTo>
                <a:lnTo>
                  <a:pt x="1546" y="1013"/>
                </a:lnTo>
                <a:lnTo>
                  <a:pt x="1546" y="1013"/>
                </a:lnTo>
                <a:lnTo>
                  <a:pt x="1546" y="1013"/>
                </a:lnTo>
                <a:lnTo>
                  <a:pt x="1553" y="1011"/>
                </a:lnTo>
                <a:lnTo>
                  <a:pt x="1555" y="1011"/>
                </a:lnTo>
                <a:lnTo>
                  <a:pt x="1557" y="1011"/>
                </a:lnTo>
                <a:lnTo>
                  <a:pt x="1559" y="1011"/>
                </a:lnTo>
                <a:lnTo>
                  <a:pt x="1559" y="1009"/>
                </a:lnTo>
                <a:lnTo>
                  <a:pt x="1565" y="1006"/>
                </a:lnTo>
                <a:lnTo>
                  <a:pt x="1565" y="1006"/>
                </a:lnTo>
                <a:lnTo>
                  <a:pt x="1563" y="1006"/>
                </a:lnTo>
                <a:lnTo>
                  <a:pt x="1563" y="1006"/>
                </a:lnTo>
                <a:lnTo>
                  <a:pt x="1561" y="1006"/>
                </a:lnTo>
                <a:lnTo>
                  <a:pt x="1561" y="1006"/>
                </a:lnTo>
                <a:lnTo>
                  <a:pt x="1559" y="1009"/>
                </a:lnTo>
                <a:lnTo>
                  <a:pt x="1559" y="1009"/>
                </a:lnTo>
                <a:lnTo>
                  <a:pt x="1557" y="1009"/>
                </a:lnTo>
                <a:lnTo>
                  <a:pt x="1557" y="1009"/>
                </a:lnTo>
                <a:lnTo>
                  <a:pt x="1557" y="1009"/>
                </a:lnTo>
                <a:lnTo>
                  <a:pt x="1559" y="1006"/>
                </a:lnTo>
                <a:close/>
                <a:moveTo>
                  <a:pt x="1565" y="1310"/>
                </a:moveTo>
                <a:lnTo>
                  <a:pt x="1565" y="1313"/>
                </a:lnTo>
                <a:lnTo>
                  <a:pt x="1565" y="1313"/>
                </a:lnTo>
                <a:lnTo>
                  <a:pt x="1565" y="1313"/>
                </a:lnTo>
                <a:lnTo>
                  <a:pt x="1565" y="1313"/>
                </a:lnTo>
                <a:lnTo>
                  <a:pt x="1567" y="1313"/>
                </a:lnTo>
                <a:lnTo>
                  <a:pt x="1565" y="1313"/>
                </a:lnTo>
                <a:lnTo>
                  <a:pt x="1565" y="1310"/>
                </a:lnTo>
                <a:lnTo>
                  <a:pt x="1565" y="1310"/>
                </a:lnTo>
                <a:lnTo>
                  <a:pt x="1565" y="1310"/>
                </a:lnTo>
                <a:close/>
                <a:moveTo>
                  <a:pt x="1551" y="1304"/>
                </a:moveTo>
                <a:lnTo>
                  <a:pt x="1553" y="1304"/>
                </a:lnTo>
                <a:lnTo>
                  <a:pt x="1553" y="1306"/>
                </a:lnTo>
                <a:lnTo>
                  <a:pt x="1555" y="1306"/>
                </a:lnTo>
                <a:lnTo>
                  <a:pt x="1553" y="1304"/>
                </a:lnTo>
                <a:lnTo>
                  <a:pt x="1553" y="1304"/>
                </a:lnTo>
                <a:lnTo>
                  <a:pt x="1551" y="1304"/>
                </a:lnTo>
                <a:lnTo>
                  <a:pt x="1551" y="1304"/>
                </a:lnTo>
                <a:lnTo>
                  <a:pt x="1551" y="1304"/>
                </a:lnTo>
                <a:lnTo>
                  <a:pt x="1548" y="1304"/>
                </a:lnTo>
                <a:lnTo>
                  <a:pt x="1548" y="1304"/>
                </a:lnTo>
                <a:lnTo>
                  <a:pt x="1548" y="1304"/>
                </a:lnTo>
                <a:lnTo>
                  <a:pt x="1551" y="1304"/>
                </a:lnTo>
                <a:close/>
                <a:moveTo>
                  <a:pt x="1618" y="1455"/>
                </a:moveTo>
                <a:lnTo>
                  <a:pt x="1618" y="1455"/>
                </a:lnTo>
                <a:lnTo>
                  <a:pt x="1618" y="1457"/>
                </a:lnTo>
                <a:lnTo>
                  <a:pt x="1620" y="1457"/>
                </a:lnTo>
                <a:lnTo>
                  <a:pt x="1620" y="1455"/>
                </a:lnTo>
                <a:lnTo>
                  <a:pt x="1620" y="1455"/>
                </a:lnTo>
                <a:lnTo>
                  <a:pt x="1618" y="1453"/>
                </a:lnTo>
                <a:lnTo>
                  <a:pt x="1618" y="1455"/>
                </a:lnTo>
                <a:lnTo>
                  <a:pt x="1618" y="1455"/>
                </a:lnTo>
                <a:lnTo>
                  <a:pt x="1618" y="1455"/>
                </a:lnTo>
                <a:close/>
                <a:moveTo>
                  <a:pt x="1620" y="950"/>
                </a:moveTo>
                <a:lnTo>
                  <a:pt x="1620" y="948"/>
                </a:lnTo>
                <a:lnTo>
                  <a:pt x="1618" y="948"/>
                </a:lnTo>
                <a:lnTo>
                  <a:pt x="1618" y="948"/>
                </a:lnTo>
                <a:lnTo>
                  <a:pt x="1618" y="950"/>
                </a:lnTo>
                <a:lnTo>
                  <a:pt x="1618" y="950"/>
                </a:lnTo>
                <a:lnTo>
                  <a:pt x="1618" y="950"/>
                </a:lnTo>
                <a:lnTo>
                  <a:pt x="1618" y="952"/>
                </a:lnTo>
                <a:lnTo>
                  <a:pt x="1618" y="950"/>
                </a:lnTo>
                <a:lnTo>
                  <a:pt x="1618" y="950"/>
                </a:lnTo>
                <a:lnTo>
                  <a:pt x="1620" y="950"/>
                </a:lnTo>
                <a:lnTo>
                  <a:pt x="1620" y="950"/>
                </a:lnTo>
                <a:lnTo>
                  <a:pt x="1620" y="950"/>
                </a:lnTo>
                <a:close/>
                <a:moveTo>
                  <a:pt x="1613" y="952"/>
                </a:moveTo>
                <a:lnTo>
                  <a:pt x="1613" y="952"/>
                </a:lnTo>
                <a:lnTo>
                  <a:pt x="1613" y="952"/>
                </a:lnTo>
                <a:lnTo>
                  <a:pt x="1613" y="952"/>
                </a:lnTo>
                <a:lnTo>
                  <a:pt x="1613" y="952"/>
                </a:lnTo>
                <a:lnTo>
                  <a:pt x="1613" y="952"/>
                </a:lnTo>
                <a:lnTo>
                  <a:pt x="1613" y="952"/>
                </a:lnTo>
                <a:lnTo>
                  <a:pt x="1613" y="952"/>
                </a:lnTo>
                <a:close/>
                <a:moveTo>
                  <a:pt x="1532" y="1298"/>
                </a:moveTo>
                <a:lnTo>
                  <a:pt x="1532" y="1298"/>
                </a:lnTo>
                <a:lnTo>
                  <a:pt x="1532" y="1300"/>
                </a:lnTo>
                <a:lnTo>
                  <a:pt x="1532" y="1300"/>
                </a:lnTo>
                <a:lnTo>
                  <a:pt x="1534" y="1300"/>
                </a:lnTo>
                <a:lnTo>
                  <a:pt x="1536" y="1300"/>
                </a:lnTo>
                <a:lnTo>
                  <a:pt x="1534" y="1300"/>
                </a:lnTo>
                <a:lnTo>
                  <a:pt x="1534" y="1298"/>
                </a:lnTo>
                <a:lnTo>
                  <a:pt x="1532" y="1298"/>
                </a:lnTo>
                <a:lnTo>
                  <a:pt x="1532" y="1298"/>
                </a:lnTo>
                <a:lnTo>
                  <a:pt x="1532" y="1298"/>
                </a:lnTo>
                <a:close/>
                <a:moveTo>
                  <a:pt x="1586" y="1000"/>
                </a:moveTo>
                <a:lnTo>
                  <a:pt x="1586" y="1000"/>
                </a:lnTo>
                <a:lnTo>
                  <a:pt x="1584" y="1000"/>
                </a:lnTo>
                <a:lnTo>
                  <a:pt x="1584" y="1000"/>
                </a:lnTo>
                <a:lnTo>
                  <a:pt x="1582" y="1000"/>
                </a:lnTo>
                <a:lnTo>
                  <a:pt x="1582" y="1002"/>
                </a:lnTo>
                <a:lnTo>
                  <a:pt x="1582" y="1002"/>
                </a:lnTo>
                <a:lnTo>
                  <a:pt x="1586" y="1000"/>
                </a:lnTo>
                <a:close/>
                <a:moveTo>
                  <a:pt x="1574" y="998"/>
                </a:moveTo>
                <a:lnTo>
                  <a:pt x="1574" y="998"/>
                </a:lnTo>
                <a:lnTo>
                  <a:pt x="1574" y="998"/>
                </a:lnTo>
                <a:lnTo>
                  <a:pt x="1574" y="998"/>
                </a:lnTo>
                <a:lnTo>
                  <a:pt x="1574" y="1000"/>
                </a:lnTo>
                <a:lnTo>
                  <a:pt x="1574" y="1000"/>
                </a:lnTo>
                <a:lnTo>
                  <a:pt x="1574" y="998"/>
                </a:lnTo>
                <a:close/>
                <a:moveTo>
                  <a:pt x="1576" y="996"/>
                </a:moveTo>
                <a:lnTo>
                  <a:pt x="1576" y="996"/>
                </a:lnTo>
                <a:lnTo>
                  <a:pt x="1576" y="996"/>
                </a:lnTo>
                <a:lnTo>
                  <a:pt x="1576" y="998"/>
                </a:lnTo>
                <a:lnTo>
                  <a:pt x="1574" y="998"/>
                </a:lnTo>
                <a:lnTo>
                  <a:pt x="1574" y="1000"/>
                </a:lnTo>
                <a:lnTo>
                  <a:pt x="1576" y="1000"/>
                </a:lnTo>
                <a:lnTo>
                  <a:pt x="1576" y="1000"/>
                </a:lnTo>
                <a:lnTo>
                  <a:pt x="1576" y="996"/>
                </a:lnTo>
                <a:close/>
                <a:moveTo>
                  <a:pt x="1569" y="1313"/>
                </a:moveTo>
                <a:lnTo>
                  <a:pt x="1569" y="1315"/>
                </a:lnTo>
                <a:lnTo>
                  <a:pt x="1569" y="1315"/>
                </a:lnTo>
                <a:lnTo>
                  <a:pt x="1569" y="1313"/>
                </a:lnTo>
                <a:lnTo>
                  <a:pt x="1569" y="1313"/>
                </a:lnTo>
                <a:lnTo>
                  <a:pt x="1567" y="1313"/>
                </a:lnTo>
                <a:lnTo>
                  <a:pt x="1567" y="1313"/>
                </a:lnTo>
                <a:lnTo>
                  <a:pt x="1567" y="1313"/>
                </a:lnTo>
                <a:lnTo>
                  <a:pt x="1569" y="1313"/>
                </a:lnTo>
                <a:close/>
                <a:moveTo>
                  <a:pt x="1595" y="1002"/>
                </a:moveTo>
                <a:lnTo>
                  <a:pt x="1595" y="1002"/>
                </a:lnTo>
                <a:lnTo>
                  <a:pt x="1592" y="1000"/>
                </a:lnTo>
                <a:lnTo>
                  <a:pt x="1592" y="1000"/>
                </a:lnTo>
                <a:lnTo>
                  <a:pt x="1592" y="1002"/>
                </a:lnTo>
                <a:lnTo>
                  <a:pt x="1592" y="1002"/>
                </a:lnTo>
                <a:lnTo>
                  <a:pt x="1590" y="1002"/>
                </a:lnTo>
                <a:lnTo>
                  <a:pt x="1592" y="1002"/>
                </a:lnTo>
                <a:lnTo>
                  <a:pt x="1595" y="1002"/>
                </a:lnTo>
                <a:close/>
                <a:moveTo>
                  <a:pt x="1534" y="1015"/>
                </a:moveTo>
                <a:lnTo>
                  <a:pt x="1532" y="1015"/>
                </a:lnTo>
                <a:lnTo>
                  <a:pt x="1534" y="1015"/>
                </a:lnTo>
                <a:lnTo>
                  <a:pt x="1534" y="1015"/>
                </a:lnTo>
                <a:lnTo>
                  <a:pt x="1534" y="1015"/>
                </a:lnTo>
                <a:lnTo>
                  <a:pt x="1534" y="1015"/>
                </a:lnTo>
                <a:lnTo>
                  <a:pt x="1534" y="1013"/>
                </a:lnTo>
                <a:lnTo>
                  <a:pt x="1534" y="1013"/>
                </a:lnTo>
                <a:lnTo>
                  <a:pt x="1534" y="1015"/>
                </a:lnTo>
                <a:close/>
                <a:moveTo>
                  <a:pt x="2334" y="174"/>
                </a:moveTo>
                <a:lnTo>
                  <a:pt x="2332" y="174"/>
                </a:lnTo>
                <a:lnTo>
                  <a:pt x="2330" y="174"/>
                </a:lnTo>
                <a:lnTo>
                  <a:pt x="2328" y="176"/>
                </a:lnTo>
                <a:lnTo>
                  <a:pt x="2328" y="183"/>
                </a:lnTo>
                <a:lnTo>
                  <a:pt x="2330" y="187"/>
                </a:lnTo>
                <a:lnTo>
                  <a:pt x="2330" y="189"/>
                </a:lnTo>
                <a:lnTo>
                  <a:pt x="2332" y="189"/>
                </a:lnTo>
                <a:lnTo>
                  <a:pt x="2334" y="185"/>
                </a:lnTo>
                <a:lnTo>
                  <a:pt x="2334" y="180"/>
                </a:lnTo>
                <a:lnTo>
                  <a:pt x="2334" y="176"/>
                </a:lnTo>
                <a:lnTo>
                  <a:pt x="2334" y="174"/>
                </a:lnTo>
                <a:close/>
                <a:moveTo>
                  <a:pt x="2343" y="277"/>
                </a:moveTo>
                <a:lnTo>
                  <a:pt x="2353" y="277"/>
                </a:lnTo>
                <a:lnTo>
                  <a:pt x="2355" y="277"/>
                </a:lnTo>
                <a:lnTo>
                  <a:pt x="2355" y="273"/>
                </a:lnTo>
                <a:lnTo>
                  <a:pt x="2351" y="273"/>
                </a:lnTo>
                <a:lnTo>
                  <a:pt x="2349" y="271"/>
                </a:lnTo>
                <a:lnTo>
                  <a:pt x="2349" y="269"/>
                </a:lnTo>
                <a:lnTo>
                  <a:pt x="2347" y="266"/>
                </a:lnTo>
                <a:lnTo>
                  <a:pt x="2345" y="266"/>
                </a:lnTo>
                <a:lnTo>
                  <a:pt x="2340" y="269"/>
                </a:lnTo>
                <a:lnTo>
                  <a:pt x="2338" y="266"/>
                </a:lnTo>
                <a:lnTo>
                  <a:pt x="2334" y="269"/>
                </a:lnTo>
                <a:lnTo>
                  <a:pt x="2334" y="271"/>
                </a:lnTo>
                <a:lnTo>
                  <a:pt x="2334" y="275"/>
                </a:lnTo>
                <a:lnTo>
                  <a:pt x="2336" y="277"/>
                </a:lnTo>
                <a:lnTo>
                  <a:pt x="2343" y="277"/>
                </a:lnTo>
                <a:close/>
                <a:moveTo>
                  <a:pt x="2338" y="248"/>
                </a:moveTo>
                <a:lnTo>
                  <a:pt x="2338" y="237"/>
                </a:lnTo>
                <a:lnTo>
                  <a:pt x="2336" y="229"/>
                </a:lnTo>
                <a:lnTo>
                  <a:pt x="2334" y="227"/>
                </a:lnTo>
                <a:lnTo>
                  <a:pt x="2332" y="227"/>
                </a:lnTo>
                <a:lnTo>
                  <a:pt x="2332" y="231"/>
                </a:lnTo>
                <a:lnTo>
                  <a:pt x="2332" y="235"/>
                </a:lnTo>
                <a:lnTo>
                  <a:pt x="2336" y="248"/>
                </a:lnTo>
                <a:lnTo>
                  <a:pt x="2338" y="248"/>
                </a:lnTo>
                <a:close/>
                <a:moveTo>
                  <a:pt x="2347" y="134"/>
                </a:moveTo>
                <a:lnTo>
                  <a:pt x="2353" y="130"/>
                </a:lnTo>
                <a:lnTo>
                  <a:pt x="2355" y="126"/>
                </a:lnTo>
                <a:lnTo>
                  <a:pt x="2355" y="124"/>
                </a:lnTo>
                <a:lnTo>
                  <a:pt x="2347" y="122"/>
                </a:lnTo>
                <a:lnTo>
                  <a:pt x="2338" y="124"/>
                </a:lnTo>
                <a:lnTo>
                  <a:pt x="2332" y="126"/>
                </a:lnTo>
                <a:lnTo>
                  <a:pt x="2330" y="128"/>
                </a:lnTo>
                <a:lnTo>
                  <a:pt x="2332" y="132"/>
                </a:lnTo>
                <a:lnTo>
                  <a:pt x="2338" y="132"/>
                </a:lnTo>
                <a:lnTo>
                  <a:pt x="2347" y="134"/>
                </a:lnTo>
                <a:close/>
                <a:moveTo>
                  <a:pt x="2349" y="193"/>
                </a:moveTo>
                <a:lnTo>
                  <a:pt x="2345" y="197"/>
                </a:lnTo>
                <a:lnTo>
                  <a:pt x="2345" y="197"/>
                </a:lnTo>
                <a:lnTo>
                  <a:pt x="2345" y="199"/>
                </a:lnTo>
                <a:lnTo>
                  <a:pt x="2347" y="199"/>
                </a:lnTo>
                <a:lnTo>
                  <a:pt x="2351" y="197"/>
                </a:lnTo>
                <a:lnTo>
                  <a:pt x="2353" y="195"/>
                </a:lnTo>
                <a:lnTo>
                  <a:pt x="2351" y="193"/>
                </a:lnTo>
                <a:lnTo>
                  <a:pt x="2349" y="191"/>
                </a:lnTo>
                <a:lnTo>
                  <a:pt x="2349" y="193"/>
                </a:lnTo>
                <a:close/>
                <a:moveTo>
                  <a:pt x="2202" y="396"/>
                </a:moveTo>
                <a:lnTo>
                  <a:pt x="2202" y="398"/>
                </a:lnTo>
                <a:lnTo>
                  <a:pt x="2202" y="401"/>
                </a:lnTo>
                <a:lnTo>
                  <a:pt x="2202" y="401"/>
                </a:lnTo>
                <a:lnTo>
                  <a:pt x="2202" y="401"/>
                </a:lnTo>
                <a:lnTo>
                  <a:pt x="2204" y="401"/>
                </a:lnTo>
                <a:lnTo>
                  <a:pt x="2206" y="401"/>
                </a:lnTo>
                <a:lnTo>
                  <a:pt x="2215" y="398"/>
                </a:lnTo>
                <a:lnTo>
                  <a:pt x="2223" y="398"/>
                </a:lnTo>
                <a:lnTo>
                  <a:pt x="2225" y="401"/>
                </a:lnTo>
                <a:lnTo>
                  <a:pt x="2227" y="401"/>
                </a:lnTo>
                <a:lnTo>
                  <a:pt x="2227" y="401"/>
                </a:lnTo>
                <a:lnTo>
                  <a:pt x="2229" y="401"/>
                </a:lnTo>
                <a:lnTo>
                  <a:pt x="2231" y="398"/>
                </a:lnTo>
                <a:lnTo>
                  <a:pt x="2234" y="396"/>
                </a:lnTo>
                <a:lnTo>
                  <a:pt x="2240" y="396"/>
                </a:lnTo>
                <a:lnTo>
                  <a:pt x="2240" y="394"/>
                </a:lnTo>
                <a:lnTo>
                  <a:pt x="2240" y="394"/>
                </a:lnTo>
                <a:lnTo>
                  <a:pt x="2240" y="394"/>
                </a:lnTo>
                <a:lnTo>
                  <a:pt x="2238" y="392"/>
                </a:lnTo>
                <a:lnTo>
                  <a:pt x="2240" y="392"/>
                </a:lnTo>
                <a:lnTo>
                  <a:pt x="2240" y="392"/>
                </a:lnTo>
                <a:lnTo>
                  <a:pt x="2240" y="392"/>
                </a:lnTo>
                <a:lnTo>
                  <a:pt x="2240" y="390"/>
                </a:lnTo>
                <a:lnTo>
                  <a:pt x="2240" y="388"/>
                </a:lnTo>
                <a:lnTo>
                  <a:pt x="2240" y="388"/>
                </a:lnTo>
                <a:lnTo>
                  <a:pt x="2236" y="388"/>
                </a:lnTo>
                <a:lnTo>
                  <a:pt x="2236" y="388"/>
                </a:lnTo>
                <a:lnTo>
                  <a:pt x="2236" y="386"/>
                </a:lnTo>
                <a:lnTo>
                  <a:pt x="2234" y="386"/>
                </a:lnTo>
                <a:lnTo>
                  <a:pt x="2225" y="388"/>
                </a:lnTo>
                <a:lnTo>
                  <a:pt x="2221" y="390"/>
                </a:lnTo>
                <a:lnTo>
                  <a:pt x="2217" y="390"/>
                </a:lnTo>
                <a:lnTo>
                  <a:pt x="2213" y="390"/>
                </a:lnTo>
                <a:lnTo>
                  <a:pt x="2211" y="390"/>
                </a:lnTo>
                <a:lnTo>
                  <a:pt x="2208" y="390"/>
                </a:lnTo>
                <a:lnTo>
                  <a:pt x="2206" y="390"/>
                </a:lnTo>
                <a:lnTo>
                  <a:pt x="2206" y="392"/>
                </a:lnTo>
                <a:lnTo>
                  <a:pt x="2206" y="394"/>
                </a:lnTo>
                <a:lnTo>
                  <a:pt x="2204" y="396"/>
                </a:lnTo>
                <a:lnTo>
                  <a:pt x="2202" y="396"/>
                </a:lnTo>
                <a:close/>
                <a:moveTo>
                  <a:pt x="2405" y="1208"/>
                </a:moveTo>
                <a:lnTo>
                  <a:pt x="2405" y="1208"/>
                </a:lnTo>
                <a:lnTo>
                  <a:pt x="2405" y="1210"/>
                </a:lnTo>
                <a:lnTo>
                  <a:pt x="2403" y="1212"/>
                </a:lnTo>
                <a:lnTo>
                  <a:pt x="2401" y="1216"/>
                </a:lnTo>
                <a:lnTo>
                  <a:pt x="2399" y="1216"/>
                </a:lnTo>
                <a:lnTo>
                  <a:pt x="2397" y="1216"/>
                </a:lnTo>
                <a:lnTo>
                  <a:pt x="2399" y="1218"/>
                </a:lnTo>
                <a:lnTo>
                  <a:pt x="2399" y="1218"/>
                </a:lnTo>
                <a:lnTo>
                  <a:pt x="2401" y="1216"/>
                </a:lnTo>
                <a:lnTo>
                  <a:pt x="2405" y="1214"/>
                </a:lnTo>
                <a:lnTo>
                  <a:pt x="2408" y="1212"/>
                </a:lnTo>
                <a:lnTo>
                  <a:pt x="2408" y="1210"/>
                </a:lnTo>
                <a:lnTo>
                  <a:pt x="2408" y="1208"/>
                </a:lnTo>
                <a:lnTo>
                  <a:pt x="2408" y="1208"/>
                </a:lnTo>
                <a:lnTo>
                  <a:pt x="2408" y="1208"/>
                </a:lnTo>
                <a:lnTo>
                  <a:pt x="2405" y="1208"/>
                </a:lnTo>
                <a:close/>
                <a:moveTo>
                  <a:pt x="1856" y="390"/>
                </a:moveTo>
                <a:lnTo>
                  <a:pt x="1859" y="390"/>
                </a:lnTo>
                <a:lnTo>
                  <a:pt x="1861" y="390"/>
                </a:lnTo>
                <a:lnTo>
                  <a:pt x="1861" y="390"/>
                </a:lnTo>
                <a:lnTo>
                  <a:pt x="1856" y="388"/>
                </a:lnTo>
                <a:lnTo>
                  <a:pt x="1854" y="388"/>
                </a:lnTo>
                <a:lnTo>
                  <a:pt x="1852" y="388"/>
                </a:lnTo>
                <a:lnTo>
                  <a:pt x="1852" y="390"/>
                </a:lnTo>
                <a:lnTo>
                  <a:pt x="1852" y="390"/>
                </a:lnTo>
                <a:lnTo>
                  <a:pt x="1852" y="390"/>
                </a:lnTo>
                <a:lnTo>
                  <a:pt x="1856" y="390"/>
                </a:lnTo>
                <a:close/>
                <a:moveTo>
                  <a:pt x="1831" y="386"/>
                </a:moveTo>
                <a:lnTo>
                  <a:pt x="1831" y="386"/>
                </a:lnTo>
                <a:lnTo>
                  <a:pt x="1833" y="386"/>
                </a:lnTo>
                <a:lnTo>
                  <a:pt x="1833" y="384"/>
                </a:lnTo>
                <a:lnTo>
                  <a:pt x="1833" y="384"/>
                </a:lnTo>
                <a:lnTo>
                  <a:pt x="1833" y="384"/>
                </a:lnTo>
                <a:lnTo>
                  <a:pt x="1833" y="382"/>
                </a:lnTo>
                <a:lnTo>
                  <a:pt x="1833" y="380"/>
                </a:lnTo>
                <a:lnTo>
                  <a:pt x="1831" y="380"/>
                </a:lnTo>
                <a:lnTo>
                  <a:pt x="1829" y="380"/>
                </a:lnTo>
                <a:lnTo>
                  <a:pt x="1827" y="382"/>
                </a:lnTo>
                <a:lnTo>
                  <a:pt x="1827" y="384"/>
                </a:lnTo>
                <a:lnTo>
                  <a:pt x="1825" y="384"/>
                </a:lnTo>
                <a:lnTo>
                  <a:pt x="1827" y="384"/>
                </a:lnTo>
                <a:lnTo>
                  <a:pt x="1827" y="384"/>
                </a:lnTo>
                <a:lnTo>
                  <a:pt x="1831" y="386"/>
                </a:lnTo>
                <a:close/>
                <a:moveTo>
                  <a:pt x="2410" y="1204"/>
                </a:moveTo>
                <a:lnTo>
                  <a:pt x="2412" y="1204"/>
                </a:lnTo>
                <a:lnTo>
                  <a:pt x="2412" y="1204"/>
                </a:lnTo>
                <a:lnTo>
                  <a:pt x="2414" y="1201"/>
                </a:lnTo>
                <a:lnTo>
                  <a:pt x="2414" y="1199"/>
                </a:lnTo>
                <a:lnTo>
                  <a:pt x="2412" y="1199"/>
                </a:lnTo>
                <a:lnTo>
                  <a:pt x="2412" y="1199"/>
                </a:lnTo>
                <a:lnTo>
                  <a:pt x="2412" y="1201"/>
                </a:lnTo>
                <a:lnTo>
                  <a:pt x="2410" y="1201"/>
                </a:lnTo>
                <a:lnTo>
                  <a:pt x="2408" y="1201"/>
                </a:lnTo>
                <a:lnTo>
                  <a:pt x="2408" y="1204"/>
                </a:lnTo>
                <a:lnTo>
                  <a:pt x="2408" y="1206"/>
                </a:lnTo>
                <a:lnTo>
                  <a:pt x="2408" y="1206"/>
                </a:lnTo>
                <a:lnTo>
                  <a:pt x="2410" y="1204"/>
                </a:lnTo>
                <a:close/>
                <a:moveTo>
                  <a:pt x="2259" y="1390"/>
                </a:moveTo>
                <a:lnTo>
                  <a:pt x="2257" y="1390"/>
                </a:lnTo>
                <a:lnTo>
                  <a:pt x="2255" y="1390"/>
                </a:lnTo>
                <a:lnTo>
                  <a:pt x="2255" y="1390"/>
                </a:lnTo>
                <a:lnTo>
                  <a:pt x="2255" y="1390"/>
                </a:lnTo>
                <a:lnTo>
                  <a:pt x="2255" y="1392"/>
                </a:lnTo>
                <a:lnTo>
                  <a:pt x="2257" y="1390"/>
                </a:lnTo>
                <a:lnTo>
                  <a:pt x="2257" y="1390"/>
                </a:lnTo>
                <a:lnTo>
                  <a:pt x="2259" y="1392"/>
                </a:lnTo>
                <a:lnTo>
                  <a:pt x="2259" y="1390"/>
                </a:lnTo>
                <a:lnTo>
                  <a:pt x="2259" y="1390"/>
                </a:lnTo>
                <a:lnTo>
                  <a:pt x="2259" y="1390"/>
                </a:lnTo>
                <a:close/>
                <a:moveTo>
                  <a:pt x="2351" y="1206"/>
                </a:moveTo>
                <a:lnTo>
                  <a:pt x="2349" y="1206"/>
                </a:lnTo>
                <a:lnTo>
                  <a:pt x="2349" y="1206"/>
                </a:lnTo>
                <a:lnTo>
                  <a:pt x="2347" y="1208"/>
                </a:lnTo>
                <a:lnTo>
                  <a:pt x="2349" y="1210"/>
                </a:lnTo>
                <a:lnTo>
                  <a:pt x="2349" y="1212"/>
                </a:lnTo>
                <a:lnTo>
                  <a:pt x="2349" y="1212"/>
                </a:lnTo>
                <a:lnTo>
                  <a:pt x="2351" y="1210"/>
                </a:lnTo>
                <a:lnTo>
                  <a:pt x="2351" y="1210"/>
                </a:lnTo>
                <a:lnTo>
                  <a:pt x="2351" y="1208"/>
                </a:lnTo>
                <a:lnTo>
                  <a:pt x="2351" y="1208"/>
                </a:lnTo>
                <a:lnTo>
                  <a:pt x="2351" y="1206"/>
                </a:lnTo>
                <a:close/>
                <a:moveTo>
                  <a:pt x="2347" y="1222"/>
                </a:moveTo>
                <a:lnTo>
                  <a:pt x="2345" y="1222"/>
                </a:lnTo>
                <a:lnTo>
                  <a:pt x="2345" y="1222"/>
                </a:lnTo>
                <a:lnTo>
                  <a:pt x="2345" y="1222"/>
                </a:lnTo>
                <a:lnTo>
                  <a:pt x="2347" y="1224"/>
                </a:lnTo>
                <a:lnTo>
                  <a:pt x="2349" y="1222"/>
                </a:lnTo>
                <a:lnTo>
                  <a:pt x="2349" y="1220"/>
                </a:lnTo>
                <a:lnTo>
                  <a:pt x="2347" y="1222"/>
                </a:lnTo>
                <a:close/>
                <a:moveTo>
                  <a:pt x="2361" y="562"/>
                </a:moveTo>
                <a:lnTo>
                  <a:pt x="2366" y="562"/>
                </a:lnTo>
                <a:lnTo>
                  <a:pt x="2366" y="562"/>
                </a:lnTo>
                <a:lnTo>
                  <a:pt x="2370" y="560"/>
                </a:lnTo>
                <a:lnTo>
                  <a:pt x="2372" y="558"/>
                </a:lnTo>
                <a:lnTo>
                  <a:pt x="2376" y="556"/>
                </a:lnTo>
                <a:lnTo>
                  <a:pt x="2378" y="554"/>
                </a:lnTo>
                <a:lnTo>
                  <a:pt x="2382" y="552"/>
                </a:lnTo>
                <a:lnTo>
                  <a:pt x="2387" y="552"/>
                </a:lnTo>
                <a:lnTo>
                  <a:pt x="2391" y="552"/>
                </a:lnTo>
                <a:lnTo>
                  <a:pt x="2391" y="552"/>
                </a:lnTo>
                <a:lnTo>
                  <a:pt x="2393" y="549"/>
                </a:lnTo>
                <a:lnTo>
                  <a:pt x="2395" y="549"/>
                </a:lnTo>
                <a:lnTo>
                  <a:pt x="2397" y="547"/>
                </a:lnTo>
                <a:lnTo>
                  <a:pt x="2397" y="547"/>
                </a:lnTo>
                <a:lnTo>
                  <a:pt x="2399" y="545"/>
                </a:lnTo>
                <a:lnTo>
                  <a:pt x="2399" y="545"/>
                </a:lnTo>
                <a:lnTo>
                  <a:pt x="2399" y="545"/>
                </a:lnTo>
                <a:lnTo>
                  <a:pt x="2399" y="543"/>
                </a:lnTo>
                <a:lnTo>
                  <a:pt x="2399" y="543"/>
                </a:lnTo>
                <a:lnTo>
                  <a:pt x="2399" y="541"/>
                </a:lnTo>
                <a:lnTo>
                  <a:pt x="2401" y="541"/>
                </a:lnTo>
                <a:lnTo>
                  <a:pt x="2403" y="541"/>
                </a:lnTo>
                <a:lnTo>
                  <a:pt x="2403" y="541"/>
                </a:lnTo>
                <a:lnTo>
                  <a:pt x="2405" y="541"/>
                </a:lnTo>
                <a:lnTo>
                  <a:pt x="2408" y="539"/>
                </a:lnTo>
                <a:lnTo>
                  <a:pt x="2408" y="537"/>
                </a:lnTo>
                <a:lnTo>
                  <a:pt x="2408" y="537"/>
                </a:lnTo>
                <a:lnTo>
                  <a:pt x="2408" y="535"/>
                </a:lnTo>
                <a:lnTo>
                  <a:pt x="2408" y="535"/>
                </a:lnTo>
                <a:lnTo>
                  <a:pt x="2410" y="535"/>
                </a:lnTo>
                <a:lnTo>
                  <a:pt x="2412" y="535"/>
                </a:lnTo>
                <a:lnTo>
                  <a:pt x="2412" y="533"/>
                </a:lnTo>
                <a:lnTo>
                  <a:pt x="2412" y="533"/>
                </a:lnTo>
                <a:lnTo>
                  <a:pt x="2412" y="533"/>
                </a:lnTo>
                <a:lnTo>
                  <a:pt x="2412" y="533"/>
                </a:lnTo>
                <a:lnTo>
                  <a:pt x="2408" y="531"/>
                </a:lnTo>
                <a:lnTo>
                  <a:pt x="2410" y="531"/>
                </a:lnTo>
                <a:lnTo>
                  <a:pt x="2410" y="531"/>
                </a:lnTo>
                <a:lnTo>
                  <a:pt x="2410" y="531"/>
                </a:lnTo>
                <a:lnTo>
                  <a:pt x="2410" y="528"/>
                </a:lnTo>
                <a:lnTo>
                  <a:pt x="2410" y="528"/>
                </a:lnTo>
                <a:lnTo>
                  <a:pt x="2410" y="528"/>
                </a:lnTo>
                <a:lnTo>
                  <a:pt x="2410" y="528"/>
                </a:lnTo>
                <a:lnTo>
                  <a:pt x="2408" y="528"/>
                </a:lnTo>
                <a:lnTo>
                  <a:pt x="2408" y="526"/>
                </a:lnTo>
                <a:lnTo>
                  <a:pt x="2408" y="526"/>
                </a:lnTo>
                <a:lnTo>
                  <a:pt x="2410" y="526"/>
                </a:lnTo>
                <a:lnTo>
                  <a:pt x="2410" y="526"/>
                </a:lnTo>
                <a:lnTo>
                  <a:pt x="2410" y="524"/>
                </a:lnTo>
                <a:lnTo>
                  <a:pt x="2410" y="524"/>
                </a:lnTo>
                <a:lnTo>
                  <a:pt x="2410" y="522"/>
                </a:lnTo>
                <a:lnTo>
                  <a:pt x="2410" y="522"/>
                </a:lnTo>
                <a:lnTo>
                  <a:pt x="2410" y="522"/>
                </a:lnTo>
                <a:lnTo>
                  <a:pt x="2408" y="522"/>
                </a:lnTo>
                <a:lnTo>
                  <a:pt x="2408" y="522"/>
                </a:lnTo>
                <a:lnTo>
                  <a:pt x="2405" y="520"/>
                </a:lnTo>
                <a:lnTo>
                  <a:pt x="2403" y="520"/>
                </a:lnTo>
                <a:lnTo>
                  <a:pt x="2401" y="520"/>
                </a:lnTo>
                <a:lnTo>
                  <a:pt x="2397" y="522"/>
                </a:lnTo>
                <a:lnTo>
                  <a:pt x="2399" y="520"/>
                </a:lnTo>
                <a:lnTo>
                  <a:pt x="2401" y="518"/>
                </a:lnTo>
                <a:lnTo>
                  <a:pt x="2399" y="518"/>
                </a:lnTo>
                <a:lnTo>
                  <a:pt x="2399" y="518"/>
                </a:lnTo>
                <a:lnTo>
                  <a:pt x="2399" y="518"/>
                </a:lnTo>
                <a:lnTo>
                  <a:pt x="2399" y="516"/>
                </a:lnTo>
                <a:lnTo>
                  <a:pt x="2399" y="516"/>
                </a:lnTo>
                <a:lnTo>
                  <a:pt x="2395" y="518"/>
                </a:lnTo>
                <a:lnTo>
                  <a:pt x="2393" y="518"/>
                </a:lnTo>
                <a:lnTo>
                  <a:pt x="2393" y="516"/>
                </a:lnTo>
                <a:lnTo>
                  <a:pt x="2395" y="516"/>
                </a:lnTo>
                <a:lnTo>
                  <a:pt x="2395" y="514"/>
                </a:lnTo>
                <a:lnTo>
                  <a:pt x="2395" y="512"/>
                </a:lnTo>
                <a:lnTo>
                  <a:pt x="2395" y="512"/>
                </a:lnTo>
                <a:lnTo>
                  <a:pt x="2395" y="512"/>
                </a:lnTo>
                <a:lnTo>
                  <a:pt x="2395" y="510"/>
                </a:lnTo>
                <a:lnTo>
                  <a:pt x="2393" y="510"/>
                </a:lnTo>
                <a:lnTo>
                  <a:pt x="2393" y="512"/>
                </a:lnTo>
                <a:lnTo>
                  <a:pt x="2391" y="510"/>
                </a:lnTo>
                <a:lnTo>
                  <a:pt x="2389" y="510"/>
                </a:lnTo>
                <a:lnTo>
                  <a:pt x="2389" y="510"/>
                </a:lnTo>
                <a:lnTo>
                  <a:pt x="2391" y="508"/>
                </a:lnTo>
                <a:lnTo>
                  <a:pt x="2391" y="505"/>
                </a:lnTo>
                <a:lnTo>
                  <a:pt x="2393" y="503"/>
                </a:lnTo>
                <a:lnTo>
                  <a:pt x="2395" y="503"/>
                </a:lnTo>
                <a:lnTo>
                  <a:pt x="2397" y="503"/>
                </a:lnTo>
                <a:lnTo>
                  <a:pt x="2397" y="503"/>
                </a:lnTo>
                <a:lnTo>
                  <a:pt x="2395" y="503"/>
                </a:lnTo>
                <a:lnTo>
                  <a:pt x="2393" y="503"/>
                </a:lnTo>
                <a:lnTo>
                  <a:pt x="2391" y="503"/>
                </a:lnTo>
                <a:lnTo>
                  <a:pt x="2389" y="505"/>
                </a:lnTo>
                <a:lnTo>
                  <a:pt x="2387" y="505"/>
                </a:lnTo>
                <a:lnTo>
                  <a:pt x="2384" y="505"/>
                </a:lnTo>
                <a:lnTo>
                  <a:pt x="2382" y="505"/>
                </a:lnTo>
                <a:lnTo>
                  <a:pt x="2380" y="505"/>
                </a:lnTo>
                <a:lnTo>
                  <a:pt x="2380" y="505"/>
                </a:lnTo>
                <a:lnTo>
                  <a:pt x="2380" y="503"/>
                </a:lnTo>
                <a:lnTo>
                  <a:pt x="2380" y="501"/>
                </a:lnTo>
                <a:lnTo>
                  <a:pt x="2378" y="501"/>
                </a:lnTo>
                <a:lnTo>
                  <a:pt x="2376" y="499"/>
                </a:lnTo>
                <a:lnTo>
                  <a:pt x="2376" y="499"/>
                </a:lnTo>
                <a:lnTo>
                  <a:pt x="2372" y="499"/>
                </a:lnTo>
                <a:lnTo>
                  <a:pt x="2370" y="499"/>
                </a:lnTo>
                <a:lnTo>
                  <a:pt x="2368" y="501"/>
                </a:lnTo>
                <a:lnTo>
                  <a:pt x="2370" y="505"/>
                </a:lnTo>
                <a:lnTo>
                  <a:pt x="2370" y="505"/>
                </a:lnTo>
                <a:lnTo>
                  <a:pt x="2370" y="508"/>
                </a:lnTo>
                <a:lnTo>
                  <a:pt x="2368" y="508"/>
                </a:lnTo>
                <a:lnTo>
                  <a:pt x="2366" y="508"/>
                </a:lnTo>
                <a:lnTo>
                  <a:pt x="2364" y="510"/>
                </a:lnTo>
                <a:lnTo>
                  <a:pt x="2364" y="508"/>
                </a:lnTo>
                <a:lnTo>
                  <a:pt x="2361" y="508"/>
                </a:lnTo>
                <a:lnTo>
                  <a:pt x="2361" y="508"/>
                </a:lnTo>
                <a:lnTo>
                  <a:pt x="2359" y="508"/>
                </a:lnTo>
                <a:lnTo>
                  <a:pt x="2359" y="508"/>
                </a:lnTo>
                <a:lnTo>
                  <a:pt x="2357" y="510"/>
                </a:lnTo>
                <a:lnTo>
                  <a:pt x="2355" y="512"/>
                </a:lnTo>
                <a:lnTo>
                  <a:pt x="2355" y="512"/>
                </a:lnTo>
                <a:lnTo>
                  <a:pt x="2353" y="512"/>
                </a:lnTo>
                <a:lnTo>
                  <a:pt x="2353" y="512"/>
                </a:lnTo>
                <a:lnTo>
                  <a:pt x="2353" y="512"/>
                </a:lnTo>
                <a:lnTo>
                  <a:pt x="2353" y="512"/>
                </a:lnTo>
                <a:lnTo>
                  <a:pt x="2349" y="510"/>
                </a:lnTo>
                <a:lnTo>
                  <a:pt x="2349" y="508"/>
                </a:lnTo>
                <a:lnTo>
                  <a:pt x="2345" y="508"/>
                </a:lnTo>
                <a:lnTo>
                  <a:pt x="2343" y="508"/>
                </a:lnTo>
                <a:lnTo>
                  <a:pt x="2343" y="508"/>
                </a:lnTo>
                <a:lnTo>
                  <a:pt x="2343" y="510"/>
                </a:lnTo>
                <a:lnTo>
                  <a:pt x="2345" y="514"/>
                </a:lnTo>
                <a:lnTo>
                  <a:pt x="2345" y="516"/>
                </a:lnTo>
                <a:lnTo>
                  <a:pt x="2345" y="516"/>
                </a:lnTo>
                <a:lnTo>
                  <a:pt x="2345" y="518"/>
                </a:lnTo>
                <a:lnTo>
                  <a:pt x="2345" y="518"/>
                </a:lnTo>
                <a:lnTo>
                  <a:pt x="2345" y="518"/>
                </a:lnTo>
                <a:lnTo>
                  <a:pt x="2345" y="518"/>
                </a:lnTo>
                <a:lnTo>
                  <a:pt x="2343" y="514"/>
                </a:lnTo>
                <a:lnTo>
                  <a:pt x="2340" y="512"/>
                </a:lnTo>
                <a:lnTo>
                  <a:pt x="2338" y="510"/>
                </a:lnTo>
                <a:lnTo>
                  <a:pt x="2336" y="508"/>
                </a:lnTo>
                <a:lnTo>
                  <a:pt x="2336" y="508"/>
                </a:lnTo>
                <a:lnTo>
                  <a:pt x="2334" y="508"/>
                </a:lnTo>
                <a:lnTo>
                  <a:pt x="2334" y="508"/>
                </a:lnTo>
                <a:lnTo>
                  <a:pt x="2332" y="508"/>
                </a:lnTo>
                <a:lnTo>
                  <a:pt x="2332" y="510"/>
                </a:lnTo>
                <a:lnTo>
                  <a:pt x="2330" y="510"/>
                </a:lnTo>
                <a:lnTo>
                  <a:pt x="2328" y="510"/>
                </a:lnTo>
                <a:lnTo>
                  <a:pt x="2326" y="512"/>
                </a:lnTo>
                <a:lnTo>
                  <a:pt x="2326" y="512"/>
                </a:lnTo>
                <a:lnTo>
                  <a:pt x="2326" y="516"/>
                </a:lnTo>
                <a:lnTo>
                  <a:pt x="2326" y="516"/>
                </a:lnTo>
                <a:lnTo>
                  <a:pt x="2326" y="518"/>
                </a:lnTo>
                <a:lnTo>
                  <a:pt x="2326" y="518"/>
                </a:lnTo>
                <a:lnTo>
                  <a:pt x="2324" y="516"/>
                </a:lnTo>
                <a:lnTo>
                  <a:pt x="2324" y="516"/>
                </a:lnTo>
                <a:lnTo>
                  <a:pt x="2322" y="514"/>
                </a:lnTo>
                <a:lnTo>
                  <a:pt x="2320" y="514"/>
                </a:lnTo>
                <a:lnTo>
                  <a:pt x="2317" y="510"/>
                </a:lnTo>
                <a:lnTo>
                  <a:pt x="2317" y="510"/>
                </a:lnTo>
                <a:lnTo>
                  <a:pt x="2315" y="510"/>
                </a:lnTo>
                <a:lnTo>
                  <a:pt x="2313" y="510"/>
                </a:lnTo>
                <a:lnTo>
                  <a:pt x="2313" y="512"/>
                </a:lnTo>
                <a:lnTo>
                  <a:pt x="2313" y="514"/>
                </a:lnTo>
                <a:lnTo>
                  <a:pt x="2313" y="516"/>
                </a:lnTo>
                <a:lnTo>
                  <a:pt x="2313" y="518"/>
                </a:lnTo>
                <a:lnTo>
                  <a:pt x="2311" y="520"/>
                </a:lnTo>
                <a:lnTo>
                  <a:pt x="2311" y="522"/>
                </a:lnTo>
                <a:lnTo>
                  <a:pt x="2311" y="522"/>
                </a:lnTo>
                <a:lnTo>
                  <a:pt x="2309" y="522"/>
                </a:lnTo>
                <a:lnTo>
                  <a:pt x="2309" y="520"/>
                </a:lnTo>
                <a:lnTo>
                  <a:pt x="2309" y="520"/>
                </a:lnTo>
                <a:lnTo>
                  <a:pt x="2307" y="520"/>
                </a:lnTo>
                <a:lnTo>
                  <a:pt x="2307" y="520"/>
                </a:lnTo>
                <a:lnTo>
                  <a:pt x="2305" y="522"/>
                </a:lnTo>
                <a:lnTo>
                  <a:pt x="2303" y="524"/>
                </a:lnTo>
                <a:lnTo>
                  <a:pt x="2303" y="524"/>
                </a:lnTo>
                <a:lnTo>
                  <a:pt x="2303" y="524"/>
                </a:lnTo>
                <a:lnTo>
                  <a:pt x="2303" y="524"/>
                </a:lnTo>
                <a:lnTo>
                  <a:pt x="2303" y="526"/>
                </a:lnTo>
                <a:lnTo>
                  <a:pt x="2303" y="528"/>
                </a:lnTo>
                <a:lnTo>
                  <a:pt x="2301" y="528"/>
                </a:lnTo>
                <a:lnTo>
                  <a:pt x="2301" y="528"/>
                </a:lnTo>
                <a:lnTo>
                  <a:pt x="2301" y="524"/>
                </a:lnTo>
                <a:lnTo>
                  <a:pt x="2299" y="524"/>
                </a:lnTo>
                <a:lnTo>
                  <a:pt x="2299" y="524"/>
                </a:lnTo>
                <a:lnTo>
                  <a:pt x="2296" y="524"/>
                </a:lnTo>
                <a:lnTo>
                  <a:pt x="2296" y="524"/>
                </a:lnTo>
                <a:lnTo>
                  <a:pt x="2299" y="524"/>
                </a:lnTo>
                <a:lnTo>
                  <a:pt x="2299" y="522"/>
                </a:lnTo>
                <a:lnTo>
                  <a:pt x="2299" y="522"/>
                </a:lnTo>
                <a:lnTo>
                  <a:pt x="2299" y="522"/>
                </a:lnTo>
                <a:lnTo>
                  <a:pt x="2296" y="522"/>
                </a:lnTo>
                <a:lnTo>
                  <a:pt x="2296" y="522"/>
                </a:lnTo>
                <a:lnTo>
                  <a:pt x="2296" y="520"/>
                </a:lnTo>
                <a:lnTo>
                  <a:pt x="2296" y="520"/>
                </a:lnTo>
                <a:lnTo>
                  <a:pt x="2294" y="520"/>
                </a:lnTo>
                <a:lnTo>
                  <a:pt x="2294" y="518"/>
                </a:lnTo>
                <a:lnTo>
                  <a:pt x="2296" y="518"/>
                </a:lnTo>
                <a:lnTo>
                  <a:pt x="2296" y="518"/>
                </a:lnTo>
                <a:lnTo>
                  <a:pt x="2299" y="518"/>
                </a:lnTo>
                <a:lnTo>
                  <a:pt x="2299" y="514"/>
                </a:lnTo>
                <a:lnTo>
                  <a:pt x="2299" y="514"/>
                </a:lnTo>
                <a:lnTo>
                  <a:pt x="2299" y="514"/>
                </a:lnTo>
                <a:lnTo>
                  <a:pt x="2296" y="512"/>
                </a:lnTo>
                <a:lnTo>
                  <a:pt x="2296" y="512"/>
                </a:lnTo>
                <a:lnTo>
                  <a:pt x="2296" y="512"/>
                </a:lnTo>
                <a:lnTo>
                  <a:pt x="2299" y="512"/>
                </a:lnTo>
                <a:lnTo>
                  <a:pt x="2299" y="512"/>
                </a:lnTo>
                <a:lnTo>
                  <a:pt x="2294" y="510"/>
                </a:lnTo>
                <a:lnTo>
                  <a:pt x="2292" y="508"/>
                </a:lnTo>
                <a:lnTo>
                  <a:pt x="2290" y="505"/>
                </a:lnTo>
                <a:lnTo>
                  <a:pt x="2290" y="505"/>
                </a:lnTo>
                <a:lnTo>
                  <a:pt x="2286" y="503"/>
                </a:lnTo>
                <a:lnTo>
                  <a:pt x="2284" y="503"/>
                </a:lnTo>
                <a:lnTo>
                  <a:pt x="2282" y="501"/>
                </a:lnTo>
                <a:lnTo>
                  <a:pt x="2282" y="501"/>
                </a:lnTo>
                <a:lnTo>
                  <a:pt x="2278" y="501"/>
                </a:lnTo>
                <a:lnTo>
                  <a:pt x="2276" y="501"/>
                </a:lnTo>
                <a:lnTo>
                  <a:pt x="2276" y="501"/>
                </a:lnTo>
                <a:lnTo>
                  <a:pt x="2273" y="503"/>
                </a:lnTo>
                <a:lnTo>
                  <a:pt x="2273" y="503"/>
                </a:lnTo>
                <a:lnTo>
                  <a:pt x="2273" y="503"/>
                </a:lnTo>
                <a:lnTo>
                  <a:pt x="2276" y="503"/>
                </a:lnTo>
                <a:lnTo>
                  <a:pt x="2278" y="503"/>
                </a:lnTo>
                <a:lnTo>
                  <a:pt x="2280" y="503"/>
                </a:lnTo>
                <a:lnTo>
                  <a:pt x="2280" y="503"/>
                </a:lnTo>
                <a:lnTo>
                  <a:pt x="2280" y="505"/>
                </a:lnTo>
                <a:lnTo>
                  <a:pt x="2282" y="505"/>
                </a:lnTo>
                <a:lnTo>
                  <a:pt x="2282" y="505"/>
                </a:lnTo>
                <a:lnTo>
                  <a:pt x="2282" y="505"/>
                </a:lnTo>
                <a:lnTo>
                  <a:pt x="2278" y="505"/>
                </a:lnTo>
                <a:lnTo>
                  <a:pt x="2276" y="505"/>
                </a:lnTo>
                <a:lnTo>
                  <a:pt x="2276" y="505"/>
                </a:lnTo>
                <a:lnTo>
                  <a:pt x="2276" y="508"/>
                </a:lnTo>
                <a:lnTo>
                  <a:pt x="2276" y="508"/>
                </a:lnTo>
                <a:lnTo>
                  <a:pt x="2278" y="508"/>
                </a:lnTo>
                <a:lnTo>
                  <a:pt x="2282" y="510"/>
                </a:lnTo>
                <a:lnTo>
                  <a:pt x="2282" y="510"/>
                </a:lnTo>
                <a:lnTo>
                  <a:pt x="2284" y="512"/>
                </a:lnTo>
                <a:lnTo>
                  <a:pt x="2282" y="514"/>
                </a:lnTo>
                <a:lnTo>
                  <a:pt x="2282" y="514"/>
                </a:lnTo>
                <a:lnTo>
                  <a:pt x="2282" y="514"/>
                </a:lnTo>
                <a:lnTo>
                  <a:pt x="2280" y="514"/>
                </a:lnTo>
                <a:lnTo>
                  <a:pt x="2280" y="514"/>
                </a:lnTo>
                <a:lnTo>
                  <a:pt x="2280" y="514"/>
                </a:lnTo>
                <a:lnTo>
                  <a:pt x="2280" y="512"/>
                </a:lnTo>
                <a:lnTo>
                  <a:pt x="2280" y="512"/>
                </a:lnTo>
                <a:lnTo>
                  <a:pt x="2280" y="512"/>
                </a:lnTo>
                <a:lnTo>
                  <a:pt x="2278" y="510"/>
                </a:lnTo>
                <a:lnTo>
                  <a:pt x="2278" y="512"/>
                </a:lnTo>
                <a:lnTo>
                  <a:pt x="2278" y="512"/>
                </a:lnTo>
                <a:lnTo>
                  <a:pt x="2276" y="512"/>
                </a:lnTo>
                <a:lnTo>
                  <a:pt x="2273" y="512"/>
                </a:lnTo>
                <a:lnTo>
                  <a:pt x="2273" y="512"/>
                </a:lnTo>
                <a:lnTo>
                  <a:pt x="2273" y="512"/>
                </a:lnTo>
                <a:lnTo>
                  <a:pt x="2273" y="510"/>
                </a:lnTo>
                <a:lnTo>
                  <a:pt x="2273" y="510"/>
                </a:lnTo>
                <a:lnTo>
                  <a:pt x="2269" y="508"/>
                </a:lnTo>
                <a:lnTo>
                  <a:pt x="2269" y="508"/>
                </a:lnTo>
                <a:lnTo>
                  <a:pt x="2267" y="508"/>
                </a:lnTo>
                <a:lnTo>
                  <a:pt x="2267" y="508"/>
                </a:lnTo>
                <a:lnTo>
                  <a:pt x="2267" y="508"/>
                </a:lnTo>
                <a:lnTo>
                  <a:pt x="2267" y="510"/>
                </a:lnTo>
                <a:lnTo>
                  <a:pt x="2265" y="510"/>
                </a:lnTo>
                <a:lnTo>
                  <a:pt x="2265" y="510"/>
                </a:lnTo>
                <a:lnTo>
                  <a:pt x="2267" y="510"/>
                </a:lnTo>
                <a:lnTo>
                  <a:pt x="2269" y="512"/>
                </a:lnTo>
                <a:lnTo>
                  <a:pt x="2267" y="512"/>
                </a:lnTo>
                <a:lnTo>
                  <a:pt x="2263" y="510"/>
                </a:lnTo>
                <a:lnTo>
                  <a:pt x="2263" y="510"/>
                </a:lnTo>
                <a:lnTo>
                  <a:pt x="2263" y="510"/>
                </a:lnTo>
                <a:lnTo>
                  <a:pt x="2263" y="512"/>
                </a:lnTo>
                <a:lnTo>
                  <a:pt x="2263" y="512"/>
                </a:lnTo>
                <a:lnTo>
                  <a:pt x="2265" y="512"/>
                </a:lnTo>
                <a:lnTo>
                  <a:pt x="2267" y="514"/>
                </a:lnTo>
                <a:lnTo>
                  <a:pt x="2263" y="514"/>
                </a:lnTo>
                <a:lnTo>
                  <a:pt x="2263" y="514"/>
                </a:lnTo>
                <a:lnTo>
                  <a:pt x="2263" y="516"/>
                </a:lnTo>
                <a:lnTo>
                  <a:pt x="2263" y="516"/>
                </a:lnTo>
                <a:lnTo>
                  <a:pt x="2265" y="516"/>
                </a:lnTo>
                <a:lnTo>
                  <a:pt x="2267" y="518"/>
                </a:lnTo>
                <a:lnTo>
                  <a:pt x="2269" y="518"/>
                </a:lnTo>
                <a:lnTo>
                  <a:pt x="2271" y="518"/>
                </a:lnTo>
                <a:lnTo>
                  <a:pt x="2269" y="518"/>
                </a:lnTo>
                <a:lnTo>
                  <a:pt x="2267" y="518"/>
                </a:lnTo>
                <a:lnTo>
                  <a:pt x="2265" y="520"/>
                </a:lnTo>
                <a:lnTo>
                  <a:pt x="2261" y="518"/>
                </a:lnTo>
                <a:lnTo>
                  <a:pt x="2259" y="516"/>
                </a:lnTo>
                <a:lnTo>
                  <a:pt x="2259" y="516"/>
                </a:lnTo>
                <a:lnTo>
                  <a:pt x="2259" y="518"/>
                </a:lnTo>
                <a:lnTo>
                  <a:pt x="2259" y="518"/>
                </a:lnTo>
                <a:lnTo>
                  <a:pt x="2259" y="518"/>
                </a:lnTo>
                <a:lnTo>
                  <a:pt x="2261" y="520"/>
                </a:lnTo>
                <a:lnTo>
                  <a:pt x="2261" y="520"/>
                </a:lnTo>
                <a:lnTo>
                  <a:pt x="2263" y="522"/>
                </a:lnTo>
                <a:lnTo>
                  <a:pt x="2261" y="522"/>
                </a:lnTo>
                <a:lnTo>
                  <a:pt x="2259" y="520"/>
                </a:lnTo>
                <a:lnTo>
                  <a:pt x="2257" y="520"/>
                </a:lnTo>
                <a:lnTo>
                  <a:pt x="2255" y="520"/>
                </a:lnTo>
                <a:lnTo>
                  <a:pt x="2252" y="522"/>
                </a:lnTo>
                <a:lnTo>
                  <a:pt x="2252" y="524"/>
                </a:lnTo>
                <a:lnTo>
                  <a:pt x="2257" y="524"/>
                </a:lnTo>
                <a:lnTo>
                  <a:pt x="2259" y="524"/>
                </a:lnTo>
                <a:lnTo>
                  <a:pt x="2261" y="526"/>
                </a:lnTo>
                <a:lnTo>
                  <a:pt x="2263" y="524"/>
                </a:lnTo>
                <a:lnTo>
                  <a:pt x="2265" y="524"/>
                </a:lnTo>
                <a:lnTo>
                  <a:pt x="2273" y="522"/>
                </a:lnTo>
                <a:lnTo>
                  <a:pt x="2276" y="522"/>
                </a:lnTo>
                <a:lnTo>
                  <a:pt x="2278" y="522"/>
                </a:lnTo>
                <a:lnTo>
                  <a:pt x="2280" y="522"/>
                </a:lnTo>
                <a:lnTo>
                  <a:pt x="2284" y="522"/>
                </a:lnTo>
                <a:lnTo>
                  <a:pt x="2284" y="524"/>
                </a:lnTo>
                <a:lnTo>
                  <a:pt x="2288" y="524"/>
                </a:lnTo>
                <a:lnTo>
                  <a:pt x="2292" y="524"/>
                </a:lnTo>
                <a:lnTo>
                  <a:pt x="2290" y="524"/>
                </a:lnTo>
                <a:lnTo>
                  <a:pt x="2290" y="526"/>
                </a:lnTo>
                <a:lnTo>
                  <a:pt x="2286" y="526"/>
                </a:lnTo>
                <a:lnTo>
                  <a:pt x="2284" y="528"/>
                </a:lnTo>
                <a:lnTo>
                  <a:pt x="2282" y="531"/>
                </a:lnTo>
                <a:lnTo>
                  <a:pt x="2282" y="531"/>
                </a:lnTo>
                <a:lnTo>
                  <a:pt x="2284" y="531"/>
                </a:lnTo>
                <a:lnTo>
                  <a:pt x="2288" y="533"/>
                </a:lnTo>
                <a:lnTo>
                  <a:pt x="2288" y="533"/>
                </a:lnTo>
                <a:lnTo>
                  <a:pt x="2292" y="531"/>
                </a:lnTo>
                <a:lnTo>
                  <a:pt x="2292" y="531"/>
                </a:lnTo>
                <a:lnTo>
                  <a:pt x="2292" y="533"/>
                </a:lnTo>
                <a:lnTo>
                  <a:pt x="2292" y="533"/>
                </a:lnTo>
                <a:lnTo>
                  <a:pt x="2290" y="535"/>
                </a:lnTo>
                <a:lnTo>
                  <a:pt x="2284" y="535"/>
                </a:lnTo>
                <a:lnTo>
                  <a:pt x="2282" y="535"/>
                </a:lnTo>
                <a:lnTo>
                  <a:pt x="2280" y="535"/>
                </a:lnTo>
                <a:lnTo>
                  <a:pt x="2280" y="535"/>
                </a:lnTo>
                <a:lnTo>
                  <a:pt x="2278" y="535"/>
                </a:lnTo>
                <a:lnTo>
                  <a:pt x="2278" y="535"/>
                </a:lnTo>
                <a:lnTo>
                  <a:pt x="2278" y="535"/>
                </a:lnTo>
                <a:lnTo>
                  <a:pt x="2276" y="535"/>
                </a:lnTo>
                <a:lnTo>
                  <a:pt x="2273" y="537"/>
                </a:lnTo>
                <a:lnTo>
                  <a:pt x="2273" y="535"/>
                </a:lnTo>
                <a:lnTo>
                  <a:pt x="2271" y="535"/>
                </a:lnTo>
                <a:lnTo>
                  <a:pt x="2271" y="535"/>
                </a:lnTo>
                <a:lnTo>
                  <a:pt x="2269" y="537"/>
                </a:lnTo>
                <a:lnTo>
                  <a:pt x="2269" y="537"/>
                </a:lnTo>
                <a:lnTo>
                  <a:pt x="2267" y="537"/>
                </a:lnTo>
                <a:lnTo>
                  <a:pt x="2265" y="537"/>
                </a:lnTo>
                <a:lnTo>
                  <a:pt x="2263" y="537"/>
                </a:lnTo>
                <a:lnTo>
                  <a:pt x="2261" y="537"/>
                </a:lnTo>
                <a:lnTo>
                  <a:pt x="2261" y="537"/>
                </a:lnTo>
                <a:lnTo>
                  <a:pt x="2259" y="539"/>
                </a:lnTo>
                <a:lnTo>
                  <a:pt x="2261" y="539"/>
                </a:lnTo>
                <a:lnTo>
                  <a:pt x="2261" y="541"/>
                </a:lnTo>
                <a:lnTo>
                  <a:pt x="2261" y="541"/>
                </a:lnTo>
                <a:lnTo>
                  <a:pt x="2263" y="541"/>
                </a:lnTo>
                <a:lnTo>
                  <a:pt x="2265" y="541"/>
                </a:lnTo>
                <a:lnTo>
                  <a:pt x="2267" y="539"/>
                </a:lnTo>
                <a:lnTo>
                  <a:pt x="2269" y="539"/>
                </a:lnTo>
                <a:lnTo>
                  <a:pt x="2278" y="541"/>
                </a:lnTo>
                <a:lnTo>
                  <a:pt x="2282" y="539"/>
                </a:lnTo>
                <a:lnTo>
                  <a:pt x="2284" y="541"/>
                </a:lnTo>
                <a:lnTo>
                  <a:pt x="2286" y="541"/>
                </a:lnTo>
                <a:lnTo>
                  <a:pt x="2286" y="541"/>
                </a:lnTo>
                <a:lnTo>
                  <a:pt x="2284" y="543"/>
                </a:lnTo>
                <a:lnTo>
                  <a:pt x="2284" y="543"/>
                </a:lnTo>
                <a:lnTo>
                  <a:pt x="2284" y="545"/>
                </a:lnTo>
                <a:lnTo>
                  <a:pt x="2286" y="545"/>
                </a:lnTo>
                <a:lnTo>
                  <a:pt x="2286" y="545"/>
                </a:lnTo>
                <a:lnTo>
                  <a:pt x="2288" y="545"/>
                </a:lnTo>
                <a:lnTo>
                  <a:pt x="2290" y="545"/>
                </a:lnTo>
                <a:lnTo>
                  <a:pt x="2294" y="543"/>
                </a:lnTo>
                <a:lnTo>
                  <a:pt x="2294" y="543"/>
                </a:lnTo>
                <a:lnTo>
                  <a:pt x="2294" y="543"/>
                </a:lnTo>
                <a:lnTo>
                  <a:pt x="2294" y="543"/>
                </a:lnTo>
                <a:lnTo>
                  <a:pt x="2292" y="545"/>
                </a:lnTo>
                <a:lnTo>
                  <a:pt x="2290" y="547"/>
                </a:lnTo>
                <a:lnTo>
                  <a:pt x="2288" y="547"/>
                </a:lnTo>
                <a:lnTo>
                  <a:pt x="2288" y="549"/>
                </a:lnTo>
                <a:lnTo>
                  <a:pt x="2290" y="549"/>
                </a:lnTo>
                <a:lnTo>
                  <a:pt x="2290" y="549"/>
                </a:lnTo>
                <a:lnTo>
                  <a:pt x="2288" y="549"/>
                </a:lnTo>
                <a:lnTo>
                  <a:pt x="2288" y="552"/>
                </a:lnTo>
                <a:lnTo>
                  <a:pt x="2288" y="552"/>
                </a:lnTo>
                <a:lnTo>
                  <a:pt x="2290" y="552"/>
                </a:lnTo>
                <a:lnTo>
                  <a:pt x="2294" y="549"/>
                </a:lnTo>
                <a:lnTo>
                  <a:pt x="2294" y="549"/>
                </a:lnTo>
                <a:lnTo>
                  <a:pt x="2296" y="549"/>
                </a:lnTo>
                <a:lnTo>
                  <a:pt x="2294" y="549"/>
                </a:lnTo>
                <a:lnTo>
                  <a:pt x="2294" y="549"/>
                </a:lnTo>
                <a:lnTo>
                  <a:pt x="2292" y="552"/>
                </a:lnTo>
                <a:lnTo>
                  <a:pt x="2292" y="552"/>
                </a:lnTo>
                <a:lnTo>
                  <a:pt x="2292" y="554"/>
                </a:lnTo>
                <a:lnTo>
                  <a:pt x="2290" y="554"/>
                </a:lnTo>
                <a:lnTo>
                  <a:pt x="2290" y="554"/>
                </a:lnTo>
                <a:lnTo>
                  <a:pt x="2288" y="556"/>
                </a:lnTo>
                <a:lnTo>
                  <a:pt x="2288" y="556"/>
                </a:lnTo>
                <a:lnTo>
                  <a:pt x="2286" y="558"/>
                </a:lnTo>
                <a:lnTo>
                  <a:pt x="2282" y="558"/>
                </a:lnTo>
                <a:lnTo>
                  <a:pt x="2282" y="558"/>
                </a:lnTo>
                <a:lnTo>
                  <a:pt x="2280" y="558"/>
                </a:lnTo>
                <a:lnTo>
                  <a:pt x="2280" y="556"/>
                </a:lnTo>
                <a:lnTo>
                  <a:pt x="2280" y="556"/>
                </a:lnTo>
                <a:lnTo>
                  <a:pt x="2278" y="558"/>
                </a:lnTo>
                <a:lnTo>
                  <a:pt x="2278" y="558"/>
                </a:lnTo>
                <a:lnTo>
                  <a:pt x="2278" y="560"/>
                </a:lnTo>
                <a:lnTo>
                  <a:pt x="2280" y="562"/>
                </a:lnTo>
                <a:lnTo>
                  <a:pt x="2280" y="562"/>
                </a:lnTo>
                <a:lnTo>
                  <a:pt x="2280" y="562"/>
                </a:lnTo>
                <a:lnTo>
                  <a:pt x="2284" y="562"/>
                </a:lnTo>
                <a:lnTo>
                  <a:pt x="2296" y="562"/>
                </a:lnTo>
                <a:lnTo>
                  <a:pt x="2299" y="562"/>
                </a:lnTo>
                <a:lnTo>
                  <a:pt x="2301" y="560"/>
                </a:lnTo>
                <a:lnTo>
                  <a:pt x="2301" y="560"/>
                </a:lnTo>
                <a:lnTo>
                  <a:pt x="2303" y="560"/>
                </a:lnTo>
                <a:lnTo>
                  <a:pt x="2303" y="560"/>
                </a:lnTo>
                <a:lnTo>
                  <a:pt x="2301" y="560"/>
                </a:lnTo>
                <a:lnTo>
                  <a:pt x="2301" y="560"/>
                </a:lnTo>
                <a:lnTo>
                  <a:pt x="2303" y="562"/>
                </a:lnTo>
                <a:lnTo>
                  <a:pt x="2305" y="562"/>
                </a:lnTo>
                <a:lnTo>
                  <a:pt x="2307" y="562"/>
                </a:lnTo>
                <a:lnTo>
                  <a:pt x="2307" y="564"/>
                </a:lnTo>
                <a:lnTo>
                  <a:pt x="2309" y="564"/>
                </a:lnTo>
                <a:lnTo>
                  <a:pt x="2309" y="564"/>
                </a:lnTo>
                <a:lnTo>
                  <a:pt x="2311" y="562"/>
                </a:lnTo>
                <a:lnTo>
                  <a:pt x="2311" y="562"/>
                </a:lnTo>
                <a:lnTo>
                  <a:pt x="2313" y="564"/>
                </a:lnTo>
                <a:lnTo>
                  <a:pt x="2313" y="564"/>
                </a:lnTo>
                <a:lnTo>
                  <a:pt x="2311" y="564"/>
                </a:lnTo>
                <a:lnTo>
                  <a:pt x="2311" y="564"/>
                </a:lnTo>
                <a:lnTo>
                  <a:pt x="2311" y="564"/>
                </a:lnTo>
                <a:lnTo>
                  <a:pt x="2311" y="564"/>
                </a:lnTo>
                <a:lnTo>
                  <a:pt x="2311" y="566"/>
                </a:lnTo>
                <a:lnTo>
                  <a:pt x="2311" y="566"/>
                </a:lnTo>
                <a:lnTo>
                  <a:pt x="2315" y="568"/>
                </a:lnTo>
                <a:lnTo>
                  <a:pt x="2320" y="568"/>
                </a:lnTo>
                <a:lnTo>
                  <a:pt x="2322" y="568"/>
                </a:lnTo>
                <a:lnTo>
                  <a:pt x="2326" y="570"/>
                </a:lnTo>
                <a:lnTo>
                  <a:pt x="2328" y="570"/>
                </a:lnTo>
                <a:lnTo>
                  <a:pt x="2338" y="572"/>
                </a:lnTo>
                <a:lnTo>
                  <a:pt x="2343" y="570"/>
                </a:lnTo>
                <a:lnTo>
                  <a:pt x="2345" y="570"/>
                </a:lnTo>
                <a:lnTo>
                  <a:pt x="2343" y="568"/>
                </a:lnTo>
                <a:lnTo>
                  <a:pt x="2343" y="568"/>
                </a:lnTo>
                <a:lnTo>
                  <a:pt x="2343" y="568"/>
                </a:lnTo>
                <a:lnTo>
                  <a:pt x="2345" y="568"/>
                </a:lnTo>
                <a:lnTo>
                  <a:pt x="2345" y="570"/>
                </a:lnTo>
                <a:lnTo>
                  <a:pt x="2347" y="570"/>
                </a:lnTo>
                <a:lnTo>
                  <a:pt x="2347" y="568"/>
                </a:lnTo>
                <a:lnTo>
                  <a:pt x="2349" y="568"/>
                </a:lnTo>
                <a:lnTo>
                  <a:pt x="2349" y="566"/>
                </a:lnTo>
                <a:lnTo>
                  <a:pt x="2349" y="566"/>
                </a:lnTo>
                <a:lnTo>
                  <a:pt x="2349" y="566"/>
                </a:lnTo>
                <a:lnTo>
                  <a:pt x="2349" y="566"/>
                </a:lnTo>
                <a:lnTo>
                  <a:pt x="2349" y="564"/>
                </a:lnTo>
                <a:lnTo>
                  <a:pt x="2353" y="564"/>
                </a:lnTo>
                <a:lnTo>
                  <a:pt x="2359" y="562"/>
                </a:lnTo>
                <a:lnTo>
                  <a:pt x="2361" y="562"/>
                </a:lnTo>
                <a:close/>
                <a:moveTo>
                  <a:pt x="1869" y="1635"/>
                </a:moveTo>
                <a:lnTo>
                  <a:pt x="1869" y="1635"/>
                </a:lnTo>
                <a:lnTo>
                  <a:pt x="1873" y="1633"/>
                </a:lnTo>
                <a:lnTo>
                  <a:pt x="1873" y="1633"/>
                </a:lnTo>
                <a:lnTo>
                  <a:pt x="1873" y="1631"/>
                </a:lnTo>
                <a:lnTo>
                  <a:pt x="1873" y="1631"/>
                </a:lnTo>
                <a:lnTo>
                  <a:pt x="1871" y="1631"/>
                </a:lnTo>
                <a:lnTo>
                  <a:pt x="1869" y="1633"/>
                </a:lnTo>
                <a:lnTo>
                  <a:pt x="1869" y="1633"/>
                </a:lnTo>
                <a:lnTo>
                  <a:pt x="1869" y="1633"/>
                </a:lnTo>
                <a:lnTo>
                  <a:pt x="1869" y="1635"/>
                </a:lnTo>
                <a:lnTo>
                  <a:pt x="1869" y="1635"/>
                </a:lnTo>
                <a:close/>
                <a:moveTo>
                  <a:pt x="1871" y="419"/>
                </a:moveTo>
                <a:lnTo>
                  <a:pt x="1873" y="417"/>
                </a:lnTo>
                <a:lnTo>
                  <a:pt x="1873" y="417"/>
                </a:lnTo>
                <a:lnTo>
                  <a:pt x="1873" y="417"/>
                </a:lnTo>
                <a:lnTo>
                  <a:pt x="1869" y="415"/>
                </a:lnTo>
                <a:lnTo>
                  <a:pt x="1867" y="415"/>
                </a:lnTo>
                <a:lnTo>
                  <a:pt x="1865" y="415"/>
                </a:lnTo>
                <a:lnTo>
                  <a:pt x="1865" y="417"/>
                </a:lnTo>
                <a:lnTo>
                  <a:pt x="1865" y="417"/>
                </a:lnTo>
                <a:lnTo>
                  <a:pt x="1865" y="419"/>
                </a:lnTo>
                <a:lnTo>
                  <a:pt x="1865" y="422"/>
                </a:lnTo>
                <a:lnTo>
                  <a:pt x="1865" y="424"/>
                </a:lnTo>
                <a:lnTo>
                  <a:pt x="1867" y="426"/>
                </a:lnTo>
                <a:lnTo>
                  <a:pt x="1867" y="426"/>
                </a:lnTo>
                <a:lnTo>
                  <a:pt x="1869" y="424"/>
                </a:lnTo>
                <a:lnTo>
                  <a:pt x="1869" y="424"/>
                </a:lnTo>
                <a:lnTo>
                  <a:pt x="1869" y="424"/>
                </a:lnTo>
                <a:lnTo>
                  <a:pt x="1869" y="422"/>
                </a:lnTo>
                <a:lnTo>
                  <a:pt x="1871" y="419"/>
                </a:lnTo>
                <a:close/>
                <a:moveTo>
                  <a:pt x="2255" y="1413"/>
                </a:moveTo>
                <a:lnTo>
                  <a:pt x="2252" y="1415"/>
                </a:lnTo>
                <a:lnTo>
                  <a:pt x="2252" y="1415"/>
                </a:lnTo>
                <a:lnTo>
                  <a:pt x="2252" y="1415"/>
                </a:lnTo>
                <a:lnTo>
                  <a:pt x="2255" y="1417"/>
                </a:lnTo>
                <a:lnTo>
                  <a:pt x="2255" y="1417"/>
                </a:lnTo>
                <a:lnTo>
                  <a:pt x="2255" y="1417"/>
                </a:lnTo>
                <a:lnTo>
                  <a:pt x="2257" y="1415"/>
                </a:lnTo>
                <a:lnTo>
                  <a:pt x="2255" y="1413"/>
                </a:lnTo>
                <a:lnTo>
                  <a:pt x="2255" y="1413"/>
                </a:lnTo>
                <a:close/>
                <a:moveTo>
                  <a:pt x="2267" y="1411"/>
                </a:moveTo>
                <a:lnTo>
                  <a:pt x="2265" y="1411"/>
                </a:lnTo>
                <a:lnTo>
                  <a:pt x="2265" y="1409"/>
                </a:lnTo>
                <a:lnTo>
                  <a:pt x="2263" y="1409"/>
                </a:lnTo>
                <a:lnTo>
                  <a:pt x="2263" y="1409"/>
                </a:lnTo>
                <a:lnTo>
                  <a:pt x="2263" y="1411"/>
                </a:lnTo>
                <a:lnTo>
                  <a:pt x="2263" y="1411"/>
                </a:lnTo>
                <a:lnTo>
                  <a:pt x="2263" y="1413"/>
                </a:lnTo>
                <a:lnTo>
                  <a:pt x="2265" y="1415"/>
                </a:lnTo>
                <a:lnTo>
                  <a:pt x="2265" y="1415"/>
                </a:lnTo>
                <a:lnTo>
                  <a:pt x="2267" y="1415"/>
                </a:lnTo>
                <a:lnTo>
                  <a:pt x="2267" y="1413"/>
                </a:lnTo>
                <a:lnTo>
                  <a:pt x="2267" y="1413"/>
                </a:lnTo>
                <a:lnTo>
                  <a:pt x="2267" y="1411"/>
                </a:lnTo>
                <a:close/>
                <a:moveTo>
                  <a:pt x="2276" y="1390"/>
                </a:moveTo>
                <a:lnTo>
                  <a:pt x="2276" y="1390"/>
                </a:lnTo>
                <a:lnTo>
                  <a:pt x="2276" y="1388"/>
                </a:lnTo>
                <a:lnTo>
                  <a:pt x="2276" y="1388"/>
                </a:lnTo>
                <a:lnTo>
                  <a:pt x="2276" y="1388"/>
                </a:lnTo>
                <a:lnTo>
                  <a:pt x="2276" y="1388"/>
                </a:lnTo>
                <a:lnTo>
                  <a:pt x="2276" y="1390"/>
                </a:lnTo>
                <a:lnTo>
                  <a:pt x="2276" y="1390"/>
                </a:lnTo>
                <a:lnTo>
                  <a:pt x="2276" y="1390"/>
                </a:lnTo>
                <a:close/>
                <a:moveTo>
                  <a:pt x="2273" y="1409"/>
                </a:moveTo>
                <a:lnTo>
                  <a:pt x="2271" y="1409"/>
                </a:lnTo>
                <a:lnTo>
                  <a:pt x="2271" y="1411"/>
                </a:lnTo>
                <a:lnTo>
                  <a:pt x="2271" y="1411"/>
                </a:lnTo>
                <a:lnTo>
                  <a:pt x="2271" y="1411"/>
                </a:lnTo>
                <a:lnTo>
                  <a:pt x="2271" y="1413"/>
                </a:lnTo>
                <a:lnTo>
                  <a:pt x="2271" y="1413"/>
                </a:lnTo>
                <a:lnTo>
                  <a:pt x="2273" y="1411"/>
                </a:lnTo>
                <a:lnTo>
                  <a:pt x="2273" y="1411"/>
                </a:lnTo>
                <a:lnTo>
                  <a:pt x="2273" y="1409"/>
                </a:lnTo>
                <a:close/>
                <a:moveTo>
                  <a:pt x="2278" y="1396"/>
                </a:moveTo>
                <a:lnTo>
                  <a:pt x="2278" y="1396"/>
                </a:lnTo>
                <a:lnTo>
                  <a:pt x="2278" y="1396"/>
                </a:lnTo>
                <a:lnTo>
                  <a:pt x="2276" y="1396"/>
                </a:lnTo>
                <a:lnTo>
                  <a:pt x="2276" y="1396"/>
                </a:lnTo>
                <a:lnTo>
                  <a:pt x="2276" y="1399"/>
                </a:lnTo>
                <a:lnTo>
                  <a:pt x="2276" y="1401"/>
                </a:lnTo>
                <a:lnTo>
                  <a:pt x="2278" y="1401"/>
                </a:lnTo>
                <a:lnTo>
                  <a:pt x="2280" y="1399"/>
                </a:lnTo>
                <a:lnTo>
                  <a:pt x="2280" y="1399"/>
                </a:lnTo>
                <a:lnTo>
                  <a:pt x="2280" y="1396"/>
                </a:lnTo>
                <a:lnTo>
                  <a:pt x="2278" y="1396"/>
                </a:lnTo>
                <a:close/>
                <a:moveTo>
                  <a:pt x="1934" y="631"/>
                </a:moveTo>
                <a:lnTo>
                  <a:pt x="1934" y="631"/>
                </a:lnTo>
                <a:lnTo>
                  <a:pt x="1936" y="633"/>
                </a:lnTo>
                <a:lnTo>
                  <a:pt x="1938" y="629"/>
                </a:lnTo>
                <a:lnTo>
                  <a:pt x="1938" y="629"/>
                </a:lnTo>
                <a:lnTo>
                  <a:pt x="1938" y="627"/>
                </a:lnTo>
                <a:lnTo>
                  <a:pt x="1938" y="627"/>
                </a:lnTo>
                <a:lnTo>
                  <a:pt x="1936" y="627"/>
                </a:lnTo>
                <a:lnTo>
                  <a:pt x="1930" y="629"/>
                </a:lnTo>
                <a:lnTo>
                  <a:pt x="1930" y="631"/>
                </a:lnTo>
                <a:lnTo>
                  <a:pt x="1932" y="631"/>
                </a:lnTo>
                <a:lnTo>
                  <a:pt x="1934" y="631"/>
                </a:lnTo>
                <a:close/>
                <a:moveTo>
                  <a:pt x="1957" y="1650"/>
                </a:moveTo>
                <a:lnTo>
                  <a:pt x="1957" y="1650"/>
                </a:lnTo>
                <a:lnTo>
                  <a:pt x="1957" y="1650"/>
                </a:lnTo>
                <a:lnTo>
                  <a:pt x="1955" y="1650"/>
                </a:lnTo>
                <a:lnTo>
                  <a:pt x="1955" y="1650"/>
                </a:lnTo>
                <a:lnTo>
                  <a:pt x="1955" y="1650"/>
                </a:lnTo>
                <a:lnTo>
                  <a:pt x="1957" y="1650"/>
                </a:lnTo>
                <a:lnTo>
                  <a:pt x="1957" y="1650"/>
                </a:lnTo>
                <a:lnTo>
                  <a:pt x="1957" y="1650"/>
                </a:lnTo>
                <a:close/>
                <a:moveTo>
                  <a:pt x="2072" y="522"/>
                </a:moveTo>
                <a:lnTo>
                  <a:pt x="2072" y="520"/>
                </a:lnTo>
                <a:lnTo>
                  <a:pt x="2070" y="518"/>
                </a:lnTo>
                <a:lnTo>
                  <a:pt x="2068" y="518"/>
                </a:lnTo>
                <a:lnTo>
                  <a:pt x="2068" y="520"/>
                </a:lnTo>
                <a:lnTo>
                  <a:pt x="2068" y="522"/>
                </a:lnTo>
                <a:lnTo>
                  <a:pt x="2072" y="522"/>
                </a:lnTo>
                <a:lnTo>
                  <a:pt x="2072" y="522"/>
                </a:lnTo>
                <a:close/>
                <a:moveTo>
                  <a:pt x="1861" y="1640"/>
                </a:moveTo>
                <a:lnTo>
                  <a:pt x="1859" y="1644"/>
                </a:lnTo>
                <a:lnTo>
                  <a:pt x="1859" y="1646"/>
                </a:lnTo>
                <a:lnTo>
                  <a:pt x="1856" y="1648"/>
                </a:lnTo>
                <a:lnTo>
                  <a:pt x="1854" y="1652"/>
                </a:lnTo>
                <a:lnTo>
                  <a:pt x="1856" y="1652"/>
                </a:lnTo>
                <a:lnTo>
                  <a:pt x="1861" y="1650"/>
                </a:lnTo>
                <a:lnTo>
                  <a:pt x="1863" y="1648"/>
                </a:lnTo>
                <a:lnTo>
                  <a:pt x="1865" y="1646"/>
                </a:lnTo>
                <a:lnTo>
                  <a:pt x="1865" y="1646"/>
                </a:lnTo>
                <a:lnTo>
                  <a:pt x="1867" y="1642"/>
                </a:lnTo>
                <a:lnTo>
                  <a:pt x="1865" y="1640"/>
                </a:lnTo>
                <a:lnTo>
                  <a:pt x="1863" y="1640"/>
                </a:lnTo>
                <a:lnTo>
                  <a:pt x="1861" y="1640"/>
                </a:lnTo>
                <a:close/>
                <a:moveTo>
                  <a:pt x="2257" y="428"/>
                </a:moveTo>
                <a:lnTo>
                  <a:pt x="2257" y="426"/>
                </a:lnTo>
                <a:lnTo>
                  <a:pt x="2257" y="426"/>
                </a:lnTo>
                <a:lnTo>
                  <a:pt x="2257" y="424"/>
                </a:lnTo>
                <a:lnTo>
                  <a:pt x="2257" y="424"/>
                </a:lnTo>
                <a:lnTo>
                  <a:pt x="2257" y="424"/>
                </a:lnTo>
                <a:lnTo>
                  <a:pt x="2261" y="424"/>
                </a:lnTo>
                <a:lnTo>
                  <a:pt x="2263" y="424"/>
                </a:lnTo>
                <a:lnTo>
                  <a:pt x="2263" y="424"/>
                </a:lnTo>
                <a:lnTo>
                  <a:pt x="2265" y="422"/>
                </a:lnTo>
                <a:lnTo>
                  <a:pt x="2263" y="422"/>
                </a:lnTo>
                <a:lnTo>
                  <a:pt x="2263" y="419"/>
                </a:lnTo>
                <a:lnTo>
                  <a:pt x="2263" y="419"/>
                </a:lnTo>
                <a:lnTo>
                  <a:pt x="2263" y="419"/>
                </a:lnTo>
                <a:lnTo>
                  <a:pt x="2267" y="419"/>
                </a:lnTo>
                <a:lnTo>
                  <a:pt x="2271" y="417"/>
                </a:lnTo>
                <a:lnTo>
                  <a:pt x="2273" y="417"/>
                </a:lnTo>
                <a:lnTo>
                  <a:pt x="2273" y="417"/>
                </a:lnTo>
                <a:lnTo>
                  <a:pt x="2273" y="415"/>
                </a:lnTo>
                <a:lnTo>
                  <a:pt x="2273" y="415"/>
                </a:lnTo>
                <a:lnTo>
                  <a:pt x="2278" y="415"/>
                </a:lnTo>
                <a:lnTo>
                  <a:pt x="2278" y="415"/>
                </a:lnTo>
                <a:lnTo>
                  <a:pt x="2280" y="413"/>
                </a:lnTo>
                <a:lnTo>
                  <a:pt x="2282" y="413"/>
                </a:lnTo>
                <a:lnTo>
                  <a:pt x="2284" y="411"/>
                </a:lnTo>
                <a:lnTo>
                  <a:pt x="2286" y="411"/>
                </a:lnTo>
                <a:lnTo>
                  <a:pt x="2286" y="411"/>
                </a:lnTo>
                <a:lnTo>
                  <a:pt x="2284" y="409"/>
                </a:lnTo>
                <a:lnTo>
                  <a:pt x="2271" y="409"/>
                </a:lnTo>
                <a:lnTo>
                  <a:pt x="2265" y="409"/>
                </a:lnTo>
                <a:lnTo>
                  <a:pt x="2259" y="409"/>
                </a:lnTo>
                <a:lnTo>
                  <a:pt x="2248" y="405"/>
                </a:lnTo>
                <a:lnTo>
                  <a:pt x="2238" y="405"/>
                </a:lnTo>
                <a:lnTo>
                  <a:pt x="2236" y="405"/>
                </a:lnTo>
                <a:lnTo>
                  <a:pt x="2229" y="407"/>
                </a:lnTo>
                <a:lnTo>
                  <a:pt x="2225" y="407"/>
                </a:lnTo>
                <a:lnTo>
                  <a:pt x="2221" y="407"/>
                </a:lnTo>
                <a:lnTo>
                  <a:pt x="2217" y="407"/>
                </a:lnTo>
                <a:lnTo>
                  <a:pt x="2215" y="409"/>
                </a:lnTo>
                <a:lnTo>
                  <a:pt x="2213" y="411"/>
                </a:lnTo>
                <a:lnTo>
                  <a:pt x="2211" y="413"/>
                </a:lnTo>
                <a:lnTo>
                  <a:pt x="2208" y="413"/>
                </a:lnTo>
                <a:lnTo>
                  <a:pt x="2208" y="409"/>
                </a:lnTo>
                <a:lnTo>
                  <a:pt x="2213" y="407"/>
                </a:lnTo>
                <a:lnTo>
                  <a:pt x="2213" y="407"/>
                </a:lnTo>
                <a:lnTo>
                  <a:pt x="2215" y="405"/>
                </a:lnTo>
                <a:lnTo>
                  <a:pt x="2219" y="405"/>
                </a:lnTo>
                <a:lnTo>
                  <a:pt x="2223" y="403"/>
                </a:lnTo>
                <a:lnTo>
                  <a:pt x="2223" y="403"/>
                </a:lnTo>
                <a:lnTo>
                  <a:pt x="2223" y="401"/>
                </a:lnTo>
                <a:lnTo>
                  <a:pt x="2221" y="401"/>
                </a:lnTo>
                <a:lnTo>
                  <a:pt x="2221" y="401"/>
                </a:lnTo>
                <a:lnTo>
                  <a:pt x="2221" y="401"/>
                </a:lnTo>
                <a:lnTo>
                  <a:pt x="2208" y="403"/>
                </a:lnTo>
                <a:lnTo>
                  <a:pt x="2202" y="403"/>
                </a:lnTo>
                <a:lnTo>
                  <a:pt x="2194" y="401"/>
                </a:lnTo>
                <a:lnTo>
                  <a:pt x="2194" y="401"/>
                </a:lnTo>
                <a:lnTo>
                  <a:pt x="2187" y="401"/>
                </a:lnTo>
                <a:lnTo>
                  <a:pt x="2187" y="401"/>
                </a:lnTo>
                <a:lnTo>
                  <a:pt x="2187" y="401"/>
                </a:lnTo>
                <a:lnTo>
                  <a:pt x="2194" y="398"/>
                </a:lnTo>
                <a:lnTo>
                  <a:pt x="2196" y="398"/>
                </a:lnTo>
                <a:lnTo>
                  <a:pt x="2200" y="396"/>
                </a:lnTo>
                <a:lnTo>
                  <a:pt x="2200" y="394"/>
                </a:lnTo>
                <a:lnTo>
                  <a:pt x="2202" y="394"/>
                </a:lnTo>
                <a:lnTo>
                  <a:pt x="2202" y="390"/>
                </a:lnTo>
                <a:lnTo>
                  <a:pt x="2202" y="390"/>
                </a:lnTo>
                <a:lnTo>
                  <a:pt x="2200" y="388"/>
                </a:lnTo>
                <a:lnTo>
                  <a:pt x="2198" y="388"/>
                </a:lnTo>
                <a:lnTo>
                  <a:pt x="2196" y="388"/>
                </a:lnTo>
                <a:lnTo>
                  <a:pt x="2198" y="386"/>
                </a:lnTo>
                <a:lnTo>
                  <a:pt x="2204" y="386"/>
                </a:lnTo>
                <a:lnTo>
                  <a:pt x="2206" y="388"/>
                </a:lnTo>
                <a:lnTo>
                  <a:pt x="2213" y="388"/>
                </a:lnTo>
                <a:lnTo>
                  <a:pt x="2215" y="388"/>
                </a:lnTo>
                <a:lnTo>
                  <a:pt x="2221" y="388"/>
                </a:lnTo>
                <a:lnTo>
                  <a:pt x="2223" y="388"/>
                </a:lnTo>
                <a:lnTo>
                  <a:pt x="2229" y="386"/>
                </a:lnTo>
                <a:lnTo>
                  <a:pt x="2231" y="384"/>
                </a:lnTo>
                <a:lnTo>
                  <a:pt x="2236" y="382"/>
                </a:lnTo>
                <a:lnTo>
                  <a:pt x="2236" y="380"/>
                </a:lnTo>
                <a:lnTo>
                  <a:pt x="2236" y="378"/>
                </a:lnTo>
                <a:lnTo>
                  <a:pt x="2234" y="375"/>
                </a:lnTo>
                <a:lnTo>
                  <a:pt x="2234" y="373"/>
                </a:lnTo>
                <a:lnTo>
                  <a:pt x="2229" y="373"/>
                </a:lnTo>
                <a:lnTo>
                  <a:pt x="2225" y="373"/>
                </a:lnTo>
                <a:lnTo>
                  <a:pt x="2221" y="373"/>
                </a:lnTo>
                <a:lnTo>
                  <a:pt x="2215" y="373"/>
                </a:lnTo>
                <a:lnTo>
                  <a:pt x="2215" y="371"/>
                </a:lnTo>
                <a:lnTo>
                  <a:pt x="2215" y="371"/>
                </a:lnTo>
                <a:lnTo>
                  <a:pt x="2217" y="371"/>
                </a:lnTo>
                <a:lnTo>
                  <a:pt x="2221" y="371"/>
                </a:lnTo>
                <a:lnTo>
                  <a:pt x="2227" y="371"/>
                </a:lnTo>
                <a:lnTo>
                  <a:pt x="2234" y="371"/>
                </a:lnTo>
                <a:lnTo>
                  <a:pt x="2236" y="373"/>
                </a:lnTo>
                <a:lnTo>
                  <a:pt x="2240" y="375"/>
                </a:lnTo>
                <a:lnTo>
                  <a:pt x="2242" y="378"/>
                </a:lnTo>
                <a:lnTo>
                  <a:pt x="2244" y="378"/>
                </a:lnTo>
                <a:lnTo>
                  <a:pt x="2248" y="380"/>
                </a:lnTo>
                <a:lnTo>
                  <a:pt x="2252" y="382"/>
                </a:lnTo>
                <a:lnTo>
                  <a:pt x="2255" y="384"/>
                </a:lnTo>
                <a:lnTo>
                  <a:pt x="2257" y="386"/>
                </a:lnTo>
                <a:lnTo>
                  <a:pt x="2257" y="388"/>
                </a:lnTo>
                <a:lnTo>
                  <a:pt x="2259" y="392"/>
                </a:lnTo>
                <a:lnTo>
                  <a:pt x="2261" y="396"/>
                </a:lnTo>
                <a:lnTo>
                  <a:pt x="2263" y="398"/>
                </a:lnTo>
                <a:lnTo>
                  <a:pt x="2269" y="401"/>
                </a:lnTo>
                <a:lnTo>
                  <a:pt x="2271" y="401"/>
                </a:lnTo>
                <a:lnTo>
                  <a:pt x="2276" y="401"/>
                </a:lnTo>
                <a:lnTo>
                  <a:pt x="2280" y="401"/>
                </a:lnTo>
                <a:lnTo>
                  <a:pt x="2280" y="401"/>
                </a:lnTo>
                <a:lnTo>
                  <a:pt x="2282" y="394"/>
                </a:lnTo>
                <a:lnTo>
                  <a:pt x="2282" y="392"/>
                </a:lnTo>
                <a:lnTo>
                  <a:pt x="2282" y="392"/>
                </a:lnTo>
                <a:lnTo>
                  <a:pt x="2282" y="390"/>
                </a:lnTo>
                <a:lnTo>
                  <a:pt x="2284" y="396"/>
                </a:lnTo>
                <a:lnTo>
                  <a:pt x="2284" y="396"/>
                </a:lnTo>
                <a:lnTo>
                  <a:pt x="2284" y="398"/>
                </a:lnTo>
                <a:lnTo>
                  <a:pt x="2284" y="401"/>
                </a:lnTo>
                <a:lnTo>
                  <a:pt x="2284" y="401"/>
                </a:lnTo>
                <a:lnTo>
                  <a:pt x="2288" y="401"/>
                </a:lnTo>
                <a:lnTo>
                  <a:pt x="2290" y="401"/>
                </a:lnTo>
                <a:lnTo>
                  <a:pt x="2294" y="401"/>
                </a:lnTo>
                <a:lnTo>
                  <a:pt x="2296" y="398"/>
                </a:lnTo>
                <a:lnTo>
                  <a:pt x="2294" y="398"/>
                </a:lnTo>
                <a:lnTo>
                  <a:pt x="2294" y="392"/>
                </a:lnTo>
                <a:lnTo>
                  <a:pt x="2294" y="390"/>
                </a:lnTo>
                <a:lnTo>
                  <a:pt x="2294" y="390"/>
                </a:lnTo>
                <a:lnTo>
                  <a:pt x="2294" y="384"/>
                </a:lnTo>
                <a:lnTo>
                  <a:pt x="2294" y="382"/>
                </a:lnTo>
                <a:lnTo>
                  <a:pt x="2294" y="378"/>
                </a:lnTo>
                <a:lnTo>
                  <a:pt x="2292" y="373"/>
                </a:lnTo>
                <a:lnTo>
                  <a:pt x="2290" y="373"/>
                </a:lnTo>
                <a:lnTo>
                  <a:pt x="2286" y="375"/>
                </a:lnTo>
                <a:lnTo>
                  <a:pt x="2286" y="375"/>
                </a:lnTo>
                <a:lnTo>
                  <a:pt x="2284" y="375"/>
                </a:lnTo>
                <a:lnTo>
                  <a:pt x="2284" y="378"/>
                </a:lnTo>
                <a:lnTo>
                  <a:pt x="2284" y="380"/>
                </a:lnTo>
                <a:lnTo>
                  <a:pt x="2282" y="378"/>
                </a:lnTo>
                <a:lnTo>
                  <a:pt x="2282" y="375"/>
                </a:lnTo>
                <a:lnTo>
                  <a:pt x="2282" y="373"/>
                </a:lnTo>
                <a:lnTo>
                  <a:pt x="2282" y="373"/>
                </a:lnTo>
                <a:lnTo>
                  <a:pt x="2284" y="371"/>
                </a:lnTo>
                <a:lnTo>
                  <a:pt x="2288" y="369"/>
                </a:lnTo>
                <a:lnTo>
                  <a:pt x="2290" y="367"/>
                </a:lnTo>
                <a:lnTo>
                  <a:pt x="2286" y="367"/>
                </a:lnTo>
                <a:lnTo>
                  <a:pt x="2284" y="367"/>
                </a:lnTo>
                <a:lnTo>
                  <a:pt x="2282" y="363"/>
                </a:lnTo>
                <a:lnTo>
                  <a:pt x="2282" y="363"/>
                </a:lnTo>
                <a:lnTo>
                  <a:pt x="2276" y="361"/>
                </a:lnTo>
                <a:lnTo>
                  <a:pt x="2276" y="361"/>
                </a:lnTo>
                <a:lnTo>
                  <a:pt x="2271" y="359"/>
                </a:lnTo>
                <a:lnTo>
                  <a:pt x="2265" y="357"/>
                </a:lnTo>
                <a:lnTo>
                  <a:pt x="2263" y="354"/>
                </a:lnTo>
                <a:lnTo>
                  <a:pt x="2257" y="352"/>
                </a:lnTo>
                <a:lnTo>
                  <a:pt x="2255" y="350"/>
                </a:lnTo>
                <a:lnTo>
                  <a:pt x="2252" y="348"/>
                </a:lnTo>
                <a:lnTo>
                  <a:pt x="2250" y="348"/>
                </a:lnTo>
                <a:lnTo>
                  <a:pt x="2248" y="350"/>
                </a:lnTo>
                <a:lnTo>
                  <a:pt x="2244" y="350"/>
                </a:lnTo>
                <a:lnTo>
                  <a:pt x="2242" y="350"/>
                </a:lnTo>
                <a:lnTo>
                  <a:pt x="2244" y="348"/>
                </a:lnTo>
                <a:lnTo>
                  <a:pt x="2248" y="348"/>
                </a:lnTo>
                <a:lnTo>
                  <a:pt x="2250" y="346"/>
                </a:lnTo>
                <a:lnTo>
                  <a:pt x="2250" y="344"/>
                </a:lnTo>
                <a:lnTo>
                  <a:pt x="2248" y="338"/>
                </a:lnTo>
                <a:lnTo>
                  <a:pt x="2248" y="336"/>
                </a:lnTo>
                <a:lnTo>
                  <a:pt x="2248" y="336"/>
                </a:lnTo>
                <a:lnTo>
                  <a:pt x="2246" y="336"/>
                </a:lnTo>
                <a:lnTo>
                  <a:pt x="2242" y="338"/>
                </a:lnTo>
                <a:lnTo>
                  <a:pt x="2240" y="338"/>
                </a:lnTo>
                <a:lnTo>
                  <a:pt x="2236" y="340"/>
                </a:lnTo>
                <a:lnTo>
                  <a:pt x="2229" y="342"/>
                </a:lnTo>
                <a:lnTo>
                  <a:pt x="2227" y="342"/>
                </a:lnTo>
                <a:lnTo>
                  <a:pt x="2225" y="342"/>
                </a:lnTo>
                <a:lnTo>
                  <a:pt x="2223" y="342"/>
                </a:lnTo>
                <a:lnTo>
                  <a:pt x="2221" y="342"/>
                </a:lnTo>
                <a:lnTo>
                  <a:pt x="2227" y="340"/>
                </a:lnTo>
                <a:lnTo>
                  <a:pt x="2229" y="340"/>
                </a:lnTo>
                <a:lnTo>
                  <a:pt x="2234" y="338"/>
                </a:lnTo>
                <a:lnTo>
                  <a:pt x="2242" y="336"/>
                </a:lnTo>
                <a:lnTo>
                  <a:pt x="2244" y="333"/>
                </a:lnTo>
                <a:lnTo>
                  <a:pt x="2246" y="333"/>
                </a:lnTo>
                <a:lnTo>
                  <a:pt x="2248" y="331"/>
                </a:lnTo>
                <a:lnTo>
                  <a:pt x="2250" y="331"/>
                </a:lnTo>
                <a:lnTo>
                  <a:pt x="2252" y="336"/>
                </a:lnTo>
                <a:lnTo>
                  <a:pt x="2255" y="342"/>
                </a:lnTo>
                <a:lnTo>
                  <a:pt x="2259" y="346"/>
                </a:lnTo>
                <a:lnTo>
                  <a:pt x="2263" y="348"/>
                </a:lnTo>
                <a:lnTo>
                  <a:pt x="2265" y="350"/>
                </a:lnTo>
                <a:lnTo>
                  <a:pt x="2271" y="352"/>
                </a:lnTo>
                <a:lnTo>
                  <a:pt x="2280" y="354"/>
                </a:lnTo>
                <a:lnTo>
                  <a:pt x="2282" y="357"/>
                </a:lnTo>
                <a:lnTo>
                  <a:pt x="2284" y="357"/>
                </a:lnTo>
                <a:lnTo>
                  <a:pt x="2286" y="354"/>
                </a:lnTo>
                <a:lnTo>
                  <a:pt x="2284" y="350"/>
                </a:lnTo>
                <a:lnTo>
                  <a:pt x="2288" y="350"/>
                </a:lnTo>
                <a:lnTo>
                  <a:pt x="2288" y="344"/>
                </a:lnTo>
                <a:lnTo>
                  <a:pt x="2288" y="342"/>
                </a:lnTo>
                <a:lnTo>
                  <a:pt x="2288" y="336"/>
                </a:lnTo>
                <a:lnTo>
                  <a:pt x="2286" y="333"/>
                </a:lnTo>
                <a:lnTo>
                  <a:pt x="2282" y="333"/>
                </a:lnTo>
                <a:lnTo>
                  <a:pt x="2278" y="331"/>
                </a:lnTo>
                <a:lnTo>
                  <a:pt x="2276" y="329"/>
                </a:lnTo>
                <a:lnTo>
                  <a:pt x="2271" y="327"/>
                </a:lnTo>
                <a:lnTo>
                  <a:pt x="2267" y="327"/>
                </a:lnTo>
                <a:lnTo>
                  <a:pt x="2265" y="325"/>
                </a:lnTo>
                <a:lnTo>
                  <a:pt x="2261" y="323"/>
                </a:lnTo>
                <a:lnTo>
                  <a:pt x="2259" y="323"/>
                </a:lnTo>
                <a:lnTo>
                  <a:pt x="2252" y="321"/>
                </a:lnTo>
                <a:lnTo>
                  <a:pt x="2244" y="323"/>
                </a:lnTo>
                <a:lnTo>
                  <a:pt x="2242" y="323"/>
                </a:lnTo>
                <a:lnTo>
                  <a:pt x="2240" y="325"/>
                </a:lnTo>
                <a:lnTo>
                  <a:pt x="2231" y="327"/>
                </a:lnTo>
                <a:lnTo>
                  <a:pt x="2227" y="327"/>
                </a:lnTo>
                <a:lnTo>
                  <a:pt x="2225" y="329"/>
                </a:lnTo>
                <a:lnTo>
                  <a:pt x="2221" y="329"/>
                </a:lnTo>
                <a:lnTo>
                  <a:pt x="2215" y="329"/>
                </a:lnTo>
                <a:lnTo>
                  <a:pt x="2215" y="329"/>
                </a:lnTo>
                <a:lnTo>
                  <a:pt x="2211" y="331"/>
                </a:lnTo>
                <a:lnTo>
                  <a:pt x="2211" y="331"/>
                </a:lnTo>
                <a:lnTo>
                  <a:pt x="2211" y="331"/>
                </a:lnTo>
                <a:lnTo>
                  <a:pt x="2208" y="329"/>
                </a:lnTo>
                <a:lnTo>
                  <a:pt x="2208" y="329"/>
                </a:lnTo>
                <a:lnTo>
                  <a:pt x="2211" y="329"/>
                </a:lnTo>
                <a:lnTo>
                  <a:pt x="2213" y="329"/>
                </a:lnTo>
                <a:lnTo>
                  <a:pt x="2215" y="329"/>
                </a:lnTo>
                <a:lnTo>
                  <a:pt x="2219" y="329"/>
                </a:lnTo>
                <a:lnTo>
                  <a:pt x="2221" y="329"/>
                </a:lnTo>
                <a:lnTo>
                  <a:pt x="2221" y="327"/>
                </a:lnTo>
                <a:lnTo>
                  <a:pt x="2223" y="327"/>
                </a:lnTo>
                <a:lnTo>
                  <a:pt x="2223" y="325"/>
                </a:lnTo>
                <a:lnTo>
                  <a:pt x="2215" y="323"/>
                </a:lnTo>
                <a:lnTo>
                  <a:pt x="2213" y="321"/>
                </a:lnTo>
                <a:lnTo>
                  <a:pt x="2217" y="323"/>
                </a:lnTo>
                <a:lnTo>
                  <a:pt x="2219" y="323"/>
                </a:lnTo>
                <a:lnTo>
                  <a:pt x="2225" y="325"/>
                </a:lnTo>
                <a:lnTo>
                  <a:pt x="2229" y="327"/>
                </a:lnTo>
                <a:lnTo>
                  <a:pt x="2229" y="327"/>
                </a:lnTo>
                <a:lnTo>
                  <a:pt x="2236" y="325"/>
                </a:lnTo>
                <a:lnTo>
                  <a:pt x="2236" y="325"/>
                </a:lnTo>
                <a:lnTo>
                  <a:pt x="2240" y="323"/>
                </a:lnTo>
                <a:lnTo>
                  <a:pt x="2242" y="321"/>
                </a:lnTo>
                <a:lnTo>
                  <a:pt x="2246" y="321"/>
                </a:lnTo>
                <a:lnTo>
                  <a:pt x="2248" y="319"/>
                </a:lnTo>
                <a:lnTo>
                  <a:pt x="2248" y="319"/>
                </a:lnTo>
                <a:lnTo>
                  <a:pt x="2246" y="317"/>
                </a:lnTo>
                <a:lnTo>
                  <a:pt x="2242" y="313"/>
                </a:lnTo>
                <a:lnTo>
                  <a:pt x="2240" y="310"/>
                </a:lnTo>
                <a:lnTo>
                  <a:pt x="2238" y="310"/>
                </a:lnTo>
                <a:lnTo>
                  <a:pt x="2238" y="310"/>
                </a:lnTo>
                <a:lnTo>
                  <a:pt x="2240" y="310"/>
                </a:lnTo>
                <a:lnTo>
                  <a:pt x="2244" y="313"/>
                </a:lnTo>
                <a:lnTo>
                  <a:pt x="2246" y="315"/>
                </a:lnTo>
                <a:lnTo>
                  <a:pt x="2248" y="317"/>
                </a:lnTo>
                <a:lnTo>
                  <a:pt x="2250" y="317"/>
                </a:lnTo>
                <a:lnTo>
                  <a:pt x="2252" y="317"/>
                </a:lnTo>
                <a:lnTo>
                  <a:pt x="2252" y="317"/>
                </a:lnTo>
                <a:lnTo>
                  <a:pt x="2255" y="315"/>
                </a:lnTo>
                <a:lnTo>
                  <a:pt x="2259" y="313"/>
                </a:lnTo>
                <a:lnTo>
                  <a:pt x="2263" y="319"/>
                </a:lnTo>
                <a:lnTo>
                  <a:pt x="2271" y="323"/>
                </a:lnTo>
                <a:lnTo>
                  <a:pt x="2276" y="323"/>
                </a:lnTo>
                <a:lnTo>
                  <a:pt x="2284" y="325"/>
                </a:lnTo>
                <a:lnTo>
                  <a:pt x="2286" y="325"/>
                </a:lnTo>
                <a:lnTo>
                  <a:pt x="2290" y="323"/>
                </a:lnTo>
                <a:lnTo>
                  <a:pt x="2296" y="321"/>
                </a:lnTo>
                <a:lnTo>
                  <a:pt x="2299" y="321"/>
                </a:lnTo>
                <a:lnTo>
                  <a:pt x="2309" y="321"/>
                </a:lnTo>
                <a:lnTo>
                  <a:pt x="2311" y="319"/>
                </a:lnTo>
                <a:lnTo>
                  <a:pt x="2311" y="315"/>
                </a:lnTo>
                <a:lnTo>
                  <a:pt x="2313" y="310"/>
                </a:lnTo>
                <a:lnTo>
                  <a:pt x="2313" y="310"/>
                </a:lnTo>
                <a:lnTo>
                  <a:pt x="2303" y="306"/>
                </a:lnTo>
                <a:lnTo>
                  <a:pt x="2299" y="306"/>
                </a:lnTo>
                <a:lnTo>
                  <a:pt x="2290" y="306"/>
                </a:lnTo>
                <a:lnTo>
                  <a:pt x="2288" y="306"/>
                </a:lnTo>
                <a:lnTo>
                  <a:pt x="2286" y="304"/>
                </a:lnTo>
                <a:lnTo>
                  <a:pt x="2284" y="304"/>
                </a:lnTo>
                <a:lnTo>
                  <a:pt x="2284" y="302"/>
                </a:lnTo>
                <a:lnTo>
                  <a:pt x="2284" y="302"/>
                </a:lnTo>
                <a:lnTo>
                  <a:pt x="2286" y="300"/>
                </a:lnTo>
                <a:lnTo>
                  <a:pt x="2286" y="300"/>
                </a:lnTo>
                <a:lnTo>
                  <a:pt x="2286" y="298"/>
                </a:lnTo>
                <a:lnTo>
                  <a:pt x="2286" y="298"/>
                </a:lnTo>
                <a:lnTo>
                  <a:pt x="2284" y="298"/>
                </a:lnTo>
                <a:lnTo>
                  <a:pt x="2284" y="298"/>
                </a:lnTo>
                <a:lnTo>
                  <a:pt x="2286" y="296"/>
                </a:lnTo>
                <a:lnTo>
                  <a:pt x="2290" y="294"/>
                </a:lnTo>
                <a:lnTo>
                  <a:pt x="2290" y="294"/>
                </a:lnTo>
                <a:lnTo>
                  <a:pt x="2290" y="289"/>
                </a:lnTo>
                <a:lnTo>
                  <a:pt x="2290" y="289"/>
                </a:lnTo>
                <a:lnTo>
                  <a:pt x="2292" y="292"/>
                </a:lnTo>
                <a:lnTo>
                  <a:pt x="2292" y="296"/>
                </a:lnTo>
                <a:lnTo>
                  <a:pt x="2290" y="298"/>
                </a:lnTo>
                <a:lnTo>
                  <a:pt x="2294" y="302"/>
                </a:lnTo>
                <a:lnTo>
                  <a:pt x="2301" y="302"/>
                </a:lnTo>
                <a:lnTo>
                  <a:pt x="2309" y="302"/>
                </a:lnTo>
                <a:lnTo>
                  <a:pt x="2315" y="300"/>
                </a:lnTo>
                <a:lnTo>
                  <a:pt x="2313" y="298"/>
                </a:lnTo>
                <a:lnTo>
                  <a:pt x="2317" y="298"/>
                </a:lnTo>
                <a:lnTo>
                  <a:pt x="2324" y="298"/>
                </a:lnTo>
                <a:lnTo>
                  <a:pt x="2326" y="298"/>
                </a:lnTo>
                <a:lnTo>
                  <a:pt x="2328" y="298"/>
                </a:lnTo>
                <a:lnTo>
                  <a:pt x="2328" y="298"/>
                </a:lnTo>
                <a:lnTo>
                  <a:pt x="2328" y="296"/>
                </a:lnTo>
                <a:lnTo>
                  <a:pt x="2330" y="294"/>
                </a:lnTo>
                <a:lnTo>
                  <a:pt x="2330" y="292"/>
                </a:lnTo>
                <a:lnTo>
                  <a:pt x="2328" y="289"/>
                </a:lnTo>
                <a:lnTo>
                  <a:pt x="2326" y="289"/>
                </a:lnTo>
                <a:lnTo>
                  <a:pt x="2324" y="287"/>
                </a:lnTo>
                <a:lnTo>
                  <a:pt x="2322" y="281"/>
                </a:lnTo>
                <a:lnTo>
                  <a:pt x="2317" y="279"/>
                </a:lnTo>
                <a:lnTo>
                  <a:pt x="2315" y="277"/>
                </a:lnTo>
                <a:lnTo>
                  <a:pt x="2311" y="279"/>
                </a:lnTo>
                <a:lnTo>
                  <a:pt x="2311" y="281"/>
                </a:lnTo>
                <a:lnTo>
                  <a:pt x="2309" y="285"/>
                </a:lnTo>
                <a:lnTo>
                  <a:pt x="2305" y="287"/>
                </a:lnTo>
                <a:lnTo>
                  <a:pt x="2303" y="287"/>
                </a:lnTo>
                <a:lnTo>
                  <a:pt x="2303" y="287"/>
                </a:lnTo>
                <a:lnTo>
                  <a:pt x="2305" y="285"/>
                </a:lnTo>
                <a:lnTo>
                  <a:pt x="2305" y="285"/>
                </a:lnTo>
                <a:lnTo>
                  <a:pt x="2307" y="283"/>
                </a:lnTo>
                <a:lnTo>
                  <a:pt x="2307" y="281"/>
                </a:lnTo>
                <a:lnTo>
                  <a:pt x="2305" y="277"/>
                </a:lnTo>
                <a:lnTo>
                  <a:pt x="2305" y="275"/>
                </a:lnTo>
                <a:lnTo>
                  <a:pt x="2303" y="275"/>
                </a:lnTo>
                <a:lnTo>
                  <a:pt x="2303" y="275"/>
                </a:lnTo>
                <a:lnTo>
                  <a:pt x="2301" y="275"/>
                </a:lnTo>
                <a:lnTo>
                  <a:pt x="2296" y="277"/>
                </a:lnTo>
                <a:lnTo>
                  <a:pt x="2294" y="279"/>
                </a:lnTo>
                <a:lnTo>
                  <a:pt x="2294" y="279"/>
                </a:lnTo>
                <a:lnTo>
                  <a:pt x="2292" y="279"/>
                </a:lnTo>
                <a:lnTo>
                  <a:pt x="2290" y="277"/>
                </a:lnTo>
                <a:lnTo>
                  <a:pt x="2288" y="275"/>
                </a:lnTo>
                <a:lnTo>
                  <a:pt x="2286" y="275"/>
                </a:lnTo>
                <a:lnTo>
                  <a:pt x="2290" y="277"/>
                </a:lnTo>
                <a:lnTo>
                  <a:pt x="2294" y="277"/>
                </a:lnTo>
                <a:lnTo>
                  <a:pt x="2299" y="275"/>
                </a:lnTo>
                <a:lnTo>
                  <a:pt x="2301" y="273"/>
                </a:lnTo>
                <a:lnTo>
                  <a:pt x="2303" y="273"/>
                </a:lnTo>
                <a:lnTo>
                  <a:pt x="2305" y="273"/>
                </a:lnTo>
                <a:lnTo>
                  <a:pt x="2311" y="269"/>
                </a:lnTo>
                <a:lnTo>
                  <a:pt x="2315" y="269"/>
                </a:lnTo>
                <a:lnTo>
                  <a:pt x="2317" y="271"/>
                </a:lnTo>
                <a:lnTo>
                  <a:pt x="2320" y="271"/>
                </a:lnTo>
                <a:lnTo>
                  <a:pt x="2322" y="273"/>
                </a:lnTo>
                <a:lnTo>
                  <a:pt x="2324" y="273"/>
                </a:lnTo>
                <a:lnTo>
                  <a:pt x="2326" y="273"/>
                </a:lnTo>
                <a:lnTo>
                  <a:pt x="2326" y="271"/>
                </a:lnTo>
                <a:lnTo>
                  <a:pt x="2328" y="269"/>
                </a:lnTo>
                <a:lnTo>
                  <a:pt x="2328" y="266"/>
                </a:lnTo>
                <a:lnTo>
                  <a:pt x="2326" y="262"/>
                </a:lnTo>
                <a:lnTo>
                  <a:pt x="2326" y="260"/>
                </a:lnTo>
                <a:lnTo>
                  <a:pt x="2326" y="260"/>
                </a:lnTo>
                <a:lnTo>
                  <a:pt x="2326" y="258"/>
                </a:lnTo>
                <a:lnTo>
                  <a:pt x="2326" y="258"/>
                </a:lnTo>
                <a:lnTo>
                  <a:pt x="2326" y="256"/>
                </a:lnTo>
                <a:lnTo>
                  <a:pt x="2324" y="254"/>
                </a:lnTo>
                <a:lnTo>
                  <a:pt x="2322" y="252"/>
                </a:lnTo>
                <a:lnTo>
                  <a:pt x="2320" y="248"/>
                </a:lnTo>
                <a:lnTo>
                  <a:pt x="2320" y="245"/>
                </a:lnTo>
                <a:lnTo>
                  <a:pt x="2317" y="241"/>
                </a:lnTo>
                <a:lnTo>
                  <a:pt x="2313" y="241"/>
                </a:lnTo>
                <a:lnTo>
                  <a:pt x="2311" y="241"/>
                </a:lnTo>
                <a:lnTo>
                  <a:pt x="2309" y="241"/>
                </a:lnTo>
                <a:lnTo>
                  <a:pt x="2307" y="239"/>
                </a:lnTo>
                <a:lnTo>
                  <a:pt x="2305" y="239"/>
                </a:lnTo>
                <a:lnTo>
                  <a:pt x="2301" y="241"/>
                </a:lnTo>
                <a:lnTo>
                  <a:pt x="2296" y="241"/>
                </a:lnTo>
                <a:lnTo>
                  <a:pt x="2296" y="239"/>
                </a:lnTo>
                <a:lnTo>
                  <a:pt x="2294" y="239"/>
                </a:lnTo>
                <a:lnTo>
                  <a:pt x="2292" y="237"/>
                </a:lnTo>
                <a:lnTo>
                  <a:pt x="2290" y="231"/>
                </a:lnTo>
                <a:lnTo>
                  <a:pt x="2288" y="231"/>
                </a:lnTo>
                <a:lnTo>
                  <a:pt x="2284" y="231"/>
                </a:lnTo>
                <a:lnTo>
                  <a:pt x="2284" y="231"/>
                </a:lnTo>
                <a:lnTo>
                  <a:pt x="2282" y="229"/>
                </a:lnTo>
                <a:lnTo>
                  <a:pt x="2280" y="229"/>
                </a:lnTo>
                <a:lnTo>
                  <a:pt x="2280" y="227"/>
                </a:lnTo>
                <a:lnTo>
                  <a:pt x="2282" y="227"/>
                </a:lnTo>
                <a:lnTo>
                  <a:pt x="2284" y="224"/>
                </a:lnTo>
                <a:lnTo>
                  <a:pt x="2286" y="224"/>
                </a:lnTo>
                <a:lnTo>
                  <a:pt x="2290" y="227"/>
                </a:lnTo>
                <a:lnTo>
                  <a:pt x="2292" y="229"/>
                </a:lnTo>
                <a:lnTo>
                  <a:pt x="2294" y="229"/>
                </a:lnTo>
                <a:lnTo>
                  <a:pt x="2305" y="222"/>
                </a:lnTo>
                <a:lnTo>
                  <a:pt x="2305" y="222"/>
                </a:lnTo>
                <a:lnTo>
                  <a:pt x="2311" y="220"/>
                </a:lnTo>
                <a:lnTo>
                  <a:pt x="2317" y="220"/>
                </a:lnTo>
                <a:lnTo>
                  <a:pt x="2320" y="220"/>
                </a:lnTo>
                <a:lnTo>
                  <a:pt x="2326" y="222"/>
                </a:lnTo>
                <a:lnTo>
                  <a:pt x="2330" y="222"/>
                </a:lnTo>
                <a:lnTo>
                  <a:pt x="2332" y="224"/>
                </a:lnTo>
                <a:lnTo>
                  <a:pt x="2334" y="224"/>
                </a:lnTo>
                <a:lnTo>
                  <a:pt x="2336" y="224"/>
                </a:lnTo>
                <a:lnTo>
                  <a:pt x="2338" y="224"/>
                </a:lnTo>
                <a:lnTo>
                  <a:pt x="2340" y="224"/>
                </a:lnTo>
                <a:lnTo>
                  <a:pt x="2340" y="222"/>
                </a:lnTo>
                <a:lnTo>
                  <a:pt x="2343" y="220"/>
                </a:lnTo>
                <a:lnTo>
                  <a:pt x="2343" y="218"/>
                </a:lnTo>
                <a:lnTo>
                  <a:pt x="2343" y="214"/>
                </a:lnTo>
                <a:lnTo>
                  <a:pt x="2343" y="212"/>
                </a:lnTo>
                <a:lnTo>
                  <a:pt x="2340" y="210"/>
                </a:lnTo>
                <a:lnTo>
                  <a:pt x="2338" y="210"/>
                </a:lnTo>
                <a:lnTo>
                  <a:pt x="2334" y="210"/>
                </a:lnTo>
                <a:lnTo>
                  <a:pt x="2330" y="212"/>
                </a:lnTo>
                <a:lnTo>
                  <a:pt x="2328" y="212"/>
                </a:lnTo>
                <a:lnTo>
                  <a:pt x="2326" y="212"/>
                </a:lnTo>
                <a:lnTo>
                  <a:pt x="2324" y="210"/>
                </a:lnTo>
                <a:lnTo>
                  <a:pt x="2322" y="208"/>
                </a:lnTo>
                <a:lnTo>
                  <a:pt x="2315" y="208"/>
                </a:lnTo>
                <a:lnTo>
                  <a:pt x="2311" y="206"/>
                </a:lnTo>
                <a:lnTo>
                  <a:pt x="2309" y="199"/>
                </a:lnTo>
                <a:lnTo>
                  <a:pt x="2311" y="197"/>
                </a:lnTo>
                <a:lnTo>
                  <a:pt x="2315" y="197"/>
                </a:lnTo>
                <a:lnTo>
                  <a:pt x="2320" y="197"/>
                </a:lnTo>
                <a:lnTo>
                  <a:pt x="2326" y="201"/>
                </a:lnTo>
                <a:lnTo>
                  <a:pt x="2326" y="201"/>
                </a:lnTo>
                <a:lnTo>
                  <a:pt x="2328" y="201"/>
                </a:lnTo>
                <a:lnTo>
                  <a:pt x="2328" y="199"/>
                </a:lnTo>
                <a:lnTo>
                  <a:pt x="2326" y="197"/>
                </a:lnTo>
                <a:lnTo>
                  <a:pt x="2326" y="197"/>
                </a:lnTo>
                <a:lnTo>
                  <a:pt x="2322" y="195"/>
                </a:lnTo>
                <a:lnTo>
                  <a:pt x="2317" y="193"/>
                </a:lnTo>
                <a:lnTo>
                  <a:pt x="2313" y="193"/>
                </a:lnTo>
                <a:lnTo>
                  <a:pt x="2309" y="191"/>
                </a:lnTo>
                <a:lnTo>
                  <a:pt x="2305" y="191"/>
                </a:lnTo>
                <a:lnTo>
                  <a:pt x="2301" y="193"/>
                </a:lnTo>
                <a:lnTo>
                  <a:pt x="2299" y="197"/>
                </a:lnTo>
                <a:lnTo>
                  <a:pt x="2294" y="199"/>
                </a:lnTo>
                <a:lnTo>
                  <a:pt x="2292" y="197"/>
                </a:lnTo>
                <a:lnTo>
                  <a:pt x="2292" y="195"/>
                </a:lnTo>
                <a:lnTo>
                  <a:pt x="2294" y="191"/>
                </a:lnTo>
                <a:lnTo>
                  <a:pt x="2296" y="189"/>
                </a:lnTo>
                <a:lnTo>
                  <a:pt x="2299" y="185"/>
                </a:lnTo>
                <a:lnTo>
                  <a:pt x="2299" y="183"/>
                </a:lnTo>
                <a:lnTo>
                  <a:pt x="2301" y="178"/>
                </a:lnTo>
                <a:lnTo>
                  <a:pt x="2301" y="176"/>
                </a:lnTo>
                <a:lnTo>
                  <a:pt x="2305" y="170"/>
                </a:lnTo>
                <a:lnTo>
                  <a:pt x="2305" y="170"/>
                </a:lnTo>
                <a:lnTo>
                  <a:pt x="2301" y="168"/>
                </a:lnTo>
                <a:lnTo>
                  <a:pt x="2301" y="168"/>
                </a:lnTo>
                <a:lnTo>
                  <a:pt x="2309" y="164"/>
                </a:lnTo>
                <a:lnTo>
                  <a:pt x="2313" y="162"/>
                </a:lnTo>
                <a:lnTo>
                  <a:pt x="2315" y="162"/>
                </a:lnTo>
                <a:lnTo>
                  <a:pt x="2317" y="162"/>
                </a:lnTo>
                <a:lnTo>
                  <a:pt x="2317" y="162"/>
                </a:lnTo>
                <a:lnTo>
                  <a:pt x="2320" y="159"/>
                </a:lnTo>
                <a:lnTo>
                  <a:pt x="2320" y="157"/>
                </a:lnTo>
                <a:lnTo>
                  <a:pt x="2322" y="155"/>
                </a:lnTo>
                <a:lnTo>
                  <a:pt x="2322" y="155"/>
                </a:lnTo>
                <a:lnTo>
                  <a:pt x="2322" y="155"/>
                </a:lnTo>
                <a:lnTo>
                  <a:pt x="2328" y="153"/>
                </a:lnTo>
                <a:lnTo>
                  <a:pt x="2332" y="151"/>
                </a:lnTo>
                <a:lnTo>
                  <a:pt x="2332" y="151"/>
                </a:lnTo>
                <a:lnTo>
                  <a:pt x="2332" y="149"/>
                </a:lnTo>
                <a:lnTo>
                  <a:pt x="2332" y="149"/>
                </a:lnTo>
                <a:lnTo>
                  <a:pt x="2332" y="147"/>
                </a:lnTo>
                <a:lnTo>
                  <a:pt x="2330" y="147"/>
                </a:lnTo>
                <a:lnTo>
                  <a:pt x="2330" y="145"/>
                </a:lnTo>
                <a:lnTo>
                  <a:pt x="2328" y="145"/>
                </a:lnTo>
                <a:lnTo>
                  <a:pt x="2326" y="145"/>
                </a:lnTo>
                <a:lnTo>
                  <a:pt x="2326" y="143"/>
                </a:lnTo>
                <a:lnTo>
                  <a:pt x="2326" y="141"/>
                </a:lnTo>
                <a:lnTo>
                  <a:pt x="2328" y="139"/>
                </a:lnTo>
                <a:lnTo>
                  <a:pt x="2328" y="136"/>
                </a:lnTo>
                <a:lnTo>
                  <a:pt x="2328" y="134"/>
                </a:lnTo>
                <a:lnTo>
                  <a:pt x="2328" y="132"/>
                </a:lnTo>
                <a:lnTo>
                  <a:pt x="2326" y="132"/>
                </a:lnTo>
                <a:lnTo>
                  <a:pt x="2326" y="132"/>
                </a:lnTo>
                <a:lnTo>
                  <a:pt x="2320" y="132"/>
                </a:lnTo>
                <a:lnTo>
                  <a:pt x="2317" y="132"/>
                </a:lnTo>
                <a:lnTo>
                  <a:pt x="2317" y="132"/>
                </a:lnTo>
                <a:lnTo>
                  <a:pt x="2315" y="130"/>
                </a:lnTo>
                <a:lnTo>
                  <a:pt x="2315" y="128"/>
                </a:lnTo>
                <a:lnTo>
                  <a:pt x="2315" y="126"/>
                </a:lnTo>
                <a:lnTo>
                  <a:pt x="2315" y="124"/>
                </a:lnTo>
                <a:lnTo>
                  <a:pt x="2317" y="122"/>
                </a:lnTo>
                <a:lnTo>
                  <a:pt x="2320" y="120"/>
                </a:lnTo>
                <a:lnTo>
                  <a:pt x="2326" y="115"/>
                </a:lnTo>
                <a:lnTo>
                  <a:pt x="2326" y="115"/>
                </a:lnTo>
                <a:lnTo>
                  <a:pt x="2330" y="115"/>
                </a:lnTo>
                <a:lnTo>
                  <a:pt x="2332" y="115"/>
                </a:lnTo>
                <a:lnTo>
                  <a:pt x="2336" y="118"/>
                </a:lnTo>
                <a:lnTo>
                  <a:pt x="2347" y="118"/>
                </a:lnTo>
                <a:lnTo>
                  <a:pt x="2351" y="118"/>
                </a:lnTo>
                <a:lnTo>
                  <a:pt x="2357" y="118"/>
                </a:lnTo>
                <a:lnTo>
                  <a:pt x="2359" y="118"/>
                </a:lnTo>
                <a:lnTo>
                  <a:pt x="2361" y="118"/>
                </a:lnTo>
                <a:lnTo>
                  <a:pt x="2364" y="118"/>
                </a:lnTo>
                <a:lnTo>
                  <a:pt x="2370" y="115"/>
                </a:lnTo>
                <a:lnTo>
                  <a:pt x="2374" y="113"/>
                </a:lnTo>
                <a:lnTo>
                  <a:pt x="2376" y="111"/>
                </a:lnTo>
                <a:lnTo>
                  <a:pt x="2376" y="109"/>
                </a:lnTo>
                <a:lnTo>
                  <a:pt x="2370" y="109"/>
                </a:lnTo>
                <a:lnTo>
                  <a:pt x="2368" y="107"/>
                </a:lnTo>
                <a:lnTo>
                  <a:pt x="2366" y="105"/>
                </a:lnTo>
                <a:lnTo>
                  <a:pt x="2372" y="103"/>
                </a:lnTo>
                <a:lnTo>
                  <a:pt x="2376" y="103"/>
                </a:lnTo>
                <a:lnTo>
                  <a:pt x="2382" y="103"/>
                </a:lnTo>
                <a:lnTo>
                  <a:pt x="2387" y="101"/>
                </a:lnTo>
                <a:lnTo>
                  <a:pt x="2397" y="99"/>
                </a:lnTo>
                <a:lnTo>
                  <a:pt x="2399" y="99"/>
                </a:lnTo>
                <a:lnTo>
                  <a:pt x="2401" y="97"/>
                </a:lnTo>
                <a:lnTo>
                  <a:pt x="2401" y="95"/>
                </a:lnTo>
                <a:lnTo>
                  <a:pt x="2401" y="95"/>
                </a:lnTo>
                <a:lnTo>
                  <a:pt x="2397" y="92"/>
                </a:lnTo>
                <a:lnTo>
                  <a:pt x="2399" y="90"/>
                </a:lnTo>
                <a:lnTo>
                  <a:pt x="2401" y="90"/>
                </a:lnTo>
                <a:lnTo>
                  <a:pt x="2408" y="90"/>
                </a:lnTo>
                <a:lnTo>
                  <a:pt x="2414" y="90"/>
                </a:lnTo>
                <a:lnTo>
                  <a:pt x="2418" y="88"/>
                </a:lnTo>
                <a:lnTo>
                  <a:pt x="2426" y="84"/>
                </a:lnTo>
                <a:lnTo>
                  <a:pt x="2431" y="80"/>
                </a:lnTo>
                <a:lnTo>
                  <a:pt x="2441" y="76"/>
                </a:lnTo>
                <a:lnTo>
                  <a:pt x="2443" y="76"/>
                </a:lnTo>
                <a:lnTo>
                  <a:pt x="2443" y="76"/>
                </a:lnTo>
                <a:lnTo>
                  <a:pt x="2441" y="74"/>
                </a:lnTo>
                <a:lnTo>
                  <a:pt x="2437" y="71"/>
                </a:lnTo>
                <a:lnTo>
                  <a:pt x="2431" y="69"/>
                </a:lnTo>
                <a:lnTo>
                  <a:pt x="2428" y="67"/>
                </a:lnTo>
                <a:lnTo>
                  <a:pt x="2420" y="67"/>
                </a:lnTo>
                <a:lnTo>
                  <a:pt x="2410" y="63"/>
                </a:lnTo>
                <a:lnTo>
                  <a:pt x="2401" y="63"/>
                </a:lnTo>
                <a:lnTo>
                  <a:pt x="2387" y="63"/>
                </a:lnTo>
                <a:lnTo>
                  <a:pt x="2384" y="63"/>
                </a:lnTo>
                <a:lnTo>
                  <a:pt x="2382" y="63"/>
                </a:lnTo>
                <a:lnTo>
                  <a:pt x="2376" y="65"/>
                </a:lnTo>
                <a:lnTo>
                  <a:pt x="2374" y="65"/>
                </a:lnTo>
                <a:lnTo>
                  <a:pt x="2372" y="65"/>
                </a:lnTo>
                <a:lnTo>
                  <a:pt x="2370" y="65"/>
                </a:lnTo>
                <a:lnTo>
                  <a:pt x="2368" y="69"/>
                </a:lnTo>
                <a:lnTo>
                  <a:pt x="2361" y="71"/>
                </a:lnTo>
                <a:lnTo>
                  <a:pt x="2359" y="76"/>
                </a:lnTo>
                <a:lnTo>
                  <a:pt x="2357" y="76"/>
                </a:lnTo>
                <a:lnTo>
                  <a:pt x="2355" y="78"/>
                </a:lnTo>
                <a:lnTo>
                  <a:pt x="2351" y="76"/>
                </a:lnTo>
                <a:lnTo>
                  <a:pt x="2347" y="76"/>
                </a:lnTo>
                <a:lnTo>
                  <a:pt x="2345" y="76"/>
                </a:lnTo>
                <a:lnTo>
                  <a:pt x="2340" y="74"/>
                </a:lnTo>
                <a:lnTo>
                  <a:pt x="2336" y="74"/>
                </a:lnTo>
                <a:lnTo>
                  <a:pt x="2330" y="74"/>
                </a:lnTo>
                <a:lnTo>
                  <a:pt x="2330" y="69"/>
                </a:lnTo>
                <a:lnTo>
                  <a:pt x="2324" y="69"/>
                </a:lnTo>
                <a:lnTo>
                  <a:pt x="2317" y="71"/>
                </a:lnTo>
                <a:lnTo>
                  <a:pt x="2307" y="80"/>
                </a:lnTo>
                <a:lnTo>
                  <a:pt x="2305" y="82"/>
                </a:lnTo>
                <a:lnTo>
                  <a:pt x="2301" y="84"/>
                </a:lnTo>
                <a:lnTo>
                  <a:pt x="2296" y="84"/>
                </a:lnTo>
                <a:lnTo>
                  <a:pt x="2290" y="88"/>
                </a:lnTo>
                <a:lnTo>
                  <a:pt x="2288" y="90"/>
                </a:lnTo>
                <a:lnTo>
                  <a:pt x="2278" y="95"/>
                </a:lnTo>
                <a:lnTo>
                  <a:pt x="2276" y="95"/>
                </a:lnTo>
                <a:lnTo>
                  <a:pt x="2276" y="97"/>
                </a:lnTo>
                <a:lnTo>
                  <a:pt x="2273" y="99"/>
                </a:lnTo>
                <a:lnTo>
                  <a:pt x="2271" y="99"/>
                </a:lnTo>
                <a:lnTo>
                  <a:pt x="2271" y="97"/>
                </a:lnTo>
                <a:lnTo>
                  <a:pt x="2273" y="92"/>
                </a:lnTo>
                <a:lnTo>
                  <a:pt x="2280" y="88"/>
                </a:lnTo>
                <a:lnTo>
                  <a:pt x="2284" y="86"/>
                </a:lnTo>
                <a:lnTo>
                  <a:pt x="2290" y="82"/>
                </a:lnTo>
                <a:lnTo>
                  <a:pt x="2292" y="80"/>
                </a:lnTo>
                <a:lnTo>
                  <a:pt x="2296" y="76"/>
                </a:lnTo>
                <a:lnTo>
                  <a:pt x="2301" y="71"/>
                </a:lnTo>
                <a:lnTo>
                  <a:pt x="2301" y="67"/>
                </a:lnTo>
                <a:lnTo>
                  <a:pt x="2301" y="63"/>
                </a:lnTo>
                <a:lnTo>
                  <a:pt x="2303" y="61"/>
                </a:lnTo>
                <a:lnTo>
                  <a:pt x="2301" y="59"/>
                </a:lnTo>
                <a:lnTo>
                  <a:pt x="2301" y="57"/>
                </a:lnTo>
                <a:lnTo>
                  <a:pt x="2299" y="55"/>
                </a:lnTo>
                <a:lnTo>
                  <a:pt x="2294" y="55"/>
                </a:lnTo>
                <a:lnTo>
                  <a:pt x="2282" y="55"/>
                </a:lnTo>
                <a:lnTo>
                  <a:pt x="2276" y="55"/>
                </a:lnTo>
                <a:lnTo>
                  <a:pt x="2273" y="57"/>
                </a:lnTo>
                <a:lnTo>
                  <a:pt x="2271" y="57"/>
                </a:lnTo>
                <a:lnTo>
                  <a:pt x="2271" y="59"/>
                </a:lnTo>
                <a:lnTo>
                  <a:pt x="2269" y="61"/>
                </a:lnTo>
                <a:lnTo>
                  <a:pt x="2269" y="63"/>
                </a:lnTo>
                <a:lnTo>
                  <a:pt x="2267" y="65"/>
                </a:lnTo>
                <a:lnTo>
                  <a:pt x="2265" y="65"/>
                </a:lnTo>
                <a:lnTo>
                  <a:pt x="2257" y="67"/>
                </a:lnTo>
                <a:lnTo>
                  <a:pt x="2252" y="61"/>
                </a:lnTo>
                <a:lnTo>
                  <a:pt x="2244" y="57"/>
                </a:lnTo>
                <a:lnTo>
                  <a:pt x="2217" y="55"/>
                </a:lnTo>
                <a:lnTo>
                  <a:pt x="2204" y="55"/>
                </a:lnTo>
                <a:lnTo>
                  <a:pt x="2190" y="57"/>
                </a:lnTo>
                <a:lnTo>
                  <a:pt x="2179" y="59"/>
                </a:lnTo>
                <a:lnTo>
                  <a:pt x="2175" y="59"/>
                </a:lnTo>
                <a:lnTo>
                  <a:pt x="2175" y="55"/>
                </a:lnTo>
                <a:lnTo>
                  <a:pt x="2177" y="53"/>
                </a:lnTo>
                <a:lnTo>
                  <a:pt x="2179" y="50"/>
                </a:lnTo>
                <a:lnTo>
                  <a:pt x="2263" y="46"/>
                </a:lnTo>
                <a:lnTo>
                  <a:pt x="2273" y="46"/>
                </a:lnTo>
                <a:lnTo>
                  <a:pt x="2282" y="44"/>
                </a:lnTo>
                <a:lnTo>
                  <a:pt x="2288" y="40"/>
                </a:lnTo>
                <a:lnTo>
                  <a:pt x="2294" y="38"/>
                </a:lnTo>
                <a:lnTo>
                  <a:pt x="2296" y="36"/>
                </a:lnTo>
                <a:lnTo>
                  <a:pt x="2294" y="34"/>
                </a:lnTo>
                <a:lnTo>
                  <a:pt x="2294" y="34"/>
                </a:lnTo>
                <a:lnTo>
                  <a:pt x="2290" y="32"/>
                </a:lnTo>
                <a:lnTo>
                  <a:pt x="2282" y="30"/>
                </a:lnTo>
                <a:lnTo>
                  <a:pt x="2269" y="27"/>
                </a:lnTo>
                <a:lnTo>
                  <a:pt x="2265" y="27"/>
                </a:lnTo>
                <a:lnTo>
                  <a:pt x="2263" y="27"/>
                </a:lnTo>
                <a:lnTo>
                  <a:pt x="2261" y="25"/>
                </a:lnTo>
                <a:lnTo>
                  <a:pt x="2257" y="25"/>
                </a:lnTo>
                <a:lnTo>
                  <a:pt x="2252" y="25"/>
                </a:lnTo>
                <a:lnTo>
                  <a:pt x="2248" y="21"/>
                </a:lnTo>
                <a:lnTo>
                  <a:pt x="2244" y="15"/>
                </a:lnTo>
                <a:lnTo>
                  <a:pt x="2229" y="17"/>
                </a:lnTo>
                <a:lnTo>
                  <a:pt x="2217" y="19"/>
                </a:lnTo>
                <a:lnTo>
                  <a:pt x="2206" y="19"/>
                </a:lnTo>
                <a:lnTo>
                  <a:pt x="2200" y="19"/>
                </a:lnTo>
                <a:lnTo>
                  <a:pt x="2185" y="17"/>
                </a:lnTo>
                <a:lnTo>
                  <a:pt x="2173" y="17"/>
                </a:lnTo>
                <a:lnTo>
                  <a:pt x="2167" y="19"/>
                </a:lnTo>
                <a:lnTo>
                  <a:pt x="2152" y="21"/>
                </a:lnTo>
                <a:lnTo>
                  <a:pt x="2146" y="23"/>
                </a:lnTo>
                <a:lnTo>
                  <a:pt x="2143" y="21"/>
                </a:lnTo>
                <a:lnTo>
                  <a:pt x="2143" y="19"/>
                </a:lnTo>
                <a:lnTo>
                  <a:pt x="2152" y="19"/>
                </a:lnTo>
                <a:lnTo>
                  <a:pt x="2171" y="15"/>
                </a:lnTo>
                <a:lnTo>
                  <a:pt x="2208" y="15"/>
                </a:lnTo>
                <a:lnTo>
                  <a:pt x="2229" y="13"/>
                </a:lnTo>
                <a:lnTo>
                  <a:pt x="2231" y="13"/>
                </a:lnTo>
                <a:lnTo>
                  <a:pt x="2234" y="13"/>
                </a:lnTo>
                <a:lnTo>
                  <a:pt x="2231" y="11"/>
                </a:lnTo>
                <a:lnTo>
                  <a:pt x="2217" y="9"/>
                </a:lnTo>
                <a:lnTo>
                  <a:pt x="2206" y="6"/>
                </a:lnTo>
                <a:lnTo>
                  <a:pt x="2196" y="6"/>
                </a:lnTo>
                <a:lnTo>
                  <a:pt x="2196" y="6"/>
                </a:lnTo>
                <a:lnTo>
                  <a:pt x="2187" y="2"/>
                </a:lnTo>
                <a:lnTo>
                  <a:pt x="2173" y="0"/>
                </a:lnTo>
                <a:lnTo>
                  <a:pt x="2162" y="0"/>
                </a:lnTo>
                <a:lnTo>
                  <a:pt x="2129" y="0"/>
                </a:lnTo>
                <a:lnTo>
                  <a:pt x="2125" y="0"/>
                </a:lnTo>
                <a:lnTo>
                  <a:pt x="2118" y="2"/>
                </a:lnTo>
                <a:lnTo>
                  <a:pt x="2114" y="2"/>
                </a:lnTo>
                <a:lnTo>
                  <a:pt x="2110" y="2"/>
                </a:lnTo>
                <a:lnTo>
                  <a:pt x="2106" y="0"/>
                </a:lnTo>
                <a:lnTo>
                  <a:pt x="2102" y="0"/>
                </a:lnTo>
                <a:lnTo>
                  <a:pt x="2097" y="2"/>
                </a:lnTo>
                <a:lnTo>
                  <a:pt x="2093" y="2"/>
                </a:lnTo>
                <a:lnTo>
                  <a:pt x="2076" y="2"/>
                </a:lnTo>
                <a:lnTo>
                  <a:pt x="2076" y="2"/>
                </a:lnTo>
                <a:lnTo>
                  <a:pt x="2076" y="2"/>
                </a:lnTo>
                <a:lnTo>
                  <a:pt x="2076" y="4"/>
                </a:lnTo>
                <a:lnTo>
                  <a:pt x="2074" y="4"/>
                </a:lnTo>
                <a:lnTo>
                  <a:pt x="2070" y="4"/>
                </a:lnTo>
                <a:lnTo>
                  <a:pt x="2064" y="4"/>
                </a:lnTo>
                <a:lnTo>
                  <a:pt x="2062" y="4"/>
                </a:lnTo>
                <a:lnTo>
                  <a:pt x="2060" y="4"/>
                </a:lnTo>
                <a:lnTo>
                  <a:pt x="2058" y="6"/>
                </a:lnTo>
                <a:lnTo>
                  <a:pt x="2055" y="6"/>
                </a:lnTo>
                <a:lnTo>
                  <a:pt x="2055" y="6"/>
                </a:lnTo>
                <a:lnTo>
                  <a:pt x="2049" y="6"/>
                </a:lnTo>
                <a:lnTo>
                  <a:pt x="2047" y="6"/>
                </a:lnTo>
                <a:lnTo>
                  <a:pt x="2047" y="9"/>
                </a:lnTo>
                <a:lnTo>
                  <a:pt x="2047" y="9"/>
                </a:lnTo>
                <a:lnTo>
                  <a:pt x="2047" y="11"/>
                </a:lnTo>
                <a:lnTo>
                  <a:pt x="2049" y="13"/>
                </a:lnTo>
                <a:lnTo>
                  <a:pt x="2058" y="15"/>
                </a:lnTo>
                <a:lnTo>
                  <a:pt x="2058" y="15"/>
                </a:lnTo>
                <a:lnTo>
                  <a:pt x="2058" y="19"/>
                </a:lnTo>
                <a:lnTo>
                  <a:pt x="2058" y="19"/>
                </a:lnTo>
                <a:lnTo>
                  <a:pt x="2055" y="21"/>
                </a:lnTo>
                <a:lnTo>
                  <a:pt x="2055" y="21"/>
                </a:lnTo>
                <a:lnTo>
                  <a:pt x="2053" y="21"/>
                </a:lnTo>
                <a:lnTo>
                  <a:pt x="2043" y="15"/>
                </a:lnTo>
                <a:lnTo>
                  <a:pt x="2039" y="15"/>
                </a:lnTo>
                <a:lnTo>
                  <a:pt x="2035" y="13"/>
                </a:lnTo>
                <a:lnTo>
                  <a:pt x="2030" y="11"/>
                </a:lnTo>
                <a:lnTo>
                  <a:pt x="2024" y="9"/>
                </a:lnTo>
                <a:lnTo>
                  <a:pt x="2018" y="11"/>
                </a:lnTo>
                <a:lnTo>
                  <a:pt x="2014" y="15"/>
                </a:lnTo>
                <a:lnTo>
                  <a:pt x="2009" y="17"/>
                </a:lnTo>
                <a:lnTo>
                  <a:pt x="2005" y="17"/>
                </a:lnTo>
                <a:lnTo>
                  <a:pt x="2003" y="17"/>
                </a:lnTo>
                <a:lnTo>
                  <a:pt x="2001" y="17"/>
                </a:lnTo>
                <a:lnTo>
                  <a:pt x="1999" y="15"/>
                </a:lnTo>
                <a:lnTo>
                  <a:pt x="1995" y="13"/>
                </a:lnTo>
                <a:lnTo>
                  <a:pt x="1988" y="13"/>
                </a:lnTo>
                <a:lnTo>
                  <a:pt x="1984" y="13"/>
                </a:lnTo>
                <a:lnTo>
                  <a:pt x="1982" y="13"/>
                </a:lnTo>
                <a:lnTo>
                  <a:pt x="1967" y="17"/>
                </a:lnTo>
                <a:lnTo>
                  <a:pt x="1961" y="17"/>
                </a:lnTo>
                <a:lnTo>
                  <a:pt x="1955" y="19"/>
                </a:lnTo>
                <a:lnTo>
                  <a:pt x="1951" y="21"/>
                </a:lnTo>
                <a:lnTo>
                  <a:pt x="1942" y="19"/>
                </a:lnTo>
                <a:lnTo>
                  <a:pt x="1938" y="19"/>
                </a:lnTo>
                <a:lnTo>
                  <a:pt x="1934" y="23"/>
                </a:lnTo>
                <a:lnTo>
                  <a:pt x="1940" y="27"/>
                </a:lnTo>
                <a:lnTo>
                  <a:pt x="1942" y="27"/>
                </a:lnTo>
                <a:lnTo>
                  <a:pt x="1951" y="25"/>
                </a:lnTo>
                <a:lnTo>
                  <a:pt x="1955" y="25"/>
                </a:lnTo>
                <a:lnTo>
                  <a:pt x="1959" y="25"/>
                </a:lnTo>
                <a:lnTo>
                  <a:pt x="1967" y="27"/>
                </a:lnTo>
                <a:lnTo>
                  <a:pt x="2007" y="30"/>
                </a:lnTo>
                <a:lnTo>
                  <a:pt x="2009" y="30"/>
                </a:lnTo>
                <a:lnTo>
                  <a:pt x="2009" y="32"/>
                </a:lnTo>
                <a:lnTo>
                  <a:pt x="2001" y="34"/>
                </a:lnTo>
                <a:lnTo>
                  <a:pt x="1999" y="32"/>
                </a:lnTo>
                <a:lnTo>
                  <a:pt x="1999" y="32"/>
                </a:lnTo>
                <a:lnTo>
                  <a:pt x="1997" y="32"/>
                </a:lnTo>
                <a:lnTo>
                  <a:pt x="1991" y="32"/>
                </a:lnTo>
                <a:lnTo>
                  <a:pt x="1955" y="30"/>
                </a:lnTo>
                <a:lnTo>
                  <a:pt x="1951" y="30"/>
                </a:lnTo>
                <a:lnTo>
                  <a:pt x="1949" y="30"/>
                </a:lnTo>
                <a:lnTo>
                  <a:pt x="1949" y="32"/>
                </a:lnTo>
                <a:lnTo>
                  <a:pt x="1961" y="38"/>
                </a:lnTo>
                <a:lnTo>
                  <a:pt x="1965" y="40"/>
                </a:lnTo>
                <a:lnTo>
                  <a:pt x="1967" y="44"/>
                </a:lnTo>
                <a:lnTo>
                  <a:pt x="1965" y="46"/>
                </a:lnTo>
                <a:lnTo>
                  <a:pt x="1963" y="48"/>
                </a:lnTo>
                <a:lnTo>
                  <a:pt x="1961" y="53"/>
                </a:lnTo>
                <a:lnTo>
                  <a:pt x="1961" y="57"/>
                </a:lnTo>
                <a:lnTo>
                  <a:pt x="1961" y="59"/>
                </a:lnTo>
                <a:lnTo>
                  <a:pt x="1963" y="61"/>
                </a:lnTo>
                <a:lnTo>
                  <a:pt x="1963" y="61"/>
                </a:lnTo>
                <a:lnTo>
                  <a:pt x="1961" y="63"/>
                </a:lnTo>
                <a:lnTo>
                  <a:pt x="1959" y="65"/>
                </a:lnTo>
                <a:lnTo>
                  <a:pt x="1957" y="63"/>
                </a:lnTo>
                <a:lnTo>
                  <a:pt x="1951" y="63"/>
                </a:lnTo>
                <a:lnTo>
                  <a:pt x="1932" y="53"/>
                </a:lnTo>
                <a:lnTo>
                  <a:pt x="1921" y="50"/>
                </a:lnTo>
                <a:lnTo>
                  <a:pt x="1900" y="42"/>
                </a:lnTo>
                <a:lnTo>
                  <a:pt x="1884" y="40"/>
                </a:lnTo>
                <a:lnTo>
                  <a:pt x="1871" y="40"/>
                </a:lnTo>
                <a:lnTo>
                  <a:pt x="1869" y="40"/>
                </a:lnTo>
                <a:lnTo>
                  <a:pt x="1869" y="44"/>
                </a:lnTo>
                <a:lnTo>
                  <a:pt x="1873" y="48"/>
                </a:lnTo>
                <a:lnTo>
                  <a:pt x="1877" y="53"/>
                </a:lnTo>
                <a:lnTo>
                  <a:pt x="1888" y="57"/>
                </a:lnTo>
                <a:lnTo>
                  <a:pt x="1890" y="59"/>
                </a:lnTo>
                <a:lnTo>
                  <a:pt x="1888" y="61"/>
                </a:lnTo>
                <a:lnTo>
                  <a:pt x="1886" y="61"/>
                </a:lnTo>
                <a:lnTo>
                  <a:pt x="1877" y="59"/>
                </a:lnTo>
                <a:lnTo>
                  <a:pt x="1871" y="61"/>
                </a:lnTo>
                <a:lnTo>
                  <a:pt x="1863" y="57"/>
                </a:lnTo>
                <a:lnTo>
                  <a:pt x="1859" y="55"/>
                </a:lnTo>
                <a:lnTo>
                  <a:pt x="1844" y="46"/>
                </a:lnTo>
                <a:lnTo>
                  <a:pt x="1840" y="46"/>
                </a:lnTo>
                <a:lnTo>
                  <a:pt x="1838" y="48"/>
                </a:lnTo>
                <a:lnTo>
                  <a:pt x="1838" y="53"/>
                </a:lnTo>
                <a:lnTo>
                  <a:pt x="1842" y="55"/>
                </a:lnTo>
                <a:lnTo>
                  <a:pt x="1840" y="59"/>
                </a:lnTo>
                <a:lnTo>
                  <a:pt x="1840" y="61"/>
                </a:lnTo>
                <a:lnTo>
                  <a:pt x="1838" y="63"/>
                </a:lnTo>
                <a:lnTo>
                  <a:pt x="1835" y="65"/>
                </a:lnTo>
                <a:lnTo>
                  <a:pt x="1833" y="67"/>
                </a:lnTo>
                <a:lnTo>
                  <a:pt x="1831" y="69"/>
                </a:lnTo>
                <a:lnTo>
                  <a:pt x="1831" y="67"/>
                </a:lnTo>
                <a:lnTo>
                  <a:pt x="1831" y="65"/>
                </a:lnTo>
                <a:lnTo>
                  <a:pt x="1831" y="55"/>
                </a:lnTo>
                <a:lnTo>
                  <a:pt x="1829" y="50"/>
                </a:lnTo>
                <a:lnTo>
                  <a:pt x="1827" y="48"/>
                </a:lnTo>
                <a:lnTo>
                  <a:pt x="1825" y="46"/>
                </a:lnTo>
                <a:lnTo>
                  <a:pt x="1821" y="46"/>
                </a:lnTo>
                <a:lnTo>
                  <a:pt x="1817" y="44"/>
                </a:lnTo>
                <a:lnTo>
                  <a:pt x="1815" y="44"/>
                </a:lnTo>
                <a:lnTo>
                  <a:pt x="1806" y="46"/>
                </a:lnTo>
                <a:lnTo>
                  <a:pt x="1804" y="46"/>
                </a:lnTo>
                <a:lnTo>
                  <a:pt x="1802" y="48"/>
                </a:lnTo>
                <a:lnTo>
                  <a:pt x="1794" y="48"/>
                </a:lnTo>
                <a:lnTo>
                  <a:pt x="1787" y="48"/>
                </a:lnTo>
                <a:lnTo>
                  <a:pt x="1771" y="50"/>
                </a:lnTo>
                <a:lnTo>
                  <a:pt x="1758" y="53"/>
                </a:lnTo>
                <a:lnTo>
                  <a:pt x="1750" y="57"/>
                </a:lnTo>
                <a:lnTo>
                  <a:pt x="1750" y="57"/>
                </a:lnTo>
                <a:lnTo>
                  <a:pt x="1756" y="59"/>
                </a:lnTo>
                <a:lnTo>
                  <a:pt x="1760" y="61"/>
                </a:lnTo>
                <a:lnTo>
                  <a:pt x="1764" y="65"/>
                </a:lnTo>
                <a:lnTo>
                  <a:pt x="1771" y="69"/>
                </a:lnTo>
                <a:lnTo>
                  <a:pt x="1779" y="74"/>
                </a:lnTo>
                <a:lnTo>
                  <a:pt x="1783" y="76"/>
                </a:lnTo>
                <a:lnTo>
                  <a:pt x="1787" y="78"/>
                </a:lnTo>
                <a:lnTo>
                  <a:pt x="1787" y="78"/>
                </a:lnTo>
                <a:lnTo>
                  <a:pt x="1785" y="78"/>
                </a:lnTo>
                <a:lnTo>
                  <a:pt x="1783" y="78"/>
                </a:lnTo>
                <a:lnTo>
                  <a:pt x="1781" y="76"/>
                </a:lnTo>
                <a:lnTo>
                  <a:pt x="1775" y="74"/>
                </a:lnTo>
                <a:lnTo>
                  <a:pt x="1771" y="71"/>
                </a:lnTo>
                <a:lnTo>
                  <a:pt x="1766" y="69"/>
                </a:lnTo>
                <a:lnTo>
                  <a:pt x="1762" y="67"/>
                </a:lnTo>
                <a:lnTo>
                  <a:pt x="1754" y="63"/>
                </a:lnTo>
                <a:lnTo>
                  <a:pt x="1750" y="61"/>
                </a:lnTo>
                <a:lnTo>
                  <a:pt x="1743" y="61"/>
                </a:lnTo>
                <a:lnTo>
                  <a:pt x="1739" y="59"/>
                </a:lnTo>
                <a:lnTo>
                  <a:pt x="1737" y="59"/>
                </a:lnTo>
                <a:lnTo>
                  <a:pt x="1733" y="59"/>
                </a:lnTo>
                <a:lnTo>
                  <a:pt x="1727" y="61"/>
                </a:lnTo>
                <a:lnTo>
                  <a:pt x="1724" y="63"/>
                </a:lnTo>
                <a:lnTo>
                  <a:pt x="1720" y="65"/>
                </a:lnTo>
                <a:lnTo>
                  <a:pt x="1720" y="67"/>
                </a:lnTo>
                <a:lnTo>
                  <a:pt x="1722" y="69"/>
                </a:lnTo>
                <a:lnTo>
                  <a:pt x="1722" y="74"/>
                </a:lnTo>
                <a:lnTo>
                  <a:pt x="1722" y="78"/>
                </a:lnTo>
                <a:lnTo>
                  <a:pt x="1722" y="82"/>
                </a:lnTo>
                <a:lnTo>
                  <a:pt x="1720" y="84"/>
                </a:lnTo>
                <a:lnTo>
                  <a:pt x="1718" y="86"/>
                </a:lnTo>
                <a:lnTo>
                  <a:pt x="1716" y="86"/>
                </a:lnTo>
                <a:lnTo>
                  <a:pt x="1714" y="86"/>
                </a:lnTo>
                <a:lnTo>
                  <a:pt x="1712" y="86"/>
                </a:lnTo>
                <a:lnTo>
                  <a:pt x="1710" y="86"/>
                </a:lnTo>
                <a:lnTo>
                  <a:pt x="1706" y="84"/>
                </a:lnTo>
                <a:lnTo>
                  <a:pt x="1699" y="84"/>
                </a:lnTo>
                <a:lnTo>
                  <a:pt x="1697" y="84"/>
                </a:lnTo>
                <a:lnTo>
                  <a:pt x="1695" y="84"/>
                </a:lnTo>
                <a:lnTo>
                  <a:pt x="1691" y="86"/>
                </a:lnTo>
                <a:lnTo>
                  <a:pt x="1691" y="88"/>
                </a:lnTo>
                <a:lnTo>
                  <a:pt x="1693" y="92"/>
                </a:lnTo>
                <a:lnTo>
                  <a:pt x="1695" y="95"/>
                </a:lnTo>
                <a:lnTo>
                  <a:pt x="1695" y="95"/>
                </a:lnTo>
                <a:lnTo>
                  <a:pt x="1689" y="90"/>
                </a:lnTo>
                <a:lnTo>
                  <a:pt x="1687" y="90"/>
                </a:lnTo>
                <a:lnTo>
                  <a:pt x="1685" y="88"/>
                </a:lnTo>
                <a:lnTo>
                  <a:pt x="1683" y="88"/>
                </a:lnTo>
                <a:lnTo>
                  <a:pt x="1672" y="90"/>
                </a:lnTo>
                <a:lnTo>
                  <a:pt x="1670" y="92"/>
                </a:lnTo>
                <a:lnTo>
                  <a:pt x="1666" y="97"/>
                </a:lnTo>
                <a:lnTo>
                  <a:pt x="1662" y="99"/>
                </a:lnTo>
                <a:lnTo>
                  <a:pt x="1657" y="101"/>
                </a:lnTo>
                <a:lnTo>
                  <a:pt x="1655" y="103"/>
                </a:lnTo>
                <a:lnTo>
                  <a:pt x="1651" y="103"/>
                </a:lnTo>
                <a:lnTo>
                  <a:pt x="1649" y="103"/>
                </a:lnTo>
                <a:lnTo>
                  <a:pt x="1647" y="105"/>
                </a:lnTo>
                <a:lnTo>
                  <a:pt x="1643" y="107"/>
                </a:lnTo>
                <a:lnTo>
                  <a:pt x="1636" y="111"/>
                </a:lnTo>
                <a:lnTo>
                  <a:pt x="1636" y="111"/>
                </a:lnTo>
                <a:lnTo>
                  <a:pt x="1634" y="115"/>
                </a:lnTo>
                <a:lnTo>
                  <a:pt x="1634" y="118"/>
                </a:lnTo>
                <a:lnTo>
                  <a:pt x="1634" y="120"/>
                </a:lnTo>
                <a:lnTo>
                  <a:pt x="1636" y="120"/>
                </a:lnTo>
                <a:lnTo>
                  <a:pt x="1639" y="122"/>
                </a:lnTo>
                <a:lnTo>
                  <a:pt x="1639" y="122"/>
                </a:lnTo>
                <a:lnTo>
                  <a:pt x="1645" y="122"/>
                </a:lnTo>
                <a:lnTo>
                  <a:pt x="1647" y="122"/>
                </a:lnTo>
                <a:lnTo>
                  <a:pt x="1651" y="124"/>
                </a:lnTo>
                <a:lnTo>
                  <a:pt x="1655" y="124"/>
                </a:lnTo>
                <a:lnTo>
                  <a:pt x="1657" y="122"/>
                </a:lnTo>
                <a:lnTo>
                  <a:pt x="1659" y="122"/>
                </a:lnTo>
                <a:lnTo>
                  <a:pt x="1664" y="122"/>
                </a:lnTo>
                <a:lnTo>
                  <a:pt x="1666" y="122"/>
                </a:lnTo>
                <a:lnTo>
                  <a:pt x="1670" y="122"/>
                </a:lnTo>
                <a:lnTo>
                  <a:pt x="1672" y="120"/>
                </a:lnTo>
                <a:lnTo>
                  <a:pt x="1674" y="120"/>
                </a:lnTo>
                <a:lnTo>
                  <a:pt x="1676" y="120"/>
                </a:lnTo>
                <a:lnTo>
                  <a:pt x="1678" y="120"/>
                </a:lnTo>
                <a:lnTo>
                  <a:pt x="1678" y="122"/>
                </a:lnTo>
                <a:lnTo>
                  <a:pt x="1674" y="122"/>
                </a:lnTo>
                <a:lnTo>
                  <a:pt x="1672" y="122"/>
                </a:lnTo>
                <a:lnTo>
                  <a:pt x="1670" y="124"/>
                </a:lnTo>
                <a:lnTo>
                  <a:pt x="1668" y="126"/>
                </a:lnTo>
                <a:lnTo>
                  <a:pt x="1668" y="128"/>
                </a:lnTo>
                <a:lnTo>
                  <a:pt x="1666" y="132"/>
                </a:lnTo>
                <a:lnTo>
                  <a:pt x="1664" y="139"/>
                </a:lnTo>
                <a:lnTo>
                  <a:pt x="1662" y="143"/>
                </a:lnTo>
                <a:lnTo>
                  <a:pt x="1659" y="145"/>
                </a:lnTo>
                <a:lnTo>
                  <a:pt x="1657" y="147"/>
                </a:lnTo>
                <a:lnTo>
                  <a:pt x="1653" y="151"/>
                </a:lnTo>
                <a:lnTo>
                  <a:pt x="1651" y="153"/>
                </a:lnTo>
                <a:lnTo>
                  <a:pt x="1651" y="153"/>
                </a:lnTo>
                <a:lnTo>
                  <a:pt x="1649" y="153"/>
                </a:lnTo>
                <a:lnTo>
                  <a:pt x="1643" y="151"/>
                </a:lnTo>
                <a:lnTo>
                  <a:pt x="1632" y="153"/>
                </a:lnTo>
                <a:lnTo>
                  <a:pt x="1630" y="153"/>
                </a:lnTo>
                <a:lnTo>
                  <a:pt x="1626" y="153"/>
                </a:lnTo>
                <a:lnTo>
                  <a:pt x="1624" y="155"/>
                </a:lnTo>
                <a:lnTo>
                  <a:pt x="1622" y="155"/>
                </a:lnTo>
                <a:lnTo>
                  <a:pt x="1618" y="155"/>
                </a:lnTo>
                <a:lnTo>
                  <a:pt x="1611" y="157"/>
                </a:lnTo>
                <a:lnTo>
                  <a:pt x="1607" y="157"/>
                </a:lnTo>
                <a:lnTo>
                  <a:pt x="1607" y="159"/>
                </a:lnTo>
                <a:lnTo>
                  <a:pt x="1609" y="159"/>
                </a:lnTo>
                <a:lnTo>
                  <a:pt x="1609" y="162"/>
                </a:lnTo>
                <a:lnTo>
                  <a:pt x="1609" y="162"/>
                </a:lnTo>
                <a:lnTo>
                  <a:pt x="1595" y="164"/>
                </a:lnTo>
                <a:lnTo>
                  <a:pt x="1588" y="166"/>
                </a:lnTo>
                <a:lnTo>
                  <a:pt x="1584" y="166"/>
                </a:lnTo>
                <a:lnTo>
                  <a:pt x="1582" y="168"/>
                </a:lnTo>
                <a:lnTo>
                  <a:pt x="1580" y="168"/>
                </a:lnTo>
                <a:lnTo>
                  <a:pt x="1574" y="168"/>
                </a:lnTo>
                <a:lnTo>
                  <a:pt x="1571" y="168"/>
                </a:lnTo>
                <a:lnTo>
                  <a:pt x="1569" y="168"/>
                </a:lnTo>
                <a:lnTo>
                  <a:pt x="1565" y="170"/>
                </a:lnTo>
                <a:lnTo>
                  <a:pt x="1559" y="172"/>
                </a:lnTo>
                <a:lnTo>
                  <a:pt x="1557" y="172"/>
                </a:lnTo>
                <a:lnTo>
                  <a:pt x="1555" y="176"/>
                </a:lnTo>
                <a:lnTo>
                  <a:pt x="1555" y="176"/>
                </a:lnTo>
                <a:lnTo>
                  <a:pt x="1555" y="178"/>
                </a:lnTo>
                <a:lnTo>
                  <a:pt x="1557" y="178"/>
                </a:lnTo>
                <a:lnTo>
                  <a:pt x="1557" y="178"/>
                </a:lnTo>
                <a:lnTo>
                  <a:pt x="1553" y="183"/>
                </a:lnTo>
                <a:lnTo>
                  <a:pt x="1553" y="183"/>
                </a:lnTo>
                <a:lnTo>
                  <a:pt x="1557" y="185"/>
                </a:lnTo>
                <a:lnTo>
                  <a:pt x="1561" y="189"/>
                </a:lnTo>
                <a:lnTo>
                  <a:pt x="1563" y="189"/>
                </a:lnTo>
                <a:lnTo>
                  <a:pt x="1563" y="189"/>
                </a:lnTo>
                <a:lnTo>
                  <a:pt x="1569" y="191"/>
                </a:lnTo>
                <a:lnTo>
                  <a:pt x="1571" y="191"/>
                </a:lnTo>
                <a:lnTo>
                  <a:pt x="1574" y="193"/>
                </a:lnTo>
                <a:lnTo>
                  <a:pt x="1576" y="193"/>
                </a:lnTo>
                <a:lnTo>
                  <a:pt x="1580" y="195"/>
                </a:lnTo>
                <a:lnTo>
                  <a:pt x="1584" y="195"/>
                </a:lnTo>
                <a:lnTo>
                  <a:pt x="1584" y="193"/>
                </a:lnTo>
                <a:lnTo>
                  <a:pt x="1588" y="193"/>
                </a:lnTo>
                <a:lnTo>
                  <a:pt x="1592" y="193"/>
                </a:lnTo>
                <a:lnTo>
                  <a:pt x="1592" y="193"/>
                </a:lnTo>
                <a:lnTo>
                  <a:pt x="1590" y="193"/>
                </a:lnTo>
                <a:lnTo>
                  <a:pt x="1586" y="197"/>
                </a:lnTo>
                <a:lnTo>
                  <a:pt x="1586" y="197"/>
                </a:lnTo>
                <a:lnTo>
                  <a:pt x="1588" y="197"/>
                </a:lnTo>
                <a:lnTo>
                  <a:pt x="1592" y="199"/>
                </a:lnTo>
                <a:lnTo>
                  <a:pt x="1592" y="201"/>
                </a:lnTo>
                <a:lnTo>
                  <a:pt x="1595" y="201"/>
                </a:lnTo>
                <a:lnTo>
                  <a:pt x="1603" y="204"/>
                </a:lnTo>
                <a:lnTo>
                  <a:pt x="1605" y="204"/>
                </a:lnTo>
                <a:lnTo>
                  <a:pt x="1607" y="204"/>
                </a:lnTo>
                <a:lnTo>
                  <a:pt x="1609" y="204"/>
                </a:lnTo>
                <a:lnTo>
                  <a:pt x="1609" y="201"/>
                </a:lnTo>
                <a:lnTo>
                  <a:pt x="1611" y="201"/>
                </a:lnTo>
                <a:lnTo>
                  <a:pt x="1613" y="199"/>
                </a:lnTo>
                <a:lnTo>
                  <a:pt x="1615" y="199"/>
                </a:lnTo>
                <a:lnTo>
                  <a:pt x="1618" y="201"/>
                </a:lnTo>
                <a:lnTo>
                  <a:pt x="1620" y="201"/>
                </a:lnTo>
                <a:lnTo>
                  <a:pt x="1624" y="204"/>
                </a:lnTo>
                <a:lnTo>
                  <a:pt x="1628" y="204"/>
                </a:lnTo>
                <a:lnTo>
                  <a:pt x="1630" y="201"/>
                </a:lnTo>
                <a:lnTo>
                  <a:pt x="1634" y="199"/>
                </a:lnTo>
                <a:lnTo>
                  <a:pt x="1639" y="197"/>
                </a:lnTo>
                <a:lnTo>
                  <a:pt x="1641" y="197"/>
                </a:lnTo>
                <a:lnTo>
                  <a:pt x="1641" y="197"/>
                </a:lnTo>
                <a:lnTo>
                  <a:pt x="1645" y="199"/>
                </a:lnTo>
                <a:lnTo>
                  <a:pt x="1647" y="201"/>
                </a:lnTo>
                <a:lnTo>
                  <a:pt x="1647" y="204"/>
                </a:lnTo>
                <a:lnTo>
                  <a:pt x="1647" y="204"/>
                </a:lnTo>
                <a:lnTo>
                  <a:pt x="1645" y="206"/>
                </a:lnTo>
                <a:lnTo>
                  <a:pt x="1645" y="208"/>
                </a:lnTo>
                <a:lnTo>
                  <a:pt x="1647" y="210"/>
                </a:lnTo>
                <a:lnTo>
                  <a:pt x="1647" y="210"/>
                </a:lnTo>
                <a:lnTo>
                  <a:pt x="1641" y="208"/>
                </a:lnTo>
                <a:lnTo>
                  <a:pt x="1639" y="208"/>
                </a:lnTo>
                <a:lnTo>
                  <a:pt x="1630" y="208"/>
                </a:lnTo>
                <a:lnTo>
                  <a:pt x="1620" y="208"/>
                </a:lnTo>
                <a:lnTo>
                  <a:pt x="1613" y="208"/>
                </a:lnTo>
                <a:lnTo>
                  <a:pt x="1611" y="210"/>
                </a:lnTo>
                <a:lnTo>
                  <a:pt x="1609" y="212"/>
                </a:lnTo>
                <a:lnTo>
                  <a:pt x="1599" y="212"/>
                </a:lnTo>
                <a:lnTo>
                  <a:pt x="1584" y="212"/>
                </a:lnTo>
                <a:lnTo>
                  <a:pt x="1582" y="214"/>
                </a:lnTo>
                <a:lnTo>
                  <a:pt x="1580" y="214"/>
                </a:lnTo>
                <a:lnTo>
                  <a:pt x="1578" y="214"/>
                </a:lnTo>
                <a:lnTo>
                  <a:pt x="1578" y="216"/>
                </a:lnTo>
                <a:lnTo>
                  <a:pt x="1578" y="218"/>
                </a:lnTo>
                <a:lnTo>
                  <a:pt x="1580" y="218"/>
                </a:lnTo>
                <a:lnTo>
                  <a:pt x="1582" y="220"/>
                </a:lnTo>
                <a:lnTo>
                  <a:pt x="1582" y="220"/>
                </a:lnTo>
                <a:lnTo>
                  <a:pt x="1582" y="222"/>
                </a:lnTo>
                <a:lnTo>
                  <a:pt x="1582" y="222"/>
                </a:lnTo>
                <a:lnTo>
                  <a:pt x="1582" y="222"/>
                </a:lnTo>
                <a:lnTo>
                  <a:pt x="1584" y="224"/>
                </a:lnTo>
                <a:lnTo>
                  <a:pt x="1588" y="224"/>
                </a:lnTo>
                <a:lnTo>
                  <a:pt x="1590" y="222"/>
                </a:lnTo>
                <a:lnTo>
                  <a:pt x="1599" y="218"/>
                </a:lnTo>
                <a:lnTo>
                  <a:pt x="1599" y="220"/>
                </a:lnTo>
                <a:lnTo>
                  <a:pt x="1597" y="220"/>
                </a:lnTo>
                <a:lnTo>
                  <a:pt x="1595" y="222"/>
                </a:lnTo>
                <a:lnTo>
                  <a:pt x="1595" y="224"/>
                </a:lnTo>
                <a:lnTo>
                  <a:pt x="1597" y="224"/>
                </a:lnTo>
                <a:lnTo>
                  <a:pt x="1597" y="227"/>
                </a:lnTo>
                <a:lnTo>
                  <a:pt x="1599" y="227"/>
                </a:lnTo>
                <a:lnTo>
                  <a:pt x="1605" y="229"/>
                </a:lnTo>
                <a:lnTo>
                  <a:pt x="1611" y="229"/>
                </a:lnTo>
                <a:lnTo>
                  <a:pt x="1620" y="229"/>
                </a:lnTo>
                <a:lnTo>
                  <a:pt x="1622" y="229"/>
                </a:lnTo>
                <a:lnTo>
                  <a:pt x="1620" y="229"/>
                </a:lnTo>
                <a:lnTo>
                  <a:pt x="1620" y="231"/>
                </a:lnTo>
                <a:lnTo>
                  <a:pt x="1613" y="231"/>
                </a:lnTo>
                <a:lnTo>
                  <a:pt x="1609" y="231"/>
                </a:lnTo>
                <a:lnTo>
                  <a:pt x="1603" y="235"/>
                </a:lnTo>
                <a:lnTo>
                  <a:pt x="1601" y="237"/>
                </a:lnTo>
                <a:lnTo>
                  <a:pt x="1601" y="237"/>
                </a:lnTo>
                <a:lnTo>
                  <a:pt x="1603" y="239"/>
                </a:lnTo>
                <a:lnTo>
                  <a:pt x="1607" y="239"/>
                </a:lnTo>
                <a:lnTo>
                  <a:pt x="1611" y="243"/>
                </a:lnTo>
                <a:lnTo>
                  <a:pt x="1615" y="243"/>
                </a:lnTo>
                <a:lnTo>
                  <a:pt x="1618" y="245"/>
                </a:lnTo>
                <a:lnTo>
                  <a:pt x="1620" y="245"/>
                </a:lnTo>
                <a:lnTo>
                  <a:pt x="1641" y="250"/>
                </a:lnTo>
                <a:lnTo>
                  <a:pt x="1643" y="250"/>
                </a:lnTo>
                <a:lnTo>
                  <a:pt x="1639" y="248"/>
                </a:lnTo>
                <a:lnTo>
                  <a:pt x="1636" y="243"/>
                </a:lnTo>
                <a:lnTo>
                  <a:pt x="1636" y="243"/>
                </a:lnTo>
                <a:lnTo>
                  <a:pt x="1636" y="241"/>
                </a:lnTo>
                <a:lnTo>
                  <a:pt x="1639" y="241"/>
                </a:lnTo>
                <a:lnTo>
                  <a:pt x="1643" y="243"/>
                </a:lnTo>
                <a:lnTo>
                  <a:pt x="1643" y="243"/>
                </a:lnTo>
                <a:lnTo>
                  <a:pt x="1645" y="243"/>
                </a:lnTo>
                <a:lnTo>
                  <a:pt x="1647" y="243"/>
                </a:lnTo>
                <a:lnTo>
                  <a:pt x="1649" y="241"/>
                </a:lnTo>
                <a:lnTo>
                  <a:pt x="1653" y="241"/>
                </a:lnTo>
                <a:lnTo>
                  <a:pt x="1653" y="241"/>
                </a:lnTo>
                <a:lnTo>
                  <a:pt x="1655" y="241"/>
                </a:lnTo>
                <a:lnTo>
                  <a:pt x="1655" y="243"/>
                </a:lnTo>
                <a:lnTo>
                  <a:pt x="1657" y="243"/>
                </a:lnTo>
                <a:lnTo>
                  <a:pt x="1659" y="243"/>
                </a:lnTo>
                <a:lnTo>
                  <a:pt x="1662" y="243"/>
                </a:lnTo>
                <a:lnTo>
                  <a:pt x="1662" y="243"/>
                </a:lnTo>
                <a:lnTo>
                  <a:pt x="1666" y="243"/>
                </a:lnTo>
                <a:lnTo>
                  <a:pt x="1668" y="243"/>
                </a:lnTo>
                <a:lnTo>
                  <a:pt x="1670" y="241"/>
                </a:lnTo>
                <a:lnTo>
                  <a:pt x="1672" y="241"/>
                </a:lnTo>
                <a:lnTo>
                  <a:pt x="1674" y="239"/>
                </a:lnTo>
                <a:lnTo>
                  <a:pt x="1676" y="239"/>
                </a:lnTo>
                <a:lnTo>
                  <a:pt x="1676" y="239"/>
                </a:lnTo>
                <a:lnTo>
                  <a:pt x="1678" y="241"/>
                </a:lnTo>
                <a:lnTo>
                  <a:pt x="1680" y="241"/>
                </a:lnTo>
                <a:lnTo>
                  <a:pt x="1683" y="241"/>
                </a:lnTo>
                <a:lnTo>
                  <a:pt x="1687" y="239"/>
                </a:lnTo>
                <a:lnTo>
                  <a:pt x="1689" y="239"/>
                </a:lnTo>
                <a:lnTo>
                  <a:pt x="1691" y="237"/>
                </a:lnTo>
                <a:lnTo>
                  <a:pt x="1695" y="239"/>
                </a:lnTo>
                <a:lnTo>
                  <a:pt x="1697" y="241"/>
                </a:lnTo>
                <a:lnTo>
                  <a:pt x="1699" y="241"/>
                </a:lnTo>
                <a:lnTo>
                  <a:pt x="1701" y="241"/>
                </a:lnTo>
                <a:lnTo>
                  <a:pt x="1708" y="241"/>
                </a:lnTo>
                <a:lnTo>
                  <a:pt x="1714" y="243"/>
                </a:lnTo>
                <a:lnTo>
                  <a:pt x="1718" y="243"/>
                </a:lnTo>
                <a:lnTo>
                  <a:pt x="1720" y="243"/>
                </a:lnTo>
                <a:lnTo>
                  <a:pt x="1727" y="245"/>
                </a:lnTo>
                <a:lnTo>
                  <a:pt x="1737" y="248"/>
                </a:lnTo>
                <a:lnTo>
                  <a:pt x="1743" y="252"/>
                </a:lnTo>
                <a:lnTo>
                  <a:pt x="1747" y="252"/>
                </a:lnTo>
                <a:lnTo>
                  <a:pt x="1750" y="254"/>
                </a:lnTo>
                <a:lnTo>
                  <a:pt x="1752" y="256"/>
                </a:lnTo>
                <a:lnTo>
                  <a:pt x="1754" y="256"/>
                </a:lnTo>
                <a:lnTo>
                  <a:pt x="1758" y="256"/>
                </a:lnTo>
                <a:lnTo>
                  <a:pt x="1760" y="258"/>
                </a:lnTo>
                <a:lnTo>
                  <a:pt x="1762" y="260"/>
                </a:lnTo>
                <a:lnTo>
                  <a:pt x="1764" y="262"/>
                </a:lnTo>
                <a:lnTo>
                  <a:pt x="1764" y="264"/>
                </a:lnTo>
                <a:lnTo>
                  <a:pt x="1758" y="266"/>
                </a:lnTo>
                <a:lnTo>
                  <a:pt x="1760" y="266"/>
                </a:lnTo>
                <a:lnTo>
                  <a:pt x="1764" y="269"/>
                </a:lnTo>
                <a:lnTo>
                  <a:pt x="1764" y="271"/>
                </a:lnTo>
                <a:lnTo>
                  <a:pt x="1766" y="271"/>
                </a:lnTo>
                <a:lnTo>
                  <a:pt x="1768" y="275"/>
                </a:lnTo>
                <a:lnTo>
                  <a:pt x="1771" y="277"/>
                </a:lnTo>
                <a:lnTo>
                  <a:pt x="1777" y="279"/>
                </a:lnTo>
                <a:lnTo>
                  <a:pt x="1779" y="281"/>
                </a:lnTo>
                <a:lnTo>
                  <a:pt x="1781" y="281"/>
                </a:lnTo>
                <a:lnTo>
                  <a:pt x="1783" y="283"/>
                </a:lnTo>
                <a:lnTo>
                  <a:pt x="1783" y="285"/>
                </a:lnTo>
                <a:lnTo>
                  <a:pt x="1783" y="285"/>
                </a:lnTo>
                <a:lnTo>
                  <a:pt x="1785" y="287"/>
                </a:lnTo>
                <a:lnTo>
                  <a:pt x="1789" y="287"/>
                </a:lnTo>
                <a:lnTo>
                  <a:pt x="1794" y="292"/>
                </a:lnTo>
                <a:lnTo>
                  <a:pt x="1791" y="292"/>
                </a:lnTo>
                <a:lnTo>
                  <a:pt x="1789" y="292"/>
                </a:lnTo>
                <a:lnTo>
                  <a:pt x="1787" y="294"/>
                </a:lnTo>
                <a:lnTo>
                  <a:pt x="1785" y="294"/>
                </a:lnTo>
                <a:lnTo>
                  <a:pt x="1787" y="296"/>
                </a:lnTo>
                <a:lnTo>
                  <a:pt x="1787" y="296"/>
                </a:lnTo>
                <a:lnTo>
                  <a:pt x="1787" y="298"/>
                </a:lnTo>
                <a:lnTo>
                  <a:pt x="1785" y="300"/>
                </a:lnTo>
                <a:lnTo>
                  <a:pt x="1783" y="300"/>
                </a:lnTo>
                <a:lnTo>
                  <a:pt x="1781" y="302"/>
                </a:lnTo>
                <a:lnTo>
                  <a:pt x="1779" y="302"/>
                </a:lnTo>
                <a:lnTo>
                  <a:pt x="1779" y="302"/>
                </a:lnTo>
                <a:lnTo>
                  <a:pt x="1783" y="302"/>
                </a:lnTo>
                <a:lnTo>
                  <a:pt x="1787" y="302"/>
                </a:lnTo>
                <a:lnTo>
                  <a:pt x="1789" y="300"/>
                </a:lnTo>
                <a:lnTo>
                  <a:pt x="1791" y="300"/>
                </a:lnTo>
                <a:lnTo>
                  <a:pt x="1791" y="302"/>
                </a:lnTo>
                <a:lnTo>
                  <a:pt x="1794" y="302"/>
                </a:lnTo>
                <a:lnTo>
                  <a:pt x="1794" y="304"/>
                </a:lnTo>
                <a:lnTo>
                  <a:pt x="1796" y="306"/>
                </a:lnTo>
                <a:lnTo>
                  <a:pt x="1796" y="306"/>
                </a:lnTo>
                <a:lnTo>
                  <a:pt x="1796" y="306"/>
                </a:lnTo>
                <a:lnTo>
                  <a:pt x="1796" y="308"/>
                </a:lnTo>
                <a:lnTo>
                  <a:pt x="1798" y="308"/>
                </a:lnTo>
                <a:lnTo>
                  <a:pt x="1798" y="310"/>
                </a:lnTo>
                <a:lnTo>
                  <a:pt x="1798" y="313"/>
                </a:lnTo>
                <a:lnTo>
                  <a:pt x="1798" y="313"/>
                </a:lnTo>
                <a:lnTo>
                  <a:pt x="1798" y="313"/>
                </a:lnTo>
                <a:lnTo>
                  <a:pt x="1796" y="315"/>
                </a:lnTo>
                <a:lnTo>
                  <a:pt x="1796" y="317"/>
                </a:lnTo>
                <a:lnTo>
                  <a:pt x="1796" y="317"/>
                </a:lnTo>
                <a:lnTo>
                  <a:pt x="1796" y="319"/>
                </a:lnTo>
                <a:lnTo>
                  <a:pt x="1796" y="319"/>
                </a:lnTo>
                <a:lnTo>
                  <a:pt x="1798" y="319"/>
                </a:lnTo>
                <a:lnTo>
                  <a:pt x="1800" y="321"/>
                </a:lnTo>
                <a:lnTo>
                  <a:pt x="1800" y="321"/>
                </a:lnTo>
                <a:lnTo>
                  <a:pt x="1800" y="323"/>
                </a:lnTo>
                <a:lnTo>
                  <a:pt x="1802" y="323"/>
                </a:lnTo>
                <a:lnTo>
                  <a:pt x="1804" y="321"/>
                </a:lnTo>
                <a:lnTo>
                  <a:pt x="1806" y="323"/>
                </a:lnTo>
                <a:lnTo>
                  <a:pt x="1806" y="325"/>
                </a:lnTo>
                <a:lnTo>
                  <a:pt x="1806" y="325"/>
                </a:lnTo>
                <a:lnTo>
                  <a:pt x="1806" y="327"/>
                </a:lnTo>
                <a:lnTo>
                  <a:pt x="1804" y="329"/>
                </a:lnTo>
                <a:lnTo>
                  <a:pt x="1802" y="329"/>
                </a:lnTo>
                <a:lnTo>
                  <a:pt x="1800" y="329"/>
                </a:lnTo>
                <a:lnTo>
                  <a:pt x="1800" y="331"/>
                </a:lnTo>
                <a:lnTo>
                  <a:pt x="1802" y="333"/>
                </a:lnTo>
                <a:lnTo>
                  <a:pt x="1802" y="333"/>
                </a:lnTo>
                <a:lnTo>
                  <a:pt x="1802" y="333"/>
                </a:lnTo>
                <a:lnTo>
                  <a:pt x="1804" y="333"/>
                </a:lnTo>
                <a:lnTo>
                  <a:pt x="1806" y="333"/>
                </a:lnTo>
                <a:lnTo>
                  <a:pt x="1806" y="336"/>
                </a:lnTo>
                <a:lnTo>
                  <a:pt x="1808" y="336"/>
                </a:lnTo>
                <a:lnTo>
                  <a:pt x="1808" y="333"/>
                </a:lnTo>
                <a:lnTo>
                  <a:pt x="1810" y="333"/>
                </a:lnTo>
                <a:lnTo>
                  <a:pt x="1812" y="333"/>
                </a:lnTo>
                <a:lnTo>
                  <a:pt x="1815" y="336"/>
                </a:lnTo>
                <a:lnTo>
                  <a:pt x="1815" y="338"/>
                </a:lnTo>
                <a:lnTo>
                  <a:pt x="1815" y="338"/>
                </a:lnTo>
                <a:lnTo>
                  <a:pt x="1815" y="340"/>
                </a:lnTo>
                <a:lnTo>
                  <a:pt x="1815" y="340"/>
                </a:lnTo>
                <a:lnTo>
                  <a:pt x="1815" y="342"/>
                </a:lnTo>
                <a:lnTo>
                  <a:pt x="1815" y="344"/>
                </a:lnTo>
                <a:lnTo>
                  <a:pt x="1812" y="344"/>
                </a:lnTo>
                <a:lnTo>
                  <a:pt x="1810" y="346"/>
                </a:lnTo>
                <a:lnTo>
                  <a:pt x="1808" y="346"/>
                </a:lnTo>
                <a:lnTo>
                  <a:pt x="1804" y="346"/>
                </a:lnTo>
                <a:lnTo>
                  <a:pt x="1802" y="348"/>
                </a:lnTo>
                <a:lnTo>
                  <a:pt x="1802" y="348"/>
                </a:lnTo>
                <a:lnTo>
                  <a:pt x="1804" y="348"/>
                </a:lnTo>
                <a:lnTo>
                  <a:pt x="1806" y="350"/>
                </a:lnTo>
                <a:lnTo>
                  <a:pt x="1806" y="352"/>
                </a:lnTo>
                <a:lnTo>
                  <a:pt x="1802" y="352"/>
                </a:lnTo>
                <a:lnTo>
                  <a:pt x="1802" y="352"/>
                </a:lnTo>
                <a:lnTo>
                  <a:pt x="1802" y="354"/>
                </a:lnTo>
                <a:lnTo>
                  <a:pt x="1802" y="357"/>
                </a:lnTo>
                <a:lnTo>
                  <a:pt x="1806" y="354"/>
                </a:lnTo>
                <a:lnTo>
                  <a:pt x="1812" y="350"/>
                </a:lnTo>
                <a:lnTo>
                  <a:pt x="1812" y="350"/>
                </a:lnTo>
                <a:lnTo>
                  <a:pt x="1812" y="350"/>
                </a:lnTo>
                <a:lnTo>
                  <a:pt x="1812" y="352"/>
                </a:lnTo>
                <a:lnTo>
                  <a:pt x="1810" y="352"/>
                </a:lnTo>
                <a:lnTo>
                  <a:pt x="1806" y="357"/>
                </a:lnTo>
                <a:lnTo>
                  <a:pt x="1804" y="361"/>
                </a:lnTo>
                <a:lnTo>
                  <a:pt x="1802" y="367"/>
                </a:lnTo>
                <a:lnTo>
                  <a:pt x="1802" y="367"/>
                </a:lnTo>
                <a:lnTo>
                  <a:pt x="1802" y="369"/>
                </a:lnTo>
                <a:lnTo>
                  <a:pt x="1802" y="371"/>
                </a:lnTo>
                <a:lnTo>
                  <a:pt x="1802" y="373"/>
                </a:lnTo>
                <a:lnTo>
                  <a:pt x="1804" y="375"/>
                </a:lnTo>
                <a:lnTo>
                  <a:pt x="1806" y="375"/>
                </a:lnTo>
                <a:lnTo>
                  <a:pt x="1810" y="375"/>
                </a:lnTo>
                <a:lnTo>
                  <a:pt x="1815" y="378"/>
                </a:lnTo>
                <a:lnTo>
                  <a:pt x="1815" y="378"/>
                </a:lnTo>
                <a:lnTo>
                  <a:pt x="1821" y="378"/>
                </a:lnTo>
                <a:lnTo>
                  <a:pt x="1823" y="375"/>
                </a:lnTo>
                <a:lnTo>
                  <a:pt x="1823" y="375"/>
                </a:lnTo>
                <a:lnTo>
                  <a:pt x="1825" y="375"/>
                </a:lnTo>
                <a:lnTo>
                  <a:pt x="1827" y="373"/>
                </a:lnTo>
                <a:lnTo>
                  <a:pt x="1825" y="371"/>
                </a:lnTo>
                <a:lnTo>
                  <a:pt x="1825" y="369"/>
                </a:lnTo>
                <a:lnTo>
                  <a:pt x="1825" y="369"/>
                </a:lnTo>
                <a:lnTo>
                  <a:pt x="1827" y="369"/>
                </a:lnTo>
                <a:lnTo>
                  <a:pt x="1829" y="369"/>
                </a:lnTo>
                <a:lnTo>
                  <a:pt x="1829" y="367"/>
                </a:lnTo>
                <a:lnTo>
                  <a:pt x="1829" y="367"/>
                </a:lnTo>
                <a:lnTo>
                  <a:pt x="1831" y="365"/>
                </a:lnTo>
                <a:lnTo>
                  <a:pt x="1833" y="365"/>
                </a:lnTo>
                <a:lnTo>
                  <a:pt x="1833" y="363"/>
                </a:lnTo>
                <a:lnTo>
                  <a:pt x="1833" y="361"/>
                </a:lnTo>
                <a:lnTo>
                  <a:pt x="1831" y="359"/>
                </a:lnTo>
                <a:lnTo>
                  <a:pt x="1829" y="359"/>
                </a:lnTo>
                <a:lnTo>
                  <a:pt x="1829" y="357"/>
                </a:lnTo>
                <a:lnTo>
                  <a:pt x="1827" y="354"/>
                </a:lnTo>
                <a:lnTo>
                  <a:pt x="1827" y="354"/>
                </a:lnTo>
                <a:lnTo>
                  <a:pt x="1827" y="352"/>
                </a:lnTo>
                <a:lnTo>
                  <a:pt x="1827" y="352"/>
                </a:lnTo>
                <a:lnTo>
                  <a:pt x="1827" y="350"/>
                </a:lnTo>
                <a:lnTo>
                  <a:pt x="1831" y="350"/>
                </a:lnTo>
                <a:lnTo>
                  <a:pt x="1829" y="350"/>
                </a:lnTo>
                <a:lnTo>
                  <a:pt x="1829" y="352"/>
                </a:lnTo>
                <a:lnTo>
                  <a:pt x="1827" y="352"/>
                </a:lnTo>
                <a:lnTo>
                  <a:pt x="1829" y="357"/>
                </a:lnTo>
                <a:lnTo>
                  <a:pt x="1831" y="357"/>
                </a:lnTo>
                <a:lnTo>
                  <a:pt x="1831" y="359"/>
                </a:lnTo>
                <a:lnTo>
                  <a:pt x="1833" y="361"/>
                </a:lnTo>
                <a:lnTo>
                  <a:pt x="1835" y="363"/>
                </a:lnTo>
                <a:lnTo>
                  <a:pt x="1835" y="363"/>
                </a:lnTo>
                <a:lnTo>
                  <a:pt x="1835" y="365"/>
                </a:lnTo>
                <a:lnTo>
                  <a:pt x="1835" y="367"/>
                </a:lnTo>
                <a:lnTo>
                  <a:pt x="1838" y="365"/>
                </a:lnTo>
                <a:lnTo>
                  <a:pt x="1838" y="367"/>
                </a:lnTo>
                <a:lnTo>
                  <a:pt x="1835" y="369"/>
                </a:lnTo>
                <a:lnTo>
                  <a:pt x="1835" y="369"/>
                </a:lnTo>
                <a:lnTo>
                  <a:pt x="1833" y="369"/>
                </a:lnTo>
                <a:lnTo>
                  <a:pt x="1833" y="371"/>
                </a:lnTo>
                <a:lnTo>
                  <a:pt x="1833" y="371"/>
                </a:lnTo>
                <a:lnTo>
                  <a:pt x="1835" y="373"/>
                </a:lnTo>
                <a:lnTo>
                  <a:pt x="1838" y="373"/>
                </a:lnTo>
                <a:lnTo>
                  <a:pt x="1842" y="371"/>
                </a:lnTo>
                <a:lnTo>
                  <a:pt x="1844" y="369"/>
                </a:lnTo>
                <a:lnTo>
                  <a:pt x="1844" y="369"/>
                </a:lnTo>
                <a:lnTo>
                  <a:pt x="1852" y="371"/>
                </a:lnTo>
                <a:lnTo>
                  <a:pt x="1852" y="369"/>
                </a:lnTo>
                <a:lnTo>
                  <a:pt x="1856" y="369"/>
                </a:lnTo>
                <a:lnTo>
                  <a:pt x="1859" y="369"/>
                </a:lnTo>
                <a:lnTo>
                  <a:pt x="1859" y="369"/>
                </a:lnTo>
                <a:lnTo>
                  <a:pt x="1854" y="371"/>
                </a:lnTo>
                <a:lnTo>
                  <a:pt x="1844" y="373"/>
                </a:lnTo>
                <a:lnTo>
                  <a:pt x="1842" y="375"/>
                </a:lnTo>
                <a:lnTo>
                  <a:pt x="1842" y="375"/>
                </a:lnTo>
                <a:lnTo>
                  <a:pt x="1840" y="378"/>
                </a:lnTo>
                <a:lnTo>
                  <a:pt x="1838" y="378"/>
                </a:lnTo>
                <a:lnTo>
                  <a:pt x="1838" y="380"/>
                </a:lnTo>
                <a:lnTo>
                  <a:pt x="1840" y="382"/>
                </a:lnTo>
                <a:lnTo>
                  <a:pt x="1842" y="382"/>
                </a:lnTo>
                <a:lnTo>
                  <a:pt x="1844" y="382"/>
                </a:lnTo>
                <a:lnTo>
                  <a:pt x="1846" y="382"/>
                </a:lnTo>
                <a:lnTo>
                  <a:pt x="1848" y="382"/>
                </a:lnTo>
                <a:lnTo>
                  <a:pt x="1850" y="384"/>
                </a:lnTo>
                <a:lnTo>
                  <a:pt x="1854" y="384"/>
                </a:lnTo>
                <a:lnTo>
                  <a:pt x="1856" y="384"/>
                </a:lnTo>
                <a:lnTo>
                  <a:pt x="1863" y="384"/>
                </a:lnTo>
                <a:lnTo>
                  <a:pt x="1867" y="386"/>
                </a:lnTo>
                <a:lnTo>
                  <a:pt x="1869" y="386"/>
                </a:lnTo>
                <a:lnTo>
                  <a:pt x="1869" y="388"/>
                </a:lnTo>
                <a:lnTo>
                  <a:pt x="1867" y="388"/>
                </a:lnTo>
                <a:lnTo>
                  <a:pt x="1865" y="388"/>
                </a:lnTo>
                <a:lnTo>
                  <a:pt x="1861" y="386"/>
                </a:lnTo>
                <a:lnTo>
                  <a:pt x="1859" y="386"/>
                </a:lnTo>
                <a:lnTo>
                  <a:pt x="1859" y="386"/>
                </a:lnTo>
                <a:lnTo>
                  <a:pt x="1859" y="388"/>
                </a:lnTo>
                <a:lnTo>
                  <a:pt x="1863" y="388"/>
                </a:lnTo>
                <a:lnTo>
                  <a:pt x="1863" y="390"/>
                </a:lnTo>
                <a:lnTo>
                  <a:pt x="1865" y="390"/>
                </a:lnTo>
                <a:lnTo>
                  <a:pt x="1865" y="392"/>
                </a:lnTo>
                <a:lnTo>
                  <a:pt x="1865" y="394"/>
                </a:lnTo>
                <a:lnTo>
                  <a:pt x="1865" y="394"/>
                </a:lnTo>
                <a:lnTo>
                  <a:pt x="1865" y="398"/>
                </a:lnTo>
                <a:lnTo>
                  <a:pt x="1867" y="398"/>
                </a:lnTo>
                <a:lnTo>
                  <a:pt x="1869" y="401"/>
                </a:lnTo>
                <a:lnTo>
                  <a:pt x="1873" y="401"/>
                </a:lnTo>
                <a:lnTo>
                  <a:pt x="1873" y="403"/>
                </a:lnTo>
                <a:lnTo>
                  <a:pt x="1873" y="403"/>
                </a:lnTo>
                <a:lnTo>
                  <a:pt x="1871" y="403"/>
                </a:lnTo>
                <a:lnTo>
                  <a:pt x="1869" y="403"/>
                </a:lnTo>
                <a:lnTo>
                  <a:pt x="1863" y="403"/>
                </a:lnTo>
                <a:lnTo>
                  <a:pt x="1861" y="401"/>
                </a:lnTo>
                <a:lnTo>
                  <a:pt x="1859" y="401"/>
                </a:lnTo>
                <a:lnTo>
                  <a:pt x="1848" y="394"/>
                </a:lnTo>
                <a:lnTo>
                  <a:pt x="1846" y="394"/>
                </a:lnTo>
                <a:lnTo>
                  <a:pt x="1842" y="394"/>
                </a:lnTo>
                <a:lnTo>
                  <a:pt x="1838" y="392"/>
                </a:lnTo>
                <a:lnTo>
                  <a:pt x="1833" y="392"/>
                </a:lnTo>
                <a:lnTo>
                  <a:pt x="1833" y="392"/>
                </a:lnTo>
                <a:lnTo>
                  <a:pt x="1829" y="392"/>
                </a:lnTo>
                <a:lnTo>
                  <a:pt x="1827" y="392"/>
                </a:lnTo>
                <a:lnTo>
                  <a:pt x="1823" y="392"/>
                </a:lnTo>
                <a:lnTo>
                  <a:pt x="1821" y="392"/>
                </a:lnTo>
                <a:lnTo>
                  <a:pt x="1819" y="394"/>
                </a:lnTo>
                <a:lnTo>
                  <a:pt x="1819" y="394"/>
                </a:lnTo>
                <a:lnTo>
                  <a:pt x="1819" y="396"/>
                </a:lnTo>
                <a:lnTo>
                  <a:pt x="1821" y="398"/>
                </a:lnTo>
                <a:lnTo>
                  <a:pt x="1823" y="401"/>
                </a:lnTo>
                <a:lnTo>
                  <a:pt x="1825" y="403"/>
                </a:lnTo>
                <a:lnTo>
                  <a:pt x="1829" y="403"/>
                </a:lnTo>
                <a:lnTo>
                  <a:pt x="1835" y="405"/>
                </a:lnTo>
                <a:lnTo>
                  <a:pt x="1840" y="405"/>
                </a:lnTo>
                <a:lnTo>
                  <a:pt x="1844" y="407"/>
                </a:lnTo>
                <a:lnTo>
                  <a:pt x="1846" y="409"/>
                </a:lnTo>
                <a:lnTo>
                  <a:pt x="1850" y="411"/>
                </a:lnTo>
                <a:lnTo>
                  <a:pt x="1850" y="411"/>
                </a:lnTo>
                <a:lnTo>
                  <a:pt x="1861" y="413"/>
                </a:lnTo>
                <a:lnTo>
                  <a:pt x="1861" y="413"/>
                </a:lnTo>
                <a:lnTo>
                  <a:pt x="1863" y="413"/>
                </a:lnTo>
                <a:lnTo>
                  <a:pt x="1867" y="411"/>
                </a:lnTo>
                <a:lnTo>
                  <a:pt x="1867" y="411"/>
                </a:lnTo>
                <a:lnTo>
                  <a:pt x="1869" y="411"/>
                </a:lnTo>
                <a:lnTo>
                  <a:pt x="1871" y="413"/>
                </a:lnTo>
                <a:lnTo>
                  <a:pt x="1875" y="413"/>
                </a:lnTo>
                <a:lnTo>
                  <a:pt x="1877" y="411"/>
                </a:lnTo>
                <a:lnTo>
                  <a:pt x="1879" y="413"/>
                </a:lnTo>
                <a:lnTo>
                  <a:pt x="1879" y="413"/>
                </a:lnTo>
                <a:lnTo>
                  <a:pt x="1879" y="413"/>
                </a:lnTo>
                <a:lnTo>
                  <a:pt x="1877" y="413"/>
                </a:lnTo>
                <a:lnTo>
                  <a:pt x="1875" y="415"/>
                </a:lnTo>
                <a:lnTo>
                  <a:pt x="1877" y="417"/>
                </a:lnTo>
                <a:lnTo>
                  <a:pt x="1877" y="417"/>
                </a:lnTo>
                <a:lnTo>
                  <a:pt x="1877" y="419"/>
                </a:lnTo>
                <a:lnTo>
                  <a:pt x="1873" y="419"/>
                </a:lnTo>
                <a:lnTo>
                  <a:pt x="1871" y="422"/>
                </a:lnTo>
                <a:lnTo>
                  <a:pt x="1871" y="424"/>
                </a:lnTo>
                <a:lnTo>
                  <a:pt x="1871" y="426"/>
                </a:lnTo>
                <a:lnTo>
                  <a:pt x="1871" y="428"/>
                </a:lnTo>
                <a:lnTo>
                  <a:pt x="1869" y="432"/>
                </a:lnTo>
                <a:lnTo>
                  <a:pt x="1867" y="432"/>
                </a:lnTo>
                <a:lnTo>
                  <a:pt x="1871" y="432"/>
                </a:lnTo>
                <a:lnTo>
                  <a:pt x="1873" y="432"/>
                </a:lnTo>
                <a:lnTo>
                  <a:pt x="1875" y="432"/>
                </a:lnTo>
                <a:lnTo>
                  <a:pt x="1877" y="434"/>
                </a:lnTo>
                <a:lnTo>
                  <a:pt x="1879" y="434"/>
                </a:lnTo>
                <a:lnTo>
                  <a:pt x="1879" y="434"/>
                </a:lnTo>
                <a:lnTo>
                  <a:pt x="1877" y="434"/>
                </a:lnTo>
                <a:lnTo>
                  <a:pt x="1871" y="436"/>
                </a:lnTo>
                <a:lnTo>
                  <a:pt x="1867" y="434"/>
                </a:lnTo>
                <a:lnTo>
                  <a:pt x="1867" y="436"/>
                </a:lnTo>
                <a:lnTo>
                  <a:pt x="1867" y="440"/>
                </a:lnTo>
                <a:lnTo>
                  <a:pt x="1865" y="445"/>
                </a:lnTo>
                <a:lnTo>
                  <a:pt x="1867" y="445"/>
                </a:lnTo>
                <a:lnTo>
                  <a:pt x="1869" y="445"/>
                </a:lnTo>
                <a:lnTo>
                  <a:pt x="1871" y="443"/>
                </a:lnTo>
                <a:lnTo>
                  <a:pt x="1871" y="443"/>
                </a:lnTo>
                <a:lnTo>
                  <a:pt x="1869" y="447"/>
                </a:lnTo>
                <a:lnTo>
                  <a:pt x="1867" y="449"/>
                </a:lnTo>
                <a:lnTo>
                  <a:pt x="1867" y="449"/>
                </a:lnTo>
                <a:lnTo>
                  <a:pt x="1863" y="449"/>
                </a:lnTo>
                <a:lnTo>
                  <a:pt x="1861" y="451"/>
                </a:lnTo>
                <a:lnTo>
                  <a:pt x="1859" y="449"/>
                </a:lnTo>
                <a:lnTo>
                  <a:pt x="1850" y="447"/>
                </a:lnTo>
                <a:lnTo>
                  <a:pt x="1846" y="445"/>
                </a:lnTo>
                <a:lnTo>
                  <a:pt x="1842" y="447"/>
                </a:lnTo>
                <a:lnTo>
                  <a:pt x="1840" y="449"/>
                </a:lnTo>
                <a:lnTo>
                  <a:pt x="1838" y="453"/>
                </a:lnTo>
                <a:lnTo>
                  <a:pt x="1835" y="455"/>
                </a:lnTo>
                <a:lnTo>
                  <a:pt x="1833" y="455"/>
                </a:lnTo>
                <a:lnTo>
                  <a:pt x="1835" y="455"/>
                </a:lnTo>
                <a:lnTo>
                  <a:pt x="1838" y="455"/>
                </a:lnTo>
                <a:lnTo>
                  <a:pt x="1844" y="455"/>
                </a:lnTo>
                <a:lnTo>
                  <a:pt x="1844" y="457"/>
                </a:lnTo>
                <a:lnTo>
                  <a:pt x="1844" y="457"/>
                </a:lnTo>
                <a:lnTo>
                  <a:pt x="1848" y="457"/>
                </a:lnTo>
                <a:lnTo>
                  <a:pt x="1852" y="457"/>
                </a:lnTo>
                <a:lnTo>
                  <a:pt x="1856" y="457"/>
                </a:lnTo>
                <a:lnTo>
                  <a:pt x="1861" y="457"/>
                </a:lnTo>
                <a:lnTo>
                  <a:pt x="1863" y="455"/>
                </a:lnTo>
                <a:lnTo>
                  <a:pt x="1863" y="453"/>
                </a:lnTo>
                <a:lnTo>
                  <a:pt x="1863" y="453"/>
                </a:lnTo>
                <a:lnTo>
                  <a:pt x="1865" y="453"/>
                </a:lnTo>
                <a:lnTo>
                  <a:pt x="1865" y="453"/>
                </a:lnTo>
                <a:lnTo>
                  <a:pt x="1867" y="453"/>
                </a:lnTo>
                <a:lnTo>
                  <a:pt x="1865" y="455"/>
                </a:lnTo>
                <a:lnTo>
                  <a:pt x="1865" y="457"/>
                </a:lnTo>
                <a:lnTo>
                  <a:pt x="1863" y="457"/>
                </a:lnTo>
                <a:lnTo>
                  <a:pt x="1863" y="459"/>
                </a:lnTo>
                <a:lnTo>
                  <a:pt x="1863" y="459"/>
                </a:lnTo>
                <a:lnTo>
                  <a:pt x="1863" y="459"/>
                </a:lnTo>
                <a:lnTo>
                  <a:pt x="1861" y="461"/>
                </a:lnTo>
                <a:lnTo>
                  <a:pt x="1861" y="461"/>
                </a:lnTo>
                <a:lnTo>
                  <a:pt x="1859" y="461"/>
                </a:lnTo>
                <a:lnTo>
                  <a:pt x="1854" y="461"/>
                </a:lnTo>
                <a:lnTo>
                  <a:pt x="1848" y="459"/>
                </a:lnTo>
                <a:lnTo>
                  <a:pt x="1842" y="457"/>
                </a:lnTo>
                <a:lnTo>
                  <a:pt x="1840" y="457"/>
                </a:lnTo>
                <a:lnTo>
                  <a:pt x="1838" y="457"/>
                </a:lnTo>
                <a:lnTo>
                  <a:pt x="1838" y="459"/>
                </a:lnTo>
                <a:lnTo>
                  <a:pt x="1835" y="463"/>
                </a:lnTo>
                <a:lnTo>
                  <a:pt x="1831" y="468"/>
                </a:lnTo>
                <a:lnTo>
                  <a:pt x="1831" y="470"/>
                </a:lnTo>
                <a:lnTo>
                  <a:pt x="1831" y="470"/>
                </a:lnTo>
                <a:lnTo>
                  <a:pt x="1831" y="472"/>
                </a:lnTo>
                <a:lnTo>
                  <a:pt x="1829" y="474"/>
                </a:lnTo>
                <a:lnTo>
                  <a:pt x="1831" y="474"/>
                </a:lnTo>
                <a:lnTo>
                  <a:pt x="1833" y="474"/>
                </a:lnTo>
                <a:lnTo>
                  <a:pt x="1840" y="470"/>
                </a:lnTo>
                <a:lnTo>
                  <a:pt x="1842" y="470"/>
                </a:lnTo>
                <a:lnTo>
                  <a:pt x="1844" y="468"/>
                </a:lnTo>
                <a:lnTo>
                  <a:pt x="1846" y="468"/>
                </a:lnTo>
                <a:lnTo>
                  <a:pt x="1850" y="468"/>
                </a:lnTo>
                <a:lnTo>
                  <a:pt x="1852" y="468"/>
                </a:lnTo>
                <a:lnTo>
                  <a:pt x="1854" y="470"/>
                </a:lnTo>
                <a:lnTo>
                  <a:pt x="1859" y="470"/>
                </a:lnTo>
                <a:lnTo>
                  <a:pt x="1863" y="470"/>
                </a:lnTo>
                <a:lnTo>
                  <a:pt x="1865" y="468"/>
                </a:lnTo>
                <a:lnTo>
                  <a:pt x="1869" y="468"/>
                </a:lnTo>
                <a:lnTo>
                  <a:pt x="1871" y="468"/>
                </a:lnTo>
                <a:lnTo>
                  <a:pt x="1869" y="470"/>
                </a:lnTo>
                <a:lnTo>
                  <a:pt x="1867" y="470"/>
                </a:lnTo>
                <a:lnTo>
                  <a:pt x="1867" y="470"/>
                </a:lnTo>
                <a:lnTo>
                  <a:pt x="1873" y="474"/>
                </a:lnTo>
                <a:lnTo>
                  <a:pt x="1875" y="474"/>
                </a:lnTo>
                <a:lnTo>
                  <a:pt x="1873" y="476"/>
                </a:lnTo>
                <a:lnTo>
                  <a:pt x="1867" y="472"/>
                </a:lnTo>
                <a:lnTo>
                  <a:pt x="1863" y="472"/>
                </a:lnTo>
                <a:lnTo>
                  <a:pt x="1859" y="472"/>
                </a:lnTo>
                <a:lnTo>
                  <a:pt x="1856" y="472"/>
                </a:lnTo>
                <a:lnTo>
                  <a:pt x="1848" y="470"/>
                </a:lnTo>
                <a:lnTo>
                  <a:pt x="1846" y="470"/>
                </a:lnTo>
                <a:lnTo>
                  <a:pt x="1844" y="470"/>
                </a:lnTo>
                <a:lnTo>
                  <a:pt x="1840" y="472"/>
                </a:lnTo>
                <a:lnTo>
                  <a:pt x="1838" y="474"/>
                </a:lnTo>
                <a:lnTo>
                  <a:pt x="1833" y="474"/>
                </a:lnTo>
                <a:lnTo>
                  <a:pt x="1831" y="476"/>
                </a:lnTo>
                <a:lnTo>
                  <a:pt x="1829" y="478"/>
                </a:lnTo>
                <a:lnTo>
                  <a:pt x="1829" y="480"/>
                </a:lnTo>
                <a:lnTo>
                  <a:pt x="1827" y="484"/>
                </a:lnTo>
                <a:lnTo>
                  <a:pt x="1829" y="489"/>
                </a:lnTo>
                <a:lnTo>
                  <a:pt x="1831" y="489"/>
                </a:lnTo>
                <a:lnTo>
                  <a:pt x="1833" y="489"/>
                </a:lnTo>
                <a:lnTo>
                  <a:pt x="1835" y="489"/>
                </a:lnTo>
                <a:lnTo>
                  <a:pt x="1838" y="489"/>
                </a:lnTo>
                <a:lnTo>
                  <a:pt x="1842" y="491"/>
                </a:lnTo>
                <a:lnTo>
                  <a:pt x="1846" y="491"/>
                </a:lnTo>
                <a:lnTo>
                  <a:pt x="1848" y="491"/>
                </a:lnTo>
                <a:lnTo>
                  <a:pt x="1848" y="491"/>
                </a:lnTo>
                <a:lnTo>
                  <a:pt x="1848" y="491"/>
                </a:lnTo>
                <a:lnTo>
                  <a:pt x="1848" y="491"/>
                </a:lnTo>
                <a:lnTo>
                  <a:pt x="1846" y="491"/>
                </a:lnTo>
                <a:lnTo>
                  <a:pt x="1840" y="491"/>
                </a:lnTo>
                <a:lnTo>
                  <a:pt x="1838" y="493"/>
                </a:lnTo>
                <a:lnTo>
                  <a:pt x="1838" y="495"/>
                </a:lnTo>
                <a:lnTo>
                  <a:pt x="1833" y="497"/>
                </a:lnTo>
                <a:lnTo>
                  <a:pt x="1833" y="497"/>
                </a:lnTo>
                <a:lnTo>
                  <a:pt x="1833" y="497"/>
                </a:lnTo>
                <a:lnTo>
                  <a:pt x="1831" y="499"/>
                </a:lnTo>
                <a:lnTo>
                  <a:pt x="1831" y="501"/>
                </a:lnTo>
                <a:lnTo>
                  <a:pt x="1831" y="503"/>
                </a:lnTo>
                <a:lnTo>
                  <a:pt x="1831" y="505"/>
                </a:lnTo>
                <a:lnTo>
                  <a:pt x="1831" y="508"/>
                </a:lnTo>
                <a:lnTo>
                  <a:pt x="1831" y="508"/>
                </a:lnTo>
                <a:lnTo>
                  <a:pt x="1833" y="508"/>
                </a:lnTo>
                <a:lnTo>
                  <a:pt x="1838" y="508"/>
                </a:lnTo>
                <a:lnTo>
                  <a:pt x="1840" y="508"/>
                </a:lnTo>
                <a:lnTo>
                  <a:pt x="1842" y="505"/>
                </a:lnTo>
                <a:lnTo>
                  <a:pt x="1842" y="505"/>
                </a:lnTo>
                <a:lnTo>
                  <a:pt x="1844" y="503"/>
                </a:lnTo>
                <a:lnTo>
                  <a:pt x="1848" y="501"/>
                </a:lnTo>
                <a:lnTo>
                  <a:pt x="1856" y="495"/>
                </a:lnTo>
                <a:lnTo>
                  <a:pt x="1859" y="493"/>
                </a:lnTo>
                <a:lnTo>
                  <a:pt x="1863" y="491"/>
                </a:lnTo>
                <a:lnTo>
                  <a:pt x="1865" y="491"/>
                </a:lnTo>
                <a:lnTo>
                  <a:pt x="1865" y="491"/>
                </a:lnTo>
                <a:lnTo>
                  <a:pt x="1865" y="491"/>
                </a:lnTo>
                <a:lnTo>
                  <a:pt x="1861" y="495"/>
                </a:lnTo>
                <a:lnTo>
                  <a:pt x="1859" y="495"/>
                </a:lnTo>
                <a:lnTo>
                  <a:pt x="1856" y="497"/>
                </a:lnTo>
                <a:lnTo>
                  <a:pt x="1856" y="497"/>
                </a:lnTo>
                <a:lnTo>
                  <a:pt x="1854" y="497"/>
                </a:lnTo>
                <a:lnTo>
                  <a:pt x="1854" y="499"/>
                </a:lnTo>
                <a:lnTo>
                  <a:pt x="1852" y="501"/>
                </a:lnTo>
                <a:lnTo>
                  <a:pt x="1850" y="501"/>
                </a:lnTo>
                <a:lnTo>
                  <a:pt x="1846" y="503"/>
                </a:lnTo>
                <a:lnTo>
                  <a:pt x="1840" y="508"/>
                </a:lnTo>
                <a:lnTo>
                  <a:pt x="1835" y="510"/>
                </a:lnTo>
                <a:lnTo>
                  <a:pt x="1833" y="510"/>
                </a:lnTo>
                <a:lnTo>
                  <a:pt x="1835" y="512"/>
                </a:lnTo>
                <a:lnTo>
                  <a:pt x="1835" y="512"/>
                </a:lnTo>
                <a:lnTo>
                  <a:pt x="1835" y="512"/>
                </a:lnTo>
                <a:lnTo>
                  <a:pt x="1838" y="512"/>
                </a:lnTo>
                <a:lnTo>
                  <a:pt x="1835" y="518"/>
                </a:lnTo>
                <a:lnTo>
                  <a:pt x="1838" y="522"/>
                </a:lnTo>
                <a:lnTo>
                  <a:pt x="1838" y="522"/>
                </a:lnTo>
                <a:lnTo>
                  <a:pt x="1840" y="522"/>
                </a:lnTo>
                <a:lnTo>
                  <a:pt x="1844" y="522"/>
                </a:lnTo>
                <a:lnTo>
                  <a:pt x="1846" y="524"/>
                </a:lnTo>
                <a:lnTo>
                  <a:pt x="1850" y="524"/>
                </a:lnTo>
                <a:lnTo>
                  <a:pt x="1854" y="522"/>
                </a:lnTo>
                <a:lnTo>
                  <a:pt x="1856" y="520"/>
                </a:lnTo>
                <a:lnTo>
                  <a:pt x="1859" y="518"/>
                </a:lnTo>
                <a:lnTo>
                  <a:pt x="1859" y="518"/>
                </a:lnTo>
                <a:lnTo>
                  <a:pt x="1863" y="516"/>
                </a:lnTo>
                <a:lnTo>
                  <a:pt x="1867" y="516"/>
                </a:lnTo>
                <a:lnTo>
                  <a:pt x="1867" y="516"/>
                </a:lnTo>
                <a:lnTo>
                  <a:pt x="1867" y="518"/>
                </a:lnTo>
                <a:lnTo>
                  <a:pt x="1865" y="518"/>
                </a:lnTo>
                <a:lnTo>
                  <a:pt x="1861" y="518"/>
                </a:lnTo>
                <a:lnTo>
                  <a:pt x="1859" y="520"/>
                </a:lnTo>
                <a:lnTo>
                  <a:pt x="1854" y="522"/>
                </a:lnTo>
                <a:lnTo>
                  <a:pt x="1852" y="524"/>
                </a:lnTo>
                <a:lnTo>
                  <a:pt x="1848" y="526"/>
                </a:lnTo>
                <a:lnTo>
                  <a:pt x="1848" y="526"/>
                </a:lnTo>
                <a:lnTo>
                  <a:pt x="1846" y="526"/>
                </a:lnTo>
                <a:lnTo>
                  <a:pt x="1848" y="528"/>
                </a:lnTo>
                <a:lnTo>
                  <a:pt x="1848" y="531"/>
                </a:lnTo>
                <a:lnTo>
                  <a:pt x="1848" y="531"/>
                </a:lnTo>
                <a:lnTo>
                  <a:pt x="1850" y="531"/>
                </a:lnTo>
                <a:lnTo>
                  <a:pt x="1850" y="533"/>
                </a:lnTo>
                <a:lnTo>
                  <a:pt x="1852" y="539"/>
                </a:lnTo>
                <a:lnTo>
                  <a:pt x="1852" y="543"/>
                </a:lnTo>
                <a:lnTo>
                  <a:pt x="1852" y="545"/>
                </a:lnTo>
                <a:lnTo>
                  <a:pt x="1852" y="549"/>
                </a:lnTo>
                <a:lnTo>
                  <a:pt x="1854" y="549"/>
                </a:lnTo>
                <a:lnTo>
                  <a:pt x="1854" y="552"/>
                </a:lnTo>
                <a:lnTo>
                  <a:pt x="1856" y="554"/>
                </a:lnTo>
                <a:lnTo>
                  <a:pt x="1856" y="554"/>
                </a:lnTo>
                <a:lnTo>
                  <a:pt x="1859" y="552"/>
                </a:lnTo>
                <a:lnTo>
                  <a:pt x="1859" y="549"/>
                </a:lnTo>
                <a:lnTo>
                  <a:pt x="1863" y="545"/>
                </a:lnTo>
                <a:lnTo>
                  <a:pt x="1863" y="543"/>
                </a:lnTo>
                <a:lnTo>
                  <a:pt x="1863" y="541"/>
                </a:lnTo>
                <a:lnTo>
                  <a:pt x="1865" y="541"/>
                </a:lnTo>
                <a:lnTo>
                  <a:pt x="1867" y="541"/>
                </a:lnTo>
                <a:lnTo>
                  <a:pt x="1867" y="541"/>
                </a:lnTo>
                <a:lnTo>
                  <a:pt x="1865" y="543"/>
                </a:lnTo>
                <a:lnTo>
                  <a:pt x="1869" y="543"/>
                </a:lnTo>
                <a:lnTo>
                  <a:pt x="1871" y="543"/>
                </a:lnTo>
                <a:lnTo>
                  <a:pt x="1871" y="541"/>
                </a:lnTo>
                <a:lnTo>
                  <a:pt x="1873" y="539"/>
                </a:lnTo>
                <a:lnTo>
                  <a:pt x="1873" y="539"/>
                </a:lnTo>
                <a:lnTo>
                  <a:pt x="1871" y="535"/>
                </a:lnTo>
                <a:lnTo>
                  <a:pt x="1871" y="533"/>
                </a:lnTo>
                <a:lnTo>
                  <a:pt x="1869" y="531"/>
                </a:lnTo>
                <a:lnTo>
                  <a:pt x="1869" y="531"/>
                </a:lnTo>
                <a:lnTo>
                  <a:pt x="1871" y="533"/>
                </a:lnTo>
                <a:lnTo>
                  <a:pt x="1871" y="535"/>
                </a:lnTo>
                <a:lnTo>
                  <a:pt x="1873" y="537"/>
                </a:lnTo>
                <a:lnTo>
                  <a:pt x="1873" y="537"/>
                </a:lnTo>
                <a:lnTo>
                  <a:pt x="1873" y="539"/>
                </a:lnTo>
                <a:lnTo>
                  <a:pt x="1875" y="541"/>
                </a:lnTo>
                <a:lnTo>
                  <a:pt x="1879" y="541"/>
                </a:lnTo>
                <a:lnTo>
                  <a:pt x="1879" y="541"/>
                </a:lnTo>
                <a:lnTo>
                  <a:pt x="1882" y="541"/>
                </a:lnTo>
                <a:lnTo>
                  <a:pt x="1882" y="545"/>
                </a:lnTo>
                <a:lnTo>
                  <a:pt x="1884" y="547"/>
                </a:lnTo>
                <a:lnTo>
                  <a:pt x="1884" y="547"/>
                </a:lnTo>
                <a:lnTo>
                  <a:pt x="1882" y="547"/>
                </a:lnTo>
                <a:lnTo>
                  <a:pt x="1879" y="543"/>
                </a:lnTo>
                <a:lnTo>
                  <a:pt x="1877" y="543"/>
                </a:lnTo>
                <a:lnTo>
                  <a:pt x="1875" y="543"/>
                </a:lnTo>
                <a:lnTo>
                  <a:pt x="1873" y="543"/>
                </a:lnTo>
                <a:lnTo>
                  <a:pt x="1871" y="543"/>
                </a:lnTo>
                <a:lnTo>
                  <a:pt x="1871" y="543"/>
                </a:lnTo>
                <a:lnTo>
                  <a:pt x="1871" y="545"/>
                </a:lnTo>
                <a:lnTo>
                  <a:pt x="1871" y="545"/>
                </a:lnTo>
                <a:lnTo>
                  <a:pt x="1867" y="545"/>
                </a:lnTo>
                <a:lnTo>
                  <a:pt x="1865" y="545"/>
                </a:lnTo>
                <a:lnTo>
                  <a:pt x="1863" y="547"/>
                </a:lnTo>
                <a:lnTo>
                  <a:pt x="1861" y="552"/>
                </a:lnTo>
                <a:lnTo>
                  <a:pt x="1859" y="554"/>
                </a:lnTo>
                <a:lnTo>
                  <a:pt x="1859" y="554"/>
                </a:lnTo>
                <a:lnTo>
                  <a:pt x="1861" y="556"/>
                </a:lnTo>
                <a:lnTo>
                  <a:pt x="1861" y="556"/>
                </a:lnTo>
                <a:lnTo>
                  <a:pt x="1863" y="556"/>
                </a:lnTo>
                <a:lnTo>
                  <a:pt x="1863" y="556"/>
                </a:lnTo>
                <a:lnTo>
                  <a:pt x="1865" y="556"/>
                </a:lnTo>
                <a:lnTo>
                  <a:pt x="1867" y="554"/>
                </a:lnTo>
                <a:lnTo>
                  <a:pt x="1873" y="554"/>
                </a:lnTo>
                <a:lnTo>
                  <a:pt x="1875" y="552"/>
                </a:lnTo>
                <a:lnTo>
                  <a:pt x="1877" y="552"/>
                </a:lnTo>
                <a:lnTo>
                  <a:pt x="1877" y="552"/>
                </a:lnTo>
                <a:lnTo>
                  <a:pt x="1875" y="554"/>
                </a:lnTo>
                <a:lnTo>
                  <a:pt x="1875" y="554"/>
                </a:lnTo>
                <a:lnTo>
                  <a:pt x="1877" y="554"/>
                </a:lnTo>
                <a:lnTo>
                  <a:pt x="1879" y="554"/>
                </a:lnTo>
                <a:lnTo>
                  <a:pt x="1877" y="554"/>
                </a:lnTo>
                <a:lnTo>
                  <a:pt x="1875" y="554"/>
                </a:lnTo>
                <a:lnTo>
                  <a:pt x="1873" y="556"/>
                </a:lnTo>
                <a:lnTo>
                  <a:pt x="1871" y="556"/>
                </a:lnTo>
                <a:lnTo>
                  <a:pt x="1865" y="558"/>
                </a:lnTo>
                <a:lnTo>
                  <a:pt x="1861" y="558"/>
                </a:lnTo>
                <a:lnTo>
                  <a:pt x="1863" y="560"/>
                </a:lnTo>
                <a:lnTo>
                  <a:pt x="1861" y="564"/>
                </a:lnTo>
                <a:lnTo>
                  <a:pt x="1863" y="566"/>
                </a:lnTo>
                <a:lnTo>
                  <a:pt x="1867" y="570"/>
                </a:lnTo>
                <a:lnTo>
                  <a:pt x="1869" y="575"/>
                </a:lnTo>
                <a:lnTo>
                  <a:pt x="1871" y="577"/>
                </a:lnTo>
                <a:lnTo>
                  <a:pt x="1871" y="579"/>
                </a:lnTo>
                <a:lnTo>
                  <a:pt x="1873" y="579"/>
                </a:lnTo>
                <a:lnTo>
                  <a:pt x="1875" y="581"/>
                </a:lnTo>
                <a:lnTo>
                  <a:pt x="1875" y="581"/>
                </a:lnTo>
                <a:lnTo>
                  <a:pt x="1875" y="583"/>
                </a:lnTo>
                <a:lnTo>
                  <a:pt x="1877" y="585"/>
                </a:lnTo>
                <a:lnTo>
                  <a:pt x="1877" y="585"/>
                </a:lnTo>
                <a:lnTo>
                  <a:pt x="1877" y="585"/>
                </a:lnTo>
                <a:lnTo>
                  <a:pt x="1882" y="581"/>
                </a:lnTo>
                <a:lnTo>
                  <a:pt x="1886" y="581"/>
                </a:lnTo>
                <a:lnTo>
                  <a:pt x="1882" y="583"/>
                </a:lnTo>
                <a:lnTo>
                  <a:pt x="1879" y="585"/>
                </a:lnTo>
                <a:lnTo>
                  <a:pt x="1879" y="587"/>
                </a:lnTo>
                <a:lnTo>
                  <a:pt x="1879" y="587"/>
                </a:lnTo>
                <a:lnTo>
                  <a:pt x="1879" y="591"/>
                </a:lnTo>
                <a:lnTo>
                  <a:pt x="1879" y="591"/>
                </a:lnTo>
                <a:lnTo>
                  <a:pt x="1879" y="593"/>
                </a:lnTo>
                <a:lnTo>
                  <a:pt x="1879" y="593"/>
                </a:lnTo>
                <a:lnTo>
                  <a:pt x="1882" y="593"/>
                </a:lnTo>
                <a:lnTo>
                  <a:pt x="1882" y="596"/>
                </a:lnTo>
                <a:lnTo>
                  <a:pt x="1884" y="596"/>
                </a:lnTo>
                <a:lnTo>
                  <a:pt x="1886" y="598"/>
                </a:lnTo>
                <a:lnTo>
                  <a:pt x="1888" y="598"/>
                </a:lnTo>
                <a:lnTo>
                  <a:pt x="1890" y="598"/>
                </a:lnTo>
                <a:lnTo>
                  <a:pt x="1888" y="600"/>
                </a:lnTo>
                <a:lnTo>
                  <a:pt x="1888" y="602"/>
                </a:lnTo>
                <a:lnTo>
                  <a:pt x="1888" y="602"/>
                </a:lnTo>
                <a:lnTo>
                  <a:pt x="1888" y="604"/>
                </a:lnTo>
                <a:lnTo>
                  <a:pt x="1892" y="604"/>
                </a:lnTo>
                <a:lnTo>
                  <a:pt x="1894" y="602"/>
                </a:lnTo>
                <a:lnTo>
                  <a:pt x="1894" y="602"/>
                </a:lnTo>
                <a:lnTo>
                  <a:pt x="1896" y="600"/>
                </a:lnTo>
                <a:lnTo>
                  <a:pt x="1898" y="602"/>
                </a:lnTo>
                <a:lnTo>
                  <a:pt x="1900" y="602"/>
                </a:lnTo>
                <a:lnTo>
                  <a:pt x="1896" y="602"/>
                </a:lnTo>
                <a:lnTo>
                  <a:pt x="1896" y="604"/>
                </a:lnTo>
                <a:lnTo>
                  <a:pt x="1896" y="604"/>
                </a:lnTo>
                <a:lnTo>
                  <a:pt x="1894" y="604"/>
                </a:lnTo>
                <a:lnTo>
                  <a:pt x="1892" y="606"/>
                </a:lnTo>
                <a:lnTo>
                  <a:pt x="1892" y="606"/>
                </a:lnTo>
                <a:lnTo>
                  <a:pt x="1894" y="608"/>
                </a:lnTo>
                <a:lnTo>
                  <a:pt x="1894" y="608"/>
                </a:lnTo>
                <a:lnTo>
                  <a:pt x="1894" y="610"/>
                </a:lnTo>
                <a:lnTo>
                  <a:pt x="1894" y="610"/>
                </a:lnTo>
                <a:lnTo>
                  <a:pt x="1894" y="612"/>
                </a:lnTo>
                <a:lnTo>
                  <a:pt x="1894" y="612"/>
                </a:lnTo>
                <a:lnTo>
                  <a:pt x="1894" y="612"/>
                </a:lnTo>
                <a:lnTo>
                  <a:pt x="1896" y="614"/>
                </a:lnTo>
                <a:lnTo>
                  <a:pt x="1898" y="617"/>
                </a:lnTo>
                <a:lnTo>
                  <a:pt x="1898" y="617"/>
                </a:lnTo>
                <a:lnTo>
                  <a:pt x="1898" y="619"/>
                </a:lnTo>
                <a:lnTo>
                  <a:pt x="1905" y="621"/>
                </a:lnTo>
                <a:lnTo>
                  <a:pt x="1905" y="621"/>
                </a:lnTo>
                <a:lnTo>
                  <a:pt x="1905" y="621"/>
                </a:lnTo>
                <a:lnTo>
                  <a:pt x="1907" y="621"/>
                </a:lnTo>
                <a:lnTo>
                  <a:pt x="1907" y="621"/>
                </a:lnTo>
                <a:lnTo>
                  <a:pt x="1907" y="623"/>
                </a:lnTo>
                <a:lnTo>
                  <a:pt x="1907" y="625"/>
                </a:lnTo>
                <a:lnTo>
                  <a:pt x="1909" y="625"/>
                </a:lnTo>
                <a:lnTo>
                  <a:pt x="1911" y="625"/>
                </a:lnTo>
                <a:lnTo>
                  <a:pt x="1915" y="625"/>
                </a:lnTo>
                <a:lnTo>
                  <a:pt x="1915" y="625"/>
                </a:lnTo>
                <a:lnTo>
                  <a:pt x="1913" y="627"/>
                </a:lnTo>
                <a:lnTo>
                  <a:pt x="1909" y="629"/>
                </a:lnTo>
                <a:lnTo>
                  <a:pt x="1909" y="629"/>
                </a:lnTo>
                <a:lnTo>
                  <a:pt x="1909" y="631"/>
                </a:lnTo>
                <a:lnTo>
                  <a:pt x="1911" y="631"/>
                </a:lnTo>
                <a:lnTo>
                  <a:pt x="1913" y="631"/>
                </a:lnTo>
                <a:lnTo>
                  <a:pt x="1915" y="631"/>
                </a:lnTo>
                <a:lnTo>
                  <a:pt x="1917" y="631"/>
                </a:lnTo>
                <a:lnTo>
                  <a:pt x="1915" y="629"/>
                </a:lnTo>
                <a:lnTo>
                  <a:pt x="1915" y="629"/>
                </a:lnTo>
                <a:lnTo>
                  <a:pt x="1917" y="629"/>
                </a:lnTo>
                <a:lnTo>
                  <a:pt x="1919" y="629"/>
                </a:lnTo>
                <a:lnTo>
                  <a:pt x="1919" y="629"/>
                </a:lnTo>
                <a:lnTo>
                  <a:pt x="1921" y="629"/>
                </a:lnTo>
                <a:lnTo>
                  <a:pt x="1923" y="629"/>
                </a:lnTo>
                <a:lnTo>
                  <a:pt x="1926" y="629"/>
                </a:lnTo>
                <a:lnTo>
                  <a:pt x="1928" y="629"/>
                </a:lnTo>
                <a:lnTo>
                  <a:pt x="1928" y="629"/>
                </a:lnTo>
                <a:lnTo>
                  <a:pt x="1930" y="629"/>
                </a:lnTo>
                <a:lnTo>
                  <a:pt x="1932" y="627"/>
                </a:lnTo>
                <a:lnTo>
                  <a:pt x="1932" y="627"/>
                </a:lnTo>
                <a:lnTo>
                  <a:pt x="1936" y="625"/>
                </a:lnTo>
                <a:lnTo>
                  <a:pt x="1940" y="623"/>
                </a:lnTo>
                <a:lnTo>
                  <a:pt x="1942" y="623"/>
                </a:lnTo>
                <a:lnTo>
                  <a:pt x="1942" y="621"/>
                </a:lnTo>
                <a:lnTo>
                  <a:pt x="1942" y="621"/>
                </a:lnTo>
                <a:lnTo>
                  <a:pt x="1942" y="621"/>
                </a:lnTo>
                <a:lnTo>
                  <a:pt x="1944" y="621"/>
                </a:lnTo>
                <a:lnTo>
                  <a:pt x="1942" y="623"/>
                </a:lnTo>
                <a:lnTo>
                  <a:pt x="1942" y="625"/>
                </a:lnTo>
                <a:lnTo>
                  <a:pt x="1940" y="625"/>
                </a:lnTo>
                <a:lnTo>
                  <a:pt x="1940" y="629"/>
                </a:lnTo>
                <a:lnTo>
                  <a:pt x="1940" y="633"/>
                </a:lnTo>
                <a:lnTo>
                  <a:pt x="1942" y="633"/>
                </a:lnTo>
                <a:lnTo>
                  <a:pt x="1942" y="633"/>
                </a:lnTo>
                <a:lnTo>
                  <a:pt x="1947" y="635"/>
                </a:lnTo>
                <a:lnTo>
                  <a:pt x="1947" y="635"/>
                </a:lnTo>
                <a:lnTo>
                  <a:pt x="1949" y="637"/>
                </a:lnTo>
                <a:lnTo>
                  <a:pt x="1951" y="637"/>
                </a:lnTo>
                <a:lnTo>
                  <a:pt x="1951" y="637"/>
                </a:lnTo>
                <a:lnTo>
                  <a:pt x="1955" y="635"/>
                </a:lnTo>
                <a:lnTo>
                  <a:pt x="1959" y="633"/>
                </a:lnTo>
                <a:lnTo>
                  <a:pt x="1959" y="633"/>
                </a:lnTo>
                <a:lnTo>
                  <a:pt x="1957" y="635"/>
                </a:lnTo>
                <a:lnTo>
                  <a:pt x="1957" y="637"/>
                </a:lnTo>
                <a:lnTo>
                  <a:pt x="1955" y="637"/>
                </a:lnTo>
                <a:lnTo>
                  <a:pt x="1953" y="640"/>
                </a:lnTo>
                <a:lnTo>
                  <a:pt x="1951" y="640"/>
                </a:lnTo>
                <a:lnTo>
                  <a:pt x="1951" y="640"/>
                </a:lnTo>
                <a:lnTo>
                  <a:pt x="1951" y="642"/>
                </a:lnTo>
                <a:lnTo>
                  <a:pt x="1959" y="646"/>
                </a:lnTo>
                <a:lnTo>
                  <a:pt x="1961" y="646"/>
                </a:lnTo>
                <a:lnTo>
                  <a:pt x="1963" y="646"/>
                </a:lnTo>
                <a:lnTo>
                  <a:pt x="1963" y="644"/>
                </a:lnTo>
                <a:lnTo>
                  <a:pt x="1965" y="642"/>
                </a:lnTo>
                <a:lnTo>
                  <a:pt x="1967" y="642"/>
                </a:lnTo>
                <a:lnTo>
                  <a:pt x="1967" y="642"/>
                </a:lnTo>
                <a:lnTo>
                  <a:pt x="1967" y="644"/>
                </a:lnTo>
                <a:lnTo>
                  <a:pt x="1965" y="646"/>
                </a:lnTo>
                <a:lnTo>
                  <a:pt x="1963" y="646"/>
                </a:lnTo>
                <a:lnTo>
                  <a:pt x="1963" y="648"/>
                </a:lnTo>
                <a:lnTo>
                  <a:pt x="1965" y="648"/>
                </a:lnTo>
                <a:lnTo>
                  <a:pt x="1965" y="648"/>
                </a:lnTo>
                <a:lnTo>
                  <a:pt x="1965" y="650"/>
                </a:lnTo>
                <a:lnTo>
                  <a:pt x="1967" y="648"/>
                </a:lnTo>
                <a:lnTo>
                  <a:pt x="1970" y="648"/>
                </a:lnTo>
                <a:lnTo>
                  <a:pt x="1970" y="650"/>
                </a:lnTo>
                <a:lnTo>
                  <a:pt x="1970" y="650"/>
                </a:lnTo>
                <a:lnTo>
                  <a:pt x="1972" y="650"/>
                </a:lnTo>
                <a:lnTo>
                  <a:pt x="1974" y="650"/>
                </a:lnTo>
                <a:lnTo>
                  <a:pt x="1974" y="650"/>
                </a:lnTo>
                <a:lnTo>
                  <a:pt x="1976" y="650"/>
                </a:lnTo>
                <a:lnTo>
                  <a:pt x="1974" y="648"/>
                </a:lnTo>
                <a:lnTo>
                  <a:pt x="1972" y="648"/>
                </a:lnTo>
                <a:lnTo>
                  <a:pt x="1972" y="646"/>
                </a:lnTo>
                <a:lnTo>
                  <a:pt x="1976" y="648"/>
                </a:lnTo>
                <a:lnTo>
                  <a:pt x="1976" y="648"/>
                </a:lnTo>
                <a:lnTo>
                  <a:pt x="1980" y="648"/>
                </a:lnTo>
                <a:lnTo>
                  <a:pt x="1982" y="648"/>
                </a:lnTo>
                <a:lnTo>
                  <a:pt x="1982" y="646"/>
                </a:lnTo>
                <a:lnTo>
                  <a:pt x="1982" y="642"/>
                </a:lnTo>
                <a:lnTo>
                  <a:pt x="1982" y="640"/>
                </a:lnTo>
                <a:lnTo>
                  <a:pt x="1982" y="640"/>
                </a:lnTo>
                <a:lnTo>
                  <a:pt x="1982" y="637"/>
                </a:lnTo>
                <a:lnTo>
                  <a:pt x="1980" y="637"/>
                </a:lnTo>
                <a:lnTo>
                  <a:pt x="1978" y="637"/>
                </a:lnTo>
                <a:lnTo>
                  <a:pt x="1976" y="635"/>
                </a:lnTo>
                <a:lnTo>
                  <a:pt x="1972" y="635"/>
                </a:lnTo>
                <a:lnTo>
                  <a:pt x="1972" y="635"/>
                </a:lnTo>
                <a:lnTo>
                  <a:pt x="1972" y="633"/>
                </a:lnTo>
                <a:lnTo>
                  <a:pt x="1974" y="633"/>
                </a:lnTo>
                <a:lnTo>
                  <a:pt x="1976" y="635"/>
                </a:lnTo>
                <a:lnTo>
                  <a:pt x="1980" y="635"/>
                </a:lnTo>
                <a:lnTo>
                  <a:pt x="1982" y="635"/>
                </a:lnTo>
                <a:lnTo>
                  <a:pt x="1982" y="635"/>
                </a:lnTo>
                <a:lnTo>
                  <a:pt x="1984" y="635"/>
                </a:lnTo>
                <a:lnTo>
                  <a:pt x="1988" y="631"/>
                </a:lnTo>
                <a:lnTo>
                  <a:pt x="1991" y="623"/>
                </a:lnTo>
                <a:lnTo>
                  <a:pt x="1993" y="617"/>
                </a:lnTo>
                <a:lnTo>
                  <a:pt x="1993" y="614"/>
                </a:lnTo>
                <a:lnTo>
                  <a:pt x="1995" y="612"/>
                </a:lnTo>
                <a:lnTo>
                  <a:pt x="1995" y="610"/>
                </a:lnTo>
                <a:lnTo>
                  <a:pt x="1991" y="610"/>
                </a:lnTo>
                <a:lnTo>
                  <a:pt x="1991" y="608"/>
                </a:lnTo>
                <a:lnTo>
                  <a:pt x="1995" y="608"/>
                </a:lnTo>
                <a:lnTo>
                  <a:pt x="1995" y="608"/>
                </a:lnTo>
                <a:lnTo>
                  <a:pt x="1997" y="606"/>
                </a:lnTo>
                <a:lnTo>
                  <a:pt x="1997" y="604"/>
                </a:lnTo>
                <a:lnTo>
                  <a:pt x="1997" y="604"/>
                </a:lnTo>
                <a:lnTo>
                  <a:pt x="1997" y="602"/>
                </a:lnTo>
                <a:lnTo>
                  <a:pt x="1995" y="600"/>
                </a:lnTo>
                <a:lnTo>
                  <a:pt x="1995" y="598"/>
                </a:lnTo>
                <a:lnTo>
                  <a:pt x="1997" y="596"/>
                </a:lnTo>
                <a:lnTo>
                  <a:pt x="1997" y="593"/>
                </a:lnTo>
                <a:lnTo>
                  <a:pt x="1995" y="593"/>
                </a:lnTo>
                <a:lnTo>
                  <a:pt x="1997" y="591"/>
                </a:lnTo>
                <a:lnTo>
                  <a:pt x="1997" y="591"/>
                </a:lnTo>
                <a:lnTo>
                  <a:pt x="1993" y="589"/>
                </a:lnTo>
                <a:lnTo>
                  <a:pt x="1988" y="589"/>
                </a:lnTo>
                <a:lnTo>
                  <a:pt x="1986" y="587"/>
                </a:lnTo>
                <a:lnTo>
                  <a:pt x="1986" y="587"/>
                </a:lnTo>
                <a:lnTo>
                  <a:pt x="1986" y="587"/>
                </a:lnTo>
                <a:lnTo>
                  <a:pt x="1988" y="587"/>
                </a:lnTo>
                <a:lnTo>
                  <a:pt x="1993" y="587"/>
                </a:lnTo>
                <a:lnTo>
                  <a:pt x="1995" y="587"/>
                </a:lnTo>
                <a:lnTo>
                  <a:pt x="1999" y="587"/>
                </a:lnTo>
                <a:lnTo>
                  <a:pt x="1999" y="587"/>
                </a:lnTo>
                <a:lnTo>
                  <a:pt x="2001" y="587"/>
                </a:lnTo>
                <a:lnTo>
                  <a:pt x="2003" y="583"/>
                </a:lnTo>
                <a:lnTo>
                  <a:pt x="2005" y="583"/>
                </a:lnTo>
                <a:lnTo>
                  <a:pt x="2005" y="581"/>
                </a:lnTo>
                <a:lnTo>
                  <a:pt x="2001" y="579"/>
                </a:lnTo>
                <a:lnTo>
                  <a:pt x="1999" y="579"/>
                </a:lnTo>
                <a:lnTo>
                  <a:pt x="1997" y="577"/>
                </a:lnTo>
                <a:lnTo>
                  <a:pt x="1997" y="577"/>
                </a:lnTo>
                <a:lnTo>
                  <a:pt x="1999" y="577"/>
                </a:lnTo>
                <a:lnTo>
                  <a:pt x="1999" y="577"/>
                </a:lnTo>
                <a:lnTo>
                  <a:pt x="2001" y="579"/>
                </a:lnTo>
                <a:lnTo>
                  <a:pt x="2005" y="579"/>
                </a:lnTo>
                <a:lnTo>
                  <a:pt x="2007" y="579"/>
                </a:lnTo>
                <a:lnTo>
                  <a:pt x="2007" y="579"/>
                </a:lnTo>
                <a:lnTo>
                  <a:pt x="2009" y="579"/>
                </a:lnTo>
                <a:lnTo>
                  <a:pt x="2011" y="577"/>
                </a:lnTo>
                <a:lnTo>
                  <a:pt x="2011" y="575"/>
                </a:lnTo>
                <a:lnTo>
                  <a:pt x="2011" y="575"/>
                </a:lnTo>
                <a:lnTo>
                  <a:pt x="2011" y="572"/>
                </a:lnTo>
                <a:lnTo>
                  <a:pt x="2014" y="572"/>
                </a:lnTo>
                <a:lnTo>
                  <a:pt x="2014" y="568"/>
                </a:lnTo>
                <a:lnTo>
                  <a:pt x="2016" y="570"/>
                </a:lnTo>
                <a:lnTo>
                  <a:pt x="2018" y="568"/>
                </a:lnTo>
                <a:lnTo>
                  <a:pt x="2018" y="566"/>
                </a:lnTo>
                <a:lnTo>
                  <a:pt x="2020" y="564"/>
                </a:lnTo>
                <a:lnTo>
                  <a:pt x="2020" y="564"/>
                </a:lnTo>
                <a:lnTo>
                  <a:pt x="2018" y="560"/>
                </a:lnTo>
                <a:lnTo>
                  <a:pt x="2020" y="556"/>
                </a:lnTo>
                <a:lnTo>
                  <a:pt x="2016" y="554"/>
                </a:lnTo>
                <a:lnTo>
                  <a:pt x="2014" y="554"/>
                </a:lnTo>
                <a:lnTo>
                  <a:pt x="2014" y="556"/>
                </a:lnTo>
                <a:lnTo>
                  <a:pt x="2011" y="554"/>
                </a:lnTo>
                <a:lnTo>
                  <a:pt x="2005" y="552"/>
                </a:lnTo>
                <a:lnTo>
                  <a:pt x="2011" y="552"/>
                </a:lnTo>
                <a:lnTo>
                  <a:pt x="2014" y="552"/>
                </a:lnTo>
                <a:lnTo>
                  <a:pt x="2014" y="554"/>
                </a:lnTo>
                <a:lnTo>
                  <a:pt x="2018" y="554"/>
                </a:lnTo>
                <a:lnTo>
                  <a:pt x="2018" y="552"/>
                </a:lnTo>
                <a:lnTo>
                  <a:pt x="2018" y="552"/>
                </a:lnTo>
                <a:lnTo>
                  <a:pt x="2022" y="549"/>
                </a:lnTo>
                <a:lnTo>
                  <a:pt x="2024" y="549"/>
                </a:lnTo>
                <a:lnTo>
                  <a:pt x="2026" y="547"/>
                </a:lnTo>
                <a:lnTo>
                  <a:pt x="2026" y="545"/>
                </a:lnTo>
                <a:lnTo>
                  <a:pt x="2024" y="545"/>
                </a:lnTo>
                <a:lnTo>
                  <a:pt x="2022" y="543"/>
                </a:lnTo>
                <a:lnTo>
                  <a:pt x="2020" y="539"/>
                </a:lnTo>
                <a:lnTo>
                  <a:pt x="2018" y="537"/>
                </a:lnTo>
                <a:lnTo>
                  <a:pt x="2016" y="539"/>
                </a:lnTo>
                <a:lnTo>
                  <a:pt x="2014" y="539"/>
                </a:lnTo>
                <a:lnTo>
                  <a:pt x="2014" y="535"/>
                </a:lnTo>
                <a:lnTo>
                  <a:pt x="2011" y="535"/>
                </a:lnTo>
                <a:lnTo>
                  <a:pt x="2011" y="533"/>
                </a:lnTo>
                <a:lnTo>
                  <a:pt x="2016" y="533"/>
                </a:lnTo>
                <a:lnTo>
                  <a:pt x="2018" y="533"/>
                </a:lnTo>
                <a:lnTo>
                  <a:pt x="2024" y="535"/>
                </a:lnTo>
                <a:lnTo>
                  <a:pt x="2028" y="533"/>
                </a:lnTo>
                <a:lnTo>
                  <a:pt x="2028" y="533"/>
                </a:lnTo>
                <a:lnTo>
                  <a:pt x="2032" y="528"/>
                </a:lnTo>
                <a:lnTo>
                  <a:pt x="2032" y="528"/>
                </a:lnTo>
                <a:lnTo>
                  <a:pt x="2035" y="526"/>
                </a:lnTo>
                <a:lnTo>
                  <a:pt x="2032" y="526"/>
                </a:lnTo>
                <a:lnTo>
                  <a:pt x="2026" y="522"/>
                </a:lnTo>
                <a:lnTo>
                  <a:pt x="2026" y="522"/>
                </a:lnTo>
                <a:lnTo>
                  <a:pt x="2028" y="522"/>
                </a:lnTo>
                <a:lnTo>
                  <a:pt x="2037" y="522"/>
                </a:lnTo>
                <a:lnTo>
                  <a:pt x="2041" y="520"/>
                </a:lnTo>
                <a:lnTo>
                  <a:pt x="2047" y="520"/>
                </a:lnTo>
                <a:lnTo>
                  <a:pt x="2053" y="518"/>
                </a:lnTo>
                <a:lnTo>
                  <a:pt x="2053" y="516"/>
                </a:lnTo>
                <a:lnTo>
                  <a:pt x="2053" y="516"/>
                </a:lnTo>
                <a:lnTo>
                  <a:pt x="2051" y="514"/>
                </a:lnTo>
                <a:lnTo>
                  <a:pt x="2049" y="512"/>
                </a:lnTo>
                <a:lnTo>
                  <a:pt x="2051" y="512"/>
                </a:lnTo>
                <a:lnTo>
                  <a:pt x="2055" y="514"/>
                </a:lnTo>
                <a:lnTo>
                  <a:pt x="2055" y="512"/>
                </a:lnTo>
                <a:lnTo>
                  <a:pt x="2058" y="508"/>
                </a:lnTo>
                <a:lnTo>
                  <a:pt x="2060" y="508"/>
                </a:lnTo>
                <a:lnTo>
                  <a:pt x="2062" y="505"/>
                </a:lnTo>
                <a:lnTo>
                  <a:pt x="2058" y="503"/>
                </a:lnTo>
                <a:lnTo>
                  <a:pt x="2055" y="503"/>
                </a:lnTo>
                <a:lnTo>
                  <a:pt x="2055" y="501"/>
                </a:lnTo>
                <a:lnTo>
                  <a:pt x="2060" y="503"/>
                </a:lnTo>
                <a:lnTo>
                  <a:pt x="2064" y="503"/>
                </a:lnTo>
                <a:lnTo>
                  <a:pt x="2068" y="503"/>
                </a:lnTo>
                <a:lnTo>
                  <a:pt x="2068" y="503"/>
                </a:lnTo>
                <a:lnTo>
                  <a:pt x="2064" y="508"/>
                </a:lnTo>
                <a:lnTo>
                  <a:pt x="2060" y="512"/>
                </a:lnTo>
                <a:lnTo>
                  <a:pt x="2060" y="514"/>
                </a:lnTo>
                <a:lnTo>
                  <a:pt x="2060" y="516"/>
                </a:lnTo>
                <a:lnTo>
                  <a:pt x="2060" y="516"/>
                </a:lnTo>
                <a:lnTo>
                  <a:pt x="2058" y="518"/>
                </a:lnTo>
                <a:lnTo>
                  <a:pt x="2058" y="520"/>
                </a:lnTo>
                <a:lnTo>
                  <a:pt x="2062" y="522"/>
                </a:lnTo>
                <a:lnTo>
                  <a:pt x="2062" y="520"/>
                </a:lnTo>
                <a:lnTo>
                  <a:pt x="2064" y="520"/>
                </a:lnTo>
                <a:lnTo>
                  <a:pt x="2066" y="520"/>
                </a:lnTo>
                <a:lnTo>
                  <a:pt x="2066" y="518"/>
                </a:lnTo>
                <a:lnTo>
                  <a:pt x="2068" y="516"/>
                </a:lnTo>
                <a:lnTo>
                  <a:pt x="2068" y="516"/>
                </a:lnTo>
                <a:lnTo>
                  <a:pt x="2070" y="514"/>
                </a:lnTo>
                <a:lnTo>
                  <a:pt x="2072" y="516"/>
                </a:lnTo>
                <a:lnTo>
                  <a:pt x="2072" y="516"/>
                </a:lnTo>
                <a:lnTo>
                  <a:pt x="2074" y="518"/>
                </a:lnTo>
                <a:lnTo>
                  <a:pt x="2076" y="516"/>
                </a:lnTo>
                <a:lnTo>
                  <a:pt x="2076" y="516"/>
                </a:lnTo>
                <a:lnTo>
                  <a:pt x="2076" y="516"/>
                </a:lnTo>
                <a:lnTo>
                  <a:pt x="2079" y="514"/>
                </a:lnTo>
                <a:lnTo>
                  <a:pt x="2079" y="512"/>
                </a:lnTo>
                <a:lnTo>
                  <a:pt x="2079" y="512"/>
                </a:lnTo>
                <a:lnTo>
                  <a:pt x="2081" y="512"/>
                </a:lnTo>
                <a:lnTo>
                  <a:pt x="2081" y="514"/>
                </a:lnTo>
                <a:lnTo>
                  <a:pt x="2081" y="516"/>
                </a:lnTo>
                <a:lnTo>
                  <a:pt x="2083" y="514"/>
                </a:lnTo>
                <a:lnTo>
                  <a:pt x="2085" y="512"/>
                </a:lnTo>
                <a:lnTo>
                  <a:pt x="2089" y="510"/>
                </a:lnTo>
                <a:lnTo>
                  <a:pt x="2091" y="510"/>
                </a:lnTo>
                <a:lnTo>
                  <a:pt x="2091" y="508"/>
                </a:lnTo>
                <a:lnTo>
                  <a:pt x="2089" y="503"/>
                </a:lnTo>
                <a:lnTo>
                  <a:pt x="2089" y="503"/>
                </a:lnTo>
                <a:lnTo>
                  <a:pt x="2089" y="503"/>
                </a:lnTo>
                <a:lnTo>
                  <a:pt x="2089" y="501"/>
                </a:lnTo>
                <a:lnTo>
                  <a:pt x="2089" y="501"/>
                </a:lnTo>
                <a:lnTo>
                  <a:pt x="2091" y="503"/>
                </a:lnTo>
                <a:lnTo>
                  <a:pt x="2091" y="503"/>
                </a:lnTo>
                <a:lnTo>
                  <a:pt x="2095" y="505"/>
                </a:lnTo>
                <a:lnTo>
                  <a:pt x="2097" y="505"/>
                </a:lnTo>
                <a:lnTo>
                  <a:pt x="2097" y="505"/>
                </a:lnTo>
                <a:lnTo>
                  <a:pt x="2099" y="505"/>
                </a:lnTo>
                <a:lnTo>
                  <a:pt x="2106" y="501"/>
                </a:lnTo>
                <a:lnTo>
                  <a:pt x="2106" y="501"/>
                </a:lnTo>
                <a:lnTo>
                  <a:pt x="2108" y="499"/>
                </a:lnTo>
                <a:lnTo>
                  <a:pt x="2108" y="497"/>
                </a:lnTo>
                <a:lnTo>
                  <a:pt x="2110" y="497"/>
                </a:lnTo>
                <a:lnTo>
                  <a:pt x="2110" y="497"/>
                </a:lnTo>
                <a:lnTo>
                  <a:pt x="2112" y="497"/>
                </a:lnTo>
                <a:lnTo>
                  <a:pt x="2112" y="495"/>
                </a:lnTo>
                <a:lnTo>
                  <a:pt x="2114" y="495"/>
                </a:lnTo>
                <a:lnTo>
                  <a:pt x="2116" y="489"/>
                </a:lnTo>
                <a:lnTo>
                  <a:pt x="2120" y="482"/>
                </a:lnTo>
                <a:lnTo>
                  <a:pt x="2123" y="482"/>
                </a:lnTo>
                <a:lnTo>
                  <a:pt x="2123" y="480"/>
                </a:lnTo>
                <a:lnTo>
                  <a:pt x="2123" y="478"/>
                </a:lnTo>
                <a:lnTo>
                  <a:pt x="2123" y="478"/>
                </a:lnTo>
                <a:lnTo>
                  <a:pt x="2123" y="478"/>
                </a:lnTo>
                <a:lnTo>
                  <a:pt x="2125" y="476"/>
                </a:lnTo>
                <a:lnTo>
                  <a:pt x="2125" y="476"/>
                </a:lnTo>
                <a:lnTo>
                  <a:pt x="2127" y="472"/>
                </a:lnTo>
                <a:lnTo>
                  <a:pt x="2129" y="472"/>
                </a:lnTo>
                <a:lnTo>
                  <a:pt x="2129" y="472"/>
                </a:lnTo>
                <a:lnTo>
                  <a:pt x="2131" y="470"/>
                </a:lnTo>
                <a:lnTo>
                  <a:pt x="2137" y="466"/>
                </a:lnTo>
                <a:lnTo>
                  <a:pt x="2139" y="466"/>
                </a:lnTo>
                <a:lnTo>
                  <a:pt x="2139" y="466"/>
                </a:lnTo>
                <a:lnTo>
                  <a:pt x="2141" y="463"/>
                </a:lnTo>
                <a:lnTo>
                  <a:pt x="2141" y="461"/>
                </a:lnTo>
                <a:lnTo>
                  <a:pt x="2141" y="459"/>
                </a:lnTo>
                <a:lnTo>
                  <a:pt x="2139" y="457"/>
                </a:lnTo>
                <a:lnTo>
                  <a:pt x="2139" y="457"/>
                </a:lnTo>
                <a:lnTo>
                  <a:pt x="2139" y="457"/>
                </a:lnTo>
                <a:lnTo>
                  <a:pt x="2141" y="457"/>
                </a:lnTo>
                <a:lnTo>
                  <a:pt x="2141" y="457"/>
                </a:lnTo>
                <a:lnTo>
                  <a:pt x="2141" y="455"/>
                </a:lnTo>
                <a:lnTo>
                  <a:pt x="2139" y="455"/>
                </a:lnTo>
                <a:lnTo>
                  <a:pt x="2139" y="453"/>
                </a:lnTo>
                <a:lnTo>
                  <a:pt x="2139" y="453"/>
                </a:lnTo>
                <a:lnTo>
                  <a:pt x="2141" y="453"/>
                </a:lnTo>
                <a:lnTo>
                  <a:pt x="2148" y="457"/>
                </a:lnTo>
                <a:lnTo>
                  <a:pt x="2152" y="459"/>
                </a:lnTo>
                <a:lnTo>
                  <a:pt x="2156" y="461"/>
                </a:lnTo>
                <a:lnTo>
                  <a:pt x="2158" y="461"/>
                </a:lnTo>
                <a:lnTo>
                  <a:pt x="2160" y="461"/>
                </a:lnTo>
                <a:lnTo>
                  <a:pt x="2164" y="459"/>
                </a:lnTo>
                <a:lnTo>
                  <a:pt x="2164" y="459"/>
                </a:lnTo>
                <a:lnTo>
                  <a:pt x="2162" y="457"/>
                </a:lnTo>
                <a:lnTo>
                  <a:pt x="2162" y="457"/>
                </a:lnTo>
                <a:lnTo>
                  <a:pt x="2169" y="459"/>
                </a:lnTo>
                <a:lnTo>
                  <a:pt x="2171" y="459"/>
                </a:lnTo>
                <a:lnTo>
                  <a:pt x="2173" y="457"/>
                </a:lnTo>
                <a:lnTo>
                  <a:pt x="2173" y="455"/>
                </a:lnTo>
                <a:lnTo>
                  <a:pt x="2175" y="455"/>
                </a:lnTo>
                <a:lnTo>
                  <a:pt x="2177" y="455"/>
                </a:lnTo>
                <a:lnTo>
                  <a:pt x="2181" y="455"/>
                </a:lnTo>
                <a:lnTo>
                  <a:pt x="2183" y="455"/>
                </a:lnTo>
                <a:lnTo>
                  <a:pt x="2185" y="455"/>
                </a:lnTo>
                <a:lnTo>
                  <a:pt x="2190" y="455"/>
                </a:lnTo>
                <a:lnTo>
                  <a:pt x="2196" y="453"/>
                </a:lnTo>
                <a:lnTo>
                  <a:pt x="2200" y="451"/>
                </a:lnTo>
                <a:lnTo>
                  <a:pt x="2204" y="451"/>
                </a:lnTo>
                <a:lnTo>
                  <a:pt x="2213" y="449"/>
                </a:lnTo>
                <a:lnTo>
                  <a:pt x="2215" y="449"/>
                </a:lnTo>
                <a:lnTo>
                  <a:pt x="2219" y="447"/>
                </a:lnTo>
                <a:lnTo>
                  <a:pt x="2221" y="447"/>
                </a:lnTo>
                <a:lnTo>
                  <a:pt x="2223" y="447"/>
                </a:lnTo>
                <a:lnTo>
                  <a:pt x="2225" y="447"/>
                </a:lnTo>
                <a:lnTo>
                  <a:pt x="2227" y="445"/>
                </a:lnTo>
                <a:lnTo>
                  <a:pt x="2229" y="445"/>
                </a:lnTo>
                <a:lnTo>
                  <a:pt x="2231" y="443"/>
                </a:lnTo>
                <a:lnTo>
                  <a:pt x="2236" y="440"/>
                </a:lnTo>
                <a:lnTo>
                  <a:pt x="2236" y="440"/>
                </a:lnTo>
                <a:lnTo>
                  <a:pt x="2236" y="440"/>
                </a:lnTo>
                <a:lnTo>
                  <a:pt x="2238" y="438"/>
                </a:lnTo>
                <a:lnTo>
                  <a:pt x="2238" y="436"/>
                </a:lnTo>
                <a:lnTo>
                  <a:pt x="2242" y="436"/>
                </a:lnTo>
                <a:lnTo>
                  <a:pt x="2244" y="434"/>
                </a:lnTo>
                <a:lnTo>
                  <a:pt x="2244" y="434"/>
                </a:lnTo>
                <a:lnTo>
                  <a:pt x="2242" y="432"/>
                </a:lnTo>
                <a:lnTo>
                  <a:pt x="2244" y="432"/>
                </a:lnTo>
                <a:lnTo>
                  <a:pt x="2248" y="430"/>
                </a:lnTo>
                <a:lnTo>
                  <a:pt x="2248" y="430"/>
                </a:lnTo>
                <a:lnTo>
                  <a:pt x="2252" y="428"/>
                </a:lnTo>
                <a:lnTo>
                  <a:pt x="2257" y="428"/>
                </a:lnTo>
                <a:close/>
                <a:moveTo>
                  <a:pt x="1886" y="1627"/>
                </a:moveTo>
                <a:lnTo>
                  <a:pt x="1882" y="1627"/>
                </a:lnTo>
                <a:lnTo>
                  <a:pt x="1879" y="1627"/>
                </a:lnTo>
                <a:lnTo>
                  <a:pt x="1877" y="1629"/>
                </a:lnTo>
                <a:lnTo>
                  <a:pt x="1877" y="1631"/>
                </a:lnTo>
                <a:lnTo>
                  <a:pt x="1879" y="1631"/>
                </a:lnTo>
                <a:lnTo>
                  <a:pt x="1882" y="1631"/>
                </a:lnTo>
                <a:lnTo>
                  <a:pt x="1884" y="1631"/>
                </a:lnTo>
                <a:lnTo>
                  <a:pt x="1884" y="1631"/>
                </a:lnTo>
                <a:lnTo>
                  <a:pt x="1886" y="1631"/>
                </a:lnTo>
                <a:lnTo>
                  <a:pt x="1888" y="1627"/>
                </a:lnTo>
                <a:lnTo>
                  <a:pt x="1888" y="1627"/>
                </a:lnTo>
                <a:lnTo>
                  <a:pt x="1886" y="1627"/>
                </a:lnTo>
                <a:close/>
                <a:moveTo>
                  <a:pt x="1882" y="1625"/>
                </a:moveTo>
                <a:lnTo>
                  <a:pt x="1884" y="1623"/>
                </a:lnTo>
                <a:lnTo>
                  <a:pt x="1884" y="1623"/>
                </a:lnTo>
                <a:lnTo>
                  <a:pt x="1882" y="1623"/>
                </a:lnTo>
                <a:lnTo>
                  <a:pt x="1882" y="1623"/>
                </a:lnTo>
                <a:lnTo>
                  <a:pt x="1882" y="1623"/>
                </a:lnTo>
                <a:lnTo>
                  <a:pt x="1879" y="1623"/>
                </a:lnTo>
                <a:lnTo>
                  <a:pt x="1879" y="1623"/>
                </a:lnTo>
                <a:lnTo>
                  <a:pt x="1879" y="1625"/>
                </a:lnTo>
                <a:lnTo>
                  <a:pt x="1879" y="1627"/>
                </a:lnTo>
                <a:lnTo>
                  <a:pt x="1882" y="1625"/>
                </a:lnTo>
                <a:close/>
                <a:moveTo>
                  <a:pt x="1877" y="1629"/>
                </a:moveTo>
                <a:lnTo>
                  <a:pt x="1879" y="1627"/>
                </a:lnTo>
                <a:lnTo>
                  <a:pt x="1877" y="1625"/>
                </a:lnTo>
                <a:lnTo>
                  <a:pt x="1877" y="1623"/>
                </a:lnTo>
                <a:lnTo>
                  <a:pt x="1877" y="1623"/>
                </a:lnTo>
                <a:lnTo>
                  <a:pt x="1877" y="1623"/>
                </a:lnTo>
                <a:lnTo>
                  <a:pt x="1877" y="1623"/>
                </a:lnTo>
                <a:lnTo>
                  <a:pt x="1877" y="1625"/>
                </a:lnTo>
                <a:lnTo>
                  <a:pt x="1877" y="1627"/>
                </a:lnTo>
                <a:lnTo>
                  <a:pt x="1875" y="1627"/>
                </a:lnTo>
                <a:lnTo>
                  <a:pt x="1875" y="1629"/>
                </a:lnTo>
                <a:lnTo>
                  <a:pt x="1875" y="1631"/>
                </a:lnTo>
                <a:lnTo>
                  <a:pt x="1877" y="1631"/>
                </a:lnTo>
                <a:lnTo>
                  <a:pt x="1877" y="1629"/>
                </a:lnTo>
                <a:close/>
                <a:moveTo>
                  <a:pt x="1890" y="1629"/>
                </a:moveTo>
                <a:lnTo>
                  <a:pt x="1890" y="1631"/>
                </a:lnTo>
                <a:lnTo>
                  <a:pt x="1888" y="1631"/>
                </a:lnTo>
                <a:lnTo>
                  <a:pt x="1886" y="1631"/>
                </a:lnTo>
                <a:lnTo>
                  <a:pt x="1886" y="1633"/>
                </a:lnTo>
                <a:lnTo>
                  <a:pt x="1888" y="1633"/>
                </a:lnTo>
                <a:lnTo>
                  <a:pt x="1892" y="1633"/>
                </a:lnTo>
                <a:lnTo>
                  <a:pt x="1892" y="1631"/>
                </a:lnTo>
                <a:lnTo>
                  <a:pt x="1892" y="1631"/>
                </a:lnTo>
                <a:lnTo>
                  <a:pt x="1892" y="1631"/>
                </a:lnTo>
                <a:lnTo>
                  <a:pt x="1890" y="1629"/>
                </a:lnTo>
                <a:close/>
                <a:moveTo>
                  <a:pt x="2156" y="1032"/>
                </a:moveTo>
                <a:lnTo>
                  <a:pt x="2154" y="1034"/>
                </a:lnTo>
                <a:lnTo>
                  <a:pt x="2154" y="1036"/>
                </a:lnTo>
                <a:lnTo>
                  <a:pt x="2154" y="1036"/>
                </a:lnTo>
                <a:lnTo>
                  <a:pt x="2156" y="1036"/>
                </a:lnTo>
                <a:lnTo>
                  <a:pt x="2156" y="1034"/>
                </a:lnTo>
                <a:lnTo>
                  <a:pt x="2156" y="1034"/>
                </a:lnTo>
                <a:lnTo>
                  <a:pt x="2156" y="1032"/>
                </a:lnTo>
                <a:close/>
                <a:moveTo>
                  <a:pt x="1963" y="1671"/>
                </a:moveTo>
                <a:lnTo>
                  <a:pt x="1961" y="1671"/>
                </a:lnTo>
                <a:lnTo>
                  <a:pt x="1961" y="1671"/>
                </a:lnTo>
                <a:lnTo>
                  <a:pt x="1961" y="1673"/>
                </a:lnTo>
                <a:lnTo>
                  <a:pt x="1961" y="1675"/>
                </a:lnTo>
                <a:lnTo>
                  <a:pt x="1963" y="1673"/>
                </a:lnTo>
                <a:lnTo>
                  <a:pt x="1963" y="1671"/>
                </a:lnTo>
                <a:lnTo>
                  <a:pt x="1963" y="1671"/>
                </a:lnTo>
                <a:lnTo>
                  <a:pt x="1963" y="1671"/>
                </a:lnTo>
                <a:lnTo>
                  <a:pt x="1963" y="1671"/>
                </a:lnTo>
                <a:close/>
                <a:moveTo>
                  <a:pt x="2242" y="1063"/>
                </a:moveTo>
                <a:lnTo>
                  <a:pt x="2242" y="1061"/>
                </a:lnTo>
                <a:lnTo>
                  <a:pt x="2242" y="1061"/>
                </a:lnTo>
                <a:lnTo>
                  <a:pt x="2238" y="1061"/>
                </a:lnTo>
                <a:lnTo>
                  <a:pt x="2236" y="1061"/>
                </a:lnTo>
                <a:lnTo>
                  <a:pt x="2234" y="1059"/>
                </a:lnTo>
                <a:lnTo>
                  <a:pt x="2234" y="1059"/>
                </a:lnTo>
                <a:lnTo>
                  <a:pt x="2234" y="1061"/>
                </a:lnTo>
                <a:lnTo>
                  <a:pt x="2234" y="1061"/>
                </a:lnTo>
                <a:lnTo>
                  <a:pt x="2236" y="1063"/>
                </a:lnTo>
                <a:lnTo>
                  <a:pt x="2240" y="1063"/>
                </a:lnTo>
                <a:lnTo>
                  <a:pt x="2242" y="1063"/>
                </a:lnTo>
                <a:lnTo>
                  <a:pt x="2242" y="1063"/>
                </a:lnTo>
                <a:close/>
                <a:moveTo>
                  <a:pt x="2246" y="1384"/>
                </a:moveTo>
                <a:lnTo>
                  <a:pt x="2244" y="1382"/>
                </a:lnTo>
                <a:lnTo>
                  <a:pt x="2244" y="1382"/>
                </a:lnTo>
                <a:lnTo>
                  <a:pt x="2240" y="1384"/>
                </a:lnTo>
                <a:lnTo>
                  <a:pt x="2240" y="1384"/>
                </a:lnTo>
                <a:lnTo>
                  <a:pt x="2240" y="1384"/>
                </a:lnTo>
                <a:lnTo>
                  <a:pt x="2242" y="1386"/>
                </a:lnTo>
                <a:lnTo>
                  <a:pt x="2242" y="1386"/>
                </a:lnTo>
                <a:lnTo>
                  <a:pt x="2244" y="1386"/>
                </a:lnTo>
                <a:lnTo>
                  <a:pt x="2246" y="1384"/>
                </a:lnTo>
                <a:lnTo>
                  <a:pt x="2246" y="1384"/>
                </a:lnTo>
                <a:close/>
                <a:moveTo>
                  <a:pt x="2244" y="1076"/>
                </a:moveTo>
                <a:lnTo>
                  <a:pt x="2244" y="1076"/>
                </a:lnTo>
                <a:lnTo>
                  <a:pt x="2244" y="1076"/>
                </a:lnTo>
                <a:lnTo>
                  <a:pt x="2246" y="1076"/>
                </a:lnTo>
                <a:lnTo>
                  <a:pt x="2244" y="1076"/>
                </a:lnTo>
                <a:lnTo>
                  <a:pt x="2244" y="1074"/>
                </a:lnTo>
                <a:lnTo>
                  <a:pt x="2244" y="1074"/>
                </a:lnTo>
                <a:lnTo>
                  <a:pt x="2242" y="1076"/>
                </a:lnTo>
                <a:lnTo>
                  <a:pt x="2244" y="1076"/>
                </a:lnTo>
                <a:close/>
                <a:moveTo>
                  <a:pt x="2246" y="1386"/>
                </a:moveTo>
                <a:lnTo>
                  <a:pt x="2246" y="1386"/>
                </a:lnTo>
                <a:lnTo>
                  <a:pt x="2244" y="1386"/>
                </a:lnTo>
                <a:lnTo>
                  <a:pt x="2244" y="1388"/>
                </a:lnTo>
                <a:lnTo>
                  <a:pt x="2246" y="1388"/>
                </a:lnTo>
                <a:lnTo>
                  <a:pt x="2246" y="1388"/>
                </a:lnTo>
                <a:lnTo>
                  <a:pt x="2246" y="1388"/>
                </a:lnTo>
                <a:lnTo>
                  <a:pt x="2246" y="1388"/>
                </a:lnTo>
                <a:lnTo>
                  <a:pt x="2246" y="1386"/>
                </a:lnTo>
                <a:close/>
                <a:moveTo>
                  <a:pt x="2213" y="1044"/>
                </a:moveTo>
                <a:lnTo>
                  <a:pt x="2211" y="1044"/>
                </a:lnTo>
                <a:lnTo>
                  <a:pt x="2211" y="1046"/>
                </a:lnTo>
                <a:lnTo>
                  <a:pt x="2211" y="1046"/>
                </a:lnTo>
                <a:lnTo>
                  <a:pt x="2213" y="1046"/>
                </a:lnTo>
                <a:lnTo>
                  <a:pt x="2215" y="1048"/>
                </a:lnTo>
                <a:lnTo>
                  <a:pt x="2215" y="1048"/>
                </a:lnTo>
                <a:lnTo>
                  <a:pt x="2217" y="1046"/>
                </a:lnTo>
                <a:lnTo>
                  <a:pt x="2217" y="1046"/>
                </a:lnTo>
                <a:lnTo>
                  <a:pt x="2215" y="1044"/>
                </a:lnTo>
                <a:lnTo>
                  <a:pt x="2213" y="1044"/>
                </a:lnTo>
                <a:close/>
                <a:moveTo>
                  <a:pt x="2227" y="2581"/>
                </a:moveTo>
                <a:lnTo>
                  <a:pt x="2227" y="2581"/>
                </a:lnTo>
                <a:lnTo>
                  <a:pt x="2225" y="2581"/>
                </a:lnTo>
                <a:lnTo>
                  <a:pt x="2225" y="2581"/>
                </a:lnTo>
                <a:lnTo>
                  <a:pt x="2225" y="2583"/>
                </a:lnTo>
                <a:lnTo>
                  <a:pt x="2227" y="2583"/>
                </a:lnTo>
                <a:lnTo>
                  <a:pt x="2227" y="2583"/>
                </a:lnTo>
                <a:lnTo>
                  <a:pt x="2227" y="2581"/>
                </a:lnTo>
                <a:close/>
                <a:moveTo>
                  <a:pt x="2196" y="1048"/>
                </a:moveTo>
                <a:lnTo>
                  <a:pt x="2194" y="1048"/>
                </a:lnTo>
                <a:lnTo>
                  <a:pt x="2194" y="1050"/>
                </a:lnTo>
                <a:lnTo>
                  <a:pt x="2194" y="1050"/>
                </a:lnTo>
                <a:lnTo>
                  <a:pt x="2196" y="1050"/>
                </a:lnTo>
                <a:lnTo>
                  <a:pt x="2198" y="1050"/>
                </a:lnTo>
                <a:lnTo>
                  <a:pt x="2198" y="1053"/>
                </a:lnTo>
                <a:lnTo>
                  <a:pt x="2200" y="1050"/>
                </a:lnTo>
                <a:lnTo>
                  <a:pt x="2202" y="1050"/>
                </a:lnTo>
                <a:lnTo>
                  <a:pt x="2200" y="1050"/>
                </a:lnTo>
                <a:lnTo>
                  <a:pt x="2196" y="1048"/>
                </a:lnTo>
                <a:close/>
                <a:moveTo>
                  <a:pt x="2198" y="1046"/>
                </a:moveTo>
                <a:lnTo>
                  <a:pt x="2200" y="1046"/>
                </a:lnTo>
                <a:lnTo>
                  <a:pt x="2200" y="1048"/>
                </a:lnTo>
                <a:lnTo>
                  <a:pt x="2204" y="1048"/>
                </a:lnTo>
                <a:lnTo>
                  <a:pt x="2204" y="1048"/>
                </a:lnTo>
                <a:lnTo>
                  <a:pt x="2202" y="1048"/>
                </a:lnTo>
                <a:lnTo>
                  <a:pt x="2198" y="1046"/>
                </a:lnTo>
                <a:close/>
                <a:moveTo>
                  <a:pt x="2192" y="1048"/>
                </a:moveTo>
                <a:lnTo>
                  <a:pt x="2192" y="1048"/>
                </a:lnTo>
                <a:lnTo>
                  <a:pt x="2190" y="1048"/>
                </a:lnTo>
                <a:lnTo>
                  <a:pt x="2192" y="1048"/>
                </a:lnTo>
                <a:lnTo>
                  <a:pt x="2194" y="1048"/>
                </a:lnTo>
                <a:lnTo>
                  <a:pt x="2194" y="1048"/>
                </a:lnTo>
                <a:lnTo>
                  <a:pt x="2194" y="1048"/>
                </a:lnTo>
                <a:lnTo>
                  <a:pt x="2192" y="1048"/>
                </a:lnTo>
                <a:close/>
                <a:moveTo>
                  <a:pt x="1720" y="1401"/>
                </a:moveTo>
                <a:lnTo>
                  <a:pt x="1720" y="1399"/>
                </a:lnTo>
                <a:lnTo>
                  <a:pt x="1720" y="1401"/>
                </a:lnTo>
                <a:lnTo>
                  <a:pt x="1720" y="1401"/>
                </a:lnTo>
                <a:lnTo>
                  <a:pt x="1720" y="1401"/>
                </a:lnTo>
                <a:lnTo>
                  <a:pt x="1720" y="1401"/>
                </a:lnTo>
                <a:lnTo>
                  <a:pt x="1720" y="1401"/>
                </a:lnTo>
                <a:lnTo>
                  <a:pt x="1720" y="1401"/>
                </a:lnTo>
                <a:lnTo>
                  <a:pt x="1720" y="1401"/>
                </a:lnTo>
                <a:close/>
                <a:moveTo>
                  <a:pt x="1695" y="1367"/>
                </a:moveTo>
                <a:lnTo>
                  <a:pt x="1695" y="1365"/>
                </a:lnTo>
                <a:lnTo>
                  <a:pt x="1693" y="1367"/>
                </a:lnTo>
                <a:lnTo>
                  <a:pt x="1693" y="1367"/>
                </a:lnTo>
                <a:lnTo>
                  <a:pt x="1695" y="1367"/>
                </a:lnTo>
                <a:lnTo>
                  <a:pt x="1695" y="1367"/>
                </a:lnTo>
                <a:close/>
                <a:moveTo>
                  <a:pt x="1674" y="883"/>
                </a:moveTo>
                <a:lnTo>
                  <a:pt x="1674" y="883"/>
                </a:lnTo>
                <a:lnTo>
                  <a:pt x="1672" y="883"/>
                </a:lnTo>
                <a:lnTo>
                  <a:pt x="1672" y="885"/>
                </a:lnTo>
                <a:lnTo>
                  <a:pt x="1672" y="885"/>
                </a:lnTo>
                <a:lnTo>
                  <a:pt x="1674" y="885"/>
                </a:lnTo>
                <a:lnTo>
                  <a:pt x="1674" y="883"/>
                </a:lnTo>
                <a:close/>
                <a:moveTo>
                  <a:pt x="1670" y="889"/>
                </a:moveTo>
                <a:lnTo>
                  <a:pt x="1672" y="889"/>
                </a:lnTo>
                <a:lnTo>
                  <a:pt x="1672" y="887"/>
                </a:lnTo>
                <a:lnTo>
                  <a:pt x="1674" y="887"/>
                </a:lnTo>
                <a:lnTo>
                  <a:pt x="1672" y="887"/>
                </a:lnTo>
                <a:lnTo>
                  <a:pt x="1672" y="887"/>
                </a:lnTo>
                <a:lnTo>
                  <a:pt x="1670" y="887"/>
                </a:lnTo>
                <a:lnTo>
                  <a:pt x="1670" y="887"/>
                </a:lnTo>
                <a:lnTo>
                  <a:pt x="1670" y="889"/>
                </a:lnTo>
                <a:lnTo>
                  <a:pt x="1670" y="889"/>
                </a:lnTo>
                <a:close/>
                <a:moveTo>
                  <a:pt x="1701" y="1382"/>
                </a:moveTo>
                <a:lnTo>
                  <a:pt x="1701" y="1384"/>
                </a:lnTo>
                <a:lnTo>
                  <a:pt x="1701" y="1384"/>
                </a:lnTo>
                <a:lnTo>
                  <a:pt x="1701" y="1384"/>
                </a:lnTo>
                <a:lnTo>
                  <a:pt x="1701" y="1382"/>
                </a:lnTo>
                <a:lnTo>
                  <a:pt x="1701" y="1382"/>
                </a:lnTo>
                <a:lnTo>
                  <a:pt x="1701" y="1382"/>
                </a:lnTo>
                <a:close/>
                <a:moveTo>
                  <a:pt x="1714" y="864"/>
                </a:moveTo>
                <a:lnTo>
                  <a:pt x="1714" y="864"/>
                </a:lnTo>
                <a:lnTo>
                  <a:pt x="1714" y="862"/>
                </a:lnTo>
                <a:lnTo>
                  <a:pt x="1712" y="860"/>
                </a:lnTo>
                <a:lnTo>
                  <a:pt x="1710" y="858"/>
                </a:lnTo>
                <a:lnTo>
                  <a:pt x="1708" y="858"/>
                </a:lnTo>
                <a:lnTo>
                  <a:pt x="1699" y="853"/>
                </a:lnTo>
                <a:lnTo>
                  <a:pt x="1697" y="851"/>
                </a:lnTo>
                <a:lnTo>
                  <a:pt x="1693" y="851"/>
                </a:lnTo>
                <a:lnTo>
                  <a:pt x="1691" y="849"/>
                </a:lnTo>
                <a:lnTo>
                  <a:pt x="1685" y="849"/>
                </a:lnTo>
                <a:lnTo>
                  <a:pt x="1678" y="847"/>
                </a:lnTo>
                <a:lnTo>
                  <a:pt x="1676" y="847"/>
                </a:lnTo>
                <a:lnTo>
                  <a:pt x="1674" y="849"/>
                </a:lnTo>
                <a:lnTo>
                  <a:pt x="1674" y="849"/>
                </a:lnTo>
                <a:lnTo>
                  <a:pt x="1674" y="849"/>
                </a:lnTo>
                <a:lnTo>
                  <a:pt x="1683" y="853"/>
                </a:lnTo>
                <a:lnTo>
                  <a:pt x="1685" y="853"/>
                </a:lnTo>
                <a:lnTo>
                  <a:pt x="1685" y="856"/>
                </a:lnTo>
                <a:lnTo>
                  <a:pt x="1687" y="858"/>
                </a:lnTo>
                <a:lnTo>
                  <a:pt x="1687" y="858"/>
                </a:lnTo>
                <a:lnTo>
                  <a:pt x="1695" y="862"/>
                </a:lnTo>
                <a:lnTo>
                  <a:pt x="1697" y="862"/>
                </a:lnTo>
                <a:lnTo>
                  <a:pt x="1701" y="862"/>
                </a:lnTo>
                <a:lnTo>
                  <a:pt x="1706" y="864"/>
                </a:lnTo>
                <a:lnTo>
                  <a:pt x="1712" y="864"/>
                </a:lnTo>
                <a:lnTo>
                  <a:pt x="1714" y="864"/>
                </a:lnTo>
                <a:close/>
                <a:moveTo>
                  <a:pt x="1706" y="1388"/>
                </a:moveTo>
                <a:lnTo>
                  <a:pt x="1706" y="1390"/>
                </a:lnTo>
                <a:lnTo>
                  <a:pt x="1708" y="1390"/>
                </a:lnTo>
                <a:lnTo>
                  <a:pt x="1708" y="1388"/>
                </a:lnTo>
                <a:lnTo>
                  <a:pt x="1708" y="1388"/>
                </a:lnTo>
                <a:lnTo>
                  <a:pt x="1708" y="1388"/>
                </a:lnTo>
                <a:lnTo>
                  <a:pt x="1706" y="1388"/>
                </a:lnTo>
                <a:close/>
                <a:moveTo>
                  <a:pt x="1540" y="927"/>
                </a:moveTo>
                <a:lnTo>
                  <a:pt x="1542" y="925"/>
                </a:lnTo>
                <a:lnTo>
                  <a:pt x="1540" y="927"/>
                </a:lnTo>
                <a:lnTo>
                  <a:pt x="1538" y="927"/>
                </a:lnTo>
                <a:lnTo>
                  <a:pt x="1538" y="929"/>
                </a:lnTo>
                <a:lnTo>
                  <a:pt x="1540" y="927"/>
                </a:lnTo>
                <a:close/>
                <a:moveTo>
                  <a:pt x="1578" y="904"/>
                </a:moveTo>
                <a:lnTo>
                  <a:pt x="1578" y="904"/>
                </a:lnTo>
                <a:lnTo>
                  <a:pt x="1578" y="904"/>
                </a:lnTo>
                <a:lnTo>
                  <a:pt x="1580" y="904"/>
                </a:lnTo>
                <a:lnTo>
                  <a:pt x="1582" y="902"/>
                </a:lnTo>
                <a:lnTo>
                  <a:pt x="1580" y="902"/>
                </a:lnTo>
                <a:lnTo>
                  <a:pt x="1580" y="904"/>
                </a:lnTo>
                <a:lnTo>
                  <a:pt x="1578" y="904"/>
                </a:lnTo>
                <a:close/>
                <a:moveTo>
                  <a:pt x="1737" y="958"/>
                </a:moveTo>
                <a:lnTo>
                  <a:pt x="1739" y="958"/>
                </a:lnTo>
                <a:lnTo>
                  <a:pt x="1741" y="956"/>
                </a:lnTo>
                <a:lnTo>
                  <a:pt x="1743" y="956"/>
                </a:lnTo>
                <a:lnTo>
                  <a:pt x="1741" y="956"/>
                </a:lnTo>
                <a:lnTo>
                  <a:pt x="1739" y="956"/>
                </a:lnTo>
                <a:lnTo>
                  <a:pt x="1737" y="956"/>
                </a:lnTo>
                <a:lnTo>
                  <a:pt x="1737" y="956"/>
                </a:lnTo>
                <a:lnTo>
                  <a:pt x="1737" y="958"/>
                </a:lnTo>
                <a:close/>
                <a:moveTo>
                  <a:pt x="1536" y="931"/>
                </a:moveTo>
                <a:lnTo>
                  <a:pt x="1538" y="929"/>
                </a:lnTo>
                <a:lnTo>
                  <a:pt x="1540" y="931"/>
                </a:lnTo>
                <a:lnTo>
                  <a:pt x="1542" y="929"/>
                </a:lnTo>
                <a:lnTo>
                  <a:pt x="1542" y="929"/>
                </a:lnTo>
                <a:lnTo>
                  <a:pt x="1542" y="929"/>
                </a:lnTo>
                <a:lnTo>
                  <a:pt x="1544" y="925"/>
                </a:lnTo>
                <a:lnTo>
                  <a:pt x="1542" y="925"/>
                </a:lnTo>
                <a:lnTo>
                  <a:pt x="1540" y="929"/>
                </a:lnTo>
                <a:lnTo>
                  <a:pt x="1538" y="929"/>
                </a:lnTo>
                <a:lnTo>
                  <a:pt x="1536" y="931"/>
                </a:lnTo>
                <a:lnTo>
                  <a:pt x="1536" y="931"/>
                </a:lnTo>
                <a:close/>
                <a:moveTo>
                  <a:pt x="1699" y="1380"/>
                </a:moveTo>
                <a:lnTo>
                  <a:pt x="1697" y="1380"/>
                </a:lnTo>
                <a:lnTo>
                  <a:pt x="1697" y="1380"/>
                </a:lnTo>
                <a:lnTo>
                  <a:pt x="1697" y="1380"/>
                </a:lnTo>
                <a:lnTo>
                  <a:pt x="1697" y="1380"/>
                </a:lnTo>
                <a:lnTo>
                  <a:pt x="1697" y="1380"/>
                </a:lnTo>
                <a:lnTo>
                  <a:pt x="1699" y="1380"/>
                </a:lnTo>
                <a:lnTo>
                  <a:pt x="1699" y="1380"/>
                </a:lnTo>
                <a:lnTo>
                  <a:pt x="1699" y="1382"/>
                </a:lnTo>
                <a:lnTo>
                  <a:pt x="1701" y="1382"/>
                </a:lnTo>
                <a:lnTo>
                  <a:pt x="1699" y="1382"/>
                </a:lnTo>
                <a:lnTo>
                  <a:pt x="1699" y="1380"/>
                </a:lnTo>
                <a:lnTo>
                  <a:pt x="1699" y="1380"/>
                </a:lnTo>
                <a:close/>
                <a:moveTo>
                  <a:pt x="1672" y="1373"/>
                </a:moveTo>
                <a:lnTo>
                  <a:pt x="1670" y="1373"/>
                </a:lnTo>
                <a:lnTo>
                  <a:pt x="1670" y="1373"/>
                </a:lnTo>
                <a:lnTo>
                  <a:pt x="1668" y="1373"/>
                </a:lnTo>
                <a:lnTo>
                  <a:pt x="1668" y="1375"/>
                </a:lnTo>
                <a:lnTo>
                  <a:pt x="1670" y="1373"/>
                </a:lnTo>
                <a:lnTo>
                  <a:pt x="1672" y="1373"/>
                </a:lnTo>
                <a:close/>
                <a:moveTo>
                  <a:pt x="1672" y="1363"/>
                </a:moveTo>
                <a:lnTo>
                  <a:pt x="1672" y="1363"/>
                </a:lnTo>
                <a:lnTo>
                  <a:pt x="1670" y="1363"/>
                </a:lnTo>
                <a:lnTo>
                  <a:pt x="1670" y="1365"/>
                </a:lnTo>
                <a:lnTo>
                  <a:pt x="1672" y="1365"/>
                </a:lnTo>
                <a:lnTo>
                  <a:pt x="1672" y="1363"/>
                </a:lnTo>
                <a:lnTo>
                  <a:pt x="1672" y="1363"/>
                </a:lnTo>
                <a:close/>
                <a:moveTo>
                  <a:pt x="1668" y="1365"/>
                </a:moveTo>
                <a:lnTo>
                  <a:pt x="1666" y="1365"/>
                </a:lnTo>
                <a:lnTo>
                  <a:pt x="1668" y="1365"/>
                </a:lnTo>
                <a:lnTo>
                  <a:pt x="1668" y="1365"/>
                </a:lnTo>
                <a:lnTo>
                  <a:pt x="1668" y="1365"/>
                </a:lnTo>
                <a:lnTo>
                  <a:pt x="1668" y="1365"/>
                </a:lnTo>
                <a:close/>
                <a:moveTo>
                  <a:pt x="1662" y="1474"/>
                </a:moveTo>
                <a:lnTo>
                  <a:pt x="1664" y="1474"/>
                </a:lnTo>
                <a:lnTo>
                  <a:pt x="1664" y="1474"/>
                </a:lnTo>
                <a:lnTo>
                  <a:pt x="1662" y="1474"/>
                </a:lnTo>
                <a:lnTo>
                  <a:pt x="1659" y="1474"/>
                </a:lnTo>
                <a:lnTo>
                  <a:pt x="1659" y="1474"/>
                </a:lnTo>
                <a:lnTo>
                  <a:pt x="1662" y="1474"/>
                </a:lnTo>
                <a:lnTo>
                  <a:pt x="1662" y="1474"/>
                </a:lnTo>
                <a:close/>
                <a:moveTo>
                  <a:pt x="1693" y="1369"/>
                </a:moveTo>
                <a:lnTo>
                  <a:pt x="1693" y="1369"/>
                </a:lnTo>
                <a:lnTo>
                  <a:pt x="1693" y="1369"/>
                </a:lnTo>
                <a:lnTo>
                  <a:pt x="1695" y="1369"/>
                </a:lnTo>
                <a:lnTo>
                  <a:pt x="1695" y="1369"/>
                </a:lnTo>
                <a:lnTo>
                  <a:pt x="1695" y="1369"/>
                </a:lnTo>
                <a:lnTo>
                  <a:pt x="1695" y="1369"/>
                </a:lnTo>
                <a:lnTo>
                  <a:pt x="1695" y="1369"/>
                </a:lnTo>
                <a:lnTo>
                  <a:pt x="1693" y="1369"/>
                </a:lnTo>
                <a:close/>
                <a:moveTo>
                  <a:pt x="1678" y="1474"/>
                </a:moveTo>
                <a:lnTo>
                  <a:pt x="1678" y="1474"/>
                </a:lnTo>
                <a:lnTo>
                  <a:pt x="1678" y="1474"/>
                </a:lnTo>
                <a:lnTo>
                  <a:pt x="1680" y="1474"/>
                </a:lnTo>
                <a:lnTo>
                  <a:pt x="1680" y="1474"/>
                </a:lnTo>
                <a:lnTo>
                  <a:pt x="1683" y="1474"/>
                </a:lnTo>
                <a:lnTo>
                  <a:pt x="1683" y="1474"/>
                </a:lnTo>
                <a:lnTo>
                  <a:pt x="1683" y="1472"/>
                </a:lnTo>
                <a:lnTo>
                  <a:pt x="1683" y="1470"/>
                </a:lnTo>
                <a:lnTo>
                  <a:pt x="1683" y="1470"/>
                </a:lnTo>
                <a:lnTo>
                  <a:pt x="1680" y="1472"/>
                </a:lnTo>
                <a:lnTo>
                  <a:pt x="1680" y="1472"/>
                </a:lnTo>
                <a:lnTo>
                  <a:pt x="1678" y="1472"/>
                </a:lnTo>
                <a:lnTo>
                  <a:pt x="1678" y="1472"/>
                </a:lnTo>
                <a:lnTo>
                  <a:pt x="1678" y="1472"/>
                </a:lnTo>
                <a:lnTo>
                  <a:pt x="1676" y="1472"/>
                </a:lnTo>
                <a:lnTo>
                  <a:pt x="1676" y="1472"/>
                </a:lnTo>
                <a:lnTo>
                  <a:pt x="1674" y="1472"/>
                </a:lnTo>
                <a:lnTo>
                  <a:pt x="1676" y="1474"/>
                </a:lnTo>
                <a:lnTo>
                  <a:pt x="1678" y="1474"/>
                </a:lnTo>
                <a:close/>
                <a:moveTo>
                  <a:pt x="1674" y="1363"/>
                </a:moveTo>
                <a:lnTo>
                  <a:pt x="1674" y="1363"/>
                </a:lnTo>
                <a:lnTo>
                  <a:pt x="1674" y="1363"/>
                </a:lnTo>
                <a:lnTo>
                  <a:pt x="1674" y="1363"/>
                </a:lnTo>
                <a:lnTo>
                  <a:pt x="1674" y="1363"/>
                </a:lnTo>
                <a:lnTo>
                  <a:pt x="1676" y="1363"/>
                </a:lnTo>
                <a:lnTo>
                  <a:pt x="1674" y="1363"/>
                </a:lnTo>
                <a:close/>
                <a:moveTo>
                  <a:pt x="1670" y="1365"/>
                </a:moveTo>
                <a:lnTo>
                  <a:pt x="1670" y="1365"/>
                </a:lnTo>
                <a:lnTo>
                  <a:pt x="1670" y="1365"/>
                </a:lnTo>
                <a:lnTo>
                  <a:pt x="1670" y="1365"/>
                </a:lnTo>
                <a:lnTo>
                  <a:pt x="1670" y="1365"/>
                </a:lnTo>
                <a:lnTo>
                  <a:pt x="1670" y="1365"/>
                </a:lnTo>
                <a:close/>
                <a:moveTo>
                  <a:pt x="1662" y="1367"/>
                </a:moveTo>
                <a:lnTo>
                  <a:pt x="1662" y="1367"/>
                </a:lnTo>
                <a:lnTo>
                  <a:pt x="1659" y="1367"/>
                </a:lnTo>
                <a:lnTo>
                  <a:pt x="1657" y="1367"/>
                </a:lnTo>
                <a:lnTo>
                  <a:pt x="1657" y="1369"/>
                </a:lnTo>
                <a:lnTo>
                  <a:pt x="1659" y="1369"/>
                </a:lnTo>
                <a:lnTo>
                  <a:pt x="1659" y="1369"/>
                </a:lnTo>
                <a:lnTo>
                  <a:pt x="1662" y="1367"/>
                </a:lnTo>
                <a:lnTo>
                  <a:pt x="1662" y="1367"/>
                </a:lnTo>
                <a:close/>
                <a:moveTo>
                  <a:pt x="1670" y="1149"/>
                </a:moveTo>
                <a:lnTo>
                  <a:pt x="1670" y="1151"/>
                </a:lnTo>
                <a:lnTo>
                  <a:pt x="1668" y="1151"/>
                </a:lnTo>
                <a:lnTo>
                  <a:pt x="1668" y="1151"/>
                </a:lnTo>
                <a:lnTo>
                  <a:pt x="1668" y="1151"/>
                </a:lnTo>
                <a:lnTo>
                  <a:pt x="1670" y="1151"/>
                </a:lnTo>
                <a:lnTo>
                  <a:pt x="1670" y="1149"/>
                </a:lnTo>
                <a:lnTo>
                  <a:pt x="1670" y="1149"/>
                </a:lnTo>
                <a:close/>
                <a:moveTo>
                  <a:pt x="1735" y="925"/>
                </a:moveTo>
                <a:lnTo>
                  <a:pt x="1737" y="923"/>
                </a:lnTo>
                <a:lnTo>
                  <a:pt x="1739" y="923"/>
                </a:lnTo>
                <a:lnTo>
                  <a:pt x="1741" y="921"/>
                </a:lnTo>
                <a:lnTo>
                  <a:pt x="1741" y="921"/>
                </a:lnTo>
                <a:lnTo>
                  <a:pt x="1739" y="921"/>
                </a:lnTo>
                <a:lnTo>
                  <a:pt x="1741" y="918"/>
                </a:lnTo>
                <a:lnTo>
                  <a:pt x="1741" y="918"/>
                </a:lnTo>
                <a:lnTo>
                  <a:pt x="1741" y="918"/>
                </a:lnTo>
                <a:lnTo>
                  <a:pt x="1741" y="916"/>
                </a:lnTo>
                <a:lnTo>
                  <a:pt x="1739" y="916"/>
                </a:lnTo>
                <a:lnTo>
                  <a:pt x="1737" y="916"/>
                </a:lnTo>
                <a:lnTo>
                  <a:pt x="1735" y="916"/>
                </a:lnTo>
                <a:lnTo>
                  <a:pt x="1735" y="916"/>
                </a:lnTo>
                <a:lnTo>
                  <a:pt x="1735" y="914"/>
                </a:lnTo>
                <a:lnTo>
                  <a:pt x="1733" y="914"/>
                </a:lnTo>
                <a:lnTo>
                  <a:pt x="1733" y="916"/>
                </a:lnTo>
                <a:lnTo>
                  <a:pt x="1731" y="916"/>
                </a:lnTo>
                <a:lnTo>
                  <a:pt x="1731" y="918"/>
                </a:lnTo>
                <a:lnTo>
                  <a:pt x="1731" y="918"/>
                </a:lnTo>
                <a:lnTo>
                  <a:pt x="1729" y="921"/>
                </a:lnTo>
                <a:lnTo>
                  <a:pt x="1729" y="921"/>
                </a:lnTo>
                <a:lnTo>
                  <a:pt x="1733" y="921"/>
                </a:lnTo>
                <a:lnTo>
                  <a:pt x="1731" y="921"/>
                </a:lnTo>
                <a:lnTo>
                  <a:pt x="1729" y="925"/>
                </a:lnTo>
                <a:lnTo>
                  <a:pt x="1729" y="925"/>
                </a:lnTo>
                <a:lnTo>
                  <a:pt x="1727" y="925"/>
                </a:lnTo>
                <a:lnTo>
                  <a:pt x="1727" y="925"/>
                </a:lnTo>
                <a:lnTo>
                  <a:pt x="1724" y="925"/>
                </a:lnTo>
                <a:lnTo>
                  <a:pt x="1722" y="925"/>
                </a:lnTo>
                <a:lnTo>
                  <a:pt x="1722" y="925"/>
                </a:lnTo>
                <a:lnTo>
                  <a:pt x="1722" y="925"/>
                </a:lnTo>
                <a:lnTo>
                  <a:pt x="1724" y="923"/>
                </a:lnTo>
                <a:lnTo>
                  <a:pt x="1724" y="923"/>
                </a:lnTo>
                <a:lnTo>
                  <a:pt x="1724" y="923"/>
                </a:lnTo>
                <a:lnTo>
                  <a:pt x="1724" y="923"/>
                </a:lnTo>
                <a:lnTo>
                  <a:pt x="1727" y="921"/>
                </a:lnTo>
                <a:lnTo>
                  <a:pt x="1727" y="921"/>
                </a:lnTo>
                <a:lnTo>
                  <a:pt x="1724" y="921"/>
                </a:lnTo>
                <a:lnTo>
                  <a:pt x="1722" y="921"/>
                </a:lnTo>
                <a:lnTo>
                  <a:pt x="1722" y="921"/>
                </a:lnTo>
                <a:lnTo>
                  <a:pt x="1724" y="918"/>
                </a:lnTo>
                <a:lnTo>
                  <a:pt x="1727" y="918"/>
                </a:lnTo>
                <a:lnTo>
                  <a:pt x="1729" y="918"/>
                </a:lnTo>
                <a:lnTo>
                  <a:pt x="1731" y="916"/>
                </a:lnTo>
                <a:lnTo>
                  <a:pt x="1731" y="916"/>
                </a:lnTo>
                <a:lnTo>
                  <a:pt x="1731" y="916"/>
                </a:lnTo>
                <a:lnTo>
                  <a:pt x="1731" y="914"/>
                </a:lnTo>
                <a:lnTo>
                  <a:pt x="1731" y="912"/>
                </a:lnTo>
                <a:lnTo>
                  <a:pt x="1733" y="910"/>
                </a:lnTo>
                <a:lnTo>
                  <a:pt x="1733" y="906"/>
                </a:lnTo>
                <a:lnTo>
                  <a:pt x="1733" y="906"/>
                </a:lnTo>
                <a:lnTo>
                  <a:pt x="1733" y="904"/>
                </a:lnTo>
                <a:lnTo>
                  <a:pt x="1733" y="904"/>
                </a:lnTo>
                <a:lnTo>
                  <a:pt x="1733" y="902"/>
                </a:lnTo>
                <a:lnTo>
                  <a:pt x="1731" y="902"/>
                </a:lnTo>
                <a:lnTo>
                  <a:pt x="1731" y="902"/>
                </a:lnTo>
                <a:lnTo>
                  <a:pt x="1729" y="902"/>
                </a:lnTo>
                <a:lnTo>
                  <a:pt x="1727" y="904"/>
                </a:lnTo>
                <a:lnTo>
                  <a:pt x="1727" y="906"/>
                </a:lnTo>
                <a:lnTo>
                  <a:pt x="1724" y="908"/>
                </a:lnTo>
                <a:lnTo>
                  <a:pt x="1724" y="908"/>
                </a:lnTo>
                <a:lnTo>
                  <a:pt x="1720" y="914"/>
                </a:lnTo>
                <a:lnTo>
                  <a:pt x="1720" y="916"/>
                </a:lnTo>
                <a:lnTo>
                  <a:pt x="1718" y="916"/>
                </a:lnTo>
                <a:lnTo>
                  <a:pt x="1716" y="918"/>
                </a:lnTo>
                <a:lnTo>
                  <a:pt x="1716" y="921"/>
                </a:lnTo>
                <a:lnTo>
                  <a:pt x="1718" y="925"/>
                </a:lnTo>
                <a:lnTo>
                  <a:pt x="1718" y="927"/>
                </a:lnTo>
                <a:lnTo>
                  <a:pt x="1720" y="927"/>
                </a:lnTo>
                <a:lnTo>
                  <a:pt x="1720" y="927"/>
                </a:lnTo>
                <a:lnTo>
                  <a:pt x="1720" y="927"/>
                </a:lnTo>
                <a:lnTo>
                  <a:pt x="1720" y="927"/>
                </a:lnTo>
                <a:lnTo>
                  <a:pt x="1722" y="927"/>
                </a:lnTo>
                <a:lnTo>
                  <a:pt x="1724" y="927"/>
                </a:lnTo>
                <a:lnTo>
                  <a:pt x="1727" y="927"/>
                </a:lnTo>
                <a:lnTo>
                  <a:pt x="1727" y="927"/>
                </a:lnTo>
                <a:lnTo>
                  <a:pt x="1729" y="927"/>
                </a:lnTo>
                <a:lnTo>
                  <a:pt x="1733" y="927"/>
                </a:lnTo>
                <a:lnTo>
                  <a:pt x="1735" y="925"/>
                </a:lnTo>
                <a:close/>
                <a:moveTo>
                  <a:pt x="1724" y="1474"/>
                </a:moveTo>
                <a:lnTo>
                  <a:pt x="1722" y="1476"/>
                </a:lnTo>
                <a:lnTo>
                  <a:pt x="1722" y="1476"/>
                </a:lnTo>
                <a:lnTo>
                  <a:pt x="1718" y="1476"/>
                </a:lnTo>
                <a:lnTo>
                  <a:pt x="1718" y="1476"/>
                </a:lnTo>
                <a:lnTo>
                  <a:pt x="1716" y="1476"/>
                </a:lnTo>
                <a:lnTo>
                  <a:pt x="1714" y="1476"/>
                </a:lnTo>
                <a:lnTo>
                  <a:pt x="1714" y="1476"/>
                </a:lnTo>
                <a:lnTo>
                  <a:pt x="1716" y="1478"/>
                </a:lnTo>
                <a:lnTo>
                  <a:pt x="1716" y="1478"/>
                </a:lnTo>
                <a:lnTo>
                  <a:pt x="1716" y="1478"/>
                </a:lnTo>
                <a:lnTo>
                  <a:pt x="1718" y="1480"/>
                </a:lnTo>
                <a:lnTo>
                  <a:pt x="1716" y="1482"/>
                </a:lnTo>
                <a:lnTo>
                  <a:pt x="1716" y="1484"/>
                </a:lnTo>
                <a:lnTo>
                  <a:pt x="1714" y="1484"/>
                </a:lnTo>
                <a:lnTo>
                  <a:pt x="1714" y="1484"/>
                </a:lnTo>
                <a:lnTo>
                  <a:pt x="1712" y="1487"/>
                </a:lnTo>
                <a:lnTo>
                  <a:pt x="1712" y="1487"/>
                </a:lnTo>
                <a:lnTo>
                  <a:pt x="1716" y="1487"/>
                </a:lnTo>
                <a:lnTo>
                  <a:pt x="1722" y="1487"/>
                </a:lnTo>
                <a:lnTo>
                  <a:pt x="1724" y="1484"/>
                </a:lnTo>
                <a:lnTo>
                  <a:pt x="1724" y="1484"/>
                </a:lnTo>
                <a:lnTo>
                  <a:pt x="1724" y="1482"/>
                </a:lnTo>
                <a:lnTo>
                  <a:pt x="1724" y="1482"/>
                </a:lnTo>
                <a:lnTo>
                  <a:pt x="1724" y="1482"/>
                </a:lnTo>
                <a:lnTo>
                  <a:pt x="1724" y="1480"/>
                </a:lnTo>
                <a:lnTo>
                  <a:pt x="1724" y="1478"/>
                </a:lnTo>
                <a:lnTo>
                  <a:pt x="1724" y="1478"/>
                </a:lnTo>
                <a:lnTo>
                  <a:pt x="1724" y="1476"/>
                </a:lnTo>
                <a:lnTo>
                  <a:pt x="1724" y="1474"/>
                </a:lnTo>
                <a:close/>
                <a:moveTo>
                  <a:pt x="1712" y="1384"/>
                </a:moveTo>
                <a:lnTo>
                  <a:pt x="1712" y="1384"/>
                </a:lnTo>
                <a:lnTo>
                  <a:pt x="1714" y="1384"/>
                </a:lnTo>
                <a:lnTo>
                  <a:pt x="1714" y="1384"/>
                </a:lnTo>
                <a:lnTo>
                  <a:pt x="1714" y="1384"/>
                </a:lnTo>
                <a:lnTo>
                  <a:pt x="1714" y="1384"/>
                </a:lnTo>
                <a:lnTo>
                  <a:pt x="1714" y="1384"/>
                </a:lnTo>
                <a:lnTo>
                  <a:pt x="1714" y="1384"/>
                </a:lnTo>
                <a:lnTo>
                  <a:pt x="1714" y="1382"/>
                </a:lnTo>
                <a:lnTo>
                  <a:pt x="1712" y="1382"/>
                </a:lnTo>
                <a:lnTo>
                  <a:pt x="1712" y="1384"/>
                </a:lnTo>
                <a:lnTo>
                  <a:pt x="1712" y="1384"/>
                </a:lnTo>
                <a:close/>
                <a:moveTo>
                  <a:pt x="1714" y="1375"/>
                </a:moveTo>
                <a:lnTo>
                  <a:pt x="1714" y="1375"/>
                </a:lnTo>
                <a:lnTo>
                  <a:pt x="1712" y="1375"/>
                </a:lnTo>
                <a:lnTo>
                  <a:pt x="1712" y="1375"/>
                </a:lnTo>
                <a:lnTo>
                  <a:pt x="1712" y="1373"/>
                </a:lnTo>
                <a:lnTo>
                  <a:pt x="1712" y="1373"/>
                </a:lnTo>
                <a:lnTo>
                  <a:pt x="1712" y="1375"/>
                </a:lnTo>
                <a:lnTo>
                  <a:pt x="1712" y="1375"/>
                </a:lnTo>
                <a:lnTo>
                  <a:pt x="1714" y="1378"/>
                </a:lnTo>
                <a:lnTo>
                  <a:pt x="1714" y="1375"/>
                </a:lnTo>
                <a:close/>
                <a:moveTo>
                  <a:pt x="1731" y="1468"/>
                </a:moveTo>
                <a:lnTo>
                  <a:pt x="1731" y="1468"/>
                </a:lnTo>
                <a:lnTo>
                  <a:pt x="1729" y="1468"/>
                </a:lnTo>
                <a:lnTo>
                  <a:pt x="1727" y="1470"/>
                </a:lnTo>
                <a:lnTo>
                  <a:pt x="1727" y="1470"/>
                </a:lnTo>
                <a:lnTo>
                  <a:pt x="1727" y="1470"/>
                </a:lnTo>
                <a:lnTo>
                  <a:pt x="1731" y="1470"/>
                </a:lnTo>
                <a:lnTo>
                  <a:pt x="1731" y="1468"/>
                </a:lnTo>
                <a:close/>
                <a:moveTo>
                  <a:pt x="1791" y="906"/>
                </a:moveTo>
                <a:lnTo>
                  <a:pt x="1791" y="906"/>
                </a:lnTo>
                <a:lnTo>
                  <a:pt x="1794" y="906"/>
                </a:lnTo>
                <a:lnTo>
                  <a:pt x="1794" y="904"/>
                </a:lnTo>
                <a:lnTo>
                  <a:pt x="1791" y="904"/>
                </a:lnTo>
                <a:lnTo>
                  <a:pt x="1791" y="904"/>
                </a:lnTo>
                <a:lnTo>
                  <a:pt x="1791" y="902"/>
                </a:lnTo>
                <a:lnTo>
                  <a:pt x="1791" y="902"/>
                </a:lnTo>
                <a:lnTo>
                  <a:pt x="1791" y="900"/>
                </a:lnTo>
                <a:lnTo>
                  <a:pt x="1791" y="900"/>
                </a:lnTo>
                <a:lnTo>
                  <a:pt x="1791" y="902"/>
                </a:lnTo>
                <a:lnTo>
                  <a:pt x="1791" y="904"/>
                </a:lnTo>
                <a:lnTo>
                  <a:pt x="1791" y="904"/>
                </a:lnTo>
                <a:lnTo>
                  <a:pt x="1791" y="906"/>
                </a:lnTo>
                <a:lnTo>
                  <a:pt x="1791" y="906"/>
                </a:lnTo>
                <a:close/>
                <a:moveTo>
                  <a:pt x="1716" y="1394"/>
                </a:moveTo>
                <a:lnTo>
                  <a:pt x="1714" y="1394"/>
                </a:lnTo>
                <a:lnTo>
                  <a:pt x="1714" y="1394"/>
                </a:lnTo>
                <a:lnTo>
                  <a:pt x="1712" y="1394"/>
                </a:lnTo>
                <a:lnTo>
                  <a:pt x="1712" y="1394"/>
                </a:lnTo>
                <a:lnTo>
                  <a:pt x="1714" y="1399"/>
                </a:lnTo>
                <a:lnTo>
                  <a:pt x="1714" y="1401"/>
                </a:lnTo>
                <a:lnTo>
                  <a:pt x="1714" y="1401"/>
                </a:lnTo>
                <a:lnTo>
                  <a:pt x="1716" y="1399"/>
                </a:lnTo>
                <a:lnTo>
                  <a:pt x="1716" y="1399"/>
                </a:lnTo>
                <a:lnTo>
                  <a:pt x="1716" y="1396"/>
                </a:lnTo>
                <a:lnTo>
                  <a:pt x="1716" y="1396"/>
                </a:lnTo>
                <a:lnTo>
                  <a:pt x="1716" y="1394"/>
                </a:lnTo>
                <a:close/>
                <a:moveTo>
                  <a:pt x="1743" y="1438"/>
                </a:moveTo>
                <a:lnTo>
                  <a:pt x="1743" y="1440"/>
                </a:lnTo>
                <a:lnTo>
                  <a:pt x="1743" y="1443"/>
                </a:lnTo>
                <a:lnTo>
                  <a:pt x="1745" y="1443"/>
                </a:lnTo>
                <a:lnTo>
                  <a:pt x="1745" y="1443"/>
                </a:lnTo>
                <a:lnTo>
                  <a:pt x="1747" y="1440"/>
                </a:lnTo>
                <a:lnTo>
                  <a:pt x="1745" y="1440"/>
                </a:lnTo>
                <a:lnTo>
                  <a:pt x="1745" y="1438"/>
                </a:lnTo>
                <a:lnTo>
                  <a:pt x="1743" y="1438"/>
                </a:lnTo>
                <a:close/>
                <a:moveTo>
                  <a:pt x="1724" y="1501"/>
                </a:moveTo>
                <a:lnTo>
                  <a:pt x="1724" y="1501"/>
                </a:lnTo>
                <a:lnTo>
                  <a:pt x="1722" y="1501"/>
                </a:lnTo>
                <a:lnTo>
                  <a:pt x="1722" y="1503"/>
                </a:lnTo>
                <a:lnTo>
                  <a:pt x="1722" y="1503"/>
                </a:lnTo>
                <a:lnTo>
                  <a:pt x="1724" y="1503"/>
                </a:lnTo>
                <a:lnTo>
                  <a:pt x="1724" y="1503"/>
                </a:lnTo>
                <a:lnTo>
                  <a:pt x="1727" y="1503"/>
                </a:lnTo>
                <a:lnTo>
                  <a:pt x="1727" y="1501"/>
                </a:lnTo>
                <a:lnTo>
                  <a:pt x="1724" y="1501"/>
                </a:lnTo>
                <a:lnTo>
                  <a:pt x="1727" y="1501"/>
                </a:lnTo>
                <a:lnTo>
                  <a:pt x="1724" y="1501"/>
                </a:lnTo>
                <a:close/>
                <a:moveTo>
                  <a:pt x="1727" y="1499"/>
                </a:moveTo>
                <a:lnTo>
                  <a:pt x="1729" y="1499"/>
                </a:lnTo>
                <a:lnTo>
                  <a:pt x="1727" y="1499"/>
                </a:lnTo>
                <a:lnTo>
                  <a:pt x="1727" y="1499"/>
                </a:lnTo>
                <a:lnTo>
                  <a:pt x="1727" y="1499"/>
                </a:lnTo>
                <a:lnTo>
                  <a:pt x="1727" y="1499"/>
                </a:lnTo>
                <a:lnTo>
                  <a:pt x="1724" y="1499"/>
                </a:lnTo>
                <a:lnTo>
                  <a:pt x="1724" y="1499"/>
                </a:lnTo>
                <a:lnTo>
                  <a:pt x="1724" y="1499"/>
                </a:lnTo>
                <a:lnTo>
                  <a:pt x="1727" y="1499"/>
                </a:lnTo>
                <a:lnTo>
                  <a:pt x="1727" y="1499"/>
                </a:lnTo>
                <a:close/>
                <a:moveTo>
                  <a:pt x="1714" y="1457"/>
                </a:moveTo>
                <a:lnTo>
                  <a:pt x="1714" y="1457"/>
                </a:lnTo>
                <a:lnTo>
                  <a:pt x="1712" y="1457"/>
                </a:lnTo>
                <a:lnTo>
                  <a:pt x="1714" y="1457"/>
                </a:lnTo>
                <a:lnTo>
                  <a:pt x="1714" y="1457"/>
                </a:lnTo>
                <a:lnTo>
                  <a:pt x="1716" y="1455"/>
                </a:lnTo>
                <a:lnTo>
                  <a:pt x="1714" y="1455"/>
                </a:lnTo>
                <a:lnTo>
                  <a:pt x="1714" y="1455"/>
                </a:lnTo>
                <a:lnTo>
                  <a:pt x="1714" y="1457"/>
                </a:lnTo>
                <a:close/>
                <a:moveTo>
                  <a:pt x="1724" y="929"/>
                </a:moveTo>
                <a:lnTo>
                  <a:pt x="1724" y="929"/>
                </a:lnTo>
                <a:lnTo>
                  <a:pt x="1724" y="929"/>
                </a:lnTo>
                <a:lnTo>
                  <a:pt x="1724" y="927"/>
                </a:lnTo>
                <a:lnTo>
                  <a:pt x="1722" y="929"/>
                </a:lnTo>
                <a:lnTo>
                  <a:pt x="1722" y="929"/>
                </a:lnTo>
                <a:lnTo>
                  <a:pt x="1724" y="929"/>
                </a:lnTo>
                <a:lnTo>
                  <a:pt x="1724" y="929"/>
                </a:lnTo>
                <a:lnTo>
                  <a:pt x="1724" y="929"/>
                </a:lnTo>
                <a:close/>
                <a:moveTo>
                  <a:pt x="1727" y="1422"/>
                </a:moveTo>
                <a:lnTo>
                  <a:pt x="1727" y="1422"/>
                </a:lnTo>
                <a:lnTo>
                  <a:pt x="1727" y="1419"/>
                </a:lnTo>
                <a:lnTo>
                  <a:pt x="1727" y="1419"/>
                </a:lnTo>
                <a:lnTo>
                  <a:pt x="1724" y="1419"/>
                </a:lnTo>
                <a:lnTo>
                  <a:pt x="1724" y="1417"/>
                </a:lnTo>
                <a:lnTo>
                  <a:pt x="1724" y="1417"/>
                </a:lnTo>
                <a:lnTo>
                  <a:pt x="1724" y="1417"/>
                </a:lnTo>
                <a:lnTo>
                  <a:pt x="1724" y="1417"/>
                </a:lnTo>
                <a:lnTo>
                  <a:pt x="1722" y="1415"/>
                </a:lnTo>
                <a:lnTo>
                  <a:pt x="1722" y="1415"/>
                </a:lnTo>
                <a:lnTo>
                  <a:pt x="1720" y="1417"/>
                </a:lnTo>
                <a:lnTo>
                  <a:pt x="1720" y="1417"/>
                </a:lnTo>
                <a:lnTo>
                  <a:pt x="1722" y="1419"/>
                </a:lnTo>
                <a:lnTo>
                  <a:pt x="1722" y="1419"/>
                </a:lnTo>
                <a:lnTo>
                  <a:pt x="1724" y="1419"/>
                </a:lnTo>
                <a:lnTo>
                  <a:pt x="1722" y="1422"/>
                </a:lnTo>
                <a:lnTo>
                  <a:pt x="1722" y="1422"/>
                </a:lnTo>
                <a:lnTo>
                  <a:pt x="1722" y="1422"/>
                </a:lnTo>
                <a:lnTo>
                  <a:pt x="1724" y="1422"/>
                </a:lnTo>
                <a:lnTo>
                  <a:pt x="1727" y="1424"/>
                </a:lnTo>
                <a:lnTo>
                  <a:pt x="1727" y="1422"/>
                </a:lnTo>
                <a:close/>
                <a:moveTo>
                  <a:pt x="1706" y="914"/>
                </a:moveTo>
                <a:lnTo>
                  <a:pt x="1708" y="914"/>
                </a:lnTo>
                <a:lnTo>
                  <a:pt x="1710" y="912"/>
                </a:lnTo>
                <a:lnTo>
                  <a:pt x="1710" y="912"/>
                </a:lnTo>
                <a:lnTo>
                  <a:pt x="1708" y="912"/>
                </a:lnTo>
                <a:lnTo>
                  <a:pt x="1708" y="912"/>
                </a:lnTo>
                <a:lnTo>
                  <a:pt x="1703" y="912"/>
                </a:lnTo>
                <a:lnTo>
                  <a:pt x="1699" y="912"/>
                </a:lnTo>
                <a:lnTo>
                  <a:pt x="1699" y="912"/>
                </a:lnTo>
                <a:lnTo>
                  <a:pt x="1695" y="912"/>
                </a:lnTo>
                <a:lnTo>
                  <a:pt x="1693" y="912"/>
                </a:lnTo>
                <a:lnTo>
                  <a:pt x="1691" y="912"/>
                </a:lnTo>
                <a:lnTo>
                  <a:pt x="1689" y="910"/>
                </a:lnTo>
                <a:lnTo>
                  <a:pt x="1689" y="910"/>
                </a:lnTo>
                <a:lnTo>
                  <a:pt x="1689" y="910"/>
                </a:lnTo>
                <a:lnTo>
                  <a:pt x="1687" y="910"/>
                </a:lnTo>
                <a:lnTo>
                  <a:pt x="1685" y="910"/>
                </a:lnTo>
                <a:lnTo>
                  <a:pt x="1685" y="912"/>
                </a:lnTo>
                <a:lnTo>
                  <a:pt x="1685" y="912"/>
                </a:lnTo>
                <a:lnTo>
                  <a:pt x="1683" y="912"/>
                </a:lnTo>
                <a:lnTo>
                  <a:pt x="1683" y="912"/>
                </a:lnTo>
                <a:lnTo>
                  <a:pt x="1683" y="910"/>
                </a:lnTo>
                <a:lnTo>
                  <a:pt x="1683" y="910"/>
                </a:lnTo>
                <a:lnTo>
                  <a:pt x="1683" y="910"/>
                </a:lnTo>
                <a:lnTo>
                  <a:pt x="1683" y="910"/>
                </a:lnTo>
                <a:lnTo>
                  <a:pt x="1683" y="908"/>
                </a:lnTo>
                <a:lnTo>
                  <a:pt x="1678" y="906"/>
                </a:lnTo>
                <a:lnTo>
                  <a:pt x="1680" y="904"/>
                </a:lnTo>
                <a:lnTo>
                  <a:pt x="1680" y="902"/>
                </a:lnTo>
                <a:lnTo>
                  <a:pt x="1680" y="902"/>
                </a:lnTo>
                <a:lnTo>
                  <a:pt x="1678" y="904"/>
                </a:lnTo>
                <a:lnTo>
                  <a:pt x="1676" y="904"/>
                </a:lnTo>
                <a:lnTo>
                  <a:pt x="1676" y="906"/>
                </a:lnTo>
                <a:lnTo>
                  <a:pt x="1676" y="906"/>
                </a:lnTo>
                <a:lnTo>
                  <a:pt x="1674" y="908"/>
                </a:lnTo>
                <a:lnTo>
                  <a:pt x="1674" y="908"/>
                </a:lnTo>
                <a:lnTo>
                  <a:pt x="1676" y="908"/>
                </a:lnTo>
                <a:lnTo>
                  <a:pt x="1678" y="910"/>
                </a:lnTo>
                <a:lnTo>
                  <a:pt x="1678" y="910"/>
                </a:lnTo>
                <a:lnTo>
                  <a:pt x="1678" y="912"/>
                </a:lnTo>
                <a:lnTo>
                  <a:pt x="1680" y="912"/>
                </a:lnTo>
                <a:lnTo>
                  <a:pt x="1683" y="912"/>
                </a:lnTo>
                <a:lnTo>
                  <a:pt x="1685" y="912"/>
                </a:lnTo>
                <a:lnTo>
                  <a:pt x="1685" y="914"/>
                </a:lnTo>
                <a:lnTo>
                  <a:pt x="1685" y="914"/>
                </a:lnTo>
                <a:lnTo>
                  <a:pt x="1683" y="914"/>
                </a:lnTo>
                <a:lnTo>
                  <a:pt x="1685" y="914"/>
                </a:lnTo>
                <a:lnTo>
                  <a:pt x="1687" y="916"/>
                </a:lnTo>
                <a:lnTo>
                  <a:pt x="1687" y="916"/>
                </a:lnTo>
                <a:lnTo>
                  <a:pt x="1691" y="918"/>
                </a:lnTo>
                <a:lnTo>
                  <a:pt x="1691" y="916"/>
                </a:lnTo>
                <a:lnTo>
                  <a:pt x="1693" y="916"/>
                </a:lnTo>
                <a:lnTo>
                  <a:pt x="1691" y="916"/>
                </a:lnTo>
                <a:lnTo>
                  <a:pt x="1693" y="916"/>
                </a:lnTo>
                <a:lnTo>
                  <a:pt x="1693" y="916"/>
                </a:lnTo>
                <a:lnTo>
                  <a:pt x="1695" y="914"/>
                </a:lnTo>
                <a:lnTo>
                  <a:pt x="1695" y="914"/>
                </a:lnTo>
                <a:lnTo>
                  <a:pt x="1695" y="914"/>
                </a:lnTo>
                <a:lnTo>
                  <a:pt x="1695" y="916"/>
                </a:lnTo>
                <a:lnTo>
                  <a:pt x="1695" y="916"/>
                </a:lnTo>
                <a:lnTo>
                  <a:pt x="1695" y="916"/>
                </a:lnTo>
                <a:lnTo>
                  <a:pt x="1695" y="916"/>
                </a:lnTo>
                <a:lnTo>
                  <a:pt x="1697" y="918"/>
                </a:lnTo>
                <a:lnTo>
                  <a:pt x="1695" y="918"/>
                </a:lnTo>
                <a:lnTo>
                  <a:pt x="1695" y="918"/>
                </a:lnTo>
                <a:lnTo>
                  <a:pt x="1697" y="918"/>
                </a:lnTo>
                <a:lnTo>
                  <a:pt x="1697" y="921"/>
                </a:lnTo>
                <a:lnTo>
                  <a:pt x="1697" y="921"/>
                </a:lnTo>
                <a:lnTo>
                  <a:pt x="1699" y="921"/>
                </a:lnTo>
                <a:lnTo>
                  <a:pt x="1701" y="921"/>
                </a:lnTo>
                <a:lnTo>
                  <a:pt x="1703" y="921"/>
                </a:lnTo>
                <a:lnTo>
                  <a:pt x="1701" y="921"/>
                </a:lnTo>
                <a:lnTo>
                  <a:pt x="1701" y="921"/>
                </a:lnTo>
                <a:lnTo>
                  <a:pt x="1701" y="918"/>
                </a:lnTo>
                <a:lnTo>
                  <a:pt x="1701" y="916"/>
                </a:lnTo>
                <a:lnTo>
                  <a:pt x="1701" y="916"/>
                </a:lnTo>
                <a:lnTo>
                  <a:pt x="1706" y="914"/>
                </a:lnTo>
                <a:close/>
                <a:moveTo>
                  <a:pt x="1712" y="895"/>
                </a:moveTo>
                <a:lnTo>
                  <a:pt x="1714" y="893"/>
                </a:lnTo>
                <a:lnTo>
                  <a:pt x="1714" y="893"/>
                </a:lnTo>
                <a:lnTo>
                  <a:pt x="1716" y="891"/>
                </a:lnTo>
                <a:lnTo>
                  <a:pt x="1716" y="891"/>
                </a:lnTo>
                <a:lnTo>
                  <a:pt x="1718" y="891"/>
                </a:lnTo>
                <a:lnTo>
                  <a:pt x="1718" y="891"/>
                </a:lnTo>
                <a:lnTo>
                  <a:pt x="1716" y="891"/>
                </a:lnTo>
                <a:lnTo>
                  <a:pt x="1714" y="891"/>
                </a:lnTo>
                <a:lnTo>
                  <a:pt x="1712" y="893"/>
                </a:lnTo>
                <a:lnTo>
                  <a:pt x="1710" y="895"/>
                </a:lnTo>
                <a:lnTo>
                  <a:pt x="1710" y="897"/>
                </a:lnTo>
                <a:lnTo>
                  <a:pt x="1710" y="897"/>
                </a:lnTo>
                <a:lnTo>
                  <a:pt x="1712" y="897"/>
                </a:lnTo>
                <a:lnTo>
                  <a:pt x="1712" y="897"/>
                </a:lnTo>
                <a:lnTo>
                  <a:pt x="1712" y="897"/>
                </a:lnTo>
                <a:lnTo>
                  <a:pt x="1712" y="897"/>
                </a:lnTo>
                <a:lnTo>
                  <a:pt x="1710" y="897"/>
                </a:lnTo>
                <a:lnTo>
                  <a:pt x="1712" y="895"/>
                </a:lnTo>
                <a:lnTo>
                  <a:pt x="1712" y="895"/>
                </a:lnTo>
                <a:close/>
                <a:moveTo>
                  <a:pt x="1727" y="1428"/>
                </a:moveTo>
                <a:lnTo>
                  <a:pt x="1724" y="1428"/>
                </a:lnTo>
                <a:lnTo>
                  <a:pt x="1724" y="1428"/>
                </a:lnTo>
                <a:lnTo>
                  <a:pt x="1724" y="1428"/>
                </a:lnTo>
                <a:lnTo>
                  <a:pt x="1722" y="1430"/>
                </a:lnTo>
                <a:lnTo>
                  <a:pt x="1722" y="1430"/>
                </a:lnTo>
                <a:lnTo>
                  <a:pt x="1722" y="1432"/>
                </a:lnTo>
                <a:lnTo>
                  <a:pt x="1724" y="1432"/>
                </a:lnTo>
                <a:lnTo>
                  <a:pt x="1727" y="1432"/>
                </a:lnTo>
                <a:lnTo>
                  <a:pt x="1727" y="1428"/>
                </a:lnTo>
                <a:close/>
                <a:moveTo>
                  <a:pt x="1716" y="1396"/>
                </a:moveTo>
                <a:lnTo>
                  <a:pt x="1718" y="1396"/>
                </a:lnTo>
                <a:lnTo>
                  <a:pt x="1720" y="1396"/>
                </a:lnTo>
                <a:lnTo>
                  <a:pt x="1722" y="1396"/>
                </a:lnTo>
                <a:lnTo>
                  <a:pt x="1718" y="1394"/>
                </a:lnTo>
                <a:lnTo>
                  <a:pt x="1718" y="1394"/>
                </a:lnTo>
                <a:lnTo>
                  <a:pt x="1718" y="1392"/>
                </a:lnTo>
                <a:lnTo>
                  <a:pt x="1718" y="1392"/>
                </a:lnTo>
                <a:lnTo>
                  <a:pt x="1716" y="1392"/>
                </a:lnTo>
                <a:lnTo>
                  <a:pt x="1716" y="1392"/>
                </a:lnTo>
                <a:lnTo>
                  <a:pt x="1716" y="1394"/>
                </a:lnTo>
                <a:lnTo>
                  <a:pt x="1716" y="1394"/>
                </a:lnTo>
                <a:lnTo>
                  <a:pt x="1716" y="1396"/>
                </a:lnTo>
                <a:close/>
                <a:moveTo>
                  <a:pt x="1722" y="1440"/>
                </a:moveTo>
                <a:lnTo>
                  <a:pt x="1722" y="1440"/>
                </a:lnTo>
                <a:lnTo>
                  <a:pt x="1722" y="1438"/>
                </a:lnTo>
                <a:lnTo>
                  <a:pt x="1722" y="1438"/>
                </a:lnTo>
                <a:lnTo>
                  <a:pt x="1722" y="1438"/>
                </a:lnTo>
                <a:lnTo>
                  <a:pt x="1720" y="1438"/>
                </a:lnTo>
                <a:lnTo>
                  <a:pt x="1720" y="1438"/>
                </a:lnTo>
                <a:lnTo>
                  <a:pt x="1720" y="1440"/>
                </a:lnTo>
                <a:lnTo>
                  <a:pt x="1720" y="1440"/>
                </a:lnTo>
                <a:lnTo>
                  <a:pt x="1722" y="1440"/>
                </a:lnTo>
                <a:close/>
                <a:moveTo>
                  <a:pt x="1794" y="906"/>
                </a:moveTo>
                <a:lnTo>
                  <a:pt x="1794" y="906"/>
                </a:lnTo>
                <a:lnTo>
                  <a:pt x="1794" y="906"/>
                </a:lnTo>
                <a:lnTo>
                  <a:pt x="1794" y="906"/>
                </a:lnTo>
                <a:lnTo>
                  <a:pt x="1794" y="906"/>
                </a:lnTo>
                <a:lnTo>
                  <a:pt x="1794" y="906"/>
                </a:lnTo>
                <a:lnTo>
                  <a:pt x="1794" y="906"/>
                </a:lnTo>
                <a:lnTo>
                  <a:pt x="1794" y="906"/>
                </a:lnTo>
                <a:lnTo>
                  <a:pt x="1794" y="906"/>
                </a:lnTo>
                <a:close/>
                <a:moveTo>
                  <a:pt x="1720" y="1407"/>
                </a:moveTo>
                <a:lnTo>
                  <a:pt x="1720" y="1405"/>
                </a:lnTo>
                <a:lnTo>
                  <a:pt x="1718" y="1405"/>
                </a:lnTo>
                <a:lnTo>
                  <a:pt x="1718" y="1405"/>
                </a:lnTo>
                <a:lnTo>
                  <a:pt x="1716" y="1407"/>
                </a:lnTo>
                <a:lnTo>
                  <a:pt x="1718" y="1409"/>
                </a:lnTo>
                <a:lnTo>
                  <a:pt x="1718" y="1411"/>
                </a:lnTo>
                <a:lnTo>
                  <a:pt x="1720" y="1411"/>
                </a:lnTo>
                <a:lnTo>
                  <a:pt x="1720" y="1409"/>
                </a:lnTo>
                <a:lnTo>
                  <a:pt x="1720" y="1407"/>
                </a:lnTo>
                <a:close/>
                <a:moveTo>
                  <a:pt x="1507" y="1285"/>
                </a:moveTo>
                <a:lnTo>
                  <a:pt x="1507" y="1285"/>
                </a:lnTo>
                <a:lnTo>
                  <a:pt x="1511" y="1287"/>
                </a:lnTo>
                <a:lnTo>
                  <a:pt x="1511" y="1287"/>
                </a:lnTo>
                <a:lnTo>
                  <a:pt x="1511" y="1287"/>
                </a:lnTo>
                <a:lnTo>
                  <a:pt x="1511" y="1287"/>
                </a:lnTo>
                <a:lnTo>
                  <a:pt x="1509" y="1287"/>
                </a:lnTo>
                <a:lnTo>
                  <a:pt x="1507" y="1285"/>
                </a:lnTo>
                <a:lnTo>
                  <a:pt x="1507" y="1285"/>
                </a:lnTo>
                <a:lnTo>
                  <a:pt x="1507" y="1285"/>
                </a:lnTo>
                <a:close/>
                <a:moveTo>
                  <a:pt x="1634" y="1369"/>
                </a:moveTo>
                <a:lnTo>
                  <a:pt x="1634" y="1371"/>
                </a:lnTo>
                <a:lnTo>
                  <a:pt x="1636" y="1371"/>
                </a:lnTo>
                <a:lnTo>
                  <a:pt x="1639" y="1371"/>
                </a:lnTo>
                <a:lnTo>
                  <a:pt x="1639" y="1371"/>
                </a:lnTo>
                <a:lnTo>
                  <a:pt x="1639" y="1371"/>
                </a:lnTo>
                <a:lnTo>
                  <a:pt x="1641" y="1369"/>
                </a:lnTo>
                <a:lnTo>
                  <a:pt x="1643" y="1371"/>
                </a:lnTo>
                <a:lnTo>
                  <a:pt x="1645" y="1369"/>
                </a:lnTo>
                <a:lnTo>
                  <a:pt x="1645" y="1371"/>
                </a:lnTo>
                <a:lnTo>
                  <a:pt x="1647" y="1371"/>
                </a:lnTo>
                <a:lnTo>
                  <a:pt x="1647" y="1371"/>
                </a:lnTo>
                <a:lnTo>
                  <a:pt x="1649" y="1371"/>
                </a:lnTo>
                <a:lnTo>
                  <a:pt x="1649" y="1371"/>
                </a:lnTo>
                <a:lnTo>
                  <a:pt x="1651" y="1371"/>
                </a:lnTo>
                <a:lnTo>
                  <a:pt x="1653" y="1369"/>
                </a:lnTo>
                <a:lnTo>
                  <a:pt x="1655" y="1367"/>
                </a:lnTo>
                <a:lnTo>
                  <a:pt x="1655" y="1367"/>
                </a:lnTo>
                <a:lnTo>
                  <a:pt x="1657" y="1367"/>
                </a:lnTo>
                <a:lnTo>
                  <a:pt x="1657" y="1365"/>
                </a:lnTo>
                <a:lnTo>
                  <a:pt x="1655" y="1365"/>
                </a:lnTo>
                <a:lnTo>
                  <a:pt x="1653" y="1363"/>
                </a:lnTo>
                <a:lnTo>
                  <a:pt x="1651" y="1363"/>
                </a:lnTo>
                <a:lnTo>
                  <a:pt x="1651" y="1363"/>
                </a:lnTo>
                <a:lnTo>
                  <a:pt x="1651" y="1363"/>
                </a:lnTo>
                <a:lnTo>
                  <a:pt x="1651" y="1363"/>
                </a:lnTo>
                <a:lnTo>
                  <a:pt x="1649" y="1363"/>
                </a:lnTo>
                <a:lnTo>
                  <a:pt x="1649" y="1363"/>
                </a:lnTo>
                <a:lnTo>
                  <a:pt x="1649" y="1363"/>
                </a:lnTo>
                <a:lnTo>
                  <a:pt x="1641" y="1363"/>
                </a:lnTo>
                <a:lnTo>
                  <a:pt x="1636" y="1363"/>
                </a:lnTo>
                <a:lnTo>
                  <a:pt x="1636" y="1363"/>
                </a:lnTo>
                <a:lnTo>
                  <a:pt x="1634" y="1363"/>
                </a:lnTo>
                <a:lnTo>
                  <a:pt x="1634" y="1363"/>
                </a:lnTo>
                <a:lnTo>
                  <a:pt x="1634" y="1365"/>
                </a:lnTo>
                <a:lnTo>
                  <a:pt x="1632" y="1365"/>
                </a:lnTo>
                <a:lnTo>
                  <a:pt x="1634" y="1365"/>
                </a:lnTo>
                <a:lnTo>
                  <a:pt x="1634" y="1365"/>
                </a:lnTo>
                <a:lnTo>
                  <a:pt x="1634" y="1367"/>
                </a:lnTo>
                <a:lnTo>
                  <a:pt x="1634" y="1367"/>
                </a:lnTo>
                <a:lnTo>
                  <a:pt x="1634" y="1369"/>
                </a:lnTo>
                <a:close/>
                <a:moveTo>
                  <a:pt x="1479" y="1308"/>
                </a:moveTo>
                <a:lnTo>
                  <a:pt x="1479" y="1308"/>
                </a:lnTo>
                <a:lnTo>
                  <a:pt x="1479" y="1308"/>
                </a:lnTo>
                <a:lnTo>
                  <a:pt x="1479" y="1306"/>
                </a:lnTo>
                <a:lnTo>
                  <a:pt x="1479" y="1306"/>
                </a:lnTo>
                <a:lnTo>
                  <a:pt x="1477" y="1306"/>
                </a:lnTo>
                <a:lnTo>
                  <a:pt x="1477" y="1306"/>
                </a:lnTo>
                <a:lnTo>
                  <a:pt x="1477" y="1306"/>
                </a:lnTo>
                <a:lnTo>
                  <a:pt x="1477" y="1306"/>
                </a:lnTo>
                <a:lnTo>
                  <a:pt x="1477" y="1306"/>
                </a:lnTo>
                <a:lnTo>
                  <a:pt x="1477" y="1308"/>
                </a:lnTo>
                <a:lnTo>
                  <a:pt x="1479" y="1308"/>
                </a:lnTo>
                <a:close/>
                <a:moveTo>
                  <a:pt x="1486" y="1281"/>
                </a:moveTo>
                <a:lnTo>
                  <a:pt x="1486" y="1281"/>
                </a:lnTo>
                <a:lnTo>
                  <a:pt x="1483" y="1281"/>
                </a:lnTo>
                <a:lnTo>
                  <a:pt x="1483" y="1281"/>
                </a:lnTo>
                <a:lnTo>
                  <a:pt x="1483" y="1281"/>
                </a:lnTo>
                <a:lnTo>
                  <a:pt x="1483" y="1277"/>
                </a:lnTo>
                <a:lnTo>
                  <a:pt x="1483" y="1277"/>
                </a:lnTo>
                <a:lnTo>
                  <a:pt x="1481" y="1279"/>
                </a:lnTo>
                <a:lnTo>
                  <a:pt x="1481" y="1277"/>
                </a:lnTo>
                <a:lnTo>
                  <a:pt x="1483" y="1277"/>
                </a:lnTo>
                <a:lnTo>
                  <a:pt x="1483" y="1277"/>
                </a:lnTo>
                <a:lnTo>
                  <a:pt x="1481" y="1275"/>
                </a:lnTo>
                <a:lnTo>
                  <a:pt x="1481" y="1277"/>
                </a:lnTo>
                <a:lnTo>
                  <a:pt x="1479" y="1277"/>
                </a:lnTo>
                <a:lnTo>
                  <a:pt x="1479" y="1277"/>
                </a:lnTo>
                <a:lnTo>
                  <a:pt x="1479" y="1277"/>
                </a:lnTo>
                <a:lnTo>
                  <a:pt x="1477" y="1277"/>
                </a:lnTo>
                <a:lnTo>
                  <a:pt x="1479" y="1279"/>
                </a:lnTo>
                <a:lnTo>
                  <a:pt x="1479" y="1279"/>
                </a:lnTo>
                <a:lnTo>
                  <a:pt x="1481" y="1281"/>
                </a:lnTo>
                <a:lnTo>
                  <a:pt x="1481" y="1281"/>
                </a:lnTo>
                <a:lnTo>
                  <a:pt x="1481" y="1283"/>
                </a:lnTo>
                <a:lnTo>
                  <a:pt x="1483" y="1283"/>
                </a:lnTo>
                <a:lnTo>
                  <a:pt x="1486" y="1281"/>
                </a:lnTo>
                <a:close/>
                <a:moveTo>
                  <a:pt x="1488" y="1264"/>
                </a:moveTo>
                <a:lnTo>
                  <a:pt x="1488" y="1264"/>
                </a:lnTo>
                <a:lnTo>
                  <a:pt x="1488" y="1264"/>
                </a:lnTo>
                <a:lnTo>
                  <a:pt x="1488" y="1264"/>
                </a:lnTo>
                <a:lnTo>
                  <a:pt x="1486" y="1264"/>
                </a:lnTo>
                <a:lnTo>
                  <a:pt x="1486" y="1264"/>
                </a:lnTo>
                <a:lnTo>
                  <a:pt x="1483" y="1264"/>
                </a:lnTo>
                <a:lnTo>
                  <a:pt x="1483" y="1264"/>
                </a:lnTo>
                <a:lnTo>
                  <a:pt x="1486" y="1264"/>
                </a:lnTo>
                <a:lnTo>
                  <a:pt x="1488" y="1264"/>
                </a:lnTo>
                <a:close/>
                <a:moveTo>
                  <a:pt x="1475" y="1304"/>
                </a:moveTo>
                <a:lnTo>
                  <a:pt x="1475" y="1306"/>
                </a:lnTo>
                <a:lnTo>
                  <a:pt x="1477" y="1306"/>
                </a:lnTo>
                <a:lnTo>
                  <a:pt x="1477" y="1306"/>
                </a:lnTo>
                <a:lnTo>
                  <a:pt x="1477" y="1306"/>
                </a:lnTo>
                <a:lnTo>
                  <a:pt x="1477" y="1306"/>
                </a:lnTo>
                <a:lnTo>
                  <a:pt x="1477" y="1304"/>
                </a:lnTo>
                <a:lnTo>
                  <a:pt x="1475" y="1304"/>
                </a:lnTo>
                <a:lnTo>
                  <a:pt x="1475" y="1304"/>
                </a:lnTo>
                <a:lnTo>
                  <a:pt x="1473" y="1304"/>
                </a:lnTo>
                <a:lnTo>
                  <a:pt x="1473" y="1304"/>
                </a:lnTo>
                <a:lnTo>
                  <a:pt x="1475" y="1304"/>
                </a:lnTo>
                <a:close/>
                <a:moveTo>
                  <a:pt x="1496" y="1256"/>
                </a:moveTo>
                <a:lnTo>
                  <a:pt x="1496" y="1258"/>
                </a:lnTo>
                <a:lnTo>
                  <a:pt x="1496" y="1258"/>
                </a:lnTo>
                <a:lnTo>
                  <a:pt x="1496" y="1258"/>
                </a:lnTo>
                <a:lnTo>
                  <a:pt x="1498" y="1258"/>
                </a:lnTo>
                <a:lnTo>
                  <a:pt x="1500" y="1260"/>
                </a:lnTo>
                <a:lnTo>
                  <a:pt x="1502" y="1260"/>
                </a:lnTo>
                <a:lnTo>
                  <a:pt x="1502" y="1262"/>
                </a:lnTo>
                <a:lnTo>
                  <a:pt x="1504" y="1262"/>
                </a:lnTo>
                <a:lnTo>
                  <a:pt x="1504" y="1264"/>
                </a:lnTo>
                <a:lnTo>
                  <a:pt x="1504" y="1266"/>
                </a:lnTo>
                <a:lnTo>
                  <a:pt x="1504" y="1266"/>
                </a:lnTo>
                <a:lnTo>
                  <a:pt x="1502" y="1269"/>
                </a:lnTo>
                <a:lnTo>
                  <a:pt x="1502" y="1269"/>
                </a:lnTo>
                <a:lnTo>
                  <a:pt x="1502" y="1269"/>
                </a:lnTo>
                <a:lnTo>
                  <a:pt x="1504" y="1271"/>
                </a:lnTo>
                <a:lnTo>
                  <a:pt x="1504" y="1271"/>
                </a:lnTo>
                <a:lnTo>
                  <a:pt x="1504" y="1269"/>
                </a:lnTo>
                <a:lnTo>
                  <a:pt x="1504" y="1266"/>
                </a:lnTo>
                <a:lnTo>
                  <a:pt x="1504" y="1264"/>
                </a:lnTo>
                <a:lnTo>
                  <a:pt x="1504" y="1262"/>
                </a:lnTo>
                <a:lnTo>
                  <a:pt x="1504" y="1262"/>
                </a:lnTo>
                <a:lnTo>
                  <a:pt x="1502" y="1260"/>
                </a:lnTo>
                <a:lnTo>
                  <a:pt x="1500" y="1258"/>
                </a:lnTo>
                <a:lnTo>
                  <a:pt x="1498" y="1258"/>
                </a:lnTo>
                <a:lnTo>
                  <a:pt x="1496" y="1256"/>
                </a:lnTo>
                <a:lnTo>
                  <a:pt x="1496" y="1256"/>
                </a:lnTo>
                <a:close/>
                <a:moveTo>
                  <a:pt x="1467" y="1241"/>
                </a:moveTo>
                <a:lnTo>
                  <a:pt x="1467" y="1241"/>
                </a:lnTo>
                <a:lnTo>
                  <a:pt x="1465" y="1239"/>
                </a:lnTo>
                <a:lnTo>
                  <a:pt x="1463" y="1239"/>
                </a:lnTo>
                <a:lnTo>
                  <a:pt x="1467" y="1241"/>
                </a:lnTo>
                <a:lnTo>
                  <a:pt x="1467" y="1241"/>
                </a:lnTo>
                <a:lnTo>
                  <a:pt x="1469" y="1241"/>
                </a:lnTo>
                <a:lnTo>
                  <a:pt x="1471" y="1241"/>
                </a:lnTo>
                <a:lnTo>
                  <a:pt x="1475" y="1239"/>
                </a:lnTo>
                <a:lnTo>
                  <a:pt x="1479" y="1239"/>
                </a:lnTo>
                <a:lnTo>
                  <a:pt x="1479" y="1239"/>
                </a:lnTo>
                <a:lnTo>
                  <a:pt x="1479" y="1237"/>
                </a:lnTo>
                <a:lnTo>
                  <a:pt x="1477" y="1239"/>
                </a:lnTo>
                <a:lnTo>
                  <a:pt x="1473" y="1239"/>
                </a:lnTo>
                <a:lnTo>
                  <a:pt x="1473" y="1239"/>
                </a:lnTo>
                <a:lnTo>
                  <a:pt x="1473" y="1239"/>
                </a:lnTo>
                <a:lnTo>
                  <a:pt x="1471" y="1239"/>
                </a:lnTo>
                <a:lnTo>
                  <a:pt x="1469" y="1237"/>
                </a:lnTo>
                <a:lnTo>
                  <a:pt x="1469" y="1239"/>
                </a:lnTo>
                <a:lnTo>
                  <a:pt x="1469" y="1239"/>
                </a:lnTo>
                <a:lnTo>
                  <a:pt x="1469" y="1239"/>
                </a:lnTo>
                <a:lnTo>
                  <a:pt x="1467" y="1241"/>
                </a:lnTo>
                <a:close/>
                <a:moveTo>
                  <a:pt x="1488" y="1239"/>
                </a:moveTo>
                <a:lnTo>
                  <a:pt x="1488" y="1237"/>
                </a:lnTo>
                <a:lnTo>
                  <a:pt x="1486" y="1237"/>
                </a:lnTo>
                <a:lnTo>
                  <a:pt x="1483" y="1235"/>
                </a:lnTo>
                <a:lnTo>
                  <a:pt x="1483" y="1235"/>
                </a:lnTo>
                <a:lnTo>
                  <a:pt x="1481" y="1235"/>
                </a:lnTo>
                <a:lnTo>
                  <a:pt x="1479" y="1235"/>
                </a:lnTo>
                <a:lnTo>
                  <a:pt x="1479" y="1235"/>
                </a:lnTo>
                <a:lnTo>
                  <a:pt x="1481" y="1235"/>
                </a:lnTo>
                <a:lnTo>
                  <a:pt x="1486" y="1237"/>
                </a:lnTo>
                <a:lnTo>
                  <a:pt x="1488" y="1239"/>
                </a:lnTo>
                <a:lnTo>
                  <a:pt x="1490" y="1241"/>
                </a:lnTo>
                <a:lnTo>
                  <a:pt x="1490" y="1241"/>
                </a:lnTo>
                <a:lnTo>
                  <a:pt x="1490" y="1243"/>
                </a:lnTo>
                <a:lnTo>
                  <a:pt x="1490" y="1243"/>
                </a:lnTo>
                <a:lnTo>
                  <a:pt x="1488" y="1245"/>
                </a:lnTo>
                <a:lnTo>
                  <a:pt x="1488" y="1248"/>
                </a:lnTo>
                <a:lnTo>
                  <a:pt x="1488" y="1248"/>
                </a:lnTo>
                <a:lnTo>
                  <a:pt x="1486" y="1250"/>
                </a:lnTo>
                <a:lnTo>
                  <a:pt x="1488" y="1250"/>
                </a:lnTo>
                <a:lnTo>
                  <a:pt x="1488" y="1252"/>
                </a:lnTo>
                <a:lnTo>
                  <a:pt x="1490" y="1252"/>
                </a:lnTo>
                <a:lnTo>
                  <a:pt x="1490" y="1250"/>
                </a:lnTo>
                <a:lnTo>
                  <a:pt x="1490" y="1245"/>
                </a:lnTo>
                <a:lnTo>
                  <a:pt x="1492" y="1243"/>
                </a:lnTo>
                <a:lnTo>
                  <a:pt x="1492" y="1241"/>
                </a:lnTo>
                <a:lnTo>
                  <a:pt x="1490" y="1241"/>
                </a:lnTo>
                <a:lnTo>
                  <a:pt x="1488" y="1239"/>
                </a:lnTo>
                <a:lnTo>
                  <a:pt x="1488" y="1239"/>
                </a:lnTo>
                <a:lnTo>
                  <a:pt x="1488" y="1239"/>
                </a:lnTo>
                <a:lnTo>
                  <a:pt x="1488" y="1239"/>
                </a:lnTo>
                <a:close/>
                <a:moveTo>
                  <a:pt x="1475" y="1273"/>
                </a:moveTo>
                <a:lnTo>
                  <a:pt x="1475" y="1273"/>
                </a:lnTo>
                <a:lnTo>
                  <a:pt x="1475" y="1273"/>
                </a:lnTo>
                <a:lnTo>
                  <a:pt x="1477" y="1275"/>
                </a:lnTo>
                <a:lnTo>
                  <a:pt x="1477" y="1275"/>
                </a:lnTo>
                <a:lnTo>
                  <a:pt x="1477" y="1275"/>
                </a:lnTo>
                <a:lnTo>
                  <a:pt x="1479" y="1275"/>
                </a:lnTo>
                <a:lnTo>
                  <a:pt x="1479" y="1275"/>
                </a:lnTo>
                <a:lnTo>
                  <a:pt x="1481" y="1273"/>
                </a:lnTo>
                <a:lnTo>
                  <a:pt x="1481" y="1273"/>
                </a:lnTo>
                <a:lnTo>
                  <a:pt x="1481" y="1271"/>
                </a:lnTo>
                <a:lnTo>
                  <a:pt x="1481" y="1269"/>
                </a:lnTo>
                <a:lnTo>
                  <a:pt x="1479" y="1269"/>
                </a:lnTo>
                <a:lnTo>
                  <a:pt x="1479" y="1266"/>
                </a:lnTo>
                <a:lnTo>
                  <a:pt x="1477" y="1264"/>
                </a:lnTo>
                <a:lnTo>
                  <a:pt x="1477" y="1264"/>
                </a:lnTo>
                <a:lnTo>
                  <a:pt x="1477" y="1262"/>
                </a:lnTo>
                <a:lnTo>
                  <a:pt x="1475" y="1262"/>
                </a:lnTo>
                <a:lnTo>
                  <a:pt x="1475" y="1262"/>
                </a:lnTo>
                <a:lnTo>
                  <a:pt x="1475" y="1264"/>
                </a:lnTo>
                <a:lnTo>
                  <a:pt x="1475" y="1266"/>
                </a:lnTo>
                <a:lnTo>
                  <a:pt x="1473" y="1269"/>
                </a:lnTo>
                <a:lnTo>
                  <a:pt x="1473" y="1269"/>
                </a:lnTo>
                <a:lnTo>
                  <a:pt x="1473" y="1269"/>
                </a:lnTo>
                <a:lnTo>
                  <a:pt x="1475" y="1271"/>
                </a:lnTo>
                <a:lnTo>
                  <a:pt x="1473" y="1271"/>
                </a:lnTo>
                <a:lnTo>
                  <a:pt x="1473" y="1271"/>
                </a:lnTo>
                <a:lnTo>
                  <a:pt x="1471" y="1271"/>
                </a:lnTo>
                <a:lnTo>
                  <a:pt x="1473" y="1273"/>
                </a:lnTo>
                <a:lnTo>
                  <a:pt x="1473" y="1273"/>
                </a:lnTo>
                <a:lnTo>
                  <a:pt x="1475" y="1273"/>
                </a:lnTo>
                <a:close/>
                <a:moveTo>
                  <a:pt x="1471" y="1302"/>
                </a:moveTo>
                <a:lnTo>
                  <a:pt x="1471" y="1302"/>
                </a:lnTo>
                <a:lnTo>
                  <a:pt x="1469" y="1302"/>
                </a:lnTo>
                <a:lnTo>
                  <a:pt x="1467" y="1302"/>
                </a:lnTo>
                <a:lnTo>
                  <a:pt x="1469" y="1302"/>
                </a:lnTo>
                <a:lnTo>
                  <a:pt x="1469" y="1302"/>
                </a:lnTo>
                <a:lnTo>
                  <a:pt x="1469" y="1304"/>
                </a:lnTo>
                <a:lnTo>
                  <a:pt x="1471" y="1304"/>
                </a:lnTo>
                <a:lnTo>
                  <a:pt x="1473" y="1304"/>
                </a:lnTo>
                <a:lnTo>
                  <a:pt x="1473" y="1304"/>
                </a:lnTo>
                <a:lnTo>
                  <a:pt x="1473" y="1304"/>
                </a:lnTo>
                <a:lnTo>
                  <a:pt x="1473" y="1302"/>
                </a:lnTo>
                <a:lnTo>
                  <a:pt x="1471" y="1302"/>
                </a:lnTo>
                <a:lnTo>
                  <a:pt x="1471" y="1302"/>
                </a:lnTo>
                <a:close/>
                <a:moveTo>
                  <a:pt x="1509" y="1105"/>
                </a:moveTo>
                <a:lnTo>
                  <a:pt x="1507" y="1105"/>
                </a:lnTo>
                <a:lnTo>
                  <a:pt x="1507" y="1105"/>
                </a:lnTo>
                <a:lnTo>
                  <a:pt x="1511" y="1105"/>
                </a:lnTo>
                <a:lnTo>
                  <a:pt x="1509" y="1105"/>
                </a:lnTo>
                <a:close/>
                <a:moveTo>
                  <a:pt x="1511" y="1271"/>
                </a:moveTo>
                <a:lnTo>
                  <a:pt x="1511" y="1271"/>
                </a:lnTo>
                <a:lnTo>
                  <a:pt x="1513" y="1273"/>
                </a:lnTo>
                <a:lnTo>
                  <a:pt x="1513" y="1273"/>
                </a:lnTo>
                <a:lnTo>
                  <a:pt x="1515" y="1275"/>
                </a:lnTo>
                <a:lnTo>
                  <a:pt x="1515" y="1277"/>
                </a:lnTo>
                <a:lnTo>
                  <a:pt x="1515" y="1277"/>
                </a:lnTo>
                <a:lnTo>
                  <a:pt x="1515" y="1277"/>
                </a:lnTo>
                <a:lnTo>
                  <a:pt x="1515" y="1277"/>
                </a:lnTo>
                <a:lnTo>
                  <a:pt x="1515" y="1277"/>
                </a:lnTo>
                <a:lnTo>
                  <a:pt x="1515" y="1277"/>
                </a:lnTo>
                <a:lnTo>
                  <a:pt x="1517" y="1277"/>
                </a:lnTo>
                <a:lnTo>
                  <a:pt x="1517" y="1277"/>
                </a:lnTo>
                <a:lnTo>
                  <a:pt x="1513" y="1273"/>
                </a:lnTo>
                <a:lnTo>
                  <a:pt x="1513" y="1273"/>
                </a:lnTo>
                <a:lnTo>
                  <a:pt x="1511" y="1271"/>
                </a:lnTo>
                <a:lnTo>
                  <a:pt x="1511" y="1269"/>
                </a:lnTo>
                <a:lnTo>
                  <a:pt x="1511" y="1269"/>
                </a:lnTo>
                <a:lnTo>
                  <a:pt x="1511" y="1271"/>
                </a:lnTo>
                <a:close/>
                <a:moveTo>
                  <a:pt x="1519" y="1292"/>
                </a:moveTo>
                <a:lnTo>
                  <a:pt x="1517" y="1294"/>
                </a:lnTo>
                <a:lnTo>
                  <a:pt x="1519" y="1294"/>
                </a:lnTo>
                <a:lnTo>
                  <a:pt x="1521" y="1294"/>
                </a:lnTo>
                <a:lnTo>
                  <a:pt x="1523" y="1298"/>
                </a:lnTo>
                <a:lnTo>
                  <a:pt x="1523" y="1296"/>
                </a:lnTo>
                <a:lnTo>
                  <a:pt x="1523" y="1296"/>
                </a:lnTo>
                <a:lnTo>
                  <a:pt x="1521" y="1294"/>
                </a:lnTo>
                <a:lnTo>
                  <a:pt x="1521" y="1294"/>
                </a:lnTo>
                <a:lnTo>
                  <a:pt x="1519" y="1289"/>
                </a:lnTo>
                <a:lnTo>
                  <a:pt x="1519" y="1289"/>
                </a:lnTo>
                <a:lnTo>
                  <a:pt x="1517" y="1287"/>
                </a:lnTo>
                <a:lnTo>
                  <a:pt x="1517" y="1285"/>
                </a:lnTo>
                <a:lnTo>
                  <a:pt x="1517" y="1285"/>
                </a:lnTo>
                <a:lnTo>
                  <a:pt x="1517" y="1287"/>
                </a:lnTo>
                <a:lnTo>
                  <a:pt x="1517" y="1287"/>
                </a:lnTo>
                <a:lnTo>
                  <a:pt x="1519" y="1289"/>
                </a:lnTo>
                <a:lnTo>
                  <a:pt x="1519" y="1292"/>
                </a:lnTo>
                <a:lnTo>
                  <a:pt x="1519" y="1292"/>
                </a:lnTo>
                <a:lnTo>
                  <a:pt x="1519" y="1292"/>
                </a:lnTo>
                <a:close/>
                <a:moveTo>
                  <a:pt x="1511" y="1092"/>
                </a:moveTo>
                <a:lnTo>
                  <a:pt x="1511" y="1092"/>
                </a:lnTo>
                <a:lnTo>
                  <a:pt x="1511" y="1095"/>
                </a:lnTo>
                <a:lnTo>
                  <a:pt x="1513" y="1095"/>
                </a:lnTo>
                <a:lnTo>
                  <a:pt x="1513" y="1092"/>
                </a:lnTo>
                <a:lnTo>
                  <a:pt x="1511" y="1092"/>
                </a:lnTo>
                <a:close/>
                <a:moveTo>
                  <a:pt x="1517" y="1057"/>
                </a:moveTo>
                <a:lnTo>
                  <a:pt x="1515" y="1061"/>
                </a:lnTo>
                <a:lnTo>
                  <a:pt x="1517" y="1061"/>
                </a:lnTo>
                <a:lnTo>
                  <a:pt x="1519" y="1057"/>
                </a:lnTo>
                <a:lnTo>
                  <a:pt x="1519" y="1055"/>
                </a:lnTo>
                <a:lnTo>
                  <a:pt x="1519" y="1053"/>
                </a:lnTo>
                <a:lnTo>
                  <a:pt x="1519" y="1055"/>
                </a:lnTo>
                <a:lnTo>
                  <a:pt x="1517" y="1057"/>
                </a:lnTo>
                <a:close/>
                <a:moveTo>
                  <a:pt x="1504" y="1109"/>
                </a:moveTo>
                <a:lnTo>
                  <a:pt x="1502" y="1109"/>
                </a:lnTo>
                <a:lnTo>
                  <a:pt x="1500" y="1111"/>
                </a:lnTo>
                <a:lnTo>
                  <a:pt x="1498" y="1113"/>
                </a:lnTo>
                <a:lnTo>
                  <a:pt x="1500" y="1113"/>
                </a:lnTo>
                <a:lnTo>
                  <a:pt x="1502" y="1111"/>
                </a:lnTo>
                <a:lnTo>
                  <a:pt x="1504" y="1109"/>
                </a:lnTo>
                <a:close/>
                <a:moveTo>
                  <a:pt x="1513" y="1103"/>
                </a:moveTo>
                <a:lnTo>
                  <a:pt x="1511" y="1103"/>
                </a:lnTo>
                <a:lnTo>
                  <a:pt x="1511" y="1105"/>
                </a:lnTo>
                <a:lnTo>
                  <a:pt x="1513" y="1103"/>
                </a:lnTo>
                <a:lnTo>
                  <a:pt x="1513" y="1103"/>
                </a:lnTo>
                <a:lnTo>
                  <a:pt x="1515" y="1101"/>
                </a:lnTo>
                <a:lnTo>
                  <a:pt x="1515" y="1099"/>
                </a:lnTo>
                <a:lnTo>
                  <a:pt x="1515" y="1097"/>
                </a:lnTo>
                <a:lnTo>
                  <a:pt x="1515" y="1095"/>
                </a:lnTo>
                <a:lnTo>
                  <a:pt x="1513" y="1095"/>
                </a:lnTo>
                <a:lnTo>
                  <a:pt x="1515" y="1099"/>
                </a:lnTo>
                <a:lnTo>
                  <a:pt x="1515" y="1099"/>
                </a:lnTo>
                <a:lnTo>
                  <a:pt x="1513" y="1103"/>
                </a:lnTo>
                <a:close/>
                <a:moveTo>
                  <a:pt x="1498" y="1113"/>
                </a:moveTo>
                <a:lnTo>
                  <a:pt x="1498" y="1113"/>
                </a:lnTo>
                <a:lnTo>
                  <a:pt x="1498" y="1113"/>
                </a:lnTo>
                <a:lnTo>
                  <a:pt x="1496" y="1111"/>
                </a:lnTo>
                <a:lnTo>
                  <a:pt x="1496" y="1113"/>
                </a:lnTo>
                <a:lnTo>
                  <a:pt x="1498" y="1113"/>
                </a:lnTo>
                <a:lnTo>
                  <a:pt x="1498" y="1113"/>
                </a:lnTo>
                <a:close/>
                <a:moveTo>
                  <a:pt x="1530" y="1279"/>
                </a:moveTo>
                <a:lnTo>
                  <a:pt x="1530" y="1279"/>
                </a:lnTo>
                <a:lnTo>
                  <a:pt x="1530" y="1279"/>
                </a:lnTo>
                <a:lnTo>
                  <a:pt x="1527" y="1279"/>
                </a:lnTo>
                <a:lnTo>
                  <a:pt x="1527" y="1281"/>
                </a:lnTo>
                <a:lnTo>
                  <a:pt x="1527" y="1281"/>
                </a:lnTo>
                <a:lnTo>
                  <a:pt x="1530" y="1279"/>
                </a:lnTo>
                <a:close/>
                <a:moveTo>
                  <a:pt x="1458" y="1300"/>
                </a:moveTo>
                <a:lnTo>
                  <a:pt x="1458" y="1300"/>
                </a:lnTo>
                <a:lnTo>
                  <a:pt x="1458" y="1300"/>
                </a:lnTo>
                <a:lnTo>
                  <a:pt x="1454" y="1298"/>
                </a:lnTo>
                <a:lnTo>
                  <a:pt x="1454" y="1298"/>
                </a:lnTo>
                <a:lnTo>
                  <a:pt x="1454" y="1298"/>
                </a:lnTo>
                <a:lnTo>
                  <a:pt x="1456" y="1300"/>
                </a:lnTo>
                <a:lnTo>
                  <a:pt x="1458" y="1300"/>
                </a:lnTo>
                <a:close/>
                <a:moveTo>
                  <a:pt x="1479" y="1310"/>
                </a:moveTo>
                <a:lnTo>
                  <a:pt x="1481" y="1310"/>
                </a:lnTo>
                <a:lnTo>
                  <a:pt x="1481" y="1310"/>
                </a:lnTo>
                <a:lnTo>
                  <a:pt x="1481" y="1310"/>
                </a:lnTo>
                <a:lnTo>
                  <a:pt x="1483" y="1310"/>
                </a:lnTo>
                <a:lnTo>
                  <a:pt x="1483" y="1310"/>
                </a:lnTo>
                <a:lnTo>
                  <a:pt x="1483" y="1310"/>
                </a:lnTo>
                <a:lnTo>
                  <a:pt x="1481" y="1308"/>
                </a:lnTo>
                <a:lnTo>
                  <a:pt x="1479" y="1308"/>
                </a:lnTo>
                <a:lnTo>
                  <a:pt x="1479" y="1308"/>
                </a:lnTo>
                <a:lnTo>
                  <a:pt x="1479" y="1310"/>
                </a:lnTo>
                <a:lnTo>
                  <a:pt x="1479" y="1310"/>
                </a:lnTo>
                <a:close/>
                <a:moveTo>
                  <a:pt x="1595" y="1451"/>
                </a:moveTo>
                <a:lnTo>
                  <a:pt x="1595" y="1449"/>
                </a:lnTo>
                <a:lnTo>
                  <a:pt x="1592" y="1449"/>
                </a:lnTo>
                <a:lnTo>
                  <a:pt x="1592" y="1449"/>
                </a:lnTo>
                <a:lnTo>
                  <a:pt x="1592" y="1451"/>
                </a:lnTo>
                <a:lnTo>
                  <a:pt x="1595" y="1451"/>
                </a:lnTo>
                <a:lnTo>
                  <a:pt x="1595" y="1451"/>
                </a:lnTo>
                <a:lnTo>
                  <a:pt x="1595" y="1451"/>
                </a:lnTo>
                <a:lnTo>
                  <a:pt x="1595" y="1451"/>
                </a:lnTo>
                <a:lnTo>
                  <a:pt x="1595" y="1451"/>
                </a:lnTo>
                <a:close/>
                <a:moveTo>
                  <a:pt x="1496" y="1371"/>
                </a:moveTo>
                <a:lnTo>
                  <a:pt x="1498" y="1371"/>
                </a:lnTo>
                <a:lnTo>
                  <a:pt x="1498" y="1371"/>
                </a:lnTo>
                <a:lnTo>
                  <a:pt x="1500" y="1371"/>
                </a:lnTo>
                <a:lnTo>
                  <a:pt x="1502" y="1371"/>
                </a:lnTo>
                <a:lnTo>
                  <a:pt x="1504" y="1371"/>
                </a:lnTo>
                <a:lnTo>
                  <a:pt x="1502" y="1371"/>
                </a:lnTo>
                <a:lnTo>
                  <a:pt x="1502" y="1367"/>
                </a:lnTo>
                <a:lnTo>
                  <a:pt x="1496" y="1367"/>
                </a:lnTo>
                <a:lnTo>
                  <a:pt x="1496" y="1365"/>
                </a:lnTo>
                <a:lnTo>
                  <a:pt x="1494" y="1365"/>
                </a:lnTo>
                <a:lnTo>
                  <a:pt x="1492" y="1365"/>
                </a:lnTo>
                <a:lnTo>
                  <a:pt x="1492" y="1365"/>
                </a:lnTo>
                <a:lnTo>
                  <a:pt x="1490" y="1363"/>
                </a:lnTo>
                <a:lnTo>
                  <a:pt x="1488" y="1363"/>
                </a:lnTo>
                <a:lnTo>
                  <a:pt x="1488" y="1363"/>
                </a:lnTo>
                <a:lnTo>
                  <a:pt x="1486" y="1363"/>
                </a:lnTo>
                <a:lnTo>
                  <a:pt x="1479" y="1363"/>
                </a:lnTo>
                <a:lnTo>
                  <a:pt x="1479" y="1363"/>
                </a:lnTo>
                <a:lnTo>
                  <a:pt x="1477" y="1363"/>
                </a:lnTo>
                <a:lnTo>
                  <a:pt x="1477" y="1363"/>
                </a:lnTo>
                <a:lnTo>
                  <a:pt x="1475" y="1363"/>
                </a:lnTo>
                <a:lnTo>
                  <a:pt x="1473" y="1363"/>
                </a:lnTo>
                <a:lnTo>
                  <a:pt x="1473" y="1365"/>
                </a:lnTo>
                <a:lnTo>
                  <a:pt x="1473" y="1365"/>
                </a:lnTo>
                <a:lnTo>
                  <a:pt x="1473" y="1367"/>
                </a:lnTo>
                <a:lnTo>
                  <a:pt x="1477" y="1367"/>
                </a:lnTo>
                <a:lnTo>
                  <a:pt x="1477" y="1367"/>
                </a:lnTo>
                <a:lnTo>
                  <a:pt x="1477" y="1369"/>
                </a:lnTo>
                <a:lnTo>
                  <a:pt x="1479" y="1369"/>
                </a:lnTo>
                <a:lnTo>
                  <a:pt x="1479" y="1369"/>
                </a:lnTo>
                <a:lnTo>
                  <a:pt x="1481" y="1371"/>
                </a:lnTo>
                <a:lnTo>
                  <a:pt x="1483" y="1371"/>
                </a:lnTo>
                <a:lnTo>
                  <a:pt x="1486" y="1371"/>
                </a:lnTo>
                <a:lnTo>
                  <a:pt x="1488" y="1373"/>
                </a:lnTo>
                <a:lnTo>
                  <a:pt x="1488" y="1373"/>
                </a:lnTo>
                <a:lnTo>
                  <a:pt x="1490" y="1373"/>
                </a:lnTo>
                <a:lnTo>
                  <a:pt x="1490" y="1371"/>
                </a:lnTo>
                <a:lnTo>
                  <a:pt x="1490" y="1371"/>
                </a:lnTo>
                <a:lnTo>
                  <a:pt x="1492" y="1371"/>
                </a:lnTo>
                <a:lnTo>
                  <a:pt x="1492" y="1371"/>
                </a:lnTo>
                <a:lnTo>
                  <a:pt x="1494" y="1371"/>
                </a:lnTo>
                <a:lnTo>
                  <a:pt x="1494" y="1371"/>
                </a:lnTo>
                <a:lnTo>
                  <a:pt x="1494" y="1371"/>
                </a:lnTo>
                <a:lnTo>
                  <a:pt x="1496" y="1371"/>
                </a:lnTo>
                <a:lnTo>
                  <a:pt x="1496" y="1371"/>
                </a:lnTo>
                <a:lnTo>
                  <a:pt x="1496" y="1371"/>
                </a:lnTo>
                <a:lnTo>
                  <a:pt x="1496" y="1371"/>
                </a:lnTo>
                <a:close/>
                <a:moveTo>
                  <a:pt x="1404" y="1317"/>
                </a:moveTo>
                <a:lnTo>
                  <a:pt x="1404" y="1317"/>
                </a:lnTo>
                <a:lnTo>
                  <a:pt x="1402" y="1317"/>
                </a:lnTo>
                <a:lnTo>
                  <a:pt x="1402" y="1317"/>
                </a:lnTo>
                <a:lnTo>
                  <a:pt x="1404" y="1317"/>
                </a:lnTo>
                <a:lnTo>
                  <a:pt x="1404" y="1319"/>
                </a:lnTo>
                <a:lnTo>
                  <a:pt x="1406" y="1319"/>
                </a:lnTo>
                <a:lnTo>
                  <a:pt x="1408" y="1319"/>
                </a:lnTo>
                <a:lnTo>
                  <a:pt x="1410" y="1317"/>
                </a:lnTo>
                <a:lnTo>
                  <a:pt x="1412" y="1317"/>
                </a:lnTo>
                <a:lnTo>
                  <a:pt x="1412" y="1317"/>
                </a:lnTo>
                <a:lnTo>
                  <a:pt x="1410" y="1315"/>
                </a:lnTo>
                <a:lnTo>
                  <a:pt x="1410" y="1313"/>
                </a:lnTo>
                <a:lnTo>
                  <a:pt x="1410" y="1313"/>
                </a:lnTo>
                <a:lnTo>
                  <a:pt x="1408" y="1313"/>
                </a:lnTo>
                <a:lnTo>
                  <a:pt x="1406" y="1310"/>
                </a:lnTo>
                <a:lnTo>
                  <a:pt x="1404" y="1313"/>
                </a:lnTo>
                <a:lnTo>
                  <a:pt x="1404" y="1313"/>
                </a:lnTo>
                <a:lnTo>
                  <a:pt x="1406" y="1317"/>
                </a:lnTo>
                <a:lnTo>
                  <a:pt x="1406" y="1317"/>
                </a:lnTo>
                <a:lnTo>
                  <a:pt x="1404" y="1317"/>
                </a:lnTo>
                <a:close/>
                <a:moveTo>
                  <a:pt x="1414" y="1495"/>
                </a:moveTo>
                <a:lnTo>
                  <a:pt x="1416" y="1497"/>
                </a:lnTo>
                <a:lnTo>
                  <a:pt x="1416" y="1497"/>
                </a:lnTo>
                <a:lnTo>
                  <a:pt x="1416" y="1495"/>
                </a:lnTo>
                <a:lnTo>
                  <a:pt x="1416" y="1495"/>
                </a:lnTo>
                <a:lnTo>
                  <a:pt x="1414" y="1495"/>
                </a:lnTo>
                <a:close/>
                <a:moveTo>
                  <a:pt x="1431" y="1350"/>
                </a:moveTo>
                <a:lnTo>
                  <a:pt x="1429" y="1350"/>
                </a:lnTo>
                <a:lnTo>
                  <a:pt x="1429" y="1350"/>
                </a:lnTo>
                <a:lnTo>
                  <a:pt x="1429" y="1350"/>
                </a:lnTo>
                <a:lnTo>
                  <a:pt x="1429" y="1350"/>
                </a:lnTo>
                <a:lnTo>
                  <a:pt x="1429" y="1350"/>
                </a:lnTo>
                <a:lnTo>
                  <a:pt x="1429" y="1350"/>
                </a:lnTo>
                <a:lnTo>
                  <a:pt x="1429" y="1350"/>
                </a:lnTo>
                <a:lnTo>
                  <a:pt x="1431" y="1350"/>
                </a:lnTo>
                <a:lnTo>
                  <a:pt x="1431" y="1350"/>
                </a:lnTo>
                <a:lnTo>
                  <a:pt x="1433" y="1350"/>
                </a:lnTo>
                <a:lnTo>
                  <a:pt x="1433" y="1350"/>
                </a:lnTo>
                <a:lnTo>
                  <a:pt x="1431" y="1350"/>
                </a:lnTo>
                <a:close/>
                <a:moveTo>
                  <a:pt x="1519" y="1342"/>
                </a:moveTo>
                <a:lnTo>
                  <a:pt x="1521" y="1342"/>
                </a:lnTo>
                <a:lnTo>
                  <a:pt x="1521" y="1342"/>
                </a:lnTo>
                <a:lnTo>
                  <a:pt x="1523" y="1340"/>
                </a:lnTo>
                <a:lnTo>
                  <a:pt x="1527" y="1340"/>
                </a:lnTo>
                <a:lnTo>
                  <a:pt x="1530" y="1340"/>
                </a:lnTo>
                <a:lnTo>
                  <a:pt x="1532" y="1340"/>
                </a:lnTo>
                <a:lnTo>
                  <a:pt x="1532" y="1338"/>
                </a:lnTo>
                <a:lnTo>
                  <a:pt x="1534" y="1338"/>
                </a:lnTo>
                <a:lnTo>
                  <a:pt x="1534" y="1338"/>
                </a:lnTo>
                <a:lnTo>
                  <a:pt x="1534" y="1336"/>
                </a:lnTo>
                <a:lnTo>
                  <a:pt x="1534" y="1336"/>
                </a:lnTo>
                <a:lnTo>
                  <a:pt x="1532" y="1336"/>
                </a:lnTo>
                <a:lnTo>
                  <a:pt x="1532" y="1336"/>
                </a:lnTo>
                <a:lnTo>
                  <a:pt x="1530" y="1336"/>
                </a:lnTo>
                <a:lnTo>
                  <a:pt x="1527" y="1334"/>
                </a:lnTo>
                <a:lnTo>
                  <a:pt x="1525" y="1331"/>
                </a:lnTo>
                <a:lnTo>
                  <a:pt x="1525" y="1331"/>
                </a:lnTo>
                <a:lnTo>
                  <a:pt x="1523" y="1331"/>
                </a:lnTo>
                <a:lnTo>
                  <a:pt x="1521" y="1329"/>
                </a:lnTo>
                <a:lnTo>
                  <a:pt x="1519" y="1329"/>
                </a:lnTo>
                <a:lnTo>
                  <a:pt x="1517" y="1329"/>
                </a:lnTo>
                <a:lnTo>
                  <a:pt x="1513" y="1329"/>
                </a:lnTo>
                <a:lnTo>
                  <a:pt x="1513" y="1329"/>
                </a:lnTo>
                <a:lnTo>
                  <a:pt x="1511" y="1329"/>
                </a:lnTo>
                <a:lnTo>
                  <a:pt x="1511" y="1329"/>
                </a:lnTo>
                <a:lnTo>
                  <a:pt x="1511" y="1329"/>
                </a:lnTo>
                <a:lnTo>
                  <a:pt x="1511" y="1327"/>
                </a:lnTo>
                <a:lnTo>
                  <a:pt x="1513" y="1327"/>
                </a:lnTo>
                <a:lnTo>
                  <a:pt x="1511" y="1327"/>
                </a:lnTo>
                <a:lnTo>
                  <a:pt x="1513" y="1325"/>
                </a:lnTo>
                <a:lnTo>
                  <a:pt x="1513" y="1325"/>
                </a:lnTo>
                <a:lnTo>
                  <a:pt x="1513" y="1325"/>
                </a:lnTo>
                <a:lnTo>
                  <a:pt x="1511" y="1323"/>
                </a:lnTo>
                <a:lnTo>
                  <a:pt x="1509" y="1323"/>
                </a:lnTo>
                <a:lnTo>
                  <a:pt x="1507" y="1323"/>
                </a:lnTo>
                <a:lnTo>
                  <a:pt x="1502" y="1321"/>
                </a:lnTo>
                <a:lnTo>
                  <a:pt x="1500" y="1321"/>
                </a:lnTo>
                <a:lnTo>
                  <a:pt x="1498" y="1321"/>
                </a:lnTo>
                <a:lnTo>
                  <a:pt x="1498" y="1321"/>
                </a:lnTo>
                <a:lnTo>
                  <a:pt x="1496" y="1321"/>
                </a:lnTo>
                <a:lnTo>
                  <a:pt x="1496" y="1321"/>
                </a:lnTo>
                <a:lnTo>
                  <a:pt x="1496" y="1319"/>
                </a:lnTo>
                <a:lnTo>
                  <a:pt x="1494" y="1321"/>
                </a:lnTo>
                <a:lnTo>
                  <a:pt x="1494" y="1319"/>
                </a:lnTo>
                <a:lnTo>
                  <a:pt x="1494" y="1319"/>
                </a:lnTo>
                <a:lnTo>
                  <a:pt x="1494" y="1319"/>
                </a:lnTo>
                <a:lnTo>
                  <a:pt x="1490" y="1317"/>
                </a:lnTo>
                <a:lnTo>
                  <a:pt x="1490" y="1317"/>
                </a:lnTo>
                <a:lnTo>
                  <a:pt x="1490" y="1319"/>
                </a:lnTo>
                <a:lnTo>
                  <a:pt x="1488" y="1319"/>
                </a:lnTo>
                <a:lnTo>
                  <a:pt x="1488" y="1317"/>
                </a:lnTo>
                <a:lnTo>
                  <a:pt x="1488" y="1317"/>
                </a:lnTo>
                <a:lnTo>
                  <a:pt x="1488" y="1317"/>
                </a:lnTo>
                <a:lnTo>
                  <a:pt x="1490" y="1317"/>
                </a:lnTo>
                <a:lnTo>
                  <a:pt x="1490" y="1315"/>
                </a:lnTo>
                <a:lnTo>
                  <a:pt x="1490" y="1315"/>
                </a:lnTo>
                <a:lnTo>
                  <a:pt x="1488" y="1315"/>
                </a:lnTo>
                <a:lnTo>
                  <a:pt x="1488" y="1315"/>
                </a:lnTo>
                <a:lnTo>
                  <a:pt x="1486" y="1313"/>
                </a:lnTo>
                <a:lnTo>
                  <a:pt x="1483" y="1313"/>
                </a:lnTo>
                <a:lnTo>
                  <a:pt x="1483" y="1313"/>
                </a:lnTo>
                <a:lnTo>
                  <a:pt x="1486" y="1313"/>
                </a:lnTo>
                <a:lnTo>
                  <a:pt x="1486" y="1313"/>
                </a:lnTo>
                <a:lnTo>
                  <a:pt x="1483" y="1315"/>
                </a:lnTo>
                <a:lnTo>
                  <a:pt x="1483" y="1313"/>
                </a:lnTo>
                <a:lnTo>
                  <a:pt x="1479" y="1313"/>
                </a:lnTo>
                <a:lnTo>
                  <a:pt x="1477" y="1310"/>
                </a:lnTo>
                <a:lnTo>
                  <a:pt x="1475" y="1308"/>
                </a:lnTo>
                <a:lnTo>
                  <a:pt x="1467" y="1304"/>
                </a:lnTo>
                <a:lnTo>
                  <a:pt x="1467" y="1304"/>
                </a:lnTo>
                <a:lnTo>
                  <a:pt x="1467" y="1304"/>
                </a:lnTo>
                <a:lnTo>
                  <a:pt x="1465" y="1304"/>
                </a:lnTo>
                <a:lnTo>
                  <a:pt x="1465" y="1304"/>
                </a:lnTo>
                <a:lnTo>
                  <a:pt x="1460" y="1304"/>
                </a:lnTo>
                <a:lnTo>
                  <a:pt x="1458" y="1304"/>
                </a:lnTo>
                <a:lnTo>
                  <a:pt x="1458" y="1304"/>
                </a:lnTo>
                <a:lnTo>
                  <a:pt x="1456" y="1302"/>
                </a:lnTo>
                <a:lnTo>
                  <a:pt x="1456" y="1302"/>
                </a:lnTo>
                <a:lnTo>
                  <a:pt x="1454" y="1300"/>
                </a:lnTo>
                <a:lnTo>
                  <a:pt x="1450" y="1298"/>
                </a:lnTo>
                <a:lnTo>
                  <a:pt x="1452" y="1298"/>
                </a:lnTo>
                <a:lnTo>
                  <a:pt x="1450" y="1298"/>
                </a:lnTo>
                <a:lnTo>
                  <a:pt x="1450" y="1298"/>
                </a:lnTo>
                <a:lnTo>
                  <a:pt x="1448" y="1296"/>
                </a:lnTo>
                <a:lnTo>
                  <a:pt x="1446" y="1296"/>
                </a:lnTo>
                <a:lnTo>
                  <a:pt x="1446" y="1296"/>
                </a:lnTo>
                <a:lnTo>
                  <a:pt x="1444" y="1296"/>
                </a:lnTo>
                <a:lnTo>
                  <a:pt x="1442" y="1296"/>
                </a:lnTo>
                <a:lnTo>
                  <a:pt x="1442" y="1296"/>
                </a:lnTo>
                <a:lnTo>
                  <a:pt x="1439" y="1294"/>
                </a:lnTo>
                <a:lnTo>
                  <a:pt x="1439" y="1294"/>
                </a:lnTo>
                <a:lnTo>
                  <a:pt x="1433" y="1294"/>
                </a:lnTo>
                <a:lnTo>
                  <a:pt x="1433" y="1294"/>
                </a:lnTo>
                <a:lnTo>
                  <a:pt x="1431" y="1294"/>
                </a:lnTo>
                <a:lnTo>
                  <a:pt x="1431" y="1294"/>
                </a:lnTo>
                <a:lnTo>
                  <a:pt x="1431" y="1294"/>
                </a:lnTo>
                <a:lnTo>
                  <a:pt x="1429" y="1294"/>
                </a:lnTo>
                <a:lnTo>
                  <a:pt x="1427" y="1294"/>
                </a:lnTo>
                <a:lnTo>
                  <a:pt x="1423" y="1294"/>
                </a:lnTo>
                <a:lnTo>
                  <a:pt x="1419" y="1292"/>
                </a:lnTo>
                <a:lnTo>
                  <a:pt x="1414" y="1294"/>
                </a:lnTo>
                <a:lnTo>
                  <a:pt x="1412" y="1294"/>
                </a:lnTo>
                <a:lnTo>
                  <a:pt x="1410" y="1294"/>
                </a:lnTo>
                <a:lnTo>
                  <a:pt x="1402" y="1296"/>
                </a:lnTo>
                <a:lnTo>
                  <a:pt x="1402" y="1296"/>
                </a:lnTo>
                <a:lnTo>
                  <a:pt x="1389" y="1300"/>
                </a:lnTo>
                <a:lnTo>
                  <a:pt x="1389" y="1300"/>
                </a:lnTo>
                <a:lnTo>
                  <a:pt x="1387" y="1302"/>
                </a:lnTo>
                <a:lnTo>
                  <a:pt x="1385" y="1304"/>
                </a:lnTo>
                <a:lnTo>
                  <a:pt x="1385" y="1306"/>
                </a:lnTo>
                <a:lnTo>
                  <a:pt x="1387" y="1308"/>
                </a:lnTo>
                <a:lnTo>
                  <a:pt x="1385" y="1310"/>
                </a:lnTo>
                <a:lnTo>
                  <a:pt x="1385" y="1310"/>
                </a:lnTo>
                <a:lnTo>
                  <a:pt x="1383" y="1310"/>
                </a:lnTo>
                <a:lnTo>
                  <a:pt x="1383" y="1310"/>
                </a:lnTo>
                <a:lnTo>
                  <a:pt x="1379" y="1313"/>
                </a:lnTo>
                <a:lnTo>
                  <a:pt x="1379" y="1313"/>
                </a:lnTo>
                <a:lnTo>
                  <a:pt x="1379" y="1313"/>
                </a:lnTo>
                <a:lnTo>
                  <a:pt x="1379" y="1313"/>
                </a:lnTo>
                <a:lnTo>
                  <a:pt x="1381" y="1313"/>
                </a:lnTo>
                <a:lnTo>
                  <a:pt x="1381" y="1310"/>
                </a:lnTo>
                <a:lnTo>
                  <a:pt x="1383" y="1310"/>
                </a:lnTo>
                <a:lnTo>
                  <a:pt x="1383" y="1310"/>
                </a:lnTo>
                <a:lnTo>
                  <a:pt x="1383" y="1313"/>
                </a:lnTo>
                <a:lnTo>
                  <a:pt x="1383" y="1315"/>
                </a:lnTo>
                <a:lnTo>
                  <a:pt x="1385" y="1313"/>
                </a:lnTo>
                <a:lnTo>
                  <a:pt x="1387" y="1313"/>
                </a:lnTo>
                <a:lnTo>
                  <a:pt x="1389" y="1310"/>
                </a:lnTo>
                <a:lnTo>
                  <a:pt x="1391" y="1310"/>
                </a:lnTo>
                <a:lnTo>
                  <a:pt x="1391" y="1310"/>
                </a:lnTo>
                <a:lnTo>
                  <a:pt x="1391" y="1308"/>
                </a:lnTo>
                <a:lnTo>
                  <a:pt x="1391" y="1308"/>
                </a:lnTo>
                <a:lnTo>
                  <a:pt x="1391" y="1308"/>
                </a:lnTo>
                <a:lnTo>
                  <a:pt x="1395" y="1308"/>
                </a:lnTo>
                <a:lnTo>
                  <a:pt x="1395" y="1308"/>
                </a:lnTo>
                <a:lnTo>
                  <a:pt x="1398" y="1306"/>
                </a:lnTo>
                <a:lnTo>
                  <a:pt x="1398" y="1306"/>
                </a:lnTo>
                <a:lnTo>
                  <a:pt x="1398" y="1308"/>
                </a:lnTo>
                <a:lnTo>
                  <a:pt x="1400" y="1306"/>
                </a:lnTo>
                <a:lnTo>
                  <a:pt x="1402" y="1306"/>
                </a:lnTo>
                <a:lnTo>
                  <a:pt x="1402" y="1304"/>
                </a:lnTo>
                <a:lnTo>
                  <a:pt x="1404" y="1304"/>
                </a:lnTo>
                <a:lnTo>
                  <a:pt x="1404" y="1304"/>
                </a:lnTo>
                <a:lnTo>
                  <a:pt x="1406" y="1302"/>
                </a:lnTo>
                <a:lnTo>
                  <a:pt x="1408" y="1302"/>
                </a:lnTo>
                <a:lnTo>
                  <a:pt x="1408" y="1300"/>
                </a:lnTo>
                <a:lnTo>
                  <a:pt x="1408" y="1300"/>
                </a:lnTo>
                <a:lnTo>
                  <a:pt x="1421" y="1300"/>
                </a:lnTo>
                <a:lnTo>
                  <a:pt x="1423" y="1300"/>
                </a:lnTo>
                <a:lnTo>
                  <a:pt x="1423" y="1300"/>
                </a:lnTo>
                <a:lnTo>
                  <a:pt x="1423" y="1300"/>
                </a:lnTo>
                <a:lnTo>
                  <a:pt x="1425" y="1302"/>
                </a:lnTo>
                <a:lnTo>
                  <a:pt x="1425" y="1302"/>
                </a:lnTo>
                <a:lnTo>
                  <a:pt x="1425" y="1302"/>
                </a:lnTo>
                <a:lnTo>
                  <a:pt x="1423" y="1304"/>
                </a:lnTo>
                <a:lnTo>
                  <a:pt x="1421" y="1304"/>
                </a:lnTo>
                <a:lnTo>
                  <a:pt x="1419" y="1304"/>
                </a:lnTo>
                <a:lnTo>
                  <a:pt x="1421" y="1306"/>
                </a:lnTo>
                <a:lnTo>
                  <a:pt x="1423" y="1306"/>
                </a:lnTo>
                <a:lnTo>
                  <a:pt x="1423" y="1306"/>
                </a:lnTo>
                <a:lnTo>
                  <a:pt x="1427" y="1308"/>
                </a:lnTo>
                <a:lnTo>
                  <a:pt x="1429" y="1308"/>
                </a:lnTo>
                <a:lnTo>
                  <a:pt x="1431" y="1308"/>
                </a:lnTo>
                <a:lnTo>
                  <a:pt x="1431" y="1308"/>
                </a:lnTo>
                <a:lnTo>
                  <a:pt x="1431" y="1306"/>
                </a:lnTo>
                <a:lnTo>
                  <a:pt x="1431" y="1306"/>
                </a:lnTo>
                <a:lnTo>
                  <a:pt x="1433" y="1306"/>
                </a:lnTo>
                <a:lnTo>
                  <a:pt x="1433" y="1308"/>
                </a:lnTo>
                <a:lnTo>
                  <a:pt x="1433" y="1308"/>
                </a:lnTo>
                <a:lnTo>
                  <a:pt x="1433" y="1308"/>
                </a:lnTo>
                <a:lnTo>
                  <a:pt x="1435" y="1310"/>
                </a:lnTo>
                <a:lnTo>
                  <a:pt x="1442" y="1308"/>
                </a:lnTo>
                <a:lnTo>
                  <a:pt x="1442" y="1308"/>
                </a:lnTo>
                <a:lnTo>
                  <a:pt x="1442" y="1308"/>
                </a:lnTo>
                <a:lnTo>
                  <a:pt x="1444" y="1310"/>
                </a:lnTo>
                <a:lnTo>
                  <a:pt x="1444" y="1310"/>
                </a:lnTo>
                <a:lnTo>
                  <a:pt x="1446" y="1313"/>
                </a:lnTo>
                <a:lnTo>
                  <a:pt x="1446" y="1313"/>
                </a:lnTo>
                <a:lnTo>
                  <a:pt x="1450" y="1315"/>
                </a:lnTo>
                <a:lnTo>
                  <a:pt x="1458" y="1317"/>
                </a:lnTo>
                <a:lnTo>
                  <a:pt x="1458" y="1317"/>
                </a:lnTo>
                <a:lnTo>
                  <a:pt x="1460" y="1317"/>
                </a:lnTo>
                <a:lnTo>
                  <a:pt x="1467" y="1317"/>
                </a:lnTo>
                <a:lnTo>
                  <a:pt x="1467" y="1317"/>
                </a:lnTo>
                <a:lnTo>
                  <a:pt x="1469" y="1317"/>
                </a:lnTo>
                <a:lnTo>
                  <a:pt x="1469" y="1319"/>
                </a:lnTo>
                <a:lnTo>
                  <a:pt x="1471" y="1321"/>
                </a:lnTo>
                <a:lnTo>
                  <a:pt x="1471" y="1325"/>
                </a:lnTo>
                <a:lnTo>
                  <a:pt x="1471" y="1325"/>
                </a:lnTo>
                <a:lnTo>
                  <a:pt x="1471" y="1325"/>
                </a:lnTo>
                <a:lnTo>
                  <a:pt x="1473" y="1327"/>
                </a:lnTo>
                <a:lnTo>
                  <a:pt x="1475" y="1329"/>
                </a:lnTo>
                <a:lnTo>
                  <a:pt x="1477" y="1329"/>
                </a:lnTo>
                <a:lnTo>
                  <a:pt x="1479" y="1329"/>
                </a:lnTo>
                <a:lnTo>
                  <a:pt x="1483" y="1329"/>
                </a:lnTo>
                <a:lnTo>
                  <a:pt x="1486" y="1329"/>
                </a:lnTo>
                <a:lnTo>
                  <a:pt x="1488" y="1329"/>
                </a:lnTo>
                <a:lnTo>
                  <a:pt x="1490" y="1331"/>
                </a:lnTo>
                <a:lnTo>
                  <a:pt x="1490" y="1331"/>
                </a:lnTo>
                <a:lnTo>
                  <a:pt x="1490" y="1331"/>
                </a:lnTo>
                <a:lnTo>
                  <a:pt x="1490" y="1334"/>
                </a:lnTo>
                <a:lnTo>
                  <a:pt x="1492" y="1334"/>
                </a:lnTo>
                <a:lnTo>
                  <a:pt x="1490" y="1334"/>
                </a:lnTo>
                <a:lnTo>
                  <a:pt x="1490" y="1336"/>
                </a:lnTo>
                <a:lnTo>
                  <a:pt x="1490" y="1336"/>
                </a:lnTo>
                <a:lnTo>
                  <a:pt x="1483" y="1340"/>
                </a:lnTo>
                <a:lnTo>
                  <a:pt x="1481" y="1342"/>
                </a:lnTo>
                <a:lnTo>
                  <a:pt x="1486" y="1342"/>
                </a:lnTo>
                <a:lnTo>
                  <a:pt x="1490" y="1342"/>
                </a:lnTo>
                <a:lnTo>
                  <a:pt x="1492" y="1342"/>
                </a:lnTo>
                <a:lnTo>
                  <a:pt x="1494" y="1342"/>
                </a:lnTo>
                <a:lnTo>
                  <a:pt x="1496" y="1342"/>
                </a:lnTo>
                <a:lnTo>
                  <a:pt x="1500" y="1342"/>
                </a:lnTo>
                <a:lnTo>
                  <a:pt x="1502" y="1340"/>
                </a:lnTo>
                <a:lnTo>
                  <a:pt x="1504" y="1340"/>
                </a:lnTo>
                <a:lnTo>
                  <a:pt x="1511" y="1340"/>
                </a:lnTo>
                <a:lnTo>
                  <a:pt x="1511" y="1342"/>
                </a:lnTo>
                <a:lnTo>
                  <a:pt x="1513" y="1342"/>
                </a:lnTo>
                <a:lnTo>
                  <a:pt x="1517" y="1342"/>
                </a:lnTo>
                <a:lnTo>
                  <a:pt x="1517" y="1342"/>
                </a:lnTo>
                <a:lnTo>
                  <a:pt x="1519" y="1342"/>
                </a:lnTo>
                <a:lnTo>
                  <a:pt x="1519" y="1340"/>
                </a:lnTo>
                <a:lnTo>
                  <a:pt x="1519" y="1342"/>
                </a:lnTo>
                <a:lnTo>
                  <a:pt x="1519" y="1342"/>
                </a:lnTo>
                <a:lnTo>
                  <a:pt x="1519" y="1342"/>
                </a:lnTo>
                <a:close/>
                <a:moveTo>
                  <a:pt x="1641" y="944"/>
                </a:moveTo>
                <a:lnTo>
                  <a:pt x="1641" y="941"/>
                </a:lnTo>
                <a:lnTo>
                  <a:pt x="1641" y="941"/>
                </a:lnTo>
                <a:lnTo>
                  <a:pt x="1639" y="941"/>
                </a:lnTo>
                <a:lnTo>
                  <a:pt x="1639" y="944"/>
                </a:lnTo>
                <a:lnTo>
                  <a:pt x="1641" y="944"/>
                </a:lnTo>
                <a:lnTo>
                  <a:pt x="1641" y="944"/>
                </a:lnTo>
                <a:close/>
                <a:moveTo>
                  <a:pt x="1607" y="1455"/>
                </a:moveTo>
                <a:lnTo>
                  <a:pt x="1607" y="1453"/>
                </a:lnTo>
                <a:lnTo>
                  <a:pt x="1607" y="1453"/>
                </a:lnTo>
                <a:lnTo>
                  <a:pt x="1605" y="1453"/>
                </a:lnTo>
                <a:lnTo>
                  <a:pt x="1605" y="1453"/>
                </a:lnTo>
                <a:lnTo>
                  <a:pt x="1609" y="1455"/>
                </a:lnTo>
                <a:lnTo>
                  <a:pt x="1611" y="1457"/>
                </a:lnTo>
                <a:lnTo>
                  <a:pt x="1611" y="1457"/>
                </a:lnTo>
                <a:lnTo>
                  <a:pt x="1611" y="1455"/>
                </a:lnTo>
                <a:lnTo>
                  <a:pt x="1607" y="1455"/>
                </a:lnTo>
                <a:close/>
                <a:moveTo>
                  <a:pt x="1647" y="950"/>
                </a:moveTo>
                <a:lnTo>
                  <a:pt x="1647" y="950"/>
                </a:lnTo>
                <a:lnTo>
                  <a:pt x="1647" y="952"/>
                </a:lnTo>
                <a:lnTo>
                  <a:pt x="1647" y="950"/>
                </a:lnTo>
                <a:lnTo>
                  <a:pt x="1649" y="948"/>
                </a:lnTo>
                <a:lnTo>
                  <a:pt x="1647" y="950"/>
                </a:lnTo>
                <a:close/>
                <a:moveTo>
                  <a:pt x="1613" y="1367"/>
                </a:moveTo>
                <a:lnTo>
                  <a:pt x="1613" y="1367"/>
                </a:lnTo>
                <a:lnTo>
                  <a:pt x="1613" y="1365"/>
                </a:lnTo>
                <a:lnTo>
                  <a:pt x="1613" y="1365"/>
                </a:lnTo>
                <a:lnTo>
                  <a:pt x="1615" y="1365"/>
                </a:lnTo>
                <a:lnTo>
                  <a:pt x="1615" y="1363"/>
                </a:lnTo>
                <a:lnTo>
                  <a:pt x="1618" y="1363"/>
                </a:lnTo>
                <a:lnTo>
                  <a:pt x="1618" y="1361"/>
                </a:lnTo>
                <a:lnTo>
                  <a:pt x="1618" y="1361"/>
                </a:lnTo>
                <a:lnTo>
                  <a:pt x="1615" y="1359"/>
                </a:lnTo>
                <a:lnTo>
                  <a:pt x="1613" y="1357"/>
                </a:lnTo>
                <a:lnTo>
                  <a:pt x="1609" y="1354"/>
                </a:lnTo>
                <a:lnTo>
                  <a:pt x="1607" y="1354"/>
                </a:lnTo>
                <a:lnTo>
                  <a:pt x="1605" y="1354"/>
                </a:lnTo>
                <a:lnTo>
                  <a:pt x="1605" y="1354"/>
                </a:lnTo>
                <a:lnTo>
                  <a:pt x="1603" y="1354"/>
                </a:lnTo>
                <a:lnTo>
                  <a:pt x="1601" y="1354"/>
                </a:lnTo>
                <a:lnTo>
                  <a:pt x="1599" y="1352"/>
                </a:lnTo>
                <a:lnTo>
                  <a:pt x="1599" y="1352"/>
                </a:lnTo>
                <a:lnTo>
                  <a:pt x="1599" y="1352"/>
                </a:lnTo>
                <a:lnTo>
                  <a:pt x="1601" y="1352"/>
                </a:lnTo>
                <a:lnTo>
                  <a:pt x="1603" y="1352"/>
                </a:lnTo>
                <a:lnTo>
                  <a:pt x="1605" y="1352"/>
                </a:lnTo>
                <a:lnTo>
                  <a:pt x="1605" y="1350"/>
                </a:lnTo>
                <a:lnTo>
                  <a:pt x="1603" y="1350"/>
                </a:lnTo>
                <a:lnTo>
                  <a:pt x="1597" y="1350"/>
                </a:lnTo>
                <a:lnTo>
                  <a:pt x="1597" y="1350"/>
                </a:lnTo>
                <a:lnTo>
                  <a:pt x="1595" y="1348"/>
                </a:lnTo>
                <a:lnTo>
                  <a:pt x="1595" y="1346"/>
                </a:lnTo>
                <a:lnTo>
                  <a:pt x="1595" y="1346"/>
                </a:lnTo>
                <a:lnTo>
                  <a:pt x="1592" y="1346"/>
                </a:lnTo>
                <a:lnTo>
                  <a:pt x="1592" y="1346"/>
                </a:lnTo>
                <a:lnTo>
                  <a:pt x="1590" y="1346"/>
                </a:lnTo>
                <a:lnTo>
                  <a:pt x="1588" y="1346"/>
                </a:lnTo>
                <a:lnTo>
                  <a:pt x="1588" y="1344"/>
                </a:lnTo>
                <a:lnTo>
                  <a:pt x="1586" y="1344"/>
                </a:lnTo>
                <a:lnTo>
                  <a:pt x="1584" y="1344"/>
                </a:lnTo>
                <a:lnTo>
                  <a:pt x="1584" y="1344"/>
                </a:lnTo>
                <a:lnTo>
                  <a:pt x="1582" y="1342"/>
                </a:lnTo>
                <a:lnTo>
                  <a:pt x="1582" y="1342"/>
                </a:lnTo>
                <a:lnTo>
                  <a:pt x="1580" y="1342"/>
                </a:lnTo>
                <a:lnTo>
                  <a:pt x="1578" y="1342"/>
                </a:lnTo>
                <a:lnTo>
                  <a:pt x="1576" y="1342"/>
                </a:lnTo>
                <a:lnTo>
                  <a:pt x="1576" y="1342"/>
                </a:lnTo>
                <a:lnTo>
                  <a:pt x="1574" y="1342"/>
                </a:lnTo>
                <a:lnTo>
                  <a:pt x="1571" y="1342"/>
                </a:lnTo>
                <a:lnTo>
                  <a:pt x="1569" y="1342"/>
                </a:lnTo>
                <a:lnTo>
                  <a:pt x="1569" y="1342"/>
                </a:lnTo>
                <a:lnTo>
                  <a:pt x="1569" y="1344"/>
                </a:lnTo>
                <a:lnTo>
                  <a:pt x="1569" y="1344"/>
                </a:lnTo>
                <a:lnTo>
                  <a:pt x="1567" y="1344"/>
                </a:lnTo>
                <a:lnTo>
                  <a:pt x="1567" y="1344"/>
                </a:lnTo>
                <a:lnTo>
                  <a:pt x="1565" y="1344"/>
                </a:lnTo>
                <a:lnTo>
                  <a:pt x="1561" y="1344"/>
                </a:lnTo>
                <a:lnTo>
                  <a:pt x="1559" y="1344"/>
                </a:lnTo>
                <a:lnTo>
                  <a:pt x="1555" y="1342"/>
                </a:lnTo>
                <a:lnTo>
                  <a:pt x="1553" y="1342"/>
                </a:lnTo>
                <a:lnTo>
                  <a:pt x="1548" y="1342"/>
                </a:lnTo>
                <a:lnTo>
                  <a:pt x="1546" y="1342"/>
                </a:lnTo>
                <a:lnTo>
                  <a:pt x="1546" y="1342"/>
                </a:lnTo>
                <a:lnTo>
                  <a:pt x="1544" y="1344"/>
                </a:lnTo>
                <a:lnTo>
                  <a:pt x="1544" y="1344"/>
                </a:lnTo>
                <a:lnTo>
                  <a:pt x="1544" y="1346"/>
                </a:lnTo>
                <a:lnTo>
                  <a:pt x="1546" y="1346"/>
                </a:lnTo>
                <a:lnTo>
                  <a:pt x="1548" y="1346"/>
                </a:lnTo>
                <a:lnTo>
                  <a:pt x="1553" y="1348"/>
                </a:lnTo>
                <a:lnTo>
                  <a:pt x="1555" y="1348"/>
                </a:lnTo>
                <a:lnTo>
                  <a:pt x="1555" y="1350"/>
                </a:lnTo>
                <a:lnTo>
                  <a:pt x="1553" y="1352"/>
                </a:lnTo>
                <a:lnTo>
                  <a:pt x="1555" y="1352"/>
                </a:lnTo>
                <a:lnTo>
                  <a:pt x="1553" y="1354"/>
                </a:lnTo>
                <a:lnTo>
                  <a:pt x="1555" y="1357"/>
                </a:lnTo>
                <a:lnTo>
                  <a:pt x="1559" y="1359"/>
                </a:lnTo>
                <a:lnTo>
                  <a:pt x="1559" y="1361"/>
                </a:lnTo>
                <a:lnTo>
                  <a:pt x="1559" y="1361"/>
                </a:lnTo>
                <a:lnTo>
                  <a:pt x="1559" y="1361"/>
                </a:lnTo>
                <a:lnTo>
                  <a:pt x="1559" y="1361"/>
                </a:lnTo>
                <a:lnTo>
                  <a:pt x="1555" y="1363"/>
                </a:lnTo>
                <a:lnTo>
                  <a:pt x="1555" y="1363"/>
                </a:lnTo>
                <a:lnTo>
                  <a:pt x="1555" y="1363"/>
                </a:lnTo>
                <a:lnTo>
                  <a:pt x="1555" y="1363"/>
                </a:lnTo>
                <a:lnTo>
                  <a:pt x="1553" y="1363"/>
                </a:lnTo>
                <a:lnTo>
                  <a:pt x="1551" y="1363"/>
                </a:lnTo>
                <a:lnTo>
                  <a:pt x="1542" y="1363"/>
                </a:lnTo>
                <a:lnTo>
                  <a:pt x="1540" y="1361"/>
                </a:lnTo>
                <a:lnTo>
                  <a:pt x="1538" y="1361"/>
                </a:lnTo>
                <a:lnTo>
                  <a:pt x="1536" y="1361"/>
                </a:lnTo>
                <a:lnTo>
                  <a:pt x="1534" y="1361"/>
                </a:lnTo>
                <a:lnTo>
                  <a:pt x="1532" y="1361"/>
                </a:lnTo>
                <a:lnTo>
                  <a:pt x="1532" y="1361"/>
                </a:lnTo>
                <a:lnTo>
                  <a:pt x="1530" y="1361"/>
                </a:lnTo>
                <a:lnTo>
                  <a:pt x="1530" y="1363"/>
                </a:lnTo>
                <a:lnTo>
                  <a:pt x="1530" y="1365"/>
                </a:lnTo>
                <a:lnTo>
                  <a:pt x="1530" y="1365"/>
                </a:lnTo>
                <a:lnTo>
                  <a:pt x="1534" y="1365"/>
                </a:lnTo>
                <a:lnTo>
                  <a:pt x="1534" y="1367"/>
                </a:lnTo>
                <a:lnTo>
                  <a:pt x="1536" y="1367"/>
                </a:lnTo>
                <a:lnTo>
                  <a:pt x="1538" y="1369"/>
                </a:lnTo>
                <a:lnTo>
                  <a:pt x="1538" y="1369"/>
                </a:lnTo>
                <a:lnTo>
                  <a:pt x="1538" y="1369"/>
                </a:lnTo>
                <a:lnTo>
                  <a:pt x="1540" y="1367"/>
                </a:lnTo>
                <a:lnTo>
                  <a:pt x="1540" y="1367"/>
                </a:lnTo>
                <a:lnTo>
                  <a:pt x="1542" y="1367"/>
                </a:lnTo>
                <a:lnTo>
                  <a:pt x="1544" y="1367"/>
                </a:lnTo>
                <a:lnTo>
                  <a:pt x="1546" y="1367"/>
                </a:lnTo>
                <a:lnTo>
                  <a:pt x="1548" y="1367"/>
                </a:lnTo>
                <a:lnTo>
                  <a:pt x="1553" y="1367"/>
                </a:lnTo>
                <a:lnTo>
                  <a:pt x="1555" y="1367"/>
                </a:lnTo>
                <a:lnTo>
                  <a:pt x="1555" y="1367"/>
                </a:lnTo>
                <a:lnTo>
                  <a:pt x="1557" y="1367"/>
                </a:lnTo>
                <a:lnTo>
                  <a:pt x="1557" y="1367"/>
                </a:lnTo>
                <a:lnTo>
                  <a:pt x="1557" y="1367"/>
                </a:lnTo>
                <a:lnTo>
                  <a:pt x="1563" y="1367"/>
                </a:lnTo>
                <a:lnTo>
                  <a:pt x="1565" y="1367"/>
                </a:lnTo>
                <a:lnTo>
                  <a:pt x="1565" y="1367"/>
                </a:lnTo>
                <a:lnTo>
                  <a:pt x="1567" y="1369"/>
                </a:lnTo>
                <a:lnTo>
                  <a:pt x="1567" y="1369"/>
                </a:lnTo>
                <a:lnTo>
                  <a:pt x="1569" y="1369"/>
                </a:lnTo>
                <a:lnTo>
                  <a:pt x="1569" y="1371"/>
                </a:lnTo>
                <a:lnTo>
                  <a:pt x="1569" y="1371"/>
                </a:lnTo>
                <a:lnTo>
                  <a:pt x="1569" y="1373"/>
                </a:lnTo>
                <a:lnTo>
                  <a:pt x="1569" y="1373"/>
                </a:lnTo>
                <a:lnTo>
                  <a:pt x="1571" y="1373"/>
                </a:lnTo>
                <a:lnTo>
                  <a:pt x="1571" y="1373"/>
                </a:lnTo>
                <a:lnTo>
                  <a:pt x="1574" y="1375"/>
                </a:lnTo>
                <a:lnTo>
                  <a:pt x="1574" y="1375"/>
                </a:lnTo>
                <a:lnTo>
                  <a:pt x="1574" y="1375"/>
                </a:lnTo>
                <a:lnTo>
                  <a:pt x="1576" y="1371"/>
                </a:lnTo>
                <a:lnTo>
                  <a:pt x="1578" y="1369"/>
                </a:lnTo>
                <a:lnTo>
                  <a:pt x="1578" y="1367"/>
                </a:lnTo>
                <a:lnTo>
                  <a:pt x="1578" y="1367"/>
                </a:lnTo>
                <a:lnTo>
                  <a:pt x="1578" y="1367"/>
                </a:lnTo>
                <a:lnTo>
                  <a:pt x="1578" y="1365"/>
                </a:lnTo>
                <a:lnTo>
                  <a:pt x="1580" y="1365"/>
                </a:lnTo>
                <a:lnTo>
                  <a:pt x="1582" y="1365"/>
                </a:lnTo>
                <a:lnTo>
                  <a:pt x="1584" y="1365"/>
                </a:lnTo>
                <a:lnTo>
                  <a:pt x="1586" y="1367"/>
                </a:lnTo>
                <a:lnTo>
                  <a:pt x="1586" y="1367"/>
                </a:lnTo>
                <a:lnTo>
                  <a:pt x="1590" y="1367"/>
                </a:lnTo>
                <a:lnTo>
                  <a:pt x="1592" y="1365"/>
                </a:lnTo>
                <a:lnTo>
                  <a:pt x="1592" y="1365"/>
                </a:lnTo>
                <a:lnTo>
                  <a:pt x="1592" y="1365"/>
                </a:lnTo>
                <a:lnTo>
                  <a:pt x="1595" y="1363"/>
                </a:lnTo>
                <a:lnTo>
                  <a:pt x="1597" y="1363"/>
                </a:lnTo>
                <a:lnTo>
                  <a:pt x="1599" y="1363"/>
                </a:lnTo>
                <a:lnTo>
                  <a:pt x="1601" y="1363"/>
                </a:lnTo>
                <a:lnTo>
                  <a:pt x="1603" y="1363"/>
                </a:lnTo>
                <a:lnTo>
                  <a:pt x="1605" y="1363"/>
                </a:lnTo>
                <a:lnTo>
                  <a:pt x="1607" y="1365"/>
                </a:lnTo>
                <a:lnTo>
                  <a:pt x="1609" y="1365"/>
                </a:lnTo>
                <a:lnTo>
                  <a:pt x="1611" y="1365"/>
                </a:lnTo>
                <a:lnTo>
                  <a:pt x="1611" y="1367"/>
                </a:lnTo>
                <a:lnTo>
                  <a:pt x="1611" y="1367"/>
                </a:lnTo>
                <a:lnTo>
                  <a:pt x="1613" y="1367"/>
                </a:lnTo>
                <a:close/>
                <a:moveTo>
                  <a:pt x="1435" y="1269"/>
                </a:moveTo>
                <a:lnTo>
                  <a:pt x="1435" y="1269"/>
                </a:lnTo>
                <a:lnTo>
                  <a:pt x="1433" y="1269"/>
                </a:lnTo>
                <a:lnTo>
                  <a:pt x="1433" y="1269"/>
                </a:lnTo>
                <a:lnTo>
                  <a:pt x="1433" y="1269"/>
                </a:lnTo>
                <a:lnTo>
                  <a:pt x="1433" y="1269"/>
                </a:lnTo>
                <a:lnTo>
                  <a:pt x="1435" y="1269"/>
                </a:lnTo>
                <a:close/>
                <a:moveTo>
                  <a:pt x="1437" y="1266"/>
                </a:moveTo>
                <a:lnTo>
                  <a:pt x="1437" y="1266"/>
                </a:lnTo>
                <a:lnTo>
                  <a:pt x="1437" y="1269"/>
                </a:lnTo>
                <a:lnTo>
                  <a:pt x="1437" y="1269"/>
                </a:lnTo>
                <a:lnTo>
                  <a:pt x="1437" y="1269"/>
                </a:lnTo>
                <a:lnTo>
                  <a:pt x="1437" y="1269"/>
                </a:lnTo>
                <a:lnTo>
                  <a:pt x="1437" y="1266"/>
                </a:lnTo>
                <a:close/>
                <a:moveTo>
                  <a:pt x="1446" y="1260"/>
                </a:moveTo>
                <a:lnTo>
                  <a:pt x="1444" y="1260"/>
                </a:lnTo>
                <a:lnTo>
                  <a:pt x="1444" y="1260"/>
                </a:lnTo>
                <a:lnTo>
                  <a:pt x="1444" y="1262"/>
                </a:lnTo>
                <a:lnTo>
                  <a:pt x="1444" y="1262"/>
                </a:lnTo>
                <a:lnTo>
                  <a:pt x="1442" y="1262"/>
                </a:lnTo>
                <a:lnTo>
                  <a:pt x="1442" y="1262"/>
                </a:lnTo>
                <a:lnTo>
                  <a:pt x="1442" y="1264"/>
                </a:lnTo>
                <a:lnTo>
                  <a:pt x="1439" y="1266"/>
                </a:lnTo>
                <a:lnTo>
                  <a:pt x="1444" y="1262"/>
                </a:lnTo>
                <a:lnTo>
                  <a:pt x="1446" y="1260"/>
                </a:lnTo>
                <a:close/>
                <a:moveTo>
                  <a:pt x="1429" y="1271"/>
                </a:moveTo>
                <a:lnTo>
                  <a:pt x="1429" y="1271"/>
                </a:lnTo>
                <a:lnTo>
                  <a:pt x="1429" y="1271"/>
                </a:lnTo>
                <a:lnTo>
                  <a:pt x="1429" y="1271"/>
                </a:lnTo>
                <a:lnTo>
                  <a:pt x="1429" y="1269"/>
                </a:lnTo>
                <a:lnTo>
                  <a:pt x="1429" y="1269"/>
                </a:lnTo>
                <a:lnTo>
                  <a:pt x="1429" y="1271"/>
                </a:lnTo>
                <a:lnTo>
                  <a:pt x="1429" y="1271"/>
                </a:lnTo>
                <a:lnTo>
                  <a:pt x="1429" y="1271"/>
                </a:lnTo>
                <a:close/>
                <a:moveTo>
                  <a:pt x="1439" y="1266"/>
                </a:moveTo>
                <a:lnTo>
                  <a:pt x="1439" y="1266"/>
                </a:lnTo>
                <a:lnTo>
                  <a:pt x="1439" y="1266"/>
                </a:lnTo>
                <a:lnTo>
                  <a:pt x="1439" y="1266"/>
                </a:lnTo>
                <a:lnTo>
                  <a:pt x="1439" y="1266"/>
                </a:lnTo>
                <a:close/>
                <a:moveTo>
                  <a:pt x="1379" y="1191"/>
                </a:moveTo>
                <a:lnTo>
                  <a:pt x="1379" y="1193"/>
                </a:lnTo>
                <a:lnTo>
                  <a:pt x="1377" y="1193"/>
                </a:lnTo>
                <a:lnTo>
                  <a:pt x="1377" y="1193"/>
                </a:lnTo>
                <a:lnTo>
                  <a:pt x="1375" y="1193"/>
                </a:lnTo>
                <a:lnTo>
                  <a:pt x="1377" y="1193"/>
                </a:lnTo>
                <a:lnTo>
                  <a:pt x="1377" y="1193"/>
                </a:lnTo>
                <a:lnTo>
                  <a:pt x="1381" y="1191"/>
                </a:lnTo>
                <a:lnTo>
                  <a:pt x="1379" y="1191"/>
                </a:lnTo>
                <a:close/>
                <a:moveTo>
                  <a:pt x="1416" y="1241"/>
                </a:moveTo>
                <a:lnTo>
                  <a:pt x="1419" y="1243"/>
                </a:lnTo>
                <a:lnTo>
                  <a:pt x="1419" y="1243"/>
                </a:lnTo>
                <a:lnTo>
                  <a:pt x="1419" y="1243"/>
                </a:lnTo>
                <a:lnTo>
                  <a:pt x="1419" y="1243"/>
                </a:lnTo>
                <a:lnTo>
                  <a:pt x="1419" y="1241"/>
                </a:lnTo>
                <a:lnTo>
                  <a:pt x="1416" y="1241"/>
                </a:lnTo>
                <a:lnTo>
                  <a:pt x="1416" y="1241"/>
                </a:lnTo>
                <a:close/>
                <a:moveTo>
                  <a:pt x="1419" y="1241"/>
                </a:moveTo>
                <a:lnTo>
                  <a:pt x="1419" y="1241"/>
                </a:lnTo>
                <a:lnTo>
                  <a:pt x="1419" y="1239"/>
                </a:lnTo>
                <a:lnTo>
                  <a:pt x="1416" y="1239"/>
                </a:lnTo>
                <a:lnTo>
                  <a:pt x="1419" y="1241"/>
                </a:lnTo>
                <a:lnTo>
                  <a:pt x="1419" y="1241"/>
                </a:lnTo>
                <a:close/>
                <a:moveTo>
                  <a:pt x="1427" y="1271"/>
                </a:moveTo>
                <a:lnTo>
                  <a:pt x="1427" y="1271"/>
                </a:lnTo>
                <a:lnTo>
                  <a:pt x="1427" y="1269"/>
                </a:lnTo>
                <a:lnTo>
                  <a:pt x="1425" y="1271"/>
                </a:lnTo>
                <a:lnTo>
                  <a:pt x="1425" y="1271"/>
                </a:lnTo>
                <a:lnTo>
                  <a:pt x="1427" y="1271"/>
                </a:lnTo>
                <a:lnTo>
                  <a:pt x="1427" y="1271"/>
                </a:lnTo>
                <a:close/>
                <a:moveTo>
                  <a:pt x="1423" y="1271"/>
                </a:moveTo>
                <a:lnTo>
                  <a:pt x="1423" y="1271"/>
                </a:lnTo>
                <a:lnTo>
                  <a:pt x="1423" y="1271"/>
                </a:lnTo>
                <a:lnTo>
                  <a:pt x="1423" y="1271"/>
                </a:lnTo>
                <a:lnTo>
                  <a:pt x="1423" y="1273"/>
                </a:lnTo>
                <a:lnTo>
                  <a:pt x="1423" y="1273"/>
                </a:lnTo>
                <a:lnTo>
                  <a:pt x="1423" y="1271"/>
                </a:lnTo>
                <a:close/>
                <a:moveTo>
                  <a:pt x="1159" y="440"/>
                </a:moveTo>
                <a:lnTo>
                  <a:pt x="1159" y="438"/>
                </a:lnTo>
                <a:lnTo>
                  <a:pt x="1159" y="436"/>
                </a:lnTo>
                <a:lnTo>
                  <a:pt x="1159" y="436"/>
                </a:lnTo>
                <a:lnTo>
                  <a:pt x="1159" y="436"/>
                </a:lnTo>
                <a:lnTo>
                  <a:pt x="1157" y="434"/>
                </a:lnTo>
                <a:lnTo>
                  <a:pt x="1157" y="436"/>
                </a:lnTo>
                <a:lnTo>
                  <a:pt x="1155" y="436"/>
                </a:lnTo>
                <a:lnTo>
                  <a:pt x="1155" y="436"/>
                </a:lnTo>
                <a:lnTo>
                  <a:pt x="1155" y="436"/>
                </a:lnTo>
                <a:lnTo>
                  <a:pt x="1157" y="438"/>
                </a:lnTo>
                <a:lnTo>
                  <a:pt x="1157" y="438"/>
                </a:lnTo>
                <a:lnTo>
                  <a:pt x="1159" y="440"/>
                </a:lnTo>
                <a:close/>
                <a:moveTo>
                  <a:pt x="2565" y="673"/>
                </a:moveTo>
                <a:lnTo>
                  <a:pt x="2565" y="673"/>
                </a:lnTo>
                <a:lnTo>
                  <a:pt x="2565" y="673"/>
                </a:lnTo>
                <a:lnTo>
                  <a:pt x="2565" y="673"/>
                </a:lnTo>
                <a:lnTo>
                  <a:pt x="2567" y="671"/>
                </a:lnTo>
                <a:lnTo>
                  <a:pt x="2565" y="671"/>
                </a:lnTo>
                <a:lnTo>
                  <a:pt x="2565" y="671"/>
                </a:lnTo>
                <a:lnTo>
                  <a:pt x="2565" y="673"/>
                </a:lnTo>
                <a:close/>
                <a:moveTo>
                  <a:pt x="2525" y="702"/>
                </a:moveTo>
                <a:lnTo>
                  <a:pt x="2527" y="705"/>
                </a:lnTo>
                <a:lnTo>
                  <a:pt x="2527" y="705"/>
                </a:lnTo>
                <a:lnTo>
                  <a:pt x="2527" y="707"/>
                </a:lnTo>
                <a:lnTo>
                  <a:pt x="2525" y="711"/>
                </a:lnTo>
                <a:lnTo>
                  <a:pt x="2523" y="711"/>
                </a:lnTo>
                <a:lnTo>
                  <a:pt x="2523" y="711"/>
                </a:lnTo>
                <a:lnTo>
                  <a:pt x="2525" y="713"/>
                </a:lnTo>
                <a:lnTo>
                  <a:pt x="2523" y="715"/>
                </a:lnTo>
                <a:lnTo>
                  <a:pt x="2521" y="715"/>
                </a:lnTo>
                <a:lnTo>
                  <a:pt x="2519" y="715"/>
                </a:lnTo>
                <a:lnTo>
                  <a:pt x="2519" y="715"/>
                </a:lnTo>
                <a:lnTo>
                  <a:pt x="2521" y="715"/>
                </a:lnTo>
                <a:lnTo>
                  <a:pt x="2521" y="715"/>
                </a:lnTo>
                <a:lnTo>
                  <a:pt x="2521" y="717"/>
                </a:lnTo>
                <a:lnTo>
                  <a:pt x="2523" y="719"/>
                </a:lnTo>
                <a:lnTo>
                  <a:pt x="2525" y="719"/>
                </a:lnTo>
                <a:lnTo>
                  <a:pt x="2525" y="719"/>
                </a:lnTo>
                <a:lnTo>
                  <a:pt x="2527" y="719"/>
                </a:lnTo>
                <a:lnTo>
                  <a:pt x="2531" y="715"/>
                </a:lnTo>
                <a:lnTo>
                  <a:pt x="2533" y="715"/>
                </a:lnTo>
                <a:lnTo>
                  <a:pt x="2531" y="717"/>
                </a:lnTo>
                <a:lnTo>
                  <a:pt x="2531" y="717"/>
                </a:lnTo>
                <a:lnTo>
                  <a:pt x="2531" y="719"/>
                </a:lnTo>
                <a:lnTo>
                  <a:pt x="2529" y="719"/>
                </a:lnTo>
                <a:lnTo>
                  <a:pt x="2529" y="721"/>
                </a:lnTo>
                <a:lnTo>
                  <a:pt x="2529" y="723"/>
                </a:lnTo>
                <a:lnTo>
                  <a:pt x="2527" y="726"/>
                </a:lnTo>
                <a:lnTo>
                  <a:pt x="2527" y="728"/>
                </a:lnTo>
                <a:lnTo>
                  <a:pt x="2527" y="730"/>
                </a:lnTo>
                <a:lnTo>
                  <a:pt x="2527" y="734"/>
                </a:lnTo>
                <a:lnTo>
                  <a:pt x="2527" y="734"/>
                </a:lnTo>
                <a:lnTo>
                  <a:pt x="2527" y="734"/>
                </a:lnTo>
                <a:lnTo>
                  <a:pt x="2527" y="734"/>
                </a:lnTo>
                <a:lnTo>
                  <a:pt x="2527" y="734"/>
                </a:lnTo>
                <a:lnTo>
                  <a:pt x="2527" y="736"/>
                </a:lnTo>
                <a:lnTo>
                  <a:pt x="2525" y="736"/>
                </a:lnTo>
                <a:lnTo>
                  <a:pt x="2525" y="738"/>
                </a:lnTo>
                <a:lnTo>
                  <a:pt x="2525" y="742"/>
                </a:lnTo>
                <a:lnTo>
                  <a:pt x="2525" y="742"/>
                </a:lnTo>
                <a:lnTo>
                  <a:pt x="2525" y="742"/>
                </a:lnTo>
                <a:lnTo>
                  <a:pt x="2525" y="744"/>
                </a:lnTo>
                <a:lnTo>
                  <a:pt x="2527" y="744"/>
                </a:lnTo>
                <a:lnTo>
                  <a:pt x="2527" y="744"/>
                </a:lnTo>
                <a:lnTo>
                  <a:pt x="2527" y="742"/>
                </a:lnTo>
                <a:lnTo>
                  <a:pt x="2527" y="742"/>
                </a:lnTo>
                <a:lnTo>
                  <a:pt x="2529" y="734"/>
                </a:lnTo>
                <a:lnTo>
                  <a:pt x="2529" y="734"/>
                </a:lnTo>
                <a:lnTo>
                  <a:pt x="2529" y="732"/>
                </a:lnTo>
                <a:lnTo>
                  <a:pt x="2529" y="730"/>
                </a:lnTo>
                <a:lnTo>
                  <a:pt x="2529" y="730"/>
                </a:lnTo>
                <a:lnTo>
                  <a:pt x="2529" y="730"/>
                </a:lnTo>
                <a:lnTo>
                  <a:pt x="2531" y="728"/>
                </a:lnTo>
                <a:lnTo>
                  <a:pt x="2533" y="726"/>
                </a:lnTo>
                <a:lnTo>
                  <a:pt x="2535" y="726"/>
                </a:lnTo>
                <a:lnTo>
                  <a:pt x="2533" y="728"/>
                </a:lnTo>
                <a:lnTo>
                  <a:pt x="2531" y="730"/>
                </a:lnTo>
                <a:lnTo>
                  <a:pt x="2531" y="730"/>
                </a:lnTo>
                <a:lnTo>
                  <a:pt x="2531" y="732"/>
                </a:lnTo>
                <a:lnTo>
                  <a:pt x="2531" y="732"/>
                </a:lnTo>
                <a:lnTo>
                  <a:pt x="2531" y="732"/>
                </a:lnTo>
                <a:lnTo>
                  <a:pt x="2533" y="732"/>
                </a:lnTo>
                <a:lnTo>
                  <a:pt x="2533" y="732"/>
                </a:lnTo>
                <a:lnTo>
                  <a:pt x="2533" y="732"/>
                </a:lnTo>
                <a:lnTo>
                  <a:pt x="2533" y="730"/>
                </a:lnTo>
                <a:lnTo>
                  <a:pt x="2535" y="730"/>
                </a:lnTo>
                <a:lnTo>
                  <a:pt x="2535" y="730"/>
                </a:lnTo>
                <a:lnTo>
                  <a:pt x="2537" y="728"/>
                </a:lnTo>
                <a:lnTo>
                  <a:pt x="2537" y="728"/>
                </a:lnTo>
                <a:lnTo>
                  <a:pt x="2537" y="728"/>
                </a:lnTo>
                <a:lnTo>
                  <a:pt x="2537" y="728"/>
                </a:lnTo>
                <a:lnTo>
                  <a:pt x="2537" y="730"/>
                </a:lnTo>
                <a:lnTo>
                  <a:pt x="2540" y="730"/>
                </a:lnTo>
                <a:lnTo>
                  <a:pt x="2542" y="732"/>
                </a:lnTo>
                <a:lnTo>
                  <a:pt x="2537" y="732"/>
                </a:lnTo>
                <a:lnTo>
                  <a:pt x="2537" y="732"/>
                </a:lnTo>
                <a:lnTo>
                  <a:pt x="2537" y="732"/>
                </a:lnTo>
                <a:lnTo>
                  <a:pt x="2537" y="734"/>
                </a:lnTo>
                <a:lnTo>
                  <a:pt x="2537" y="736"/>
                </a:lnTo>
                <a:lnTo>
                  <a:pt x="2540" y="738"/>
                </a:lnTo>
                <a:lnTo>
                  <a:pt x="2540" y="738"/>
                </a:lnTo>
                <a:lnTo>
                  <a:pt x="2540" y="740"/>
                </a:lnTo>
                <a:lnTo>
                  <a:pt x="2540" y="742"/>
                </a:lnTo>
                <a:lnTo>
                  <a:pt x="2537" y="742"/>
                </a:lnTo>
                <a:lnTo>
                  <a:pt x="2535" y="747"/>
                </a:lnTo>
                <a:lnTo>
                  <a:pt x="2535" y="751"/>
                </a:lnTo>
                <a:lnTo>
                  <a:pt x="2533" y="751"/>
                </a:lnTo>
                <a:lnTo>
                  <a:pt x="2533" y="751"/>
                </a:lnTo>
                <a:lnTo>
                  <a:pt x="2533" y="753"/>
                </a:lnTo>
                <a:lnTo>
                  <a:pt x="2533" y="753"/>
                </a:lnTo>
                <a:lnTo>
                  <a:pt x="2535" y="755"/>
                </a:lnTo>
                <a:lnTo>
                  <a:pt x="2537" y="757"/>
                </a:lnTo>
                <a:lnTo>
                  <a:pt x="2537" y="755"/>
                </a:lnTo>
                <a:lnTo>
                  <a:pt x="2537" y="753"/>
                </a:lnTo>
                <a:lnTo>
                  <a:pt x="2537" y="753"/>
                </a:lnTo>
                <a:lnTo>
                  <a:pt x="2540" y="755"/>
                </a:lnTo>
                <a:lnTo>
                  <a:pt x="2542" y="755"/>
                </a:lnTo>
                <a:lnTo>
                  <a:pt x="2544" y="755"/>
                </a:lnTo>
                <a:lnTo>
                  <a:pt x="2546" y="753"/>
                </a:lnTo>
                <a:lnTo>
                  <a:pt x="2546" y="753"/>
                </a:lnTo>
                <a:lnTo>
                  <a:pt x="2546" y="753"/>
                </a:lnTo>
                <a:lnTo>
                  <a:pt x="2548" y="755"/>
                </a:lnTo>
                <a:lnTo>
                  <a:pt x="2548" y="755"/>
                </a:lnTo>
                <a:lnTo>
                  <a:pt x="2548" y="755"/>
                </a:lnTo>
                <a:lnTo>
                  <a:pt x="2550" y="755"/>
                </a:lnTo>
                <a:lnTo>
                  <a:pt x="2552" y="755"/>
                </a:lnTo>
                <a:lnTo>
                  <a:pt x="2552" y="753"/>
                </a:lnTo>
                <a:lnTo>
                  <a:pt x="2552" y="753"/>
                </a:lnTo>
                <a:lnTo>
                  <a:pt x="2554" y="753"/>
                </a:lnTo>
                <a:lnTo>
                  <a:pt x="2554" y="753"/>
                </a:lnTo>
                <a:lnTo>
                  <a:pt x="2556" y="751"/>
                </a:lnTo>
                <a:lnTo>
                  <a:pt x="2558" y="751"/>
                </a:lnTo>
                <a:lnTo>
                  <a:pt x="2563" y="751"/>
                </a:lnTo>
                <a:lnTo>
                  <a:pt x="2565" y="751"/>
                </a:lnTo>
                <a:lnTo>
                  <a:pt x="2560" y="753"/>
                </a:lnTo>
                <a:lnTo>
                  <a:pt x="2558" y="755"/>
                </a:lnTo>
                <a:lnTo>
                  <a:pt x="2556" y="759"/>
                </a:lnTo>
                <a:lnTo>
                  <a:pt x="2556" y="761"/>
                </a:lnTo>
                <a:lnTo>
                  <a:pt x="2558" y="763"/>
                </a:lnTo>
                <a:lnTo>
                  <a:pt x="2560" y="765"/>
                </a:lnTo>
                <a:lnTo>
                  <a:pt x="2563" y="767"/>
                </a:lnTo>
                <a:lnTo>
                  <a:pt x="2563" y="767"/>
                </a:lnTo>
                <a:lnTo>
                  <a:pt x="2563" y="767"/>
                </a:lnTo>
                <a:lnTo>
                  <a:pt x="2565" y="767"/>
                </a:lnTo>
                <a:lnTo>
                  <a:pt x="2567" y="767"/>
                </a:lnTo>
                <a:lnTo>
                  <a:pt x="2567" y="767"/>
                </a:lnTo>
                <a:lnTo>
                  <a:pt x="2567" y="770"/>
                </a:lnTo>
                <a:lnTo>
                  <a:pt x="2565" y="772"/>
                </a:lnTo>
                <a:lnTo>
                  <a:pt x="2565" y="772"/>
                </a:lnTo>
                <a:lnTo>
                  <a:pt x="2563" y="774"/>
                </a:lnTo>
                <a:lnTo>
                  <a:pt x="2565" y="774"/>
                </a:lnTo>
                <a:lnTo>
                  <a:pt x="2565" y="776"/>
                </a:lnTo>
                <a:lnTo>
                  <a:pt x="2565" y="776"/>
                </a:lnTo>
                <a:lnTo>
                  <a:pt x="2565" y="776"/>
                </a:lnTo>
                <a:lnTo>
                  <a:pt x="2563" y="778"/>
                </a:lnTo>
                <a:lnTo>
                  <a:pt x="2563" y="780"/>
                </a:lnTo>
                <a:lnTo>
                  <a:pt x="2565" y="782"/>
                </a:lnTo>
                <a:lnTo>
                  <a:pt x="2565" y="782"/>
                </a:lnTo>
                <a:lnTo>
                  <a:pt x="2567" y="782"/>
                </a:lnTo>
                <a:lnTo>
                  <a:pt x="2567" y="782"/>
                </a:lnTo>
                <a:lnTo>
                  <a:pt x="2569" y="784"/>
                </a:lnTo>
                <a:lnTo>
                  <a:pt x="2567" y="784"/>
                </a:lnTo>
                <a:lnTo>
                  <a:pt x="2565" y="784"/>
                </a:lnTo>
                <a:lnTo>
                  <a:pt x="2563" y="782"/>
                </a:lnTo>
                <a:lnTo>
                  <a:pt x="2563" y="782"/>
                </a:lnTo>
                <a:lnTo>
                  <a:pt x="2563" y="784"/>
                </a:lnTo>
                <a:lnTo>
                  <a:pt x="2560" y="782"/>
                </a:lnTo>
                <a:lnTo>
                  <a:pt x="2558" y="782"/>
                </a:lnTo>
                <a:lnTo>
                  <a:pt x="2556" y="784"/>
                </a:lnTo>
                <a:lnTo>
                  <a:pt x="2554" y="784"/>
                </a:lnTo>
                <a:lnTo>
                  <a:pt x="2554" y="784"/>
                </a:lnTo>
                <a:lnTo>
                  <a:pt x="2552" y="784"/>
                </a:lnTo>
                <a:lnTo>
                  <a:pt x="2548" y="786"/>
                </a:lnTo>
                <a:lnTo>
                  <a:pt x="2546" y="786"/>
                </a:lnTo>
                <a:lnTo>
                  <a:pt x="2546" y="788"/>
                </a:lnTo>
                <a:lnTo>
                  <a:pt x="2544" y="788"/>
                </a:lnTo>
                <a:lnTo>
                  <a:pt x="2544" y="788"/>
                </a:lnTo>
                <a:lnTo>
                  <a:pt x="2542" y="791"/>
                </a:lnTo>
                <a:lnTo>
                  <a:pt x="2540" y="793"/>
                </a:lnTo>
                <a:lnTo>
                  <a:pt x="2540" y="793"/>
                </a:lnTo>
                <a:lnTo>
                  <a:pt x="2540" y="793"/>
                </a:lnTo>
                <a:lnTo>
                  <a:pt x="2542" y="793"/>
                </a:lnTo>
                <a:lnTo>
                  <a:pt x="2544" y="793"/>
                </a:lnTo>
                <a:lnTo>
                  <a:pt x="2544" y="793"/>
                </a:lnTo>
                <a:lnTo>
                  <a:pt x="2546" y="791"/>
                </a:lnTo>
                <a:lnTo>
                  <a:pt x="2548" y="791"/>
                </a:lnTo>
                <a:lnTo>
                  <a:pt x="2548" y="793"/>
                </a:lnTo>
                <a:lnTo>
                  <a:pt x="2548" y="793"/>
                </a:lnTo>
                <a:lnTo>
                  <a:pt x="2548" y="795"/>
                </a:lnTo>
                <a:lnTo>
                  <a:pt x="2550" y="795"/>
                </a:lnTo>
                <a:lnTo>
                  <a:pt x="2548" y="797"/>
                </a:lnTo>
                <a:lnTo>
                  <a:pt x="2548" y="797"/>
                </a:lnTo>
                <a:lnTo>
                  <a:pt x="2550" y="799"/>
                </a:lnTo>
                <a:lnTo>
                  <a:pt x="2550" y="799"/>
                </a:lnTo>
                <a:lnTo>
                  <a:pt x="2550" y="799"/>
                </a:lnTo>
                <a:lnTo>
                  <a:pt x="2548" y="801"/>
                </a:lnTo>
                <a:lnTo>
                  <a:pt x="2548" y="803"/>
                </a:lnTo>
                <a:lnTo>
                  <a:pt x="2546" y="803"/>
                </a:lnTo>
                <a:lnTo>
                  <a:pt x="2544" y="805"/>
                </a:lnTo>
                <a:lnTo>
                  <a:pt x="2542" y="805"/>
                </a:lnTo>
                <a:lnTo>
                  <a:pt x="2537" y="807"/>
                </a:lnTo>
                <a:lnTo>
                  <a:pt x="2533" y="809"/>
                </a:lnTo>
                <a:lnTo>
                  <a:pt x="2533" y="809"/>
                </a:lnTo>
                <a:lnTo>
                  <a:pt x="2531" y="811"/>
                </a:lnTo>
                <a:lnTo>
                  <a:pt x="2533" y="811"/>
                </a:lnTo>
                <a:lnTo>
                  <a:pt x="2533" y="814"/>
                </a:lnTo>
                <a:lnTo>
                  <a:pt x="2533" y="814"/>
                </a:lnTo>
                <a:lnTo>
                  <a:pt x="2533" y="814"/>
                </a:lnTo>
                <a:lnTo>
                  <a:pt x="2537" y="816"/>
                </a:lnTo>
                <a:lnTo>
                  <a:pt x="2540" y="816"/>
                </a:lnTo>
                <a:lnTo>
                  <a:pt x="2542" y="814"/>
                </a:lnTo>
                <a:lnTo>
                  <a:pt x="2542" y="814"/>
                </a:lnTo>
                <a:lnTo>
                  <a:pt x="2544" y="814"/>
                </a:lnTo>
                <a:lnTo>
                  <a:pt x="2546" y="816"/>
                </a:lnTo>
                <a:lnTo>
                  <a:pt x="2546" y="816"/>
                </a:lnTo>
                <a:lnTo>
                  <a:pt x="2548" y="816"/>
                </a:lnTo>
                <a:lnTo>
                  <a:pt x="2548" y="816"/>
                </a:lnTo>
                <a:lnTo>
                  <a:pt x="2546" y="818"/>
                </a:lnTo>
                <a:lnTo>
                  <a:pt x="2548" y="818"/>
                </a:lnTo>
                <a:lnTo>
                  <a:pt x="2550" y="818"/>
                </a:lnTo>
                <a:lnTo>
                  <a:pt x="2550" y="816"/>
                </a:lnTo>
                <a:lnTo>
                  <a:pt x="2552" y="816"/>
                </a:lnTo>
                <a:lnTo>
                  <a:pt x="2554" y="818"/>
                </a:lnTo>
                <a:lnTo>
                  <a:pt x="2556" y="820"/>
                </a:lnTo>
                <a:lnTo>
                  <a:pt x="2560" y="820"/>
                </a:lnTo>
                <a:lnTo>
                  <a:pt x="2560" y="820"/>
                </a:lnTo>
                <a:lnTo>
                  <a:pt x="2563" y="818"/>
                </a:lnTo>
                <a:lnTo>
                  <a:pt x="2565" y="818"/>
                </a:lnTo>
                <a:lnTo>
                  <a:pt x="2569" y="818"/>
                </a:lnTo>
                <a:lnTo>
                  <a:pt x="2569" y="816"/>
                </a:lnTo>
                <a:lnTo>
                  <a:pt x="2571" y="816"/>
                </a:lnTo>
                <a:lnTo>
                  <a:pt x="2573" y="814"/>
                </a:lnTo>
                <a:lnTo>
                  <a:pt x="2571" y="816"/>
                </a:lnTo>
                <a:lnTo>
                  <a:pt x="2569" y="818"/>
                </a:lnTo>
                <a:lnTo>
                  <a:pt x="2567" y="820"/>
                </a:lnTo>
                <a:lnTo>
                  <a:pt x="2567" y="820"/>
                </a:lnTo>
                <a:lnTo>
                  <a:pt x="2565" y="824"/>
                </a:lnTo>
                <a:lnTo>
                  <a:pt x="2563" y="824"/>
                </a:lnTo>
                <a:lnTo>
                  <a:pt x="2560" y="824"/>
                </a:lnTo>
                <a:lnTo>
                  <a:pt x="2558" y="824"/>
                </a:lnTo>
                <a:lnTo>
                  <a:pt x="2556" y="824"/>
                </a:lnTo>
                <a:lnTo>
                  <a:pt x="2552" y="824"/>
                </a:lnTo>
                <a:lnTo>
                  <a:pt x="2548" y="824"/>
                </a:lnTo>
                <a:lnTo>
                  <a:pt x="2548" y="824"/>
                </a:lnTo>
                <a:lnTo>
                  <a:pt x="2546" y="828"/>
                </a:lnTo>
                <a:lnTo>
                  <a:pt x="2542" y="828"/>
                </a:lnTo>
                <a:lnTo>
                  <a:pt x="2542" y="830"/>
                </a:lnTo>
                <a:lnTo>
                  <a:pt x="2542" y="830"/>
                </a:lnTo>
                <a:lnTo>
                  <a:pt x="2542" y="832"/>
                </a:lnTo>
                <a:lnTo>
                  <a:pt x="2537" y="837"/>
                </a:lnTo>
                <a:lnTo>
                  <a:pt x="2537" y="837"/>
                </a:lnTo>
                <a:lnTo>
                  <a:pt x="2535" y="837"/>
                </a:lnTo>
                <a:lnTo>
                  <a:pt x="2535" y="837"/>
                </a:lnTo>
                <a:lnTo>
                  <a:pt x="2535" y="839"/>
                </a:lnTo>
                <a:lnTo>
                  <a:pt x="2533" y="841"/>
                </a:lnTo>
                <a:lnTo>
                  <a:pt x="2531" y="843"/>
                </a:lnTo>
                <a:lnTo>
                  <a:pt x="2527" y="843"/>
                </a:lnTo>
                <a:lnTo>
                  <a:pt x="2525" y="845"/>
                </a:lnTo>
                <a:lnTo>
                  <a:pt x="2525" y="845"/>
                </a:lnTo>
                <a:lnTo>
                  <a:pt x="2527" y="845"/>
                </a:lnTo>
                <a:lnTo>
                  <a:pt x="2527" y="845"/>
                </a:lnTo>
                <a:lnTo>
                  <a:pt x="2529" y="845"/>
                </a:lnTo>
                <a:lnTo>
                  <a:pt x="2531" y="845"/>
                </a:lnTo>
                <a:lnTo>
                  <a:pt x="2531" y="847"/>
                </a:lnTo>
                <a:lnTo>
                  <a:pt x="2533" y="847"/>
                </a:lnTo>
                <a:lnTo>
                  <a:pt x="2535" y="845"/>
                </a:lnTo>
                <a:lnTo>
                  <a:pt x="2535" y="843"/>
                </a:lnTo>
                <a:lnTo>
                  <a:pt x="2537" y="843"/>
                </a:lnTo>
                <a:lnTo>
                  <a:pt x="2540" y="841"/>
                </a:lnTo>
                <a:lnTo>
                  <a:pt x="2542" y="841"/>
                </a:lnTo>
                <a:lnTo>
                  <a:pt x="2544" y="841"/>
                </a:lnTo>
                <a:lnTo>
                  <a:pt x="2546" y="841"/>
                </a:lnTo>
                <a:lnTo>
                  <a:pt x="2546" y="839"/>
                </a:lnTo>
                <a:lnTo>
                  <a:pt x="2548" y="839"/>
                </a:lnTo>
                <a:lnTo>
                  <a:pt x="2548" y="839"/>
                </a:lnTo>
                <a:lnTo>
                  <a:pt x="2548" y="841"/>
                </a:lnTo>
                <a:lnTo>
                  <a:pt x="2552" y="841"/>
                </a:lnTo>
                <a:lnTo>
                  <a:pt x="2552" y="843"/>
                </a:lnTo>
                <a:lnTo>
                  <a:pt x="2554" y="843"/>
                </a:lnTo>
                <a:lnTo>
                  <a:pt x="2556" y="841"/>
                </a:lnTo>
                <a:lnTo>
                  <a:pt x="2556" y="839"/>
                </a:lnTo>
                <a:lnTo>
                  <a:pt x="2556" y="837"/>
                </a:lnTo>
                <a:lnTo>
                  <a:pt x="2558" y="835"/>
                </a:lnTo>
                <a:lnTo>
                  <a:pt x="2565" y="832"/>
                </a:lnTo>
                <a:lnTo>
                  <a:pt x="2565" y="832"/>
                </a:lnTo>
                <a:lnTo>
                  <a:pt x="2567" y="835"/>
                </a:lnTo>
                <a:lnTo>
                  <a:pt x="2569" y="835"/>
                </a:lnTo>
                <a:lnTo>
                  <a:pt x="2571" y="835"/>
                </a:lnTo>
                <a:lnTo>
                  <a:pt x="2573" y="835"/>
                </a:lnTo>
                <a:lnTo>
                  <a:pt x="2573" y="835"/>
                </a:lnTo>
                <a:lnTo>
                  <a:pt x="2573" y="835"/>
                </a:lnTo>
                <a:lnTo>
                  <a:pt x="2577" y="835"/>
                </a:lnTo>
                <a:lnTo>
                  <a:pt x="2579" y="835"/>
                </a:lnTo>
                <a:lnTo>
                  <a:pt x="2579" y="835"/>
                </a:lnTo>
                <a:lnTo>
                  <a:pt x="2579" y="835"/>
                </a:lnTo>
                <a:lnTo>
                  <a:pt x="2577" y="832"/>
                </a:lnTo>
                <a:lnTo>
                  <a:pt x="2581" y="832"/>
                </a:lnTo>
                <a:lnTo>
                  <a:pt x="2584" y="832"/>
                </a:lnTo>
                <a:lnTo>
                  <a:pt x="2584" y="832"/>
                </a:lnTo>
                <a:lnTo>
                  <a:pt x="2586" y="832"/>
                </a:lnTo>
                <a:lnTo>
                  <a:pt x="2588" y="830"/>
                </a:lnTo>
                <a:lnTo>
                  <a:pt x="2588" y="830"/>
                </a:lnTo>
                <a:lnTo>
                  <a:pt x="2590" y="830"/>
                </a:lnTo>
                <a:lnTo>
                  <a:pt x="2592" y="830"/>
                </a:lnTo>
                <a:lnTo>
                  <a:pt x="2594" y="832"/>
                </a:lnTo>
                <a:lnTo>
                  <a:pt x="2596" y="832"/>
                </a:lnTo>
                <a:lnTo>
                  <a:pt x="2596" y="832"/>
                </a:lnTo>
                <a:lnTo>
                  <a:pt x="2600" y="832"/>
                </a:lnTo>
                <a:lnTo>
                  <a:pt x="2604" y="832"/>
                </a:lnTo>
                <a:lnTo>
                  <a:pt x="2611" y="832"/>
                </a:lnTo>
                <a:lnTo>
                  <a:pt x="2613" y="832"/>
                </a:lnTo>
                <a:lnTo>
                  <a:pt x="2613" y="832"/>
                </a:lnTo>
                <a:lnTo>
                  <a:pt x="2615" y="830"/>
                </a:lnTo>
                <a:lnTo>
                  <a:pt x="2617" y="830"/>
                </a:lnTo>
                <a:lnTo>
                  <a:pt x="2619" y="828"/>
                </a:lnTo>
                <a:lnTo>
                  <a:pt x="2621" y="830"/>
                </a:lnTo>
                <a:lnTo>
                  <a:pt x="2621" y="828"/>
                </a:lnTo>
                <a:lnTo>
                  <a:pt x="2623" y="826"/>
                </a:lnTo>
                <a:lnTo>
                  <a:pt x="2628" y="824"/>
                </a:lnTo>
                <a:lnTo>
                  <a:pt x="2628" y="824"/>
                </a:lnTo>
                <a:lnTo>
                  <a:pt x="2628" y="822"/>
                </a:lnTo>
                <a:lnTo>
                  <a:pt x="2628" y="822"/>
                </a:lnTo>
                <a:lnTo>
                  <a:pt x="2628" y="820"/>
                </a:lnTo>
                <a:lnTo>
                  <a:pt x="2625" y="820"/>
                </a:lnTo>
                <a:lnTo>
                  <a:pt x="2623" y="822"/>
                </a:lnTo>
                <a:lnTo>
                  <a:pt x="2621" y="822"/>
                </a:lnTo>
                <a:lnTo>
                  <a:pt x="2617" y="820"/>
                </a:lnTo>
                <a:lnTo>
                  <a:pt x="2617" y="820"/>
                </a:lnTo>
                <a:lnTo>
                  <a:pt x="2617" y="820"/>
                </a:lnTo>
                <a:lnTo>
                  <a:pt x="2615" y="818"/>
                </a:lnTo>
                <a:lnTo>
                  <a:pt x="2613" y="820"/>
                </a:lnTo>
                <a:lnTo>
                  <a:pt x="2615" y="818"/>
                </a:lnTo>
                <a:lnTo>
                  <a:pt x="2617" y="818"/>
                </a:lnTo>
                <a:lnTo>
                  <a:pt x="2617" y="818"/>
                </a:lnTo>
                <a:lnTo>
                  <a:pt x="2619" y="818"/>
                </a:lnTo>
                <a:lnTo>
                  <a:pt x="2621" y="818"/>
                </a:lnTo>
                <a:lnTo>
                  <a:pt x="2621" y="816"/>
                </a:lnTo>
                <a:lnTo>
                  <a:pt x="2621" y="816"/>
                </a:lnTo>
                <a:lnTo>
                  <a:pt x="2619" y="814"/>
                </a:lnTo>
                <a:lnTo>
                  <a:pt x="2621" y="814"/>
                </a:lnTo>
                <a:lnTo>
                  <a:pt x="2623" y="814"/>
                </a:lnTo>
                <a:lnTo>
                  <a:pt x="2625" y="814"/>
                </a:lnTo>
                <a:lnTo>
                  <a:pt x="2625" y="811"/>
                </a:lnTo>
                <a:lnTo>
                  <a:pt x="2625" y="811"/>
                </a:lnTo>
                <a:lnTo>
                  <a:pt x="2625" y="809"/>
                </a:lnTo>
                <a:lnTo>
                  <a:pt x="2625" y="809"/>
                </a:lnTo>
                <a:lnTo>
                  <a:pt x="2625" y="809"/>
                </a:lnTo>
                <a:lnTo>
                  <a:pt x="2628" y="809"/>
                </a:lnTo>
                <a:lnTo>
                  <a:pt x="2628" y="809"/>
                </a:lnTo>
                <a:lnTo>
                  <a:pt x="2630" y="807"/>
                </a:lnTo>
                <a:lnTo>
                  <a:pt x="2632" y="807"/>
                </a:lnTo>
                <a:lnTo>
                  <a:pt x="2632" y="805"/>
                </a:lnTo>
                <a:lnTo>
                  <a:pt x="2632" y="803"/>
                </a:lnTo>
                <a:lnTo>
                  <a:pt x="2632" y="801"/>
                </a:lnTo>
                <a:lnTo>
                  <a:pt x="2634" y="799"/>
                </a:lnTo>
                <a:lnTo>
                  <a:pt x="2634" y="797"/>
                </a:lnTo>
                <a:lnTo>
                  <a:pt x="2632" y="797"/>
                </a:lnTo>
                <a:lnTo>
                  <a:pt x="2632" y="795"/>
                </a:lnTo>
                <a:lnTo>
                  <a:pt x="2628" y="793"/>
                </a:lnTo>
                <a:lnTo>
                  <a:pt x="2625" y="791"/>
                </a:lnTo>
                <a:lnTo>
                  <a:pt x="2623" y="791"/>
                </a:lnTo>
                <a:lnTo>
                  <a:pt x="2621" y="791"/>
                </a:lnTo>
                <a:lnTo>
                  <a:pt x="2619" y="791"/>
                </a:lnTo>
                <a:lnTo>
                  <a:pt x="2617" y="791"/>
                </a:lnTo>
                <a:lnTo>
                  <a:pt x="2615" y="791"/>
                </a:lnTo>
                <a:lnTo>
                  <a:pt x="2615" y="791"/>
                </a:lnTo>
                <a:lnTo>
                  <a:pt x="2615" y="793"/>
                </a:lnTo>
                <a:lnTo>
                  <a:pt x="2613" y="793"/>
                </a:lnTo>
                <a:lnTo>
                  <a:pt x="2613" y="793"/>
                </a:lnTo>
                <a:lnTo>
                  <a:pt x="2611" y="793"/>
                </a:lnTo>
                <a:lnTo>
                  <a:pt x="2609" y="791"/>
                </a:lnTo>
                <a:lnTo>
                  <a:pt x="2609" y="791"/>
                </a:lnTo>
                <a:lnTo>
                  <a:pt x="2611" y="788"/>
                </a:lnTo>
                <a:lnTo>
                  <a:pt x="2613" y="788"/>
                </a:lnTo>
                <a:lnTo>
                  <a:pt x="2613" y="786"/>
                </a:lnTo>
                <a:lnTo>
                  <a:pt x="2611" y="782"/>
                </a:lnTo>
                <a:lnTo>
                  <a:pt x="2609" y="780"/>
                </a:lnTo>
                <a:lnTo>
                  <a:pt x="2604" y="776"/>
                </a:lnTo>
                <a:lnTo>
                  <a:pt x="2600" y="776"/>
                </a:lnTo>
                <a:lnTo>
                  <a:pt x="2598" y="776"/>
                </a:lnTo>
                <a:lnTo>
                  <a:pt x="2600" y="776"/>
                </a:lnTo>
                <a:lnTo>
                  <a:pt x="2600" y="776"/>
                </a:lnTo>
                <a:lnTo>
                  <a:pt x="2604" y="776"/>
                </a:lnTo>
                <a:lnTo>
                  <a:pt x="2604" y="776"/>
                </a:lnTo>
                <a:lnTo>
                  <a:pt x="2607" y="778"/>
                </a:lnTo>
                <a:lnTo>
                  <a:pt x="2607" y="778"/>
                </a:lnTo>
                <a:lnTo>
                  <a:pt x="2609" y="778"/>
                </a:lnTo>
                <a:lnTo>
                  <a:pt x="2609" y="778"/>
                </a:lnTo>
                <a:lnTo>
                  <a:pt x="2609" y="778"/>
                </a:lnTo>
                <a:lnTo>
                  <a:pt x="2609" y="776"/>
                </a:lnTo>
                <a:lnTo>
                  <a:pt x="2607" y="772"/>
                </a:lnTo>
                <a:lnTo>
                  <a:pt x="2604" y="772"/>
                </a:lnTo>
                <a:lnTo>
                  <a:pt x="2604" y="770"/>
                </a:lnTo>
                <a:lnTo>
                  <a:pt x="2604" y="767"/>
                </a:lnTo>
                <a:lnTo>
                  <a:pt x="2607" y="767"/>
                </a:lnTo>
                <a:lnTo>
                  <a:pt x="2604" y="765"/>
                </a:lnTo>
                <a:lnTo>
                  <a:pt x="2602" y="765"/>
                </a:lnTo>
                <a:lnTo>
                  <a:pt x="2600" y="763"/>
                </a:lnTo>
                <a:lnTo>
                  <a:pt x="2598" y="759"/>
                </a:lnTo>
                <a:lnTo>
                  <a:pt x="2596" y="759"/>
                </a:lnTo>
                <a:lnTo>
                  <a:pt x="2592" y="757"/>
                </a:lnTo>
                <a:lnTo>
                  <a:pt x="2590" y="757"/>
                </a:lnTo>
                <a:lnTo>
                  <a:pt x="2590" y="755"/>
                </a:lnTo>
                <a:lnTo>
                  <a:pt x="2588" y="751"/>
                </a:lnTo>
                <a:lnTo>
                  <a:pt x="2586" y="744"/>
                </a:lnTo>
                <a:lnTo>
                  <a:pt x="2584" y="740"/>
                </a:lnTo>
                <a:lnTo>
                  <a:pt x="2584" y="738"/>
                </a:lnTo>
                <a:lnTo>
                  <a:pt x="2584" y="738"/>
                </a:lnTo>
                <a:lnTo>
                  <a:pt x="2581" y="736"/>
                </a:lnTo>
                <a:lnTo>
                  <a:pt x="2579" y="734"/>
                </a:lnTo>
                <a:lnTo>
                  <a:pt x="2577" y="732"/>
                </a:lnTo>
                <a:lnTo>
                  <a:pt x="2571" y="730"/>
                </a:lnTo>
                <a:lnTo>
                  <a:pt x="2567" y="730"/>
                </a:lnTo>
                <a:lnTo>
                  <a:pt x="2565" y="732"/>
                </a:lnTo>
                <a:lnTo>
                  <a:pt x="2563" y="732"/>
                </a:lnTo>
                <a:lnTo>
                  <a:pt x="2556" y="730"/>
                </a:lnTo>
                <a:lnTo>
                  <a:pt x="2554" y="730"/>
                </a:lnTo>
                <a:lnTo>
                  <a:pt x="2552" y="728"/>
                </a:lnTo>
                <a:lnTo>
                  <a:pt x="2554" y="730"/>
                </a:lnTo>
                <a:lnTo>
                  <a:pt x="2556" y="730"/>
                </a:lnTo>
                <a:lnTo>
                  <a:pt x="2558" y="730"/>
                </a:lnTo>
                <a:lnTo>
                  <a:pt x="2560" y="730"/>
                </a:lnTo>
                <a:lnTo>
                  <a:pt x="2563" y="728"/>
                </a:lnTo>
                <a:lnTo>
                  <a:pt x="2565" y="726"/>
                </a:lnTo>
                <a:lnTo>
                  <a:pt x="2567" y="726"/>
                </a:lnTo>
                <a:lnTo>
                  <a:pt x="2569" y="726"/>
                </a:lnTo>
                <a:lnTo>
                  <a:pt x="2569" y="723"/>
                </a:lnTo>
                <a:lnTo>
                  <a:pt x="2567" y="721"/>
                </a:lnTo>
                <a:lnTo>
                  <a:pt x="2563" y="721"/>
                </a:lnTo>
                <a:lnTo>
                  <a:pt x="2560" y="723"/>
                </a:lnTo>
                <a:lnTo>
                  <a:pt x="2560" y="723"/>
                </a:lnTo>
                <a:lnTo>
                  <a:pt x="2560" y="721"/>
                </a:lnTo>
                <a:lnTo>
                  <a:pt x="2563" y="721"/>
                </a:lnTo>
                <a:lnTo>
                  <a:pt x="2563" y="721"/>
                </a:lnTo>
                <a:lnTo>
                  <a:pt x="2567" y="721"/>
                </a:lnTo>
                <a:lnTo>
                  <a:pt x="2569" y="719"/>
                </a:lnTo>
                <a:lnTo>
                  <a:pt x="2571" y="719"/>
                </a:lnTo>
                <a:lnTo>
                  <a:pt x="2571" y="717"/>
                </a:lnTo>
                <a:lnTo>
                  <a:pt x="2573" y="715"/>
                </a:lnTo>
                <a:lnTo>
                  <a:pt x="2575" y="713"/>
                </a:lnTo>
                <a:lnTo>
                  <a:pt x="2577" y="707"/>
                </a:lnTo>
                <a:lnTo>
                  <a:pt x="2577" y="707"/>
                </a:lnTo>
                <a:lnTo>
                  <a:pt x="2577" y="705"/>
                </a:lnTo>
                <a:lnTo>
                  <a:pt x="2579" y="705"/>
                </a:lnTo>
                <a:lnTo>
                  <a:pt x="2579" y="702"/>
                </a:lnTo>
                <a:lnTo>
                  <a:pt x="2581" y="700"/>
                </a:lnTo>
                <a:lnTo>
                  <a:pt x="2581" y="700"/>
                </a:lnTo>
                <a:lnTo>
                  <a:pt x="2581" y="700"/>
                </a:lnTo>
                <a:lnTo>
                  <a:pt x="2581" y="696"/>
                </a:lnTo>
                <a:lnTo>
                  <a:pt x="2579" y="696"/>
                </a:lnTo>
                <a:lnTo>
                  <a:pt x="2577" y="696"/>
                </a:lnTo>
                <a:lnTo>
                  <a:pt x="2575" y="696"/>
                </a:lnTo>
                <a:lnTo>
                  <a:pt x="2567" y="696"/>
                </a:lnTo>
                <a:lnTo>
                  <a:pt x="2565" y="696"/>
                </a:lnTo>
                <a:lnTo>
                  <a:pt x="2565" y="696"/>
                </a:lnTo>
                <a:lnTo>
                  <a:pt x="2563" y="696"/>
                </a:lnTo>
                <a:lnTo>
                  <a:pt x="2560" y="694"/>
                </a:lnTo>
                <a:lnTo>
                  <a:pt x="2558" y="696"/>
                </a:lnTo>
                <a:lnTo>
                  <a:pt x="2554" y="696"/>
                </a:lnTo>
                <a:lnTo>
                  <a:pt x="2552" y="698"/>
                </a:lnTo>
                <a:lnTo>
                  <a:pt x="2550" y="698"/>
                </a:lnTo>
                <a:lnTo>
                  <a:pt x="2548" y="698"/>
                </a:lnTo>
                <a:lnTo>
                  <a:pt x="2548" y="696"/>
                </a:lnTo>
                <a:lnTo>
                  <a:pt x="2552" y="694"/>
                </a:lnTo>
                <a:lnTo>
                  <a:pt x="2552" y="692"/>
                </a:lnTo>
                <a:lnTo>
                  <a:pt x="2552" y="692"/>
                </a:lnTo>
                <a:lnTo>
                  <a:pt x="2550" y="692"/>
                </a:lnTo>
                <a:lnTo>
                  <a:pt x="2550" y="690"/>
                </a:lnTo>
                <a:lnTo>
                  <a:pt x="2550" y="690"/>
                </a:lnTo>
                <a:lnTo>
                  <a:pt x="2552" y="688"/>
                </a:lnTo>
                <a:lnTo>
                  <a:pt x="2558" y="684"/>
                </a:lnTo>
                <a:lnTo>
                  <a:pt x="2560" y="682"/>
                </a:lnTo>
                <a:lnTo>
                  <a:pt x="2563" y="682"/>
                </a:lnTo>
                <a:lnTo>
                  <a:pt x="2563" y="682"/>
                </a:lnTo>
                <a:lnTo>
                  <a:pt x="2563" y="679"/>
                </a:lnTo>
                <a:lnTo>
                  <a:pt x="2563" y="677"/>
                </a:lnTo>
                <a:lnTo>
                  <a:pt x="2563" y="677"/>
                </a:lnTo>
                <a:lnTo>
                  <a:pt x="2563" y="675"/>
                </a:lnTo>
                <a:lnTo>
                  <a:pt x="2563" y="675"/>
                </a:lnTo>
                <a:lnTo>
                  <a:pt x="2560" y="675"/>
                </a:lnTo>
                <a:lnTo>
                  <a:pt x="2558" y="675"/>
                </a:lnTo>
                <a:lnTo>
                  <a:pt x="2554" y="677"/>
                </a:lnTo>
                <a:lnTo>
                  <a:pt x="2552" y="677"/>
                </a:lnTo>
                <a:lnTo>
                  <a:pt x="2548" y="677"/>
                </a:lnTo>
                <a:lnTo>
                  <a:pt x="2544" y="677"/>
                </a:lnTo>
                <a:lnTo>
                  <a:pt x="2542" y="677"/>
                </a:lnTo>
                <a:lnTo>
                  <a:pt x="2542" y="677"/>
                </a:lnTo>
                <a:lnTo>
                  <a:pt x="2540" y="677"/>
                </a:lnTo>
                <a:lnTo>
                  <a:pt x="2540" y="679"/>
                </a:lnTo>
                <a:lnTo>
                  <a:pt x="2540" y="677"/>
                </a:lnTo>
                <a:lnTo>
                  <a:pt x="2537" y="677"/>
                </a:lnTo>
                <a:lnTo>
                  <a:pt x="2535" y="677"/>
                </a:lnTo>
                <a:lnTo>
                  <a:pt x="2535" y="677"/>
                </a:lnTo>
                <a:lnTo>
                  <a:pt x="2535" y="677"/>
                </a:lnTo>
                <a:lnTo>
                  <a:pt x="2535" y="677"/>
                </a:lnTo>
                <a:lnTo>
                  <a:pt x="2533" y="679"/>
                </a:lnTo>
                <a:lnTo>
                  <a:pt x="2533" y="679"/>
                </a:lnTo>
                <a:lnTo>
                  <a:pt x="2533" y="682"/>
                </a:lnTo>
                <a:lnTo>
                  <a:pt x="2533" y="682"/>
                </a:lnTo>
                <a:lnTo>
                  <a:pt x="2535" y="684"/>
                </a:lnTo>
                <a:lnTo>
                  <a:pt x="2535" y="684"/>
                </a:lnTo>
                <a:lnTo>
                  <a:pt x="2535" y="684"/>
                </a:lnTo>
                <a:lnTo>
                  <a:pt x="2531" y="684"/>
                </a:lnTo>
                <a:lnTo>
                  <a:pt x="2531" y="684"/>
                </a:lnTo>
                <a:lnTo>
                  <a:pt x="2531" y="686"/>
                </a:lnTo>
                <a:lnTo>
                  <a:pt x="2531" y="686"/>
                </a:lnTo>
                <a:lnTo>
                  <a:pt x="2531" y="686"/>
                </a:lnTo>
                <a:lnTo>
                  <a:pt x="2529" y="688"/>
                </a:lnTo>
                <a:lnTo>
                  <a:pt x="2529" y="688"/>
                </a:lnTo>
                <a:lnTo>
                  <a:pt x="2533" y="692"/>
                </a:lnTo>
                <a:lnTo>
                  <a:pt x="2533" y="692"/>
                </a:lnTo>
                <a:lnTo>
                  <a:pt x="2531" y="692"/>
                </a:lnTo>
                <a:lnTo>
                  <a:pt x="2531" y="692"/>
                </a:lnTo>
                <a:lnTo>
                  <a:pt x="2531" y="692"/>
                </a:lnTo>
                <a:lnTo>
                  <a:pt x="2527" y="692"/>
                </a:lnTo>
                <a:lnTo>
                  <a:pt x="2525" y="692"/>
                </a:lnTo>
                <a:lnTo>
                  <a:pt x="2525" y="694"/>
                </a:lnTo>
                <a:lnTo>
                  <a:pt x="2525" y="696"/>
                </a:lnTo>
                <a:lnTo>
                  <a:pt x="2525" y="696"/>
                </a:lnTo>
                <a:lnTo>
                  <a:pt x="2525" y="698"/>
                </a:lnTo>
                <a:lnTo>
                  <a:pt x="2525" y="698"/>
                </a:lnTo>
                <a:lnTo>
                  <a:pt x="2527" y="698"/>
                </a:lnTo>
                <a:lnTo>
                  <a:pt x="2525" y="698"/>
                </a:lnTo>
                <a:lnTo>
                  <a:pt x="2525" y="700"/>
                </a:lnTo>
                <a:lnTo>
                  <a:pt x="2523" y="700"/>
                </a:lnTo>
                <a:lnTo>
                  <a:pt x="2523" y="700"/>
                </a:lnTo>
                <a:lnTo>
                  <a:pt x="2523" y="702"/>
                </a:lnTo>
                <a:lnTo>
                  <a:pt x="2525" y="702"/>
                </a:lnTo>
                <a:close/>
                <a:moveTo>
                  <a:pt x="2560" y="673"/>
                </a:moveTo>
                <a:lnTo>
                  <a:pt x="2560" y="673"/>
                </a:lnTo>
                <a:lnTo>
                  <a:pt x="2563" y="673"/>
                </a:lnTo>
                <a:lnTo>
                  <a:pt x="2563" y="673"/>
                </a:lnTo>
                <a:lnTo>
                  <a:pt x="2560" y="671"/>
                </a:lnTo>
                <a:lnTo>
                  <a:pt x="2560" y="671"/>
                </a:lnTo>
                <a:lnTo>
                  <a:pt x="2560" y="671"/>
                </a:lnTo>
                <a:lnTo>
                  <a:pt x="2560" y="671"/>
                </a:lnTo>
                <a:lnTo>
                  <a:pt x="2558" y="669"/>
                </a:lnTo>
                <a:lnTo>
                  <a:pt x="2558" y="671"/>
                </a:lnTo>
                <a:lnTo>
                  <a:pt x="2558" y="671"/>
                </a:lnTo>
                <a:lnTo>
                  <a:pt x="2558" y="671"/>
                </a:lnTo>
                <a:lnTo>
                  <a:pt x="2560" y="673"/>
                </a:lnTo>
                <a:close/>
                <a:moveTo>
                  <a:pt x="2592" y="635"/>
                </a:moveTo>
                <a:lnTo>
                  <a:pt x="2592" y="635"/>
                </a:lnTo>
                <a:lnTo>
                  <a:pt x="2592" y="633"/>
                </a:lnTo>
                <a:lnTo>
                  <a:pt x="2592" y="633"/>
                </a:lnTo>
                <a:lnTo>
                  <a:pt x="2592" y="633"/>
                </a:lnTo>
                <a:lnTo>
                  <a:pt x="2594" y="633"/>
                </a:lnTo>
                <a:lnTo>
                  <a:pt x="2594" y="631"/>
                </a:lnTo>
                <a:lnTo>
                  <a:pt x="2594" y="631"/>
                </a:lnTo>
                <a:lnTo>
                  <a:pt x="2592" y="631"/>
                </a:lnTo>
                <a:lnTo>
                  <a:pt x="2590" y="633"/>
                </a:lnTo>
                <a:lnTo>
                  <a:pt x="2592" y="635"/>
                </a:lnTo>
                <a:lnTo>
                  <a:pt x="2592" y="635"/>
                </a:lnTo>
                <a:close/>
                <a:moveTo>
                  <a:pt x="2588" y="832"/>
                </a:moveTo>
                <a:lnTo>
                  <a:pt x="2588" y="832"/>
                </a:lnTo>
                <a:lnTo>
                  <a:pt x="2586" y="835"/>
                </a:lnTo>
                <a:lnTo>
                  <a:pt x="2586" y="835"/>
                </a:lnTo>
                <a:lnTo>
                  <a:pt x="2586" y="835"/>
                </a:lnTo>
                <a:lnTo>
                  <a:pt x="2590" y="837"/>
                </a:lnTo>
                <a:lnTo>
                  <a:pt x="2590" y="837"/>
                </a:lnTo>
                <a:lnTo>
                  <a:pt x="2590" y="835"/>
                </a:lnTo>
                <a:lnTo>
                  <a:pt x="2590" y="835"/>
                </a:lnTo>
                <a:lnTo>
                  <a:pt x="2592" y="835"/>
                </a:lnTo>
                <a:lnTo>
                  <a:pt x="2592" y="835"/>
                </a:lnTo>
                <a:lnTo>
                  <a:pt x="2592" y="832"/>
                </a:lnTo>
                <a:lnTo>
                  <a:pt x="2588" y="832"/>
                </a:lnTo>
                <a:close/>
                <a:moveTo>
                  <a:pt x="2565" y="663"/>
                </a:moveTo>
                <a:lnTo>
                  <a:pt x="2567" y="663"/>
                </a:lnTo>
                <a:lnTo>
                  <a:pt x="2567" y="665"/>
                </a:lnTo>
                <a:lnTo>
                  <a:pt x="2567" y="665"/>
                </a:lnTo>
                <a:lnTo>
                  <a:pt x="2569" y="665"/>
                </a:lnTo>
                <a:lnTo>
                  <a:pt x="2569" y="663"/>
                </a:lnTo>
                <a:lnTo>
                  <a:pt x="2569" y="663"/>
                </a:lnTo>
                <a:lnTo>
                  <a:pt x="2567" y="663"/>
                </a:lnTo>
                <a:lnTo>
                  <a:pt x="2567" y="663"/>
                </a:lnTo>
                <a:lnTo>
                  <a:pt x="2565" y="661"/>
                </a:lnTo>
                <a:lnTo>
                  <a:pt x="2565" y="661"/>
                </a:lnTo>
                <a:lnTo>
                  <a:pt x="2563" y="661"/>
                </a:lnTo>
                <a:lnTo>
                  <a:pt x="2565" y="663"/>
                </a:lnTo>
                <a:lnTo>
                  <a:pt x="2565" y="663"/>
                </a:lnTo>
                <a:close/>
                <a:moveTo>
                  <a:pt x="2573" y="663"/>
                </a:moveTo>
                <a:lnTo>
                  <a:pt x="2573" y="663"/>
                </a:lnTo>
                <a:lnTo>
                  <a:pt x="2571" y="663"/>
                </a:lnTo>
                <a:lnTo>
                  <a:pt x="2571" y="663"/>
                </a:lnTo>
                <a:lnTo>
                  <a:pt x="2569" y="663"/>
                </a:lnTo>
                <a:lnTo>
                  <a:pt x="2571" y="663"/>
                </a:lnTo>
                <a:lnTo>
                  <a:pt x="2573" y="663"/>
                </a:lnTo>
                <a:close/>
                <a:moveTo>
                  <a:pt x="2584" y="642"/>
                </a:moveTo>
                <a:lnTo>
                  <a:pt x="2584" y="642"/>
                </a:lnTo>
                <a:lnTo>
                  <a:pt x="2586" y="642"/>
                </a:lnTo>
                <a:lnTo>
                  <a:pt x="2586" y="642"/>
                </a:lnTo>
                <a:lnTo>
                  <a:pt x="2586" y="642"/>
                </a:lnTo>
                <a:lnTo>
                  <a:pt x="2586" y="644"/>
                </a:lnTo>
                <a:lnTo>
                  <a:pt x="2588" y="644"/>
                </a:lnTo>
                <a:lnTo>
                  <a:pt x="2588" y="644"/>
                </a:lnTo>
                <a:lnTo>
                  <a:pt x="2590" y="644"/>
                </a:lnTo>
                <a:lnTo>
                  <a:pt x="2590" y="644"/>
                </a:lnTo>
                <a:lnTo>
                  <a:pt x="2590" y="646"/>
                </a:lnTo>
                <a:lnTo>
                  <a:pt x="2588" y="648"/>
                </a:lnTo>
                <a:lnTo>
                  <a:pt x="2590" y="650"/>
                </a:lnTo>
                <a:lnTo>
                  <a:pt x="2590" y="650"/>
                </a:lnTo>
                <a:lnTo>
                  <a:pt x="2590" y="648"/>
                </a:lnTo>
                <a:lnTo>
                  <a:pt x="2590" y="646"/>
                </a:lnTo>
                <a:lnTo>
                  <a:pt x="2590" y="644"/>
                </a:lnTo>
                <a:lnTo>
                  <a:pt x="2590" y="644"/>
                </a:lnTo>
                <a:lnTo>
                  <a:pt x="2592" y="644"/>
                </a:lnTo>
                <a:lnTo>
                  <a:pt x="2592" y="642"/>
                </a:lnTo>
                <a:lnTo>
                  <a:pt x="2592" y="640"/>
                </a:lnTo>
                <a:lnTo>
                  <a:pt x="2592" y="637"/>
                </a:lnTo>
                <a:lnTo>
                  <a:pt x="2592" y="637"/>
                </a:lnTo>
                <a:lnTo>
                  <a:pt x="2592" y="637"/>
                </a:lnTo>
                <a:lnTo>
                  <a:pt x="2590" y="635"/>
                </a:lnTo>
                <a:lnTo>
                  <a:pt x="2590" y="637"/>
                </a:lnTo>
                <a:lnTo>
                  <a:pt x="2588" y="635"/>
                </a:lnTo>
                <a:lnTo>
                  <a:pt x="2590" y="633"/>
                </a:lnTo>
                <a:lnTo>
                  <a:pt x="2588" y="633"/>
                </a:lnTo>
                <a:lnTo>
                  <a:pt x="2588" y="633"/>
                </a:lnTo>
                <a:lnTo>
                  <a:pt x="2586" y="635"/>
                </a:lnTo>
                <a:lnTo>
                  <a:pt x="2586" y="635"/>
                </a:lnTo>
                <a:lnTo>
                  <a:pt x="2586" y="635"/>
                </a:lnTo>
                <a:lnTo>
                  <a:pt x="2586" y="637"/>
                </a:lnTo>
                <a:lnTo>
                  <a:pt x="2588" y="637"/>
                </a:lnTo>
                <a:lnTo>
                  <a:pt x="2588" y="640"/>
                </a:lnTo>
                <a:lnTo>
                  <a:pt x="2586" y="640"/>
                </a:lnTo>
                <a:lnTo>
                  <a:pt x="2586" y="640"/>
                </a:lnTo>
                <a:lnTo>
                  <a:pt x="2584" y="642"/>
                </a:lnTo>
                <a:lnTo>
                  <a:pt x="2584" y="642"/>
                </a:lnTo>
                <a:lnTo>
                  <a:pt x="2584" y="642"/>
                </a:lnTo>
                <a:close/>
                <a:moveTo>
                  <a:pt x="2560" y="669"/>
                </a:moveTo>
                <a:lnTo>
                  <a:pt x="2560" y="669"/>
                </a:lnTo>
                <a:lnTo>
                  <a:pt x="2560" y="669"/>
                </a:lnTo>
                <a:lnTo>
                  <a:pt x="2560" y="669"/>
                </a:lnTo>
                <a:lnTo>
                  <a:pt x="2560" y="669"/>
                </a:lnTo>
                <a:lnTo>
                  <a:pt x="2560" y="669"/>
                </a:lnTo>
                <a:lnTo>
                  <a:pt x="2560" y="669"/>
                </a:lnTo>
                <a:lnTo>
                  <a:pt x="2563" y="669"/>
                </a:lnTo>
                <a:lnTo>
                  <a:pt x="2565" y="669"/>
                </a:lnTo>
                <a:lnTo>
                  <a:pt x="2567" y="671"/>
                </a:lnTo>
                <a:lnTo>
                  <a:pt x="2567" y="671"/>
                </a:lnTo>
                <a:lnTo>
                  <a:pt x="2567" y="671"/>
                </a:lnTo>
                <a:lnTo>
                  <a:pt x="2567" y="669"/>
                </a:lnTo>
                <a:lnTo>
                  <a:pt x="2567" y="669"/>
                </a:lnTo>
                <a:lnTo>
                  <a:pt x="2567" y="669"/>
                </a:lnTo>
                <a:lnTo>
                  <a:pt x="2565" y="669"/>
                </a:lnTo>
                <a:lnTo>
                  <a:pt x="2563" y="669"/>
                </a:lnTo>
                <a:lnTo>
                  <a:pt x="2563" y="667"/>
                </a:lnTo>
                <a:lnTo>
                  <a:pt x="2565" y="667"/>
                </a:lnTo>
                <a:lnTo>
                  <a:pt x="2565" y="667"/>
                </a:lnTo>
                <a:lnTo>
                  <a:pt x="2563" y="667"/>
                </a:lnTo>
                <a:lnTo>
                  <a:pt x="2563" y="665"/>
                </a:lnTo>
                <a:lnTo>
                  <a:pt x="2560" y="665"/>
                </a:lnTo>
                <a:lnTo>
                  <a:pt x="2560" y="665"/>
                </a:lnTo>
                <a:lnTo>
                  <a:pt x="2558" y="667"/>
                </a:lnTo>
                <a:lnTo>
                  <a:pt x="2558" y="667"/>
                </a:lnTo>
                <a:lnTo>
                  <a:pt x="2558" y="669"/>
                </a:lnTo>
                <a:lnTo>
                  <a:pt x="2560" y="669"/>
                </a:lnTo>
                <a:close/>
                <a:moveTo>
                  <a:pt x="2569" y="858"/>
                </a:moveTo>
                <a:lnTo>
                  <a:pt x="2569" y="858"/>
                </a:lnTo>
                <a:lnTo>
                  <a:pt x="2571" y="858"/>
                </a:lnTo>
                <a:lnTo>
                  <a:pt x="2571" y="856"/>
                </a:lnTo>
                <a:lnTo>
                  <a:pt x="2571" y="856"/>
                </a:lnTo>
                <a:lnTo>
                  <a:pt x="2571" y="856"/>
                </a:lnTo>
                <a:lnTo>
                  <a:pt x="2569" y="858"/>
                </a:lnTo>
                <a:close/>
                <a:moveTo>
                  <a:pt x="2575" y="860"/>
                </a:moveTo>
                <a:lnTo>
                  <a:pt x="2575" y="862"/>
                </a:lnTo>
                <a:lnTo>
                  <a:pt x="2577" y="862"/>
                </a:lnTo>
                <a:lnTo>
                  <a:pt x="2577" y="862"/>
                </a:lnTo>
                <a:lnTo>
                  <a:pt x="2577" y="862"/>
                </a:lnTo>
                <a:lnTo>
                  <a:pt x="2579" y="862"/>
                </a:lnTo>
                <a:lnTo>
                  <a:pt x="2579" y="862"/>
                </a:lnTo>
                <a:lnTo>
                  <a:pt x="2577" y="860"/>
                </a:lnTo>
                <a:lnTo>
                  <a:pt x="2575" y="860"/>
                </a:lnTo>
                <a:close/>
                <a:moveTo>
                  <a:pt x="2516" y="709"/>
                </a:moveTo>
                <a:lnTo>
                  <a:pt x="2516" y="709"/>
                </a:lnTo>
                <a:lnTo>
                  <a:pt x="2514" y="709"/>
                </a:lnTo>
                <a:lnTo>
                  <a:pt x="2514" y="711"/>
                </a:lnTo>
                <a:lnTo>
                  <a:pt x="2516" y="711"/>
                </a:lnTo>
                <a:lnTo>
                  <a:pt x="2516" y="711"/>
                </a:lnTo>
                <a:lnTo>
                  <a:pt x="2516" y="711"/>
                </a:lnTo>
                <a:lnTo>
                  <a:pt x="2516" y="711"/>
                </a:lnTo>
                <a:lnTo>
                  <a:pt x="2516" y="709"/>
                </a:lnTo>
                <a:lnTo>
                  <a:pt x="2516" y="709"/>
                </a:lnTo>
                <a:close/>
                <a:moveTo>
                  <a:pt x="2521" y="734"/>
                </a:moveTo>
                <a:lnTo>
                  <a:pt x="2521" y="734"/>
                </a:lnTo>
                <a:lnTo>
                  <a:pt x="2523" y="730"/>
                </a:lnTo>
                <a:lnTo>
                  <a:pt x="2525" y="728"/>
                </a:lnTo>
                <a:lnTo>
                  <a:pt x="2525" y="728"/>
                </a:lnTo>
                <a:lnTo>
                  <a:pt x="2523" y="728"/>
                </a:lnTo>
                <a:lnTo>
                  <a:pt x="2521" y="730"/>
                </a:lnTo>
                <a:lnTo>
                  <a:pt x="2521" y="730"/>
                </a:lnTo>
                <a:lnTo>
                  <a:pt x="2521" y="730"/>
                </a:lnTo>
                <a:lnTo>
                  <a:pt x="2523" y="730"/>
                </a:lnTo>
                <a:lnTo>
                  <a:pt x="2521" y="732"/>
                </a:lnTo>
                <a:lnTo>
                  <a:pt x="2521" y="732"/>
                </a:lnTo>
                <a:lnTo>
                  <a:pt x="2521" y="734"/>
                </a:lnTo>
                <a:lnTo>
                  <a:pt x="2521" y="734"/>
                </a:lnTo>
                <a:lnTo>
                  <a:pt x="2521" y="734"/>
                </a:lnTo>
                <a:lnTo>
                  <a:pt x="2521" y="734"/>
                </a:lnTo>
                <a:close/>
                <a:moveTo>
                  <a:pt x="2516" y="696"/>
                </a:moveTo>
                <a:lnTo>
                  <a:pt x="2516" y="696"/>
                </a:lnTo>
                <a:lnTo>
                  <a:pt x="2514" y="698"/>
                </a:lnTo>
                <a:lnTo>
                  <a:pt x="2512" y="698"/>
                </a:lnTo>
                <a:lnTo>
                  <a:pt x="2512" y="698"/>
                </a:lnTo>
                <a:lnTo>
                  <a:pt x="2512" y="698"/>
                </a:lnTo>
                <a:lnTo>
                  <a:pt x="2512" y="698"/>
                </a:lnTo>
                <a:lnTo>
                  <a:pt x="2512" y="700"/>
                </a:lnTo>
                <a:lnTo>
                  <a:pt x="2512" y="700"/>
                </a:lnTo>
                <a:lnTo>
                  <a:pt x="2510" y="700"/>
                </a:lnTo>
                <a:lnTo>
                  <a:pt x="2510" y="700"/>
                </a:lnTo>
                <a:lnTo>
                  <a:pt x="2510" y="700"/>
                </a:lnTo>
                <a:lnTo>
                  <a:pt x="2510" y="700"/>
                </a:lnTo>
                <a:lnTo>
                  <a:pt x="2510" y="702"/>
                </a:lnTo>
                <a:lnTo>
                  <a:pt x="2514" y="702"/>
                </a:lnTo>
                <a:lnTo>
                  <a:pt x="2516" y="705"/>
                </a:lnTo>
                <a:lnTo>
                  <a:pt x="2516" y="705"/>
                </a:lnTo>
                <a:lnTo>
                  <a:pt x="2516" y="707"/>
                </a:lnTo>
                <a:lnTo>
                  <a:pt x="2519" y="707"/>
                </a:lnTo>
                <a:lnTo>
                  <a:pt x="2521" y="705"/>
                </a:lnTo>
                <a:lnTo>
                  <a:pt x="2521" y="709"/>
                </a:lnTo>
                <a:lnTo>
                  <a:pt x="2521" y="709"/>
                </a:lnTo>
                <a:lnTo>
                  <a:pt x="2521" y="709"/>
                </a:lnTo>
                <a:lnTo>
                  <a:pt x="2523" y="709"/>
                </a:lnTo>
                <a:lnTo>
                  <a:pt x="2523" y="707"/>
                </a:lnTo>
                <a:lnTo>
                  <a:pt x="2525" y="707"/>
                </a:lnTo>
                <a:lnTo>
                  <a:pt x="2525" y="705"/>
                </a:lnTo>
                <a:lnTo>
                  <a:pt x="2525" y="705"/>
                </a:lnTo>
                <a:lnTo>
                  <a:pt x="2525" y="705"/>
                </a:lnTo>
                <a:lnTo>
                  <a:pt x="2523" y="705"/>
                </a:lnTo>
                <a:lnTo>
                  <a:pt x="2521" y="705"/>
                </a:lnTo>
                <a:lnTo>
                  <a:pt x="2519" y="705"/>
                </a:lnTo>
                <a:lnTo>
                  <a:pt x="2519" y="702"/>
                </a:lnTo>
                <a:lnTo>
                  <a:pt x="2519" y="702"/>
                </a:lnTo>
                <a:lnTo>
                  <a:pt x="2519" y="700"/>
                </a:lnTo>
                <a:lnTo>
                  <a:pt x="2519" y="700"/>
                </a:lnTo>
                <a:lnTo>
                  <a:pt x="2519" y="700"/>
                </a:lnTo>
                <a:lnTo>
                  <a:pt x="2519" y="698"/>
                </a:lnTo>
                <a:lnTo>
                  <a:pt x="2516" y="696"/>
                </a:lnTo>
                <a:lnTo>
                  <a:pt x="2516" y="696"/>
                </a:lnTo>
                <a:close/>
                <a:moveTo>
                  <a:pt x="2531" y="740"/>
                </a:moveTo>
                <a:lnTo>
                  <a:pt x="2531" y="740"/>
                </a:lnTo>
                <a:lnTo>
                  <a:pt x="2533" y="740"/>
                </a:lnTo>
                <a:lnTo>
                  <a:pt x="2533" y="740"/>
                </a:lnTo>
                <a:lnTo>
                  <a:pt x="2533" y="738"/>
                </a:lnTo>
                <a:lnTo>
                  <a:pt x="2533" y="736"/>
                </a:lnTo>
                <a:lnTo>
                  <a:pt x="2533" y="736"/>
                </a:lnTo>
                <a:lnTo>
                  <a:pt x="2531" y="736"/>
                </a:lnTo>
                <a:lnTo>
                  <a:pt x="2531" y="736"/>
                </a:lnTo>
                <a:lnTo>
                  <a:pt x="2531" y="736"/>
                </a:lnTo>
                <a:lnTo>
                  <a:pt x="2529" y="736"/>
                </a:lnTo>
                <a:lnTo>
                  <a:pt x="2529" y="738"/>
                </a:lnTo>
                <a:lnTo>
                  <a:pt x="2531" y="740"/>
                </a:lnTo>
                <a:lnTo>
                  <a:pt x="2531" y="740"/>
                </a:lnTo>
                <a:close/>
                <a:moveTo>
                  <a:pt x="2516" y="723"/>
                </a:moveTo>
                <a:lnTo>
                  <a:pt x="2516" y="723"/>
                </a:lnTo>
                <a:lnTo>
                  <a:pt x="2516" y="723"/>
                </a:lnTo>
                <a:lnTo>
                  <a:pt x="2519" y="723"/>
                </a:lnTo>
                <a:lnTo>
                  <a:pt x="2525" y="723"/>
                </a:lnTo>
                <a:lnTo>
                  <a:pt x="2525" y="719"/>
                </a:lnTo>
                <a:lnTo>
                  <a:pt x="2523" y="719"/>
                </a:lnTo>
                <a:lnTo>
                  <a:pt x="2521" y="719"/>
                </a:lnTo>
                <a:lnTo>
                  <a:pt x="2521" y="717"/>
                </a:lnTo>
                <a:lnTo>
                  <a:pt x="2519" y="717"/>
                </a:lnTo>
                <a:lnTo>
                  <a:pt x="2519" y="717"/>
                </a:lnTo>
                <a:lnTo>
                  <a:pt x="2519" y="717"/>
                </a:lnTo>
                <a:lnTo>
                  <a:pt x="2516" y="717"/>
                </a:lnTo>
                <a:lnTo>
                  <a:pt x="2516" y="717"/>
                </a:lnTo>
                <a:lnTo>
                  <a:pt x="2516" y="719"/>
                </a:lnTo>
                <a:lnTo>
                  <a:pt x="2516" y="719"/>
                </a:lnTo>
                <a:lnTo>
                  <a:pt x="2519" y="719"/>
                </a:lnTo>
                <a:lnTo>
                  <a:pt x="2519" y="723"/>
                </a:lnTo>
                <a:lnTo>
                  <a:pt x="2516" y="723"/>
                </a:lnTo>
                <a:close/>
                <a:moveTo>
                  <a:pt x="2542" y="782"/>
                </a:moveTo>
                <a:lnTo>
                  <a:pt x="2542" y="784"/>
                </a:lnTo>
                <a:lnTo>
                  <a:pt x="2544" y="786"/>
                </a:lnTo>
                <a:lnTo>
                  <a:pt x="2544" y="786"/>
                </a:lnTo>
                <a:lnTo>
                  <a:pt x="2544" y="786"/>
                </a:lnTo>
                <a:lnTo>
                  <a:pt x="2546" y="786"/>
                </a:lnTo>
                <a:lnTo>
                  <a:pt x="2548" y="786"/>
                </a:lnTo>
                <a:lnTo>
                  <a:pt x="2548" y="784"/>
                </a:lnTo>
                <a:lnTo>
                  <a:pt x="2550" y="784"/>
                </a:lnTo>
                <a:lnTo>
                  <a:pt x="2548" y="784"/>
                </a:lnTo>
                <a:lnTo>
                  <a:pt x="2548" y="784"/>
                </a:lnTo>
                <a:lnTo>
                  <a:pt x="2546" y="782"/>
                </a:lnTo>
                <a:lnTo>
                  <a:pt x="2544" y="782"/>
                </a:lnTo>
                <a:lnTo>
                  <a:pt x="2542" y="782"/>
                </a:lnTo>
                <a:close/>
                <a:moveTo>
                  <a:pt x="2544" y="761"/>
                </a:moveTo>
                <a:lnTo>
                  <a:pt x="2544" y="761"/>
                </a:lnTo>
                <a:lnTo>
                  <a:pt x="2542" y="763"/>
                </a:lnTo>
                <a:lnTo>
                  <a:pt x="2542" y="765"/>
                </a:lnTo>
                <a:lnTo>
                  <a:pt x="2540" y="765"/>
                </a:lnTo>
                <a:lnTo>
                  <a:pt x="2540" y="767"/>
                </a:lnTo>
                <a:lnTo>
                  <a:pt x="2537" y="770"/>
                </a:lnTo>
                <a:lnTo>
                  <a:pt x="2540" y="770"/>
                </a:lnTo>
                <a:lnTo>
                  <a:pt x="2540" y="767"/>
                </a:lnTo>
                <a:lnTo>
                  <a:pt x="2542" y="770"/>
                </a:lnTo>
                <a:lnTo>
                  <a:pt x="2544" y="765"/>
                </a:lnTo>
                <a:lnTo>
                  <a:pt x="2544" y="765"/>
                </a:lnTo>
                <a:lnTo>
                  <a:pt x="2546" y="765"/>
                </a:lnTo>
                <a:lnTo>
                  <a:pt x="2544" y="763"/>
                </a:lnTo>
                <a:lnTo>
                  <a:pt x="2544" y="761"/>
                </a:lnTo>
                <a:close/>
                <a:moveTo>
                  <a:pt x="2516" y="738"/>
                </a:moveTo>
                <a:lnTo>
                  <a:pt x="2516" y="738"/>
                </a:lnTo>
                <a:lnTo>
                  <a:pt x="2519" y="736"/>
                </a:lnTo>
                <a:lnTo>
                  <a:pt x="2521" y="736"/>
                </a:lnTo>
                <a:lnTo>
                  <a:pt x="2521" y="736"/>
                </a:lnTo>
                <a:lnTo>
                  <a:pt x="2519" y="734"/>
                </a:lnTo>
                <a:lnTo>
                  <a:pt x="2519" y="732"/>
                </a:lnTo>
                <a:lnTo>
                  <a:pt x="2519" y="732"/>
                </a:lnTo>
                <a:lnTo>
                  <a:pt x="2516" y="734"/>
                </a:lnTo>
                <a:lnTo>
                  <a:pt x="2516" y="732"/>
                </a:lnTo>
                <a:lnTo>
                  <a:pt x="2514" y="732"/>
                </a:lnTo>
                <a:lnTo>
                  <a:pt x="2514" y="734"/>
                </a:lnTo>
                <a:lnTo>
                  <a:pt x="2514" y="734"/>
                </a:lnTo>
                <a:lnTo>
                  <a:pt x="2514" y="734"/>
                </a:lnTo>
                <a:lnTo>
                  <a:pt x="2514" y="734"/>
                </a:lnTo>
                <a:lnTo>
                  <a:pt x="2514" y="736"/>
                </a:lnTo>
                <a:lnTo>
                  <a:pt x="2514" y="736"/>
                </a:lnTo>
                <a:lnTo>
                  <a:pt x="2514" y="736"/>
                </a:lnTo>
                <a:lnTo>
                  <a:pt x="2516" y="734"/>
                </a:lnTo>
                <a:lnTo>
                  <a:pt x="2516" y="734"/>
                </a:lnTo>
                <a:lnTo>
                  <a:pt x="2516" y="734"/>
                </a:lnTo>
                <a:lnTo>
                  <a:pt x="2516" y="736"/>
                </a:lnTo>
                <a:lnTo>
                  <a:pt x="2516" y="736"/>
                </a:lnTo>
                <a:lnTo>
                  <a:pt x="2516" y="738"/>
                </a:lnTo>
                <a:lnTo>
                  <a:pt x="2516" y="738"/>
                </a:lnTo>
                <a:close/>
                <a:moveTo>
                  <a:pt x="2512" y="717"/>
                </a:moveTo>
                <a:lnTo>
                  <a:pt x="2510" y="717"/>
                </a:lnTo>
                <a:lnTo>
                  <a:pt x="2510" y="719"/>
                </a:lnTo>
                <a:lnTo>
                  <a:pt x="2512" y="719"/>
                </a:lnTo>
                <a:lnTo>
                  <a:pt x="2512" y="717"/>
                </a:lnTo>
                <a:lnTo>
                  <a:pt x="2514" y="717"/>
                </a:lnTo>
                <a:lnTo>
                  <a:pt x="2514" y="717"/>
                </a:lnTo>
                <a:lnTo>
                  <a:pt x="2512" y="717"/>
                </a:lnTo>
                <a:close/>
                <a:moveTo>
                  <a:pt x="2661" y="816"/>
                </a:moveTo>
                <a:lnTo>
                  <a:pt x="2663" y="816"/>
                </a:lnTo>
                <a:lnTo>
                  <a:pt x="2665" y="816"/>
                </a:lnTo>
                <a:lnTo>
                  <a:pt x="2667" y="816"/>
                </a:lnTo>
                <a:lnTo>
                  <a:pt x="2667" y="816"/>
                </a:lnTo>
                <a:lnTo>
                  <a:pt x="2667" y="816"/>
                </a:lnTo>
                <a:lnTo>
                  <a:pt x="2665" y="814"/>
                </a:lnTo>
                <a:lnTo>
                  <a:pt x="2663" y="814"/>
                </a:lnTo>
                <a:lnTo>
                  <a:pt x="2661" y="814"/>
                </a:lnTo>
                <a:lnTo>
                  <a:pt x="2661" y="814"/>
                </a:lnTo>
                <a:lnTo>
                  <a:pt x="2661" y="816"/>
                </a:lnTo>
                <a:close/>
                <a:moveTo>
                  <a:pt x="2764" y="166"/>
                </a:moveTo>
                <a:lnTo>
                  <a:pt x="2764" y="168"/>
                </a:lnTo>
                <a:lnTo>
                  <a:pt x="2768" y="174"/>
                </a:lnTo>
                <a:lnTo>
                  <a:pt x="2770" y="174"/>
                </a:lnTo>
                <a:lnTo>
                  <a:pt x="2772" y="174"/>
                </a:lnTo>
                <a:lnTo>
                  <a:pt x="2776" y="176"/>
                </a:lnTo>
                <a:lnTo>
                  <a:pt x="2778" y="178"/>
                </a:lnTo>
                <a:lnTo>
                  <a:pt x="2780" y="180"/>
                </a:lnTo>
                <a:lnTo>
                  <a:pt x="2783" y="180"/>
                </a:lnTo>
                <a:lnTo>
                  <a:pt x="2783" y="178"/>
                </a:lnTo>
                <a:lnTo>
                  <a:pt x="2780" y="176"/>
                </a:lnTo>
                <a:lnTo>
                  <a:pt x="2780" y="174"/>
                </a:lnTo>
                <a:lnTo>
                  <a:pt x="2778" y="174"/>
                </a:lnTo>
                <a:lnTo>
                  <a:pt x="2776" y="172"/>
                </a:lnTo>
                <a:lnTo>
                  <a:pt x="2774" y="170"/>
                </a:lnTo>
                <a:lnTo>
                  <a:pt x="2770" y="170"/>
                </a:lnTo>
                <a:lnTo>
                  <a:pt x="2770" y="168"/>
                </a:lnTo>
                <a:lnTo>
                  <a:pt x="2770" y="168"/>
                </a:lnTo>
                <a:lnTo>
                  <a:pt x="2768" y="166"/>
                </a:lnTo>
                <a:lnTo>
                  <a:pt x="2770" y="166"/>
                </a:lnTo>
                <a:lnTo>
                  <a:pt x="2768" y="164"/>
                </a:lnTo>
                <a:lnTo>
                  <a:pt x="2766" y="162"/>
                </a:lnTo>
                <a:lnTo>
                  <a:pt x="2764" y="159"/>
                </a:lnTo>
                <a:lnTo>
                  <a:pt x="2762" y="159"/>
                </a:lnTo>
                <a:lnTo>
                  <a:pt x="2762" y="162"/>
                </a:lnTo>
                <a:lnTo>
                  <a:pt x="2762" y="164"/>
                </a:lnTo>
                <a:lnTo>
                  <a:pt x="2764" y="166"/>
                </a:lnTo>
                <a:close/>
                <a:moveTo>
                  <a:pt x="2808" y="457"/>
                </a:moveTo>
                <a:lnTo>
                  <a:pt x="2808" y="457"/>
                </a:lnTo>
                <a:lnTo>
                  <a:pt x="2806" y="457"/>
                </a:lnTo>
                <a:lnTo>
                  <a:pt x="2804" y="457"/>
                </a:lnTo>
                <a:lnTo>
                  <a:pt x="2801" y="459"/>
                </a:lnTo>
                <a:lnTo>
                  <a:pt x="2801" y="459"/>
                </a:lnTo>
                <a:lnTo>
                  <a:pt x="2801" y="459"/>
                </a:lnTo>
                <a:lnTo>
                  <a:pt x="2799" y="459"/>
                </a:lnTo>
                <a:lnTo>
                  <a:pt x="2799" y="461"/>
                </a:lnTo>
                <a:lnTo>
                  <a:pt x="2799" y="463"/>
                </a:lnTo>
                <a:lnTo>
                  <a:pt x="2801" y="463"/>
                </a:lnTo>
                <a:lnTo>
                  <a:pt x="2801" y="463"/>
                </a:lnTo>
                <a:lnTo>
                  <a:pt x="2801" y="461"/>
                </a:lnTo>
                <a:lnTo>
                  <a:pt x="2801" y="461"/>
                </a:lnTo>
                <a:lnTo>
                  <a:pt x="2804" y="461"/>
                </a:lnTo>
                <a:lnTo>
                  <a:pt x="2804" y="461"/>
                </a:lnTo>
                <a:lnTo>
                  <a:pt x="2806" y="461"/>
                </a:lnTo>
                <a:lnTo>
                  <a:pt x="2808" y="461"/>
                </a:lnTo>
                <a:lnTo>
                  <a:pt x="2808" y="459"/>
                </a:lnTo>
                <a:lnTo>
                  <a:pt x="2810" y="459"/>
                </a:lnTo>
                <a:lnTo>
                  <a:pt x="2812" y="459"/>
                </a:lnTo>
                <a:lnTo>
                  <a:pt x="2812" y="457"/>
                </a:lnTo>
                <a:lnTo>
                  <a:pt x="2812" y="457"/>
                </a:lnTo>
                <a:lnTo>
                  <a:pt x="2812" y="457"/>
                </a:lnTo>
                <a:lnTo>
                  <a:pt x="2810" y="457"/>
                </a:lnTo>
                <a:lnTo>
                  <a:pt x="2808" y="457"/>
                </a:lnTo>
                <a:close/>
                <a:moveTo>
                  <a:pt x="2594" y="631"/>
                </a:moveTo>
                <a:lnTo>
                  <a:pt x="2596" y="631"/>
                </a:lnTo>
                <a:lnTo>
                  <a:pt x="2596" y="631"/>
                </a:lnTo>
                <a:lnTo>
                  <a:pt x="2596" y="629"/>
                </a:lnTo>
                <a:lnTo>
                  <a:pt x="2596" y="629"/>
                </a:lnTo>
                <a:lnTo>
                  <a:pt x="2596" y="629"/>
                </a:lnTo>
                <a:lnTo>
                  <a:pt x="2596" y="629"/>
                </a:lnTo>
                <a:lnTo>
                  <a:pt x="2596" y="629"/>
                </a:lnTo>
                <a:lnTo>
                  <a:pt x="2594" y="629"/>
                </a:lnTo>
                <a:lnTo>
                  <a:pt x="2594" y="629"/>
                </a:lnTo>
                <a:lnTo>
                  <a:pt x="2594" y="629"/>
                </a:lnTo>
                <a:lnTo>
                  <a:pt x="2594" y="631"/>
                </a:lnTo>
                <a:lnTo>
                  <a:pt x="2594" y="631"/>
                </a:lnTo>
                <a:lnTo>
                  <a:pt x="2594" y="631"/>
                </a:lnTo>
                <a:close/>
                <a:moveTo>
                  <a:pt x="2791" y="512"/>
                </a:moveTo>
                <a:lnTo>
                  <a:pt x="2793" y="512"/>
                </a:lnTo>
                <a:lnTo>
                  <a:pt x="2793" y="512"/>
                </a:lnTo>
                <a:lnTo>
                  <a:pt x="2791" y="512"/>
                </a:lnTo>
                <a:lnTo>
                  <a:pt x="2789" y="512"/>
                </a:lnTo>
                <a:lnTo>
                  <a:pt x="2789" y="512"/>
                </a:lnTo>
                <a:lnTo>
                  <a:pt x="2787" y="514"/>
                </a:lnTo>
                <a:lnTo>
                  <a:pt x="2787" y="514"/>
                </a:lnTo>
                <a:lnTo>
                  <a:pt x="2789" y="514"/>
                </a:lnTo>
                <a:lnTo>
                  <a:pt x="2791" y="512"/>
                </a:lnTo>
                <a:close/>
                <a:moveTo>
                  <a:pt x="2791" y="510"/>
                </a:moveTo>
                <a:lnTo>
                  <a:pt x="2791" y="508"/>
                </a:lnTo>
                <a:lnTo>
                  <a:pt x="2789" y="508"/>
                </a:lnTo>
                <a:lnTo>
                  <a:pt x="2789" y="508"/>
                </a:lnTo>
                <a:lnTo>
                  <a:pt x="2789" y="508"/>
                </a:lnTo>
                <a:lnTo>
                  <a:pt x="2787" y="510"/>
                </a:lnTo>
                <a:lnTo>
                  <a:pt x="2787" y="510"/>
                </a:lnTo>
                <a:lnTo>
                  <a:pt x="2787" y="512"/>
                </a:lnTo>
                <a:lnTo>
                  <a:pt x="2787" y="510"/>
                </a:lnTo>
                <a:lnTo>
                  <a:pt x="2791" y="510"/>
                </a:lnTo>
                <a:lnTo>
                  <a:pt x="2791" y="510"/>
                </a:lnTo>
                <a:close/>
                <a:moveTo>
                  <a:pt x="2797" y="461"/>
                </a:moveTo>
                <a:lnTo>
                  <a:pt x="2795" y="463"/>
                </a:lnTo>
                <a:lnTo>
                  <a:pt x="2795" y="466"/>
                </a:lnTo>
                <a:lnTo>
                  <a:pt x="2793" y="468"/>
                </a:lnTo>
                <a:lnTo>
                  <a:pt x="2795" y="466"/>
                </a:lnTo>
                <a:lnTo>
                  <a:pt x="2797" y="466"/>
                </a:lnTo>
                <a:lnTo>
                  <a:pt x="2797" y="463"/>
                </a:lnTo>
                <a:lnTo>
                  <a:pt x="2797" y="463"/>
                </a:lnTo>
                <a:lnTo>
                  <a:pt x="2797" y="461"/>
                </a:lnTo>
                <a:lnTo>
                  <a:pt x="2797" y="461"/>
                </a:lnTo>
                <a:close/>
                <a:moveTo>
                  <a:pt x="2820" y="443"/>
                </a:moveTo>
                <a:lnTo>
                  <a:pt x="2820" y="443"/>
                </a:lnTo>
                <a:lnTo>
                  <a:pt x="2818" y="443"/>
                </a:lnTo>
                <a:lnTo>
                  <a:pt x="2818" y="445"/>
                </a:lnTo>
                <a:lnTo>
                  <a:pt x="2816" y="445"/>
                </a:lnTo>
                <a:lnTo>
                  <a:pt x="2816" y="447"/>
                </a:lnTo>
                <a:lnTo>
                  <a:pt x="2818" y="447"/>
                </a:lnTo>
                <a:lnTo>
                  <a:pt x="2820" y="447"/>
                </a:lnTo>
                <a:lnTo>
                  <a:pt x="2820" y="447"/>
                </a:lnTo>
                <a:lnTo>
                  <a:pt x="2822" y="447"/>
                </a:lnTo>
                <a:lnTo>
                  <a:pt x="2822" y="447"/>
                </a:lnTo>
                <a:lnTo>
                  <a:pt x="2822" y="449"/>
                </a:lnTo>
                <a:lnTo>
                  <a:pt x="2824" y="449"/>
                </a:lnTo>
                <a:lnTo>
                  <a:pt x="2829" y="449"/>
                </a:lnTo>
                <a:lnTo>
                  <a:pt x="2831" y="447"/>
                </a:lnTo>
                <a:lnTo>
                  <a:pt x="2831" y="445"/>
                </a:lnTo>
                <a:lnTo>
                  <a:pt x="2831" y="443"/>
                </a:lnTo>
                <a:lnTo>
                  <a:pt x="2829" y="440"/>
                </a:lnTo>
                <a:lnTo>
                  <a:pt x="2827" y="438"/>
                </a:lnTo>
                <a:lnTo>
                  <a:pt x="2827" y="438"/>
                </a:lnTo>
                <a:lnTo>
                  <a:pt x="2827" y="438"/>
                </a:lnTo>
                <a:lnTo>
                  <a:pt x="2827" y="438"/>
                </a:lnTo>
                <a:lnTo>
                  <a:pt x="2827" y="440"/>
                </a:lnTo>
                <a:lnTo>
                  <a:pt x="2822" y="440"/>
                </a:lnTo>
                <a:lnTo>
                  <a:pt x="2822" y="440"/>
                </a:lnTo>
                <a:lnTo>
                  <a:pt x="2822" y="443"/>
                </a:lnTo>
                <a:lnTo>
                  <a:pt x="2822" y="443"/>
                </a:lnTo>
                <a:lnTo>
                  <a:pt x="2820" y="443"/>
                </a:lnTo>
                <a:close/>
                <a:moveTo>
                  <a:pt x="2873" y="426"/>
                </a:moveTo>
                <a:lnTo>
                  <a:pt x="2875" y="424"/>
                </a:lnTo>
                <a:lnTo>
                  <a:pt x="2879" y="424"/>
                </a:lnTo>
                <a:lnTo>
                  <a:pt x="2881" y="424"/>
                </a:lnTo>
                <a:lnTo>
                  <a:pt x="2881" y="422"/>
                </a:lnTo>
                <a:lnTo>
                  <a:pt x="2881" y="419"/>
                </a:lnTo>
                <a:lnTo>
                  <a:pt x="2883" y="419"/>
                </a:lnTo>
                <a:lnTo>
                  <a:pt x="2885" y="417"/>
                </a:lnTo>
                <a:lnTo>
                  <a:pt x="2885" y="417"/>
                </a:lnTo>
                <a:lnTo>
                  <a:pt x="2887" y="417"/>
                </a:lnTo>
                <a:lnTo>
                  <a:pt x="2889" y="415"/>
                </a:lnTo>
                <a:lnTo>
                  <a:pt x="2892" y="413"/>
                </a:lnTo>
                <a:lnTo>
                  <a:pt x="2892" y="413"/>
                </a:lnTo>
                <a:lnTo>
                  <a:pt x="2889" y="411"/>
                </a:lnTo>
                <a:lnTo>
                  <a:pt x="2889" y="411"/>
                </a:lnTo>
                <a:lnTo>
                  <a:pt x="2889" y="413"/>
                </a:lnTo>
                <a:lnTo>
                  <a:pt x="2887" y="413"/>
                </a:lnTo>
                <a:lnTo>
                  <a:pt x="2887" y="411"/>
                </a:lnTo>
                <a:lnTo>
                  <a:pt x="2887" y="409"/>
                </a:lnTo>
                <a:lnTo>
                  <a:pt x="2885" y="407"/>
                </a:lnTo>
                <a:lnTo>
                  <a:pt x="2885" y="407"/>
                </a:lnTo>
                <a:lnTo>
                  <a:pt x="2883" y="409"/>
                </a:lnTo>
                <a:lnTo>
                  <a:pt x="2883" y="409"/>
                </a:lnTo>
                <a:lnTo>
                  <a:pt x="2883" y="411"/>
                </a:lnTo>
                <a:lnTo>
                  <a:pt x="2883" y="411"/>
                </a:lnTo>
                <a:lnTo>
                  <a:pt x="2883" y="411"/>
                </a:lnTo>
                <a:lnTo>
                  <a:pt x="2881" y="413"/>
                </a:lnTo>
                <a:lnTo>
                  <a:pt x="2881" y="413"/>
                </a:lnTo>
                <a:lnTo>
                  <a:pt x="2879" y="415"/>
                </a:lnTo>
                <a:lnTo>
                  <a:pt x="2879" y="417"/>
                </a:lnTo>
                <a:lnTo>
                  <a:pt x="2879" y="417"/>
                </a:lnTo>
                <a:lnTo>
                  <a:pt x="2879" y="419"/>
                </a:lnTo>
                <a:lnTo>
                  <a:pt x="2877" y="417"/>
                </a:lnTo>
                <a:lnTo>
                  <a:pt x="2877" y="417"/>
                </a:lnTo>
                <a:lnTo>
                  <a:pt x="2877" y="419"/>
                </a:lnTo>
                <a:lnTo>
                  <a:pt x="2875" y="419"/>
                </a:lnTo>
                <a:lnTo>
                  <a:pt x="2873" y="419"/>
                </a:lnTo>
                <a:lnTo>
                  <a:pt x="2873" y="419"/>
                </a:lnTo>
                <a:lnTo>
                  <a:pt x="2873" y="419"/>
                </a:lnTo>
                <a:lnTo>
                  <a:pt x="2873" y="422"/>
                </a:lnTo>
                <a:lnTo>
                  <a:pt x="2873" y="422"/>
                </a:lnTo>
                <a:lnTo>
                  <a:pt x="2871" y="422"/>
                </a:lnTo>
                <a:lnTo>
                  <a:pt x="2868" y="424"/>
                </a:lnTo>
                <a:lnTo>
                  <a:pt x="2871" y="424"/>
                </a:lnTo>
                <a:lnTo>
                  <a:pt x="2873" y="426"/>
                </a:lnTo>
                <a:close/>
                <a:moveTo>
                  <a:pt x="2885" y="296"/>
                </a:moveTo>
                <a:lnTo>
                  <a:pt x="2885" y="294"/>
                </a:lnTo>
                <a:lnTo>
                  <a:pt x="2887" y="294"/>
                </a:lnTo>
                <a:lnTo>
                  <a:pt x="2887" y="292"/>
                </a:lnTo>
                <a:lnTo>
                  <a:pt x="2885" y="292"/>
                </a:lnTo>
                <a:lnTo>
                  <a:pt x="2881" y="292"/>
                </a:lnTo>
                <a:lnTo>
                  <a:pt x="2881" y="292"/>
                </a:lnTo>
                <a:lnTo>
                  <a:pt x="2881" y="294"/>
                </a:lnTo>
                <a:lnTo>
                  <a:pt x="2885" y="296"/>
                </a:lnTo>
                <a:close/>
                <a:moveTo>
                  <a:pt x="2894" y="409"/>
                </a:moveTo>
                <a:lnTo>
                  <a:pt x="2894" y="411"/>
                </a:lnTo>
                <a:lnTo>
                  <a:pt x="2894" y="411"/>
                </a:lnTo>
                <a:lnTo>
                  <a:pt x="2896" y="411"/>
                </a:lnTo>
                <a:lnTo>
                  <a:pt x="2898" y="411"/>
                </a:lnTo>
                <a:lnTo>
                  <a:pt x="2898" y="411"/>
                </a:lnTo>
                <a:lnTo>
                  <a:pt x="2898" y="409"/>
                </a:lnTo>
                <a:lnTo>
                  <a:pt x="2898" y="409"/>
                </a:lnTo>
                <a:lnTo>
                  <a:pt x="2896" y="407"/>
                </a:lnTo>
                <a:lnTo>
                  <a:pt x="2896" y="407"/>
                </a:lnTo>
                <a:lnTo>
                  <a:pt x="2896" y="407"/>
                </a:lnTo>
                <a:lnTo>
                  <a:pt x="2894" y="407"/>
                </a:lnTo>
                <a:lnTo>
                  <a:pt x="2894" y="405"/>
                </a:lnTo>
                <a:lnTo>
                  <a:pt x="2892" y="407"/>
                </a:lnTo>
                <a:lnTo>
                  <a:pt x="2892" y="407"/>
                </a:lnTo>
                <a:lnTo>
                  <a:pt x="2894" y="409"/>
                </a:lnTo>
                <a:close/>
                <a:moveTo>
                  <a:pt x="2814" y="459"/>
                </a:moveTo>
                <a:lnTo>
                  <a:pt x="2816" y="459"/>
                </a:lnTo>
                <a:lnTo>
                  <a:pt x="2820" y="459"/>
                </a:lnTo>
                <a:lnTo>
                  <a:pt x="2824" y="455"/>
                </a:lnTo>
                <a:lnTo>
                  <a:pt x="2827" y="457"/>
                </a:lnTo>
                <a:lnTo>
                  <a:pt x="2827" y="455"/>
                </a:lnTo>
                <a:lnTo>
                  <a:pt x="2829" y="455"/>
                </a:lnTo>
                <a:lnTo>
                  <a:pt x="2829" y="453"/>
                </a:lnTo>
                <a:lnTo>
                  <a:pt x="2831" y="453"/>
                </a:lnTo>
                <a:lnTo>
                  <a:pt x="2831" y="455"/>
                </a:lnTo>
                <a:lnTo>
                  <a:pt x="2831" y="455"/>
                </a:lnTo>
                <a:lnTo>
                  <a:pt x="2835" y="455"/>
                </a:lnTo>
                <a:lnTo>
                  <a:pt x="2837" y="453"/>
                </a:lnTo>
                <a:lnTo>
                  <a:pt x="2837" y="453"/>
                </a:lnTo>
                <a:lnTo>
                  <a:pt x="2837" y="453"/>
                </a:lnTo>
                <a:lnTo>
                  <a:pt x="2839" y="453"/>
                </a:lnTo>
                <a:lnTo>
                  <a:pt x="2839" y="453"/>
                </a:lnTo>
                <a:lnTo>
                  <a:pt x="2841" y="451"/>
                </a:lnTo>
                <a:lnTo>
                  <a:pt x="2843" y="449"/>
                </a:lnTo>
                <a:lnTo>
                  <a:pt x="2845" y="449"/>
                </a:lnTo>
                <a:lnTo>
                  <a:pt x="2848" y="447"/>
                </a:lnTo>
                <a:lnTo>
                  <a:pt x="2848" y="445"/>
                </a:lnTo>
                <a:lnTo>
                  <a:pt x="2845" y="443"/>
                </a:lnTo>
                <a:lnTo>
                  <a:pt x="2845" y="443"/>
                </a:lnTo>
                <a:lnTo>
                  <a:pt x="2843" y="440"/>
                </a:lnTo>
                <a:lnTo>
                  <a:pt x="2843" y="443"/>
                </a:lnTo>
                <a:lnTo>
                  <a:pt x="2843" y="443"/>
                </a:lnTo>
                <a:lnTo>
                  <a:pt x="2841" y="443"/>
                </a:lnTo>
                <a:lnTo>
                  <a:pt x="2841" y="443"/>
                </a:lnTo>
                <a:lnTo>
                  <a:pt x="2841" y="445"/>
                </a:lnTo>
                <a:lnTo>
                  <a:pt x="2841" y="445"/>
                </a:lnTo>
                <a:lnTo>
                  <a:pt x="2841" y="447"/>
                </a:lnTo>
                <a:lnTo>
                  <a:pt x="2839" y="447"/>
                </a:lnTo>
                <a:lnTo>
                  <a:pt x="2837" y="449"/>
                </a:lnTo>
                <a:lnTo>
                  <a:pt x="2837" y="449"/>
                </a:lnTo>
                <a:lnTo>
                  <a:pt x="2837" y="449"/>
                </a:lnTo>
                <a:lnTo>
                  <a:pt x="2839" y="445"/>
                </a:lnTo>
                <a:lnTo>
                  <a:pt x="2839" y="443"/>
                </a:lnTo>
                <a:lnTo>
                  <a:pt x="2839" y="440"/>
                </a:lnTo>
                <a:lnTo>
                  <a:pt x="2837" y="438"/>
                </a:lnTo>
                <a:lnTo>
                  <a:pt x="2837" y="438"/>
                </a:lnTo>
                <a:lnTo>
                  <a:pt x="2839" y="436"/>
                </a:lnTo>
                <a:lnTo>
                  <a:pt x="2841" y="432"/>
                </a:lnTo>
                <a:lnTo>
                  <a:pt x="2841" y="432"/>
                </a:lnTo>
                <a:lnTo>
                  <a:pt x="2841" y="430"/>
                </a:lnTo>
                <a:lnTo>
                  <a:pt x="2839" y="430"/>
                </a:lnTo>
                <a:lnTo>
                  <a:pt x="2837" y="432"/>
                </a:lnTo>
                <a:lnTo>
                  <a:pt x="2835" y="434"/>
                </a:lnTo>
                <a:lnTo>
                  <a:pt x="2835" y="434"/>
                </a:lnTo>
                <a:lnTo>
                  <a:pt x="2833" y="436"/>
                </a:lnTo>
                <a:lnTo>
                  <a:pt x="2831" y="438"/>
                </a:lnTo>
                <a:lnTo>
                  <a:pt x="2831" y="440"/>
                </a:lnTo>
                <a:lnTo>
                  <a:pt x="2833" y="440"/>
                </a:lnTo>
                <a:lnTo>
                  <a:pt x="2833" y="440"/>
                </a:lnTo>
                <a:lnTo>
                  <a:pt x="2833" y="443"/>
                </a:lnTo>
                <a:lnTo>
                  <a:pt x="2831" y="449"/>
                </a:lnTo>
                <a:lnTo>
                  <a:pt x="2827" y="453"/>
                </a:lnTo>
                <a:lnTo>
                  <a:pt x="2818" y="453"/>
                </a:lnTo>
                <a:lnTo>
                  <a:pt x="2816" y="455"/>
                </a:lnTo>
                <a:lnTo>
                  <a:pt x="2814" y="457"/>
                </a:lnTo>
                <a:lnTo>
                  <a:pt x="2814" y="459"/>
                </a:lnTo>
                <a:close/>
                <a:moveTo>
                  <a:pt x="2680" y="784"/>
                </a:moveTo>
                <a:lnTo>
                  <a:pt x="2682" y="784"/>
                </a:lnTo>
                <a:lnTo>
                  <a:pt x="2680" y="784"/>
                </a:lnTo>
                <a:lnTo>
                  <a:pt x="2678" y="784"/>
                </a:lnTo>
                <a:lnTo>
                  <a:pt x="2680" y="784"/>
                </a:lnTo>
                <a:close/>
                <a:moveTo>
                  <a:pt x="2680" y="637"/>
                </a:moveTo>
                <a:lnTo>
                  <a:pt x="2680" y="637"/>
                </a:lnTo>
                <a:lnTo>
                  <a:pt x="2680" y="637"/>
                </a:lnTo>
                <a:lnTo>
                  <a:pt x="2680" y="637"/>
                </a:lnTo>
                <a:lnTo>
                  <a:pt x="2680" y="640"/>
                </a:lnTo>
                <a:lnTo>
                  <a:pt x="2680" y="642"/>
                </a:lnTo>
                <a:lnTo>
                  <a:pt x="2680" y="642"/>
                </a:lnTo>
                <a:lnTo>
                  <a:pt x="2680" y="642"/>
                </a:lnTo>
                <a:lnTo>
                  <a:pt x="2682" y="644"/>
                </a:lnTo>
                <a:lnTo>
                  <a:pt x="2682" y="640"/>
                </a:lnTo>
                <a:lnTo>
                  <a:pt x="2680" y="637"/>
                </a:lnTo>
                <a:close/>
                <a:moveTo>
                  <a:pt x="2678" y="791"/>
                </a:moveTo>
                <a:lnTo>
                  <a:pt x="2678" y="788"/>
                </a:lnTo>
                <a:lnTo>
                  <a:pt x="2678" y="786"/>
                </a:lnTo>
                <a:lnTo>
                  <a:pt x="2676" y="788"/>
                </a:lnTo>
                <a:lnTo>
                  <a:pt x="2676" y="788"/>
                </a:lnTo>
                <a:lnTo>
                  <a:pt x="2676" y="788"/>
                </a:lnTo>
                <a:lnTo>
                  <a:pt x="2678" y="791"/>
                </a:lnTo>
                <a:close/>
                <a:moveTo>
                  <a:pt x="2510" y="682"/>
                </a:moveTo>
                <a:lnTo>
                  <a:pt x="2510" y="684"/>
                </a:lnTo>
                <a:lnTo>
                  <a:pt x="2510" y="684"/>
                </a:lnTo>
                <a:lnTo>
                  <a:pt x="2510" y="686"/>
                </a:lnTo>
                <a:lnTo>
                  <a:pt x="2510" y="686"/>
                </a:lnTo>
                <a:lnTo>
                  <a:pt x="2508" y="686"/>
                </a:lnTo>
                <a:lnTo>
                  <a:pt x="2508" y="686"/>
                </a:lnTo>
                <a:lnTo>
                  <a:pt x="2506" y="684"/>
                </a:lnTo>
                <a:lnTo>
                  <a:pt x="2506" y="684"/>
                </a:lnTo>
                <a:lnTo>
                  <a:pt x="2506" y="684"/>
                </a:lnTo>
                <a:lnTo>
                  <a:pt x="2506" y="686"/>
                </a:lnTo>
                <a:lnTo>
                  <a:pt x="2506" y="686"/>
                </a:lnTo>
                <a:lnTo>
                  <a:pt x="2504" y="686"/>
                </a:lnTo>
                <a:lnTo>
                  <a:pt x="2506" y="688"/>
                </a:lnTo>
                <a:lnTo>
                  <a:pt x="2506" y="688"/>
                </a:lnTo>
                <a:lnTo>
                  <a:pt x="2506" y="688"/>
                </a:lnTo>
                <a:lnTo>
                  <a:pt x="2506" y="688"/>
                </a:lnTo>
                <a:lnTo>
                  <a:pt x="2506" y="688"/>
                </a:lnTo>
                <a:lnTo>
                  <a:pt x="2506" y="688"/>
                </a:lnTo>
                <a:lnTo>
                  <a:pt x="2506" y="690"/>
                </a:lnTo>
                <a:lnTo>
                  <a:pt x="2506" y="690"/>
                </a:lnTo>
                <a:lnTo>
                  <a:pt x="2508" y="690"/>
                </a:lnTo>
                <a:lnTo>
                  <a:pt x="2508" y="690"/>
                </a:lnTo>
                <a:lnTo>
                  <a:pt x="2508" y="692"/>
                </a:lnTo>
                <a:lnTo>
                  <a:pt x="2506" y="692"/>
                </a:lnTo>
                <a:lnTo>
                  <a:pt x="2506" y="692"/>
                </a:lnTo>
                <a:lnTo>
                  <a:pt x="2506" y="694"/>
                </a:lnTo>
                <a:lnTo>
                  <a:pt x="2506" y="694"/>
                </a:lnTo>
                <a:lnTo>
                  <a:pt x="2506" y="694"/>
                </a:lnTo>
                <a:lnTo>
                  <a:pt x="2508" y="694"/>
                </a:lnTo>
                <a:lnTo>
                  <a:pt x="2508" y="692"/>
                </a:lnTo>
                <a:lnTo>
                  <a:pt x="2510" y="692"/>
                </a:lnTo>
                <a:lnTo>
                  <a:pt x="2510" y="690"/>
                </a:lnTo>
                <a:lnTo>
                  <a:pt x="2512" y="690"/>
                </a:lnTo>
                <a:lnTo>
                  <a:pt x="2514" y="688"/>
                </a:lnTo>
                <a:lnTo>
                  <a:pt x="2514" y="688"/>
                </a:lnTo>
                <a:lnTo>
                  <a:pt x="2514" y="688"/>
                </a:lnTo>
                <a:lnTo>
                  <a:pt x="2514" y="688"/>
                </a:lnTo>
                <a:lnTo>
                  <a:pt x="2512" y="688"/>
                </a:lnTo>
                <a:lnTo>
                  <a:pt x="2514" y="686"/>
                </a:lnTo>
                <a:lnTo>
                  <a:pt x="2514" y="686"/>
                </a:lnTo>
                <a:lnTo>
                  <a:pt x="2516" y="686"/>
                </a:lnTo>
                <a:lnTo>
                  <a:pt x="2519" y="682"/>
                </a:lnTo>
                <a:lnTo>
                  <a:pt x="2519" y="679"/>
                </a:lnTo>
                <a:lnTo>
                  <a:pt x="2519" y="679"/>
                </a:lnTo>
                <a:lnTo>
                  <a:pt x="2516" y="679"/>
                </a:lnTo>
                <a:lnTo>
                  <a:pt x="2516" y="679"/>
                </a:lnTo>
                <a:lnTo>
                  <a:pt x="2512" y="682"/>
                </a:lnTo>
                <a:lnTo>
                  <a:pt x="2510" y="682"/>
                </a:lnTo>
                <a:close/>
                <a:moveTo>
                  <a:pt x="2722" y="572"/>
                </a:moveTo>
                <a:lnTo>
                  <a:pt x="2724" y="572"/>
                </a:lnTo>
                <a:lnTo>
                  <a:pt x="2726" y="572"/>
                </a:lnTo>
                <a:lnTo>
                  <a:pt x="2726" y="572"/>
                </a:lnTo>
                <a:lnTo>
                  <a:pt x="2726" y="570"/>
                </a:lnTo>
                <a:lnTo>
                  <a:pt x="2724" y="570"/>
                </a:lnTo>
                <a:lnTo>
                  <a:pt x="2722" y="570"/>
                </a:lnTo>
                <a:lnTo>
                  <a:pt x="2722" y="572"/>
                </a:lnTo>
                <a:lnTo>
                  <a:pt x="2722" y="572"/>
                </a:lnTo>
                <a:lnTo>
                  <a:pt x="2722" y="572"/>
                </a:lnTo>
                <a:close/>
                <a:moveTo>
                  <a:pt x="2768" y="535"/>
                </a:moveTo>
                <a:lnTo>
                  <a:pt x="2764" y="537"/>
                </a:lnTo>
                <a:lnTo>
                  <a:pt x="2764" y="539"/>
                </a:lnTo>
                <a:lnTo>
                  <a:pt x="2764" y="539"/>
                </a:lnTo>
                <a:lnTo>
                  <a:pt x="2768" y="539"/>
                </a:lnTo>
                <a:lnTo>
                  <a:pt x="2770" y="539"/>
                </a:lnTo>
                <a:lnTo>
                  <a:pt x="2770" y="539"/>
                </a:lnTo>
                <a:lnTo>
                  <a:pt x="2770" y="537"/>
                </a:lnTo>
                <a:lnTo>
                  <a:pt x="2770" y="535"/>
                </a:lnTo>
                <a:lnTo>
                  <a:pt x="2768" y="535"/>
                </a:lnTo>
                <a:close/>
                <a:moveTo>
                  <a:pt x="2680" y="623"/>
                </a:moveTo>
                <a:lnTo>
                  <a:pt x="2680" y="623"/>
                </a:lnTo>
                <a:lnTo>
                  <a:pt x="2680" y="621"/>
                </a:lnTo>
                <a:lnTo>
                  <a:pt x="2678" y="621"/>
                </a:lnTo>
                <a:lnTo>
                  <a:pt x="2678" y="621"/>
                </a:lnTo>
                <a:lnTo>
                  <a:pt x="2678" y="623"/>
                </a:lnTo>
                <a:lnTo>
                  <a:pt x="2678" y="623"/>
                </a:lnTo>
                <a:lnTo>
                  <a:pt x="2680" y="623"/>
                </a:lnTo>
                <a:close/>
                <a:moveTo>
                  <a:pt x="2730" y="566"/>
                </a:moveTo>
                <a:lnTo>
                  <a:pt x="2734" y="564"/>
                </a:lnTo>
                <a:lnTo>
                  <a:pt x="2734" y="564"/>
                </a:lnTo>
                <a:lnTo>
                  <a:pt x="2734" y="564"/>
                </a:lnTo>
                <a:lnTo>
                  <a:pt x="2734" y="562"/>
                </a:lnTo>
                <a:lnTo>
                  <a:pt x="2734" y="562"/>
                </a:lnTo>
                <a:lnTo>
                  <a:pt x="2734" y="564"/>
                </a:lnTo>
                <a:lnTo>
                  <a:pt x="2730" y="564"/>
                </a:lnTo>
                <a:lnTo>
                  <a:pt x="2728" y="566"/>
                </a:lnTo>
                <a:lnTo>
                  <a:pt x="2728" y="566"/>
                </a:lnTo>
                <a:lnTo>
                  <a:pt x="2730" y="566"/>
                </a:lnTo>
                <a:close/>
                <a:moveTo>
                  <a:pt x="2778" y="520"/>
                </a:moveTo>
                <a:lnTo>
                  <a:pt x="2778" y="520"/>
                </a:lnTo>
                <a:lnTo>
                  <a:pt x="2778" y="520"/>
                </a:lnTo>
                <a:lnTo>
                  <a:pt x="2780" y="520"/>
                </a:lnTo>
                <a:lnTo>
                  <a:pt x="2780" y="520"/>
                </a:lnTo>
                <a:lnTo>
                  <a:pt x="2783" y="520"/>
                </a:lnTo>
                <a:lnTo>
                  <a:pt x="2780" y="518"/>
                </a:lnTo>
                <a:lnTo>
                  <a:pt x="2780" y="518"/>
                </a:lnTo>
                <a:lnTo>
                  <a:pt x="2778" y="520"/>
                </a:lnTo>
                <a:close/>
                <a:moveTo>
                  <a:pt x="1444" y="654"/>
                </a:moveTo>
                <a:lnTo>
                  <a:pt x="1446" y="654"/>
                </a:lnTo>
                <a:lnTo>
                  <a:pt x="1446" y="654"/>
                </a:lnTo>
                <a:lnTo>
                  <a:pt x="1446" y="652"/>
                </a:lnTo>
                <a:lnTo>
                  <a:pt x="1446" y="652"/>
                </a:lnTo>
                <a:lnTo>
                  <a:pt x="1446" y="654"/>
                </a:lnTo>
                <a:lnTo>
                  <a:pt x="1444" y="654"/>
                </a:lnTo>
                <a:lnTo>
                  <a:pt x="1444" y="654"/>
                </a:lnTo>
                <a:lnTo>
                  <a:pt x="1444" y="654"/>
                </a:lnTo>
                <a:lnTo>
                  <a:pt x="1444" y="654"/>
                </a:lnTo>
                <a:close/>
                <a:moveTo>
                  <a:pt x="1490" y="566"/>
                </a:moveTo>
                <a:lnTo>
                  <a:pt x="1488" y="568"/>
                </a:lnTo>
                <a:lnTo>
                  <a:pt x="1492" y="570"/>
                </a:lnTo>
                <a:lnTo>
                  <a:pt x="1494" y="572"/>
                </a:lnTo>
                <a:lnTo>
                  <a:pt x="1496" y="572"/>
                </a:lnTo>
                <a:lnTo>
                  <a:pt x="1496" y="572"/>
                </a:lnTo>
                <a:lnTo>
                  <a:pt x="1498" y="570"/>
                </a:lnTo>
                <a:lnTo>
                  <a:pt x="1496" y="568"/>
                </a:lnTo>
                <a:lnTo>
                  <a:pt x="1490" y="566"/>
                </a:lnTo>
                <a:close/>
                <a:moveTo>
                  <a:pt x="1530" y="587"/>
                </a:moveTo>
                <a:lnTo>
                  <a:pt x="1527" y="587"/>
                </a:lnTo>
                <a:lnTo>
                  <a:pt x="1527" y="587"/>
                </a:lnTo>
                <a:lnTo>
                  <a:pt x="1527" y="587"/>
                </a:lnTo>
                <a:lnTo>
                  <a:pt x="1527" y="587"/>
                </a:lnTo>
                <a:lnTo>
                  <a:pt x="1527" y="589"/>
                </a:lnTo>
                <a:lnTo>
                  <a:pt x="1532" y="589"/>
                </a:lnTo>
                <a:lnTo>
                  <a:pt x="1536" y="589"/>
                </a:lnTo>
                <a:lnTo>
                  <a:pt x="1536" y="589"/>
                </a:lnTo>
                <a:lnTo>
                  <a:pt x="1536" y="589"/>
                </a:lnTo>
                <a:lnTo>
                  <a:pt x="1536" y="589"/>
                </a:lnTo>
                <a:lnTo>
                  <a:pt x="1534" y="587"/>
                </a:lnTo>
                <a:lnTo>
                  <a:pt x="1530" y="587"/>
                </a:lnTo>
                <a:close/>
                <a:moveTo>
                  <a:pt x="1458" y="732"/>
                </a:moveTo>
                <a:lnTo>
                  <a:pt x="1460" y="732"/>
                </a:lnTo>
                <a:lnTo>
                  <a:pt x="1460" y="732"/>
                </a:lnTo>
                <a:lnTo>
                  <a:pt x="1463" y="730"/>
                </a:lnTo>
                <a:lnTo>
                  <a:pt x="1463" y="728"/>
                </a:lnTo>
                <a:lnTo>
                  <a:pt x="1465" y="726"/>
                </a:lnTo>
                <a:lnTo>
                  <a:pt x="1465" y="723"/>
                </a:lnTo>
                <a:lnTo>
                  <a:pt x="1465" y="723"/>
                </a:lnTo>
                <a:lnTo>
                  <a:pt x="1465" y="723"/>
                </a:lnTo>
                <a:lnTo>
                  <a:pt x="1465" y="723"/>
                </a:lnTo>
                <a:lnTo>
                  <a:pt x="1465" y="721"/>
                </a:lnTo>
                <a:lnTo>
                  <a:pt x="1463" y="721"/>
                </a:lnTo>
                <a:lnTo>
                  <a:pt x="1463" y="721"/>
                </a:lnTo>
                <a:lnTo>
                  <a:pt x="1463" y="721"/>
                </a:lnTo>
                <a:lnTo>
                  <a:pt x="1460" y="719"/>
                </a:lnTo>
                <a:lnTo>
                  <a:pt x="1460" y="719"/>
                </a:lnTo>
                <a:lnTo>
                  <a:pt x="1460" y="719"/>
                </a:lnTo>
                <a:lnTo>
                  <a:pt x="1460" y="719"/>
                </a:lnTo>
                <a:lnTo>
                  <a:pt x="1460" y="717"/>
                </a:lnTo>
                <a:lnTo>
                  <a:pt x="1458" y="717"/>
                </a:lnTo>
                <a:lnTo>
                  <a:pt x="1458" y="721"/>
                </a:lnTo>
                <a:lnTo>
                  <a:pt x="1458" y="723"/>
                </a:lnTo>
                <a:lnTo>
                  <a:pt x="1458" y="726"/>
                </a:lnTo>
                <a:lnTo>
                  <a:pt x="1456" y="726"/>
                </a:lnTo>
                <a:lnTo>
                  <a:pt x="1456" y="726"/>
                </a:lnTo>
                <a:lnTo>
                  <a:pt x="1454" y="726"/>
                </a:lnTo>
                <a:lnTo>
                  <a:pt x="1456" y="726"/>
                </a:lnTo>
                <a:lnTo>
                  <a:pt x="1456" y="723"/>
                </a:lnTo>
                <a:lnTo>
                  <a:pt x="1456" y="721"/>
                </a:lnTo>
                <a:lnTo>
                  <a:pt x="1456" y="719"/>
                </a:lnTo>
                <a:lnTo>
                  <a:pt x="1456" y="719"/>
                </a:lnTo>
                <a:lnTo>
                  <a:pt x="1456" y="719"/>
                </a:lnTo>
                <a:lnTo>
                  <a:pt x="1456" y="719"/>
                </a:lnTo>
                <a:lnTo>
                  <a:pt x="1456" y="721"/>
                </a:lnTo>
                <a:lnTo>
                  <a:pt x="1456" y="721"/>
                </a:lnTo>
                <a:lnTo>
                  <a:pt x="1456" y="723"/>
                </a:lnTo>
                <a:lnTo>
                  <a:pt x="1454" y="726"/>
                </a:lnTo>
                <a:lnTo>
                  <a:pt x="1452" y="728"/>
                </a:lnTo>
                <a:lnTo>
                  <a:pt x="1448" y="732"/>
                </a:lnTo>
                <a:lnTo>
                  <a:pt x="1448" y="732"/>
                </a:lnTo>
                <a:lnTo>
                  <a:pt x="1450" y="732"/>
                </a:lnTo>
                <a:lnTo>
                  <a:pt x="1450" y="732"/>
                </a:lnTo>
                <a:lnTo>
                  <a:pt x="1452" y="732"/>
                </a:lnTo>
                <a:lnTo>
                  <a:pt x="1454" y="728"/>
                </a:lnTo>
                <a:lnTo>
                  <a:pt x="1456" y="728"/>
                </a:lnTo>
                <a:lnTo>
                  <a:pt x="1456" y="728"/>
                </a:lnTo>
                <a:lnTo>
                  <a:pt x="1456" y="728"/>
                </a:lnTo>
                <a:lnTo>
                  <a:pt x="1452" y="734"/>
                </a:lnTo>
                <a:lnTo>
                  <a:pt x="1454" y="732"/>
                </a:lnTo>
                <a:lnTo>
                  <a:pt x="1456" y="732"/>
                </a:lnTo>
                <a:lnTo>
                  <a:pt x="1456" y="732"/>
                </a:lnTo>
                <a:lnTo>
                  <a:pt x="1456" y="732"/>
                </a:lnTo>
                <a:lnTo>
                  <a:pt x="1458" y="732"/>
                </a:lnTo>
                <a:lnTo>
                  <a:pt x="1460" y="726"/>
                </a:lnTo>
                <a:lnTo>
                  <a:pt x="1460" y="726"/>
                </a:lnTo>
                <a:lnTo>
                  <a:pt x="1460" y="726"/>
                </a:lnTo>
                <a:lnTo>
                  <a:pt x="1460" y="728"/>
                </a:lnTo>
                <a:lnTo>
                  <a:pt x="1460" y="728"/>
                </a:lnTo>
                <a:lnTo>
                  <a:pt x="1458" y="732"/>
                </a:lnTo>
                <a:close/>
                <a:moveTo>
                  <a:pt x="1423" y="791"/>
                </a:moveTo>
                <a:lnTo>
                  <a:pt x="1429" y="793"/>
                </a:lnTo>
                <a:lnTo>
                  <a:pt x="1433" y="795"/>
                </a:lnTo>
                <a:lnTo>
                  <a:pt x="1433" y="795"/>
                </a:lnTo>
                <a:lnTo>
                  <a:pt x="1437" y="795"/>
                </a:lnTo>
                <a:lnTo>
                  <a:pt x="1437" y="795"/>
                </a:lnTo>
                <a:lnTo>
                  <a:pt x="1439" y="795"/>
                </a:lnTo>
                <a:lnTo>
                  <a:pt x="1439" y="793"/>
                </a:lnTo>
                <a:lnTo>
                  <a:pt x="1437" y="791"/>
                </a:lnTo>
                <a:lnTo>
                  <a:pt x="1435" y="788"/>
                </a:lnTo>
                <a:lnTo>
                  <a:pt x="1433" y="786"/>
                </a:lnTo>
                <a:lnTo>
                  <a:pt x="1429" y="784"/>
                </a:lnTo>
                <a:lnTo>
                  <a:pt x="1423" y="786"/>
                </a:lnTo>
                <a:lnTo>
                  <a:pt x="1421" y="786"/>
                </a:lnTo>
                <a:lnTo>
                  <a:pt x="1421" y="786"/>
                </a:lnTo>
                <a:lnTo>
                  <a:pt x="1419" y="788"/>
                </a:lnTo>
                <a:lnTo>
                  <a:pt x="1421" y="788"/>
                </a:lnTo>
                <a:lnTo>
                  <a:pt x="1423" y="791"/>
                </a:lnTo>
                <a:close/>
                <a:moveTo>
                  <a:pt x="1421" y="585"/>
                </a:moveTo>
                <a:lnTo>
                  <a:pt x="1421" y="583"/>
                </a:lnTo>
                <a:lnTo>
                  <a:pt x="1421" y="583"/>
                </a:lnTo>
                <a:lnTo>
                  <a:pt x="1421" y="583"/>
                </a:lnTo>
                <a:lnTo>
                  <a:pt x="1419" y="581"/>
                </a:lnTo>
                <a:lnTo>
                  <a:pt x="1419" y="581"/>
                </a:lnTo>
                <a:lnTo>
                  <a:pt x="1416" y="581"/>
                </a:lnTo>
                <a:lnTo>
                  <a:pt x="1412" y="583"/>
                </a:lnTo>
                <a:lnTo>
                  <a:pt x="1410" y="583"/>
                </a:lnTo>
                <a:lnTo>
                  <a:pt x="1406" y="583"/>
                </a:lnTo>
                <a:lnTo>
                  <a:pt x="1404" y="583"/>
                </a:lnTo>
                <a:lnTo>
                  <a:pt x="1404" y="583"/>
                </a:lnTo>
                <a:lnTo>
                  <a:pt x="1402" y="583"/>
                </a:lnTo>
                <a:lnTo>
                  <a:pt x="1400" y="583"/>
                </a:lnTo>
                <a:lnTo>
                  <a:pt x="1395" y="591"/>
                </a:lnTo>
                <a:lnTo>
                  <a:pt x="1391" y="593"/>
                </a:lnTo>
                <a:lnTo>
                  <a:pt x="1391" y="593"/>
                </a:lnTo>
                <a:lnTo>
                  <a:pt x="1391" y="593"/>
                </a:lnTo>
                <a:lnTo>
                  <a:pt x="1391" y="593"/>
                </a:lnTo>
                <a:lnTo>
                  <a:pt x="1393" y="596"/>
                </a:lnTo>
                <a:lnTo>
                  <a:pt x="1395" y="598"/>
                </a:lnTo>
                <a:lnTo>
                  <a:pt x="1395" y="600"/>
                </a:lnTo>
                <a:lnTo>
                  <a:pt x="1395" y="600"/>
                </a:lnTo>
                <a:lnTo>
                  <a:pt x="1400" y="598"/>
                </a:lnTo>
                <a:lnTo>
                  <a:pt x="1402" y="598"/>
                </a:lnTo>
                <a:lnTo>
                  <a:pt x="1404" y="600"/>
                </a:lnTo>
                <a:lnTo>
                  <a:pt x="1404" y="600"/>
                </a:lnTo>
                <a:lnTo>
                  <a:pt x="1406" y="598"/>
                </a:lnTo>
                <a:lnTo>
                  <a:pt x="1412" y="593"/>
                </a:lnTo>
                <a:lnTo>
                  <a:pt x="1412" y="593"/>
                </a:lnTo>
                <a:lnTo>
                  <a:pt x="1414" y="591"/>
                </a:lnTo>
                <a:lnTo>
                  <a:pt x="1419" y="589"/>
                </a:lnTo>
                <a:lnTo>
                  <a:pt x="1419" y="587"/>
                </a:lnTo>
                <a:lnTo>
                  <a:pt x="1421" y="585"/>
                </a:lnTo>
                <a:lnTo>
                  <a:pt x="1421" y="585"/>
                </a:lnTo>
                <a:close/>
                <a:moveTo>
                  <a:pt x="1444" y="564"/>
                </a:moveTo>
                <a:lnTo>
                  <a:pt x="1446" y="562"/>
                </a:lnTo>
                <a:lnTo>
                  <a:pt x="1442" y="562"/>
                </a:lnTo>
                <a:lnTo>
                  <a:pt x="1439" y="560"/>
                </a:lnTo>
                <a:lnTo>
                  <a:pt x="1439" y="560"/>
                </a:lnTo>
                <a:lnTo>
                  <a:pt x="1439" y="560"/>
                </a:lnTo>
                <a:lnTo>
                  <a:pt x="1439" y="558"/>
                </a:lnTo>
                <a:lnTo>
                  <a:pt x="1439" y="558"/>
                </a:lnTo>
                <a:lnTo>
                  <a:pt x="1437" y="556"/>
                </a:lnTo>
                <a:lnTo>
                  <a:pt x="1435" y="556"/>
                </a:lnTo>
                <a:lnTo>
                  <a:pt x="1433" y="558"/>
                </a:lnTo>
                <a:lnTo>
                  <a:pt x="1433" y="558"/>
                </a:lnTo>
                <a:lnTo>
                  <a:pt x="1433" y="558"/>
                </a:lnTo>
                <a:lnTo>
                  <a:pt x="1429" y="556"/>
                </a:lnTo>
                <a:lnTo>
                  <a:pt x="1425" y="558"/>
                </a:lnTo>
                <a:lnTo>
                  <a:pt x="1421" y="558"/>
                </a:lnTo>
                <a:lnTo>
                  <a:pt x="1421" y="558"/>
                </a:lnTo>
                <a:lnTo>
                  <a:pt x="1425" y="556"/>
                </a:lnTo>
                <a:lnTo>
                  <a:pt x="1425" y="556"/>
                </a:lnTo>
                <a:lnTo>
                  <a:pt x="1425" y="554"/>
                </a:lnTo>
                <a:lnTo>
                  <a:pt x="1425" y="554"/>
                </a:lnTo>
                <a:lnTo>
                  <a:pt x="1423" y="549"/>
                </a:lnTo>
                <a:lnTo>
                  <a:pt x="1421" y="545"/>
                </a:lnTo>
                <a:lnTo>
                  <a:pt x="1419" y="543"/>
                </a:lnTo>
                <a:lnTo>
                  <a:pt x="1416" y="543"/>
                </a:lnTo>
                <a:lnTo>
                  <a:pt x="1416" y="541"/>
                </a:lnTo>
                <a:lnTo>
                  <a:pt x="1412" y="541"/>
                </a:lnTo>
                <a:lnTo>
                  <a:pt x="1410" y="541"/>
                </a:lnTo>
                <a:lnTo>
                  <a:pt x="1406" y="537"/>
                </a:lnTo>
                <a:lnTo>
                  <a:pt x="1402" y="537"/>
                </a:lnTo>
                <a:lnTo>
                  <a:pt x="1402" y="537"/>
                </a:lnTo>
                <a:lnTo>
                  <a:pt x="1400" y="533"/>
                </a:lnTo>
                <a:lnTo>
                  <a:pt x="1398" y="533"/>
                </a:lnTo>
                <a:lnTo>
                  <a:pt x="1395" y="531"/>
                </a:lnTo>
                <a:lnTo>
                  <a:pt x="1391" y="531"/>
                </a:lnTo>
                <a:lnTo>
                  <a:pt x="1389" y="531"/>
                </a:lnTo>
                <a:lnTo>
                  <a:pt x="1389" y="528"/>
                </a:lnTo>
                <a:lnTo>
                  <a:pt x="1389" y="528"/>
                </a:lnTo>
                <a:lnTo>
                  <a:pt x="1387" y="526"/>
                </a:lnTo>
                <a:lnTo>
                  <a:pt x="1383" y="524"/>
                </a:lnTo>
                <a:lnTo>
                  <a:pt x="1383" y="524"/>
                </a:lnTo>
                <a:lnTo>
                  <a:pt x="1383" y="524"/>
                </a:lnTo>
                <a:lnTo>
                  <a:pt x="1379" y="528"/>
                </a:lnTo>
                <a:lnTo>
                  <a:pt x="1379" y="528"/>
                </a:lnTo>
                <a:lnTo>
                  <a:pt x="1379" y="528"/>
                </a:lnTo>
                <a:lnTo>
                  <a:pt x="1377" y="528"/>
                </a:lnTo>
                <a:lnTo>
                  <a:pt x="1375" y="524"/>
                </a:lnTo>
                <a:lnTo>
                  <a:pt x="1372" y="522"/>
                </a:lnTo>
                <a:lnTo>
                  <a:pt x="1372" y="522"/>
                </a:lnTo>
                <a:lnTo>
                  <a:pt x="1372" y="522"/>
                </a:lnTo>
                <a:lnTo>
                  <a:pt x="1375" y="522"/>
                </a:lnTo>
                <a:lnTo>
                  <a:pt x="1375" y="520"/>
                </a:lnTo>
                <a:lnTo>
                  <a:pt x="1375" y="518"/>
                </a:lnTo>
                <a:lnTo>
                  <a:pt x="1375" y="518"/>
                </a:lnTo>
                <a:lnTo>
                  <a:pt x="1372" y="516"/>
                </a:lnTo>
                <a:lnTo>
                  <a:pt x="1370" y="516"/>
                </a:lnTo>
                <a:lnTo>
                  <a:pt x="1368" y="514"/>
                </a:lnTo>
                <a:lnTo>
                  <a:pt x="1368" y="514"/>
                </a:lnTo>
                <a:lnTo>
                  <a:pt x="1368" y="514"/>
                </a:lnTo>
                <a:lnTo>
                  <a:pt x="1366" y="514"/>
                </a:lnTo>
                <a:lnTo>
                  <a:pt x="1364" y="516"/>
                </a:lnTo>
                <a:lnTo>
                  <a:pt x="1362" y="518"/>
                </a:lnTo>
                <a:lnTo>
                  <a:pt x="1362" y="520"/>
                </a:lnTo>
                <a:lnTo>
                  <a:pt x="1360" y="522"/>
                </a:lnTo>
                <a:lnTo>
                  <a:pt x="1360" y="524"/>
                </a:lnTo>
                <a:lnTo>
                  <a:pt x="1360" y="535"/>
                </a:lnTo>
                <a:lnTo>
                  <a:pt x="1358" y="537"/>
                </a:lnTo>
                <a:lnTo>
                  <a:pt x="1358" y="543"/>
                </a:lnTo>
                <a:lnTo>
                  <a:pt x="1356" y="545"/>
                </a:lnTo>
                <a:lnTo>
                  <a:pt x="1356" y="547"/>
                </a:lnTo>
                <a:lnTo>
                  <a:pt x="1356" y="549"/>
                </a:lnTo>
                <a:lnTo>
                  <a:pt x="1358" y="554"/>
                </a:lnTo>
                <a:lnTo>
                  <a:pt x="1358" y="554"/>
                </a:lnTo>
                <a:lnTo>
                  <a:pt x="1358" y="556"/>
                </a:lnTo>
                <a:lnTo>
                  <a:pt x="1358" y="556"/>
                </a:lnTo>
                <a:lnTo>
                  <a:pt x="1356" y="558"/>
                </a:lnTo>
                <a:lnTo>
                  <a:pt x="1349" y="560"/>
                </a:lnTo>
                <a:lnTo>
                  <a:pt x="1347" y="560"/>
                </a:lnTo>
                <a:lnTo>
                  <a:pt x="1347" y="562"/>
                </a:lnTo>
                <a:lnTo>
                  <a:pt x="1345" y="564"/>
                </a:lnTo>
                <a:lnTo>
                  <a:pt x="1345" y="566"/>
                </a:lnTo>
                <a:lnTo>
                  <a:pt x="1345" y="566"/>
                </a:lnTo>
                <a:lnTo>
                  <a:pt x="1345" y="568"/>
                </a:lnTo>
                <a:lnTo>
                  <a:pt x="1345" y="568"/>
                </a:lnTo>
                <a:lnTo>
                  <a:pt x="1347" y="568"/>
                </a:lnTo>
                <a:lnTo>
                  <a:pt x="1349" y="568"/>
                </a:lnTo>
                <a:lnTo>
                  <a:pt x="1349" y="568"/>
                </a:lnTo>
                <a:lnTo>
                  <a:pt x="1354" y="566"/>
                </a:lnTo>
                <a:lnTo>
                  <a:pt x="1358" y="566"/>
                </a:lnTo>
                <a:lnTo>
                  <a:pt x="1364" y="564"/>
                </a:lnTo>
                <a:lnTo>
                  <a:pt x="1366" y="564"/>
                </a:lnTo>
                <a:lnTo>
                  <a:pt x="1366" y="566"/>
                </a:lnTo>
                <a:lnTo>
                  <a:pt x="1366" y="566"/>
                </a:lnTo>
                <a:lnTo>
                  <a:pt x="1368" y="575"/>
                </a:lnTo>
                <a:lnTo>
                  <a:pt x="1368" y="579"/>
                </a:lnTo>
                <a:lnTo>
                  <a:pt x="1370" y="579"/>
                </a:lnTo>
                <a:lnTo>
                  <a:pt x="1372" y="579"/>
                </a:lnTo>
                <a:lnTo>
                  <a:pt x="1377" y="577"/>
                </a:lnTo>
                <a:lnTo>
                  <a:pt x="1379" y="575"/>
                </a:lnTo>
                <a:lnTo>
                  <a:pt x="1381" y="575"/>
                </a:lnTo>
                <a:lnTo>
                  <a:pt x="1383" y="572"/>
                </a:lnTo>
                <a:lnTo>
                  <a:pt x="1383" y="572"/>
                </a:lnTo>
                <a:lnTo>
                  <a:pt x="1385" y="568"/>
                </a:lnTo>
                <a:lnTo>
                  <a:pt x="1387" y="568"/>
                </a:lnTo>
                <a:lnTo>
                  <a:pt x="1387" y="568"/>
                </a:lnTo>
                <a:lnTo>
                  <a:pt x="1389" y="566"/>
                </a:lnTo>
                <a:lnTo>
                  <a:pt x="1391" y="566"/>
                </a:lnTo>
                <a:lnTo>
                  <a:pt x="1395" y="562"/>
                </a:lnTo>
                <a:lnTo>
                  <a:pt x="1395" y="562"/>
                </a:lnTo>
                <a:lnTo>
                  <a:pt x="1395" y="560"/>
                </a:lnTo>
                <a:lnTo>
                  <a:pt x="1395" y="558"/>
                </a:lnTo>
                <a:lnTo>
                  <a:pt x="1398" y="558"/>
                </a:lnTo>
                <a:lnTo>
                  <a:pt x="1398" y="556"/>
                </a:lnTo>
                <a:lnTo>
                  <a:pt x="1402" y="556"/>
                </a:lnTo>
                <a:lnTo>
                  <a:pt x="1402" y="554"/>
                </a:lnTo>
                <a:lnTo>
                  <a:pt x="1404" y="554"/>
                </a:lnTo>
                <a:lnTo>
                  <a:pt x="1406" y="556"/>
                </a:lnTo>
                <a:lnTo>
                  <a:pt x="1404" y="558"/>
                </a:lnTo>
                <a:lnTo>
                  <a:pt x="1404" y="558"/>
                </a:lnTo>
                <a:lnTo>
                  <a:pt x="1406" y="558"/>
                </a:lnTo>
                <a:lnTo>
                  <a:pt x="1412" y="560"/>
                </a:lnTo>
                <a:lnTo>
                  <a:pt x="1412" y="560"/>
                </a:lnTo>
                <a:lnTo>
                  <a:pt x="1414" y="564"/>
                </a:lnTo>
                <a:lnTo>
                  <a:pt x="1414" y="564"/>
                </a:lnTo>
                <a:lnTo>
                  <a:pt x="1419" y="566"/>
                </a:lnTo>
                <a:lnTo>
                  <a:pt x="1421" y="566"/>
                </a:lnTo>
                <a:lnTo>
                  <a:pt x="1429" y="568"/>
                </a:lnTo>
                <a:lnTo>
                  <a:pt x="1431" y="570"/>
                </a:lnTo>
                <a:lnTo>
                  <a:pt x="1433" y="570"/>
                </a:lnTo>
                <a:lnTo>
                  <a:pt x="1433" y="570"/>
                </a:lnTo>
                <a:lnTo>
                  <a:pt x="1435" y="570"/>
                </a:lnTo>
                <a:lnTo>
                  <a:pt x="1437" y="568"/>
                </a:lnTo>
                <a:lnTo>
                  <a:pt x="1442" y="566"/>
                </a:lnTo>
                <a:lnTo>
                  <a:pt x="1444" y="564"/>
                </a:lnTo>
                <a:close/>
                <a:moveTo>
                  <a:pt x="1586" y="587"/>
                </a:moveTo>
                <a:lnTo>
                  <a:pt x="1584" y="585"/>
                </a:lnTo>
                <a:lnTo>
                  <a:pt x="1582" y="585"/>
                </a:lnTo>
                <a:lnTo>
                  <a:pt x="1580" y="583"/>
                </a:lnTo>
                <a:lnTo>
                  <a:pt x="1578" y="583"/>
                </a:lnTo>
                <a:lnTo>
                  <a:pt x="1576" y="583"/>
                </a:lnTo>
                <a:lnTo>
                  <a:pt x="1578" y="585"/>
                </a:lnTo>
                <a:lnTo>
                  <a:pt x="1580" y="585"/>
                </a:lnTo>
                <a:lnTo>
                  <a:pt x="1582" y="587"/>
                </a:lnTo>
                <a:lnTo>
                  <a:pt x="1582" y="589"/>
                </a:lnTo>
                <a:lnTo>
                  <a:pt x="1582" y="589"/>
                </a:lnTo>
                <a:lnTo>
                  <a:pt x="1584" y="591"/>
                </a:lnTo>
                <a:lnTo>
                  <a:pt x="1586" y="591"/>
                </a:lnTo>
                <a:lnTo>
                  <a:pt x="1588" y="591"/>
                </a:lnTo>
                <a:lnTo>
                  <a:pt x="1588" y="591"/>
                </a:lnTo>
                <a:lnTo>
                  <a:pt x="1590" y="591"/>
                </a:lnTo>
                <a:lnTo>
                  <a:pt x="1590" y="591"/>
                </a:lnTo>
                <a:lnTo>
                  <a:pt x="1590" y="589"/>
                </a:lnTo>
                <a:lnTo>
                  <a:pt x="1588" y="589"/>
                </a:lnTo>
                <a:lnTo>
                  <a:pt x="1586" y="587"/>
                </a:lnTo>
                <a:close/>
                <a:moveTo>
                  <a:pt x="1624" y="635"/>
                </a:moveTo>
                <a:lnTo>
                  <a:pt x="1622" y="633"/>
                </a:lnTo>
                <a:lnTo>
                  <a:pt x="1620" y="635"/>
                </a:lnTo>
                <a:lnTo>
                  <a:pt x="1620" y="637"/>
                </a:lnTo>
                <a:lnTo>
                  <a:pt x="1618" y="640"/>
                </a:lnTo>
                <a:lnTo>
                  <a:pt x="1618" y="640"/>
                </a:lnTo>
                <a:lnTo>
                  <a:pt x="1618" y="642"/>
                </a:lnTo>
                <a:lnTo>
                  <a:pt x="1618" y="642"/>
                </a:lnTo>
                <a:lnTo>
                  <a:pt x="1620" y="642"/>
                </a:lnTo>
                <a:lnTo>
                  <a:pt x="1622" y="640"/>
                </a:lnTo>
                <a:lnTo>
                  <a:pt x="1624" y="640"/>
                </a:lnTo>
                <a:lnTo>
                  <a:pt x="1624" y="637"/>
                </a:lnTo>
                <a:lnTo>
                  <a:pt x="1626" y="637"/>
                </a:lnTo>
                <a:lnTo>
                  <a:pt x="1624" y="635"/>
                </a:lnTo>
                <a:lnTo>
                  <a:pt x="1624" y="635"/>
                </a:lnTo>
                <a:lnTo>
                  <a:pt x="1624" y="635"/>
                </a:lnTo>
                <a:close/>
                <a:moveTo>
                  <a:pt x="1668" y="637"/>
                </a:moveTo>
                <a:lnTo>
                  <a:pt x="1670" y="640"/>
                </a:lnTo>
                <a:lnTo>
                  <a:pt x="1672" y="640"/>
                </a:lnTo>
                <a:lnTo>
                  <a:pt x="1674" y="640"/>
                </a:lnTo>
                <a:lnTo>
                  <a:pt x="1674" y="640"/>
                </a:lnTo>
                <a:lnTo>
                  <a:pt x="1674" y="637"/>
                </a:lnTo>
                <a:lnTo>
                  <a:pt x="1672" y="637"/>
                </a:lnTo>
                <a:lnTo>
                  <a:pt x="1672" y="635"/>
                </a:lnTo>
                <a:lnTo>
                  <a:pt x="1670" y="635"/>
                </a:lnTo>
                <a:lnTo>
                  <a:pt x="1668" y="635"/>
                </a:lnTo>
                <a:lnTo>
                  <a:pt x="1668" y="637"/>
                </a:lnTo>
                <a:lnTo>
                  <a:pt x="1668" y="637"/>
                </a:lnTo>
                <a:close/>
                <a:moveTo>
                  <a:pt x="1603" y="669"/>
                </a:moveTo>
                <a:lnTo>
                  <a:pt x="1603" y="669"/>
                </a:lnTo>
                <a:lnTo>
                  <a:pt x="1603" y="669"/>
                </a:lnTo>
                <a:lnTo>
                  <a:pt x="1605" y="669"/>
                </a:lnTo>
                <a:lnTo>
                  <a:pt x="1605" y="667"/>
                </a:lnTo>
                <a:lnTo>
                  <a:pt x="1605" y="667"/>
                </a:lnTo>
                <a:lnTo>
                  <a:pt x="1605" y="667"/>
                </a:lnTo>
                <a:lnTo>
                  <a:pt x="1605" y="667"/>
                </a:lnTo>
                <a:lnTo>
                  <a:pt x="1605" y="665"/>
                </a:lnTo>
                <a:lnTo>
                  <a:pt x="1603" y="665"/>
                </a:lnTo>
                <a:lnTo>
                  <a:pt x="1603" y="665"/>
                </a:lnTo>
                <a:lnTo>
                  <a:pt x="1603" y="667"/>
                </a:lnTo>
                <a:lnTo>
                  <a:pt x="1603" y="667"/>
                </a:lnTo>
                <a:lnTo>
                  <a:pt x="1603" y="669"/>
                </a:lnTo>
                <a:close/>
                <a:moveTo>
                  <a:pt x="1659" y="610"/>
                </a:moveTo>
                <a:lnTo>
                  <a:pt x="1659" y="612"/>
                </a:lnTo>
                <a:lnTo>
                  <a:pt x="1659" y="612"/>
                </a:lnTo>
                <a:lnTo>
                  <a:pt x="1664" y="614"/>
                </a:lnTo>
                <a:lnTo>
                  <a:pt x="1666" y="617"/>
                </a:lnTo>
                <a:lnTo>
                  <a:pt x="1666" y="617"/>
                </a:lnTo>
                <a:lnTo>
                  <a:pt x="1668" y="617"/>
                </a:lnTo>
                <a:lnTo>
                  <a:pt x="1668" y="617"/>
                </a:lnTo>
                <a:lnTo>
                  <a:pt x="1668" y="617"/>
                </a:lnTo>
                <a:lnTo>
                  <a:pt x="1670" y="617"/>
                </a:lnTo>
                <a:lnTo>
                  <a:pt x="1670" y="617"/>
                </a:lnTo>
                <a:lnTo>
                  <a:pt x="1670" y="614"/>
                </a:lnTo>
                <a:lnTo>
                  <a:pt x="1670" y="614"/>
                </a:lnTo>
                <a:lnTo>
                  <a:pt x="1670" y="612"/>
                </a:lnTo>
                <a:lnTo>
                  <a:pt x="1670" y="610"/>
                </a:lnTo>
                <a:lnTo>
                  <a:pt x="1670" y="610"/>
                </a:lnTo>
                <a:lnTo>
                  <a:pt x="1666" y="610"/>
                </a:lnTo>
                <a:lnTo>
                  <a:pt x="1664" y="610"/>
                </a:lnTo>
                <a:lnTo>
                  <a:pt x="1662" y="610"/>
                </a:lnTo>
                <a:lnTo>
                  <a:pt x="1659" y="610"/>
                </a:lnTo>
                <a:close/>
                <a:moveTo>
                  <a:pt x="1456" y="417"/>
                </a:moveTo>
                <a:lnTo>
                  <a:pt x="1454" y="417"/>
                </a:lnTo>
                <a:lnTo>
                  <a:pt x="1452" y="417"/>
                </a:lnTo>
                <a:lnTo>
                  <a:pt x="1450" y="419"/>
                </a:lnTo>
                <a:lnTo>
                  <a:pt x="1450" y="419"/>
                </a:lnTo>
                <a:lnTo>
                  <a:pt x="1448" y="419"/>
                </a:lnTo>
                <a:lnTo>
                  <a:pt x="1448" y="419"/>
                </a:lnTo>
                <a:lnTo>
                  <a:pt x="1446" y="419"/>
                </a:lnTo>
                <a:lnTo>
                  <a:pt x="1446" y="417"/>
                </a:lnTo>
                <a:lnTo>
                  <a:pt x="1444" y="417"/>
                </a:lnTo>
                <a:lnTo>
                  <a:pt x="1442" y="417"/>
                </a:lnTo>
                <a:lnTo>
                  <a:pt x="1442" y="419"/>
                </a:lnTo>
                <a:lnTo>
                  <a:pt x="1442" y="419"/>
                </a:lnTo>
                <a:lnTo>
                  <a:pt x="1442" y="419"/>
                </a:lnTo>
                <a:lnTo>
                  <a:pt x="1439" y="419"/>
                </a:lnTo>
                <a:lnTo>
                  <a:pt x="1437" y="419"/>
                </a:lnTo>
                <a:lnTo>
                  <a:pt x="1437" y="419"/>
                </a:lnTo>
                <a:lnTo>
                  <a:pt x="1437" y="422"/>
                </a:lnTo>
                <a:lnTo>
                  <a:pt x="1437" y="422"/>
                </a:lnTo>
                <a:lnTo>
                  <a:pt x="1442" y="422"/>
                </a:lnTo>
                <a:lnTo>
                  <a:pt x="1444" y="422"/>
                </a:lnTo>
                <a:lnTo>
                  <a:pt x="1444" y="424"/>
                </a:lnTo>
                <a:lnTo>
                  <a:pt x="1444" y="424"/>
                </a:lnTo>
                <a:lnTo>
                  <a:pt x="1446" y="424"/>
                </a:lnTo>
                <a:lnTo>
                  <a:pt x="1446" y="424"/>
                </a:lnTo>
                <a:lnTo>
                  <a:pt x="1446" y="424"/>
                </a:lnTo>
                <a:lnTo>
                  <a:pt x="1446" y="426"/>
                </a:lnTo>
                <a:lnTo>
                  <a:pt x="1448" y="426"/>
                </a:lnTo>
                <a:lnTo>
                  <a:pt x="1450" y="426"/>
                </a:lnTo>
                <a:lnTo>
                  <a:pt x="1450" y="426"/>
                </a:lnTo>
                <a:lnTo>
                  <a:pt x="1450" y="424"/>
                </a:lnTo>
                <a:lnTo>
                  <a:pt x="1448" y="422"/>
                </a:lnTo>
                <a:lnTo>
                  <a:pt x="1450" y="424"/>
                </a:lnTo>
                <a:lnTo>
                  <a:pt x="1456" y="422"/>
                </a:lnTo>
                <a:lnTo>
                  <a:pt x="1458" y="422"/>
                </a:lnTo>
                <a:lnTo>
                  <a:pt x="1458" y="419"/>
                </a:lnTo>
                <a:lnTo>
                  <a:pt x="1458" y="419"/>
                </a:lnTo>
                <a:lnTo>
                  <a:pt x="1456" y="417"/>
                </a:lnTo>
                <a:close/>
                <a:moveTo>
                  <a:pt x="1465" y="455"/>
                </a:moveTo>
                <a:lnTo>
                  <a:pt x="1460" y="455"/>
                </a:lnTo>
                <a:lnTo>
                  <a:pt x="1460" y="457"/>
                </a:lnTo>
                <a:lnTo>
                  <a:pt x="1460" y="457"/>
                </a:lnTo>
                <a:lnTo>
                  <a:pt x="1463" y="459"/>
                </a:lnTo>
                <a:lnTo>
                  <a:pt x="1463" y="459"/>
                </a:lnTo>
                <a:lnTo>
                  <a:pt x="1467" y="457"/>
                </a:lnTo>
                <a:lnTo>
                  <a:pt x="1465" y="455"/>
                </a:lnTo>
                <a:lnTo>
                  <a:pt x="1465" y="455"/>
                </a:lnTo>
                <a:close/>
                <a:moveTo>
                  <a:pt x="2868" y="430"/>
                </a:moveTo>
                <a:lnTo>
                  <a:pt x="2871" y="428"/>
                </a:lnTo>
                <a:lnTo>
                  <a:pt x="2868" y="426"/>
                </a:lnTo>
                <a:lnTo>
                  <a:pt x="2868" y="426"/>
                </a:lnTo>
                <a:lnTo>
                  <a:pt x="2868" y="426"/>
                </a:lnTo>
                <a:lnTo>
                  <a:pt x="2866" y="424"/>
                </a:lnTo>
                <a:lnTo>
                  <a:pt x="2866" y="424"/>
                </a:lnTo>
                <a:lnTo>
                  <a:pt x="2864" y="424"/>
                </a:lnTo>
                <a:lnTo>
                  <a:pt x="2862" y="424"/>
                </a:lnTo>
                <a:lnTo>
                  <a:pt x="2862" y="424"/>
                </a:lnTo>
                <a:lnTo>
                  <a:pt x="2860" y="424"/>
                </a:lnTo>
                <a:lnTo>
                  <a:pt x="2860" y="424"/>
                </a:lnTo>
                <a:lnTo>
                  <a:pt x="2860" y="426"/>
                </a:lnTo>
                <a:lnTo>
                  <a:pt x="2860" y="426"/>
                </a:lnTo>
                <a:lnTo>
                  <a:pt x="2858" y="426"/>
                </a:lnTo>
                <a:lnTo>
                  <a:pt x="2858" y="426"/>
                </a:lnTo>
                <a:lnTo>
                  <a:pt x="2860" y="428"/>
                </a:lnTo>
                <a:lnTo>
                  <a:pt x="2860" y="428"/>
                </a:lnTo>
                <a:lnTo>
                  <a:pt x="2860" y="428"/>
                </a:lnTo>
                <a:lnTo>
                  <a:pt x="2856" y="428"/>
                </a:lnTo>
                <a:lnTo>
                  <a:pt x="2854" y="430"/>
                </a:lnTo>
                <a:lnTo>
                  <a:pt x="2854" y="430"/>
                </a:lnTo>
                <a:lnTo>
                  <a:pt x="2854" y="432"/>
                </a:lnTo>
                <a:lnTo>
                  <a:pt x="2854" y="434"/>
                </a:lnTo>
                <a:lnTo>
                  <a:pt x="2854" y="434"/>
                </a:lnTo>
                <a:lnTo>
                  <a:pt x="2852" y="436"/>
                </a:lnTo>
                <a:lnTo>
                  <a:pt x="2852" y="436"/>
                </a:lnTo>
                <a:lnTo>
                  <a:pt x="2852" y="436"/>
                </a:lnTo>
                <a:lnTo>
                  <a:pt x="2854" y="436"/>
                </a:lnTo>
                <a:lnTo>
                  <a:pt x="2856" y="436"/>
                </a:lnTo>
                <a:lnTo>
                  <a:pt x="2856" y="438"/>
                </a:lnTo>
                <a:lnTo>
                  <a:pt x="2856" y="438"/>
                </a:lnTo>
                <a:lnTo>
                  <a:pt x="2858" y="434"/>
                </a:lnTo>
                <a:lnTo>
                  <a:pt x="2860" y="434"/>
                </a:lnTo>
                <a:lnTo>
                  <a:pt x="2862" y="434"/>
                </a:lnTo>
                <a:lnTo>
                  <a:pt x="2864" y="434"/>
                </a:lnTo>
                <a:lnTo>
                  <a:pt x="2868" y="434"/>
                </a:lnTo>
                <a:lnTo>
                  <a:pt x="2866" y="432"/>
                </a:lnTo>
                <a:lnTo>
                  <a:pt x="2868" y="430"/>
                </a:lnTo>
                <a:lnTo>
                  <a:pt x="2868" y="430"/>
                </a:lnTo>
                <a:close/>
                <a:moveTo>
                  <a:pt x="1448" y="610"/>
                </a:moveTo>
                <a:lnTo>
                  <a:pt x="1450" y="612"/>
                </a:lnTo>
                <a:lnTo>
                  <a:pt x="1452" y="612"/>
                </a:lnTo>
                <a:lnTo>
                  <a:pt x="1452" y="612"/>
                </a:lnTo>
                <a:lnTo>
                  <a:pt x="1452" y="612"/>
                </a:lnTo>
                <a:lnTo>
                  <a:pt x="1454" y="610"/>
                </a:lnTo>
                <a:lnTo>
                  <a:pt x="1454" y="610"/>
                </a:lnTo>
                <a:lnTo>
                  <a:pt x="1456" y="608"/>
                </a:lnTo>
                <a:lnTo>
                  <a:pt x="1456" y="606"/>
                </a:lnTo>
                <a:lnTo>
                  <a:pt x="1458" y="604"/>
                </a:lnTo>
                <a:lnTo>
                  <a:pt x="1458" y="602"/>
                </a:lnTo>
                <a:lnTo>
                  <a:pt x="1458" y="602"/>
                </a:lnTo>
                <a:lnTo>
                  <a:pt x="1458" y="600"/>
                </a:lnTo>
                <a:lnTo>
                  <a:pt x="1458" y="598"/>
                </a:lnTo>
                <a:lnTo>
                  <a:pt x="1458" y="598"/>
                </a:lnTo>
                <a:lnTo>
                  <a:pt x="1456" y="596"/>
                </a:lnTo>
                <a:lnTo>
                  <a:pt x="1456" y="593"/>
                </a:lnTo>
                <a:lnTo>
                  <a:pt x="1454" y="593"/>
                </a:lnTo>
                <a:lnTo>
                  <a:pt x="1454" y="593"/>
                </a:lnTo>
                <a:lnTo>
                  <a:pt x="1452" y="593"/>
                </a:lnTo>
                <a:lnTo>
                  <a:pt x="1450" y="593"/>
                </a:lnTo>
                <a:lnTo>
                  <a:pt x="1450" y="596"/>
                </a:lnTo>
                <a:lnTo>
                  <a:pt x="1448" y="596"/>
                </a:lnTo>
                <a:lnTo>
                  <a:pt x="1446" y="598"/>
                </a:lnTo>
                <a:lnTo>
                  <a:pt x="1446" y="600"/>
                </a:lnTo>
                <a:lnTo>
                  <a:pt x="1446" y="602"/>
                </a:lnTo>
                <a:lnTo>
                  <a:pt x="1446" y="602"/>
                </a:lnTo>
                <a:lnTo>
                  <a:pt x="1444" y="604"/>
                </a:lnTo>
                <a:lnTo>
                  <a:pt x="1446" y="606"/>
                </a:lnTo>
                <a:lnTo>
                  <a:pt x="1446" y="608"/>
                </a:lnTo>
                <a:lnTo>
                  <a:pt x="1446" y="608"/>
                </a:lnTo>
                <a:lnTo>
                  <a:pt x="1448" y="608"/>
                </a:lnTo>
                <a:lnTo>
                  <a:pt x="1448" y="610"/>
                </a:lnTo>
                <a:close/>
                <a:moveTo>
                  <a:pt x="1395" y="514"/>
                </a:moveTo>
                <a:lnTo>
                  <a:pt x="1395" y="514"/>
                </a:lnTo>
                <a:lnTo>
                  <a:pt x="1393" y="512"/>
                </a:lnTo>
                <a:lnTo>
                  <a:pt x="1391" y="512"/>
                </a:lnTo>
                <a:lnTo>
                  <a:pt x="1389" y="510"/>
                </a:lnTo>
                <a:lnTo>
                  <a:pt x="1385" y="508"/>
                </a:lnTo>
                <a:lnTo>
                  <a:pt x="1385" y="510"/>
                </a:lnTo>
                <a:lnTo>
                  <a:pt x="1385" y="510"/>
                </a:lnTo>
                <a:lnTo>
                  <a:pt x="1385" y="510"/>
                </a:lnTo>
                <a:lnTo>
                  <a:pt x="1385" y="512"/>
                </a:lnTo>
                <a:lnTo>
                  <a:pt x="1387" y="512"/>
                </a:lnTo>
                <a:lnTo>
                  <a:pt x="1387" y="512"/>
                </a:lnTo>
                <a:lnTo>
                  <a:pt x="1387" y="514"/>
                </a:lnTo>
                <a:lnTo>
                  <a:pt x="1389" y="514"/>
                </a:lnTo>
                <a:lnTo>
                  <a:pt x="1389" y="514"/>
                </a:lnTo>
                <a:lnTo>
                  <a:pt x="1389" y="518"/>
                </a:lnTo>
                <a:lnTo>
                  <a:pt x="1391" y="518"/>
                </a:lnTo>
                <a:lnTo>
                  <a:pt x="1391" y="518"/>
                </a:lnTo>
                <a:lnTo>
                  <a:pt x="1393" y="516"/>
                </a:lnTo>
                <a:lnTo>
                  <a:pt x="1393" y="518"/>
                </a:lnTo>
                <a:lnTo>
                  <a:pt x="1395" y="518"/>
                </a:lnTo>
                <a:lnTo>
                  <a:pt x="1393" y="518"/>
                </a:lnTo>
                <a:lnTo>
                  <a:pt x="1393" y="520"/>
                </a:lnTo>
                <a:lnTo>
                  <a:pt x="1393" y="520"/>
                </a:lnTo>
                <a:lnTo>
                  <a:pt x="1395" y="520"/>
                </a:lnTo>
                <a:lnTo>
                  <a:pt x="1395" y="520"/>
                </a:lnTo>
                <a:lnTo>
                  <a:pt x="1395" y="520"/>
                </a:lnTo>
                <a:lnTo>
                  <a:pt x="1395" y="518"/>
                </a:lnTo>
                <a:lnTo>
                  <a:pt x="1395" y="518"/>
                </a:lnTo>
                <a:lnTo>
                  <a:pt x="1398" y="518"/>
                </a:lnTo>
                <a:lnTo>
                  <a:pt x="1398" y="520"/>
                </a:lnTo>
                <a:lnTo>
                  <a:pt x="1398" y="520"/>
                </a:lnTo>
                <a:lnTo>
                  <a:pt x="1400" y="520"/>
                </a:lnTo>
                <a:lnTo>
                  <a:pt x="1400" y="520"/>
                </a:lnTo>
                <a:lnTo>
                  <a:pt x="1402" y="520"/>
                </a:lnTo>
                <a:lnTo>
                  <a:pt x="1402" y="518"/>
                </a:lnTo>
                <a:lnTo>
                  <a:pt x="1402" y="518"/>
                </a:lnTo>
                <a:lnTo>
                  <a:pt x="1402" y="518"/>
                </a:lnTo>
                <a:lnTo>
                  <a:pt x="1398" y="518"/>
                </a:lnTo>
                <a:lnTo>
                  <a:pt x="1398" y="518"/>
                </a:lnTo>
                <a:lnTo>
                  <a:pt x="1395" y="516"/>
                </a:lnTo>
                <a:lnTo>
                  <a:pt x="1393" y="516"/>
                </a:lnTo>
                <a:lnTo>
                  <a:pt x="1395" y="516"/>
                </a:lnTo>
                <a:lnTo>
                  <a:pt x="1395" y="514"/>
                </a:lnTo>
                <a:close/>
                <a:moveTo>
                  <a:pt x="1469" y="426"/>
                </a:moveTo>
                <a:lnTo>
                  <a:pt x="1469" y="426"/>
                </a:lnTo>
                <a:lnTo>
                  <a:pt x="1471" y="426"/>
                </a:lnTo>
                <a:lnTo>
                  <a:pt x="1473" y="424"/>
                </a:lnTo>
                <a:lnTo>
                  <a:pt x="1477" y="424"/>
                </a:lnTo>
                <a:lnTo>
                  <a:pt x="1477" y="422"/>
                </a:lnTo>
                <a:lnTo>
                  <a:pt x="1477" y="422"/>
                </a:lnTo>
                <a:lnTo>
                  <a:pt x="1477" y="419"/>
                </a:lnTo>
                <a:lnTo>
                  <a:pt x="1475" y="419"/>
                </a:lnTo>
                <a:lnTo>
                  <a:pt x="1475" y="419"/>
                </a:lnTo>
                <a:lnTo>
                  <a:pt x="1473" y="419"/>
                </a:lnTo>
                <a:lnTo>
                  <a:pt x="1473" y="422"/>
                </a:lnTo>
                <a:lnTo>
                  <a:pt x="1473" y="422"/>
                </a:lnTo>
                <a:lnTo>
                  <a:pt x="1473" y="422"/>
                </a:lnTo>
                <a:lnTo>
                  <a:pt x="1471" y="422"/>
                </a:lnTo>
                <a:lnTo>
                  <a:pt x="1469" y="422"/>
                </a:lnTo>
                <a:lnTo>
                  <a:pt x="1467" y="426"/>
                </a:lnTo>
                <a:lnTo>
                  <a:pt x="1465" y="426"/>
                </a:lnTo>
                <a:lnTo>
                  <a:pt x="1467" y="426"/>
                </a:lnTo>
                <a:lnTo>
                  <a:pt x="1469" y="426"/>
                </a:lnTo>
                <a:close/>
                <a:moveTo>
                  <a:pt x="1402" y="505"/>
                </a:moveTo>
                <a:lnTo>
                  <a:pt x="1404" y="505"/>
                </a:lnTo>
                <a:lnTo>
                  <a:pt x="1404" y="508"/>
                </a:lnTo>
                <a:lnTo>
                  <a:pt x="1406" y="508"/>
                </a:lnTo>
                <a:lnTo>
                  <a:pt x="1406" y="505"/>
                </a:lnTo>
                <a:lnTo>
                  <a:pt x="1406" y="505"/>
                </a:lnTo>
                <a:lnTo>
                  <a:pt x="1406" y="505"/>
                </a:lnTo>
                <a:lnTo>
                  <a:pt x="1404" y="505"/>
                </a:lnTo>
                <a:lnTo>
                  <a:pt x="1402" y="503"/>
                </a:lnTo>
                <a:lnTo>
                  <a:pt x="1402" y="503"/>
                </a:lnTo>
                <a:lnTo>
                  <a:pt x="1402" y="503"/>
                </a:lnTo>
                <a:lnTo>
                  <a:pt x="1402" y="505"/>
                </a:lnTo>
                <a:close/>
                <a:moveTo>
                  <a:pt x="1375" y="516"/>
                </a:moveTo>
                <a:lnTo>
                  <a:pt x="1375" y="518"/>
                </a:lnTo>
                <a:lnTo>
                  <a:pt x="1375" y="518"/>
                </a:lnTo>
                <a:lnTo>
                  <a:pt x="1377" y="518"/>
                </a:lnTo>
                <a:lnTo>
                  <a:pt x="1379" y="520"/>
                </a:lnTo>
                <a:lnTo>
                  <a:pt x="1379" y="520"/>
                </a:lnTo>
                <a:lnTo>
                  <a:pt x="1379" y="522"/>
                </a:lnTo>
                <a:lnTo>
                  <a:pt x="1381" y="522"/>
                </a:lnTo>
                <a:lnTo>
                  <a:pt x="1381" y="522"/>
                </a:lnTo>
                <a:lnTo>
                  <a:pt x="1381" y="520"/>
                </a:lnTo>
                <a:lnTo>
                  <a:pt x="1383" y="520"/>
                </a:lnTo>
                <a:lnTo>
                  <a:pt x="1383" y="520"/>
                </a:lnTo>
                <a:lnTo>
                  <a:pt x="1381" y="516"/>
                </a:lnTo>
                <a:lnTo>
                  <a:pt x="1381" y="516"/>
                </a:lnTo>
                <a:lnTo>
                  <a:pt x="1379" y="514"/>
                </a:lnTo>
                <a:lnTo>
                  <a:pt x="1379" y="512"/>
                </a:lnTo>
                <a:lnTo>
                  <a:pt x="1377" y="512"/>
                </a:lnTo>
                <a:lnTo>
                  <a:pt x="1377" y="512"/>
                </a:lnTo>
                <a:lnTo>
                  <a:pt x="1377" y="512"/>
                </a:lnTo>
                <a:lnTo>
                  <a:pt x="1375" y="512"/>
                </a:lnTo>
                <a:lnTo>
                  <a:pt x="1375" y="512"/>
                </a:lnTo>
                <a:lnTo>
                  <a:pt x="1375" y="514"/>
                </a:lnTo>
                <a:lnTo>
                  <a:pt x="1375" y="514"/>
                </a:lnTo>
                <a:lnTo>
                  <a:pt x="1375" y="516"/>
                </a:lnTo>
                <a:close/>
                <a:moveTo>
                  <a:pt x="1465" y="434"/>
                </a:moveTo>
                <a:lnTo>
                  <a:pt x="1460" y="436"/>
                </a:lnTo>
                <a:lnTo>
                  <a:pt x="1460" y="436"/>
                </a:lnTo>
                <a:lnTo>
                  <a:pt x="1458" y="438"/>
                </a:lnTo>
                <a:lnTo>
                  <a:pt x="1458" y="440"/>
                </a:lnTo>
                <a:lnTo>
                  <a:pt x="1458" y="440"/>
                </a:lnTo>
                <a:lnTo>
                  <a:pt x="1458" y="440"/>
                </a:lnTo>
                <a:lnTo>
                  <a:pt x="1458" y="440"/>
                </a:lnTo>
                <a:lnTo>
                  <a:pt x="1458" y="443"/>
                </a:lnTo>
                <a:lnTo>
                  <a:pt x="1458" y="443"/>
                </a:lnTo>
                <a:lnTo>
                  <a:pt x="1460" y="443"/>
                </a:lnTo>
                <a:lnTo>
                  <a:pt x="1463" y="440"/>
                </a:lnTo>
                <a:lnTo>
                  <a:pt x="1465" y="440"/>
                </a:lnTo>
                <a:lnTo>
                  <a:pt x="1467" y="440"/>
                </a:lnTo>
                <a:lnTo>
                  <a:pt x="1467" y="438"/>
                </a:lnTo>
                <a:lnTo>
                  <a:pt x="1469" y="436"/>
                </a:lnTo>
                <a:lnTo>
                  <a:pt x="1469" y="436"/>
                </a:lnTo>
                <a:lnTo>
                  <a:pt x="1469" y="434"/>
                </a:lnTo>
                <a:lnTo>
                  <a:pt x="1471" y="434"/>
                </a:lnTo>
                <a:lnTo>
                  <a:pt x="1471" y="434"/>
                </a:lnTo>
                <a:lnTo>
                  <a:pt x="1473" y="432"/>
                </a:lnTo>
                <a:lnTo>
                  <a:pt x="1475" y="430"/>
                </a:lnTo>
                <a:lnTo>
                  <a:pt x="1475" y="430"/>
                </a:lnTo>
                <a:lnTo>
                  <a:pt x="1473" y="430"/>
                </a:lnTo>
                <a:lnTo>
                  <a:pt x="1473" y="428"/>
                </a:lnTo>
                <a:lnTo>
                  <a:pt x="1473" y="428"/>
                </a:lnTo>
                <a:lnTo>
                  <a:pt x="1471" y="428"/>
                </a:lnTo>
                <a:lnTo>
                  <a:pt x="1469" y="430"/>
                </a:lnTo>
                <a:lnTo>
                  <a:pt x="1469" y="430"/>
                </a:lnTo>
                <a:lnTo>
                  <a:pt x="1467" y="430"/>
                </a:lnTo>
                <a:lnTo>
                  <a:pt x="1467" y="430"/>
                </a:lnTo>
                <a:lnTo>
                  <a:pt x="1469" y="432"/>
                </a:lnTo>
                <a:lnTo>
                  <a:pt x="1469" y="432"/>
                </a:lnTo>
                <a:lnTo>
                  <a:pt x="1467" y="432"/>
                </a:lnTo>
                <a:lnTo>
                  <a:pt x="1467" y="432"/>
                </a:lnTo>
                <a:lnTo>
                  <a:pt x="1465" y="434"/>
                </a:lnTo>
                <a:lnTo>
                  <a:pt x="1465" y="434"/>
                </a:lnTo>
                <a:close/>
                <a:moveTo>
                  <a:pt x="1569" y="208"/>
                </a:moveTo>
                <a:lnTo>
                  <a:pt x="1571" y="208"/>
                </a:lnTo>
                <a:lnTo>
                  <a:pt x="1574" y="206"/>
                </a:lnTo>
                <a:lnTo>
                  <a:pt x="1571" y="206"/>
                </a:lnTo>
                <a:lnTo>
                  <a:pt x="1569" y="206"/>
                </a:lnTo>
                <a:lnTo>
                  <a:pt x="1565" y="204"/>
                </a:lnTo>
                <a:lnTo>
                  <a:pt x="1563" y="204"/>
                </a:lnTo>
                <a:lnTo>
                  <a:pt x="1561" y="204"/>
                </a:lnTo>
                <a:lnTo>
                  <a:pt x="1559" y="206"/>
                </a:lnTo>
                <a:lnTo>
                  <a:pt x="1557" y="206"/>
                </a:lnTo>
                <a:lnTo>
                  <a:pt x="1557" y="208"/>
                </a:lnTo>
                <a:lnTo>
                  <a:pt x="1559" y="208"/>
                </a:lnTo>
                <a:lnTo>
                  <a:pt x="1565" y="210"/>
                </a:lnTo>
                <a:lnTo>
                  <a:pt x="1569" y="208"/>
                </a:lnTo>
                <a:close/>
                <a:moveTo>
                  <a:pt x="2502" y="698"/>
                </a:moveTo>
                <a:lnTo>
                  <a:pt x="2504" y="698"/>
                </a:lnTo>
                <a:lnTo>
                  <a:pt x="2506" y="696"/>
                </a:lnTo>
                <a:lnTo>
                  <a:pt x="2504" y="696"/>
                </a:lnTo>
                <a:lnTo>
                  <a:pt x="2502" y="696"/>
                </a:lnTo>
                <a:lnTo>
                  <a:pt x="2502" y="696"/>
                </a:lnTo>
                <a:lnTo>
                  <a:pt x="2500" y="696"/>
                </a:lnTo>
                <a:lnTo>
                  <a:pt x="2500" y="696"/>
                </a:lnTo>
                <a:lnTo>
                  <a:pt x="2500" y="696"/>
                </a:lnTo>
                <a:lnTo>
                  <a:pt x="2500" y="696"/>
                </a:lnTo>
                <a:lnTo>
                  <a:pt x="2500" y="696"/>
                </a:lnTo>
                <a:lnTo>
                  <a:pt x="2500" y="698"/>
                </a:lnTo>
                <a:lnTo>
                  <a:pt x="2502" y="698"/>
                </a:lnTo>
                <a:close/>
                <a:moveTo>
                  <a:pt x="2500" y="711"/>
                </a:moveTo>
                <a:lnTo>
                  <a:pt x="2500" y="711"/>
                </a:lnTo>
                <a:lnTo>
                  <a:pt x="2500" y="711"/>
                </a:lnTo>
                <a:lnTo>
                  <a:pt x="2500" y="709"/>
                </a:lnTo>
                <a:lnTo>
                  <a:pt x="2500" y="709"/>
                </a:lnTo>
                <a:lnTo>
                  <a:pt x="2500" y="709"/>
                </a:lnTo>
                <a:lnTo>
                  <a:pt x="2498" y="711"/>
                </a:lnTo>
                <a:lnTo>
                  <a:pt x="2498" y="711"/>
                </a:lnTo>
                <a:lnTo>
                  <a:pt x="2500" y="711"/>
                </a:lnTo>
                <a:close/>
                <a:moveTo>
                  <a:pt x="2500" y="707"/>
                </a:moveTo>
                <a:lnTo>
                  <a:pt x="2502" y="707"/>
                </a:lnTo>
                <a:lnTo>
                  <a:pt x="2502" y="707"/>
                </a:lnTo>
                <a:lnTo>
                  <a:pt x="2502" y="707"/>
                </a:lnTo>
                <a:lnTo>
                  <a:pt x="2502" y="707"/>
                </a:lnTo>
                <a:lnTo>
                  <a:pt x="2502" y="707"/>
                </a:lnTo>
                <a:lnTo>
                  <a:pt x="2502" y="702"/>
                </a:lnTo>
                <a:lnTo>
                  <a:pt x="2502" y="702"/>
                </a:lnTo>
                <a:lnTo>
                  <a:pt x="2500" y="702"/>
                </a:lnTo>
                <a:lnTo>
                  <a:pt x="2500" y="705"/>
                </a:lnTo>
                <a:lnTo>
                  <a:pt x="2500" y="705"/>
                </a:lnTo>
                <a:lnTo>
                  <a:pt x="2500" y="707"/>
                </a:lnTo>
                <a:close/>
                <a:moveTo>
                  <a:pt x="2479" y="390"/>
                </a:moveTo>
                <a:lnTo>
                  <a:pt x="2483" y="388"/>
                </a:lnTo>
                <a:lnTo>
                  <a:pt x="2487" y="388"/>
                </a:lnTo>
                <a:lnTo>
                  <a:pt x="2491" y="386"/>
                </a:lnTo>
                <a:lnTo>
                  <a:pt x="2491" y="384"/>
                </a:lnTo>
                <a:lnTo>
                  <a:pt x="2491" y="382"/>
                </a:lnTo>
                <a:lnTo>
                  <a:pt x="2487" y="384"/>
                </a:lnTo>
                <a:lnTo>
                  <a:pt x="2485" y="386"/>
                </a:lnTo>
                <a:lnTo>
                  <a:pt x="2479" y="390"/>
                </a:lnTo>
                <a:lnTo>
                  <a:pt x="2477" y="390"/>
                </a:lnTo>
                <a:lnTo>
                  <a:pt x="2477" y="392"/>
                </a:lnTo>
                <a:lnTo>
                  <a:pt x="2479" y="390"/>
                </a:lnTo>
                <a:close/>
                <a:moveTo>
                  <a:pt x="2462" y="772"/>
                </a:moveTo>
                <a:lnTo>
                  <a:pt x="2464" y="772"/>
                </a:lnTo>
                <a:lnTo>
                  <a:pt x="2464" y="772"/>
                </a:lnTo>
                <a:lnTo>
                  <a:pt x="2464" y="770"/>
                </a:lnTo>
                <a:lnTo>
                  <a:pt x="2462" y="770"/>
                </a:lnTo>
                <a:lnTo>
                  <a:pt x="2460" y="770"/>
                </a:lnTo>
                <a:lnTo>
                  <a:pt x="2460" y="770"/>
                </a:lnTo>
                <a:lnTo>
                  <a:pt x="2460" y="770"/>
                </a:lnTo>
                <a:lnTo>
                  <a:pt x="2462" y="772"/>
                </a:lnTo>
                <a:lnTo>
                  <a:pt x="2462" y="772"/>
                </a:lnTo>
                <a:close/>
                <a:moveTo>
                  <a:pt x="2510" y="606"/>
                </a:moveTo>
                <a:lnTo>
                  <a:pt x="2508" y="606"/>
                </a:lnTo>
                <a:lnTo>
                  <a:pt x="2508" y="606"/>
                </a:lnTo>
                <a:lnTo>
                  <a:pt x="2508" y="606"/>
                </a:lnTo>
                <a:lnTo>
                  <a:pt x="2508" y="606"/>
                </a:lnTo>
                <a:lnTo>
                  <a:pt x="2510" y="608"/>
                </a:lnTo>
                <a:lnTo>
                  <a:pt x="2510" y="608"/>
                </a:lnTo>
                <a:lnTo>
                  <a:pt x="2512" y="608"/>
                </a:lnTo>
                <a:lnTo>
                  <a:pt x="2512" y="608"/>
                </a:lnTo>
                <a:lnTo>
                  <a:pt x="2512" y="606"/>
                </a:lnTo>
                <a:lnTo>
                  <a:pt x="2510" y="606"/>
                </a:lnTo>
                <a:lnTo>
                  <a:pt x="2510" y="606"/>
                </a:lnTo>
                <a:close/>
                <a:moveTo>
                  <a:pt x="2502" y="602"/>
                </a:moveTo>
                <a:lnTo>
                  <a:pt x="2504" y="602"/>
                </a:lnTo>
                <a:lnTo>
                  <a:pt x="2504" y="602"/>
                </a:lnTo>
                <a:lnTo>
                  <a:pt x="2506" y="602"/>
                </a:lnTo>
                <a:lnTo>
                  <a:pt x="2504" y="602"/>
                </a:lnTo>
                <a:lnTo>
                  <a:pt x="2504" y="600"/>
                </a:lnTo>
                <a:lnTo>
                  <a:pt x="2504" y="600"/>
                </a:lnTo>
                <a:lnTo>
                  <a:pt x="2502" y="600"/>
                </a:lnTo>
                <a:lnTo>
                  <a:pt x="2500" y="600"/>
                </a:lnTo>
                <a:lnTo>
                  <a:pt x="2502" y="602"/>
                </a:lnTo>
                <a:lnTo>
                  <a:pt x="2502" y="602"/>
                </a:lnTo>
                <a:close/>
                <a:moveTo>
                  <a:pt x="2464" y="807"/>
                </a:moveTo>
                <a:lnTo>
                  <a:pt x="2464" y="807"/>
                </a:lnTo>
                <a:lnTo>
                  <a:pt x="2464" y="807"/>
                </a:lnTo>
                <a:lnTo>
                  <a:pt x="2462" y="807"/>
                </a:lnTo>
                <a:lnTo>
                  <a:pt x="2460" y="809"/>
                </a:lnTo>
                <a:lnTo>
                  <a:pt x="2460" y="809"/>
                </a:lnTo>
                <a:lnTo>
                  <a:pt x="2458" y="811"/>
                </a:lnTo>
                <a:lnTo>
                  <a:pt x="2458" y="814"/>
                </a:lnTo>
                <a:lnTo>
                  <a:pt x="2460" y="811"/>
                </a:lnTo>
                <a:lnTo>
                  <a:pt x="2460" y="814"/>
                </a:lnTo>
                <a:lnTo>
                  <a:pt x="2462" y="814"/>
                </a:lnTo>
                <a:lnTo>
                  <a:pt x="2468" y="811"/>
                </a:lnTo>
                <a:lnTo>
                  <a:pt x="2466" y="811"/>
                </a:lnTo>
                <a:lnTo>
                  <a:pt x="2466" y="814"/>
                </a:lnTo>
                <a:lnTo>
                  <a:pt x="2464" y="814"/>
                </a:lnTo>
                <a:lnTo>
                  <a:pt x="2464" y="814"/>
                </a:lnTo>
                <a:lnTo>
                  <a:pt x="2462" y="816"/>
                </a:lnTo>
                <a:lnTo>
                  <a:pt x="2462" y="816"/>
                </a:lnTo>
                <a:lnTo>
                  <a:pt x="2462" y="816"/>
                </a:lnTo>
                <a:lnTo>
                  <a:pt x="2464" y="816"/>
                </a:lnTo>
                <a:lnTo>
                  <a:pt x="2468" y="816"/>
                </a:lnTo>
                <a:lnTo>
                  <a:pt x="2470" y="816"/>
                </a:lnTo>
                <a:lnTo>
                  <a:pt x="2470" y="816"/>
                </a:lnTo>
                <a:lnTo>
                  <a:pt x="2466" y="816"/>
                </a:lnTo>
                <a:lnTo>
                  <a:pt x="2466" y="818"/>
                </a:lnTo>
                <a:lnTo>
                  <a:pt x="2466" y="820"/>
                </a:lnTo>
                <a:lnTo>
                  <a:pt x="2470" y="818"/>
                </a:lnTo>
                <a:lnTo>
                  <a:pt x="2470" y="818"/>
                </a:lnTo>
                <a:lnTo>
                  <a:pt x="2472" y="818"/>
                </a:lnTo>
                <a:lnTo>
                  <a:pt x="2472" y="818"/>
                </a:lnTo>
                <a:lnTo>
                  <a:pt x="2472" y="818"/>
                </a:lnTo>
                <a:lnTo>
                  <a:pt x="2481" y="818"/>
                </a:lnTo>
                <a:lnTo>
                  <a:pt x="2481" y="816"/>
                </a:lnTo>
                <a:lnTo>
                  <a:pt x="2483" y="816"/>
                </a:lnTo>
                <a:lnTo>
                  <a:pt x="2485" y="814"/>
                </a:lnTo>
                <a:lnTo>
                  <a:pt x="2485" y="814"/>
                </a:lnTo>
                <a:lnTo>
                  <a:pt x="2487" y="814"/>
                </a:lnTo>
                <a:lnTo>
                  <a:pt x="2487" y="814"/>
                </a:lnTo>
                <a:lnTo>
                  <a:pt x="2487" y="811"/>
                </a:lnTo>
                <a:lnTo>
                  <a:pt x="2487" y="811"/>
                </a:lnTo>
                <a:lnTo>
                  <a:pt x="2485" y="811"/>
                </a:lnTo>
                <a:lnTo>
                  <a:pt x="2487" y="811"/>
                </a:lnTo>
                <a:lnTo>
                  <a:pt x="2487" y="811"/>
                </a:lnTo>
                <a:lnTo>
                  <a:pt x="2489" y="811"/>
                </a:lnTo>
                <a:lnTo>
                  <a:pt x="2489" y="811"/>
                </a:lnTo>
                <a:lnTo>
                  <a:pt x="2491" y="811"/>
                </a:lnTo>
                <a:lnTo>
                  <a:pt x="2493" y="811"/>
                </a:lnTo>
                <a:lnTo>
                  <a:pt x="2493" y="809"/>
                </a:lnTo>
                <a:lnTo>
                  <a:pt x="2493" y="809"/>
                </a:lnTo>
                <a:lnTo>
                  <a:pt x="2498" y="809"/>
                </a:lnTo>
                <a:lnTo>
                  <a:pt x="2498" y="809"/>
                </a:lnTo>
                <a:lnTo>
                  <a:pt x="2498" y="809"/>
                </a:lnTo>
                <a:lnTo>
                  <a:pt x="2498" y="807"/>
                </a:lnTo>
                <a:lnTo>
                  <a:pt x="2500" y="807"/>
                </a:lnTo>
                <a:lnTo>
                  <a:pt x="2500" y="807"/>
                </a:lnTo>
                <a:lnTo>
                  <a:pt x="2504" y="805"/>
                </a:lnTo>
                <a:lnTo>
                  <a:pt x="2506" y="805"/>
                </a:lnTo>
                <a:lnTo>
                  <a:pt x="2506" y="805"/>
                </a:lnTo>
                <a:lnTo>
                  <a:pt x="2506" y="803"/>
                </a:lnTo>
                <a:lnTo>
                  <a:pt x="2508" y="805"/>
                </a:lnTo>
                <a:lnTo>
                  <a:pt x="2508" y="805"/>
                </a:lnTo>
                <a:lnTo>
                  <a:pt x="2508" y="805"/>
                </a:lnTo>
                <a:lnTo>
                  <a:pt x="2510" y="805"/>
                </a:lnTo>
                <a:lnTo>
                  <a:pt x="2510" y="805"/>
                </a:lnTo>
                <a:lnTo>
                  <a:pt x="2512" y="805"/>
                </a:lnTo>
                <a:lnTo>
                  <a:pt x="2514" y="805"/>
                </a:lnTo>
                <a:lnTo>
                  <a:pt x="2516" y="805"/>
                </a:lnTo>
                <a:lnTo>
                  <a:pt x="2514" y="803"/>
                </a:lnTo>
                <a:lnTo>
                  <a:pt x="2514" y="801"/>
                </a:lnTo>
                <a:lnTo>
                  <a:pt x="2516" y="801"/>
                </a:lnTo>
                <a:lnTo>
                  <a:pt x="2519" y="799"/>
                </a:lnTo>
                <a:lnTo>
                  <a:pt x="2519" y="797"/>
                </a:lnTo>
                <a:lnTo>
                  <a:pt x="2519" y="795"/>
                </a:lnTo>
                <a:lnTo>
                  <a:pt x="2519" y="793"/>
                </a:lnTo>
                <a:lnTo>
                  <a:pt x="2521" y="793"/>
                </a:lnTo>
                <a:lnTo>
                  <a:pt x="2521" y="791"/>
                </a:lnTo>
                <a:lnTo>
                  <a:pt x="2521" y="788"/>
                </a:lnTo>
                <a:lnTo>
                  <a:pt x="2521" y="786"/>
                </a:lnTo>
                <a:lnTo>
                  <a:pt x="2519" y="784"/>
                </a:lnTo>
                <a:lnTo>
                  <a:pt x="2519" y="782"/>
                </a:lnTo>
                <a:lnTo>
                  <a:pt x="2519" y="782"/>
                </a:lnTo>
                <a:lnTo>
                  <a:pt x="2519" y="780"/>
                </a:lnTo>
                <a:lnTo>
                  <a:pt x="2519" y="780"/>
                </a:lnTo>
                <a:lnTo>
                  <a:pt x="2519" y="778"/>
                </a:lnTo>
                <a:lnTo>
                  <a:pt x="2519" y="778"/>
                </a:lnTo>
                <a:lnTo>
                  <a:pt x="2516" y="776"/>
                </a:lnTo>
                <a:lnTo>
                  <a:pt x="2516" y="774"/>
                </a:lnTo>
                <a:lnTo>
                  <a:pt x="2516" y="772"/>
                </a:lnTo>
                <a:lnTo>
                  <a:pt x="2516" y="772"/>
                </a:lnTo>
                <a:lnTo>
                  <a:pt x="2516" y="770"/>
                </a:lnTo>
                <a:lnTo>
                  <a:pt x="2516" y="770"/>
                </a:lnTo>
                <a:lnTo>
                  <a:pt x="2516" y="770"/>
                </a:lnTo>
                <a:lnTo>
                  <a:pt x="2519" y="770"/>
                </a:lnTo>
                <a:lnTo>
                  <a:pt x="2519" y="770"/>
                </a:lnTo>
                <a:lnTo>
                  <a:pt x="2519" y="767"/>
                </a:lnTo>
                <a:lnTo>
                  <a:pt x="2519" y="770"/>
                </a:lnTo>
                <a:lnTo>
                  <a:pt x="2521" y="770"/>
                </a:lnTo>
                <a:lnTo>
                  <a:pt x="2521" y="767"/>
                </a:lnTo>
                <a:lnTo>
                  <a:pt x="2523" y="767"/>
                </a:lnTo>
                <a:lnTo>
                  <a:pt x="2523" y="765"/>
                </a:lnTo>
                <a:lnTo>
                  <a:pt x="2523" y="765"/>
                </a:lnTo>
                <a:lnTo>
                  <a:pt x="2525" y="765"/>
                </a:lnTo>
                <a:lnTo>
                  <a:pt x="2527" y="765"/>
                </a:lnTo>
                <a:lnTo>
                  <a:pt x="2527" y="763"/>
                </a:lnTo>
                <a:lnTo>
                  <a:pt x="2527" y="763"/>
                </a:lnTo>
                <a:lnTo>
                  <a:pt x="2525" y="763"/>
                </a:lnTo>
                <a:lnTo>
                  <a:pt x="2527" y="761"/>
                </a:lnTo>
                <a:lnTo>
                  <a:pt x="2525" y="759"/>
                </a:lnTo>
                <a:lnTo>
                  <a:pt x="2527" y="759"/>
                </a:lnTo>
                <a:lnTo>
                  <a:pt x="2527" y="759"/>
                </a:lnTo>
                <a:lnTo>
                  <a:pt x="2527" y="761"/>
                </a:lnTo>
                <a:lnTo>
                  <a:pt x="2529" y="761"/>
                </a:lnTo>
                <a:lnTo>
                  <a:pt x="2529" y="761"/>
                </a:lnTo>
                <a:lnTo>
                  <a:pt x="2529" y="759"/>
                </a:lnTo>
                <a:lnTo>
                  <a:pt x="2527" y="757"/>
                </a:lnTo>
                <a:lnTo>
                  <a:pt x="2527" y="757"/>
                </a:lnTo>
                <a:lnTo>
                  <a:pt x="2525" y="757"/>
                </a:lnTo>
                <a:lnTo>
                  <a:pt x="2523" y="757"/>
                </a:lnTo>
                <a:lnTo>
                  <a:pt x="2523" y="757"/>
                </a:lnTo>
                <a:lnTo>
                  <a:pt x="2523" y="757"/>
                </a:lnTo>
                <a:lnTo>
                  <a:pt x="2525" y="755"/>
                </a:lnTo>
                <a:lnTo>
                  <a:pt x="2525" y="755"/>
                </a:lnTo>
                <a:lnTo>
                  <a:pt x="2525" y="755"/>
                </a:lnTo>
                <a:lnTo>
                  <a:pt x="2523" y="753"/>
                </a:lnTo>
                <a:lnTo>
                  <a:pt x="2521" y="749"/>
                </a:lnTo>
                <a:lnTo>
                  <a:pt x="2521" y="747"/>
                </a:lnTo>
                <a:lnTo>
                  <a:pt x="2519" y="747"/>
                </a:lnTo>
                <a:lnTo>
                  <a:pt x="2516" y="747"/>
                </a:lnTo>
                <a:lnTo>
                  <a:pt x="2514" y="744"/>
                </a:lnTo>
                <a:lnTo>
                  <a:pt x="2514" y="744"/>
                </a:lnTo>
                <a:lnTo>
                  <a:pt x="2510" y="747"/>
                </a:lnTo>
                <a:lnTo>
                  <a:pt x="2508" y="747"/>
                </a:lnTo>
                <a:lnTo>
                  <a:pt x="2508" y="747"/>
                </a:lnTo>
                <a:lnTo>
                  <a:pt x="2508" y="747"/>
                </a:lnTo>
                <a:lnTo>
                  <a:pt x="2506" y="749"/>
                </a:lnTo>
                <a:lnTo>
                  <a:pt x="2504" y="749"/>
                </a:lnTo>
                <a:lnTo>
                  <a:pt x="2504" y="749"/>
                </a:lnTo>
                <a:lnTo>
                  <a:pt x="2504" y="749"/>
                </a:lnTo>
                <a:lnTo>
                  <a:pt x="2504" y="747"/>
                </a:lnTo>
                <a:lnTo>
                  <a:pt x="2506" y="747"/>
                </a:lnTo>
                <a:lnTo>
                  <a:pt x="2506" y="747"/>
                </a:lnTo>
                <a:lnTo>
                  <a:pt x="2506" y="744"/>
                </a:lnTo>
                <a:lnTo>
                  <a:pt x="2504" y="744"/>
                </a:lnTo>
                <a:lnTo>
                  <a:pt x="2502" y="742"/>
                </a:lnTo>
                <a:lnTo>
                  <a:pt x="2502" y="742"/>
                </a:lnTo>
                <a:lnTo>
                  <a:pt x="2502" y="742"/>
                </a:lnTo>
                <a:lnTo>
                  <a:pt x="2502" y="744"/>
                </a:lnTo>
                <a:lnTo>
                  <a:pt x="2500" y="744"/>
                </a:lnTo>
                <a:lnTo>
                  <a:pt x="2500" y="744"/>
                </a:lnTo>
                <a:lnTo>
                  <a:pt x="2498" y="747"/>
                </a:lnTo>
                <a:lnTo>
                  <a:pt x="2500" y="747"/>
                </a:lnTo>
                <a:lnTo>
                  <a:pt x="2500" y="749"/>
                </a:lnTo>
                <a:lnTo>
                  <a:pt x="2500" y="749"/>
                </a:lnTo>
                <a:lnTo>
                  <a:pt x="2498" y="751"/>
                </a:lnTo>
                <a:lnTo>
                  <a:pt x="2498" y="751"/>
                </a:lnTo>
                <a:lnTo>
                  <a:pt x="2498" y="751"/>
                </a:lnTo>
                <a:lnTo>
                  <a:pt x="2498" y="749"/>
                </a:lnTo>
                <a:lnTo>
                  <a:pt x="2498" y="749"/>
                </a:lnTo>
                <a:lnTo>
                  <a:pt x="2498" y="749"/>
                </a:lnTo>
                <a:lnTo>
                  <a:pt x="2498" y="747"/>
                </a:lnTo>
                <a:lnTo>
                  <a:pt x="2498" y="747"/>
                </a:lnTo>
                <a:lnTo>
                  <a:pt x="2498" y="744"/>
                </a:lnTo>
                <a:lnTo>
                  <a:pt x="2498" y="744"/>
                </a:lnTo>
                <a:lnTo>
                  <a:pt x="2496" y="744"/>
                </a:lnTo>
                <a:lnTo>
                  <a:pt x="2496" y="747"/>
                </a:lnTo>
                <a:lnTo>
                  <a:pt x="2496" y="747"/>
                </a:lnTo>
                <a:lnTo>
                  <a:pt x="2493" y="747"/>
                </a:lnTo>
                <a:lnTo>
                  <a:pt x="2491" y="747"/>
                </a:lnTo>
                <a:lnTo>
                  <a:pt x="2489" y="747"/>
                </a:lnTo>
                <a:lnTo>
                  <a:pt x="2487" y="747"/>
                </a:lnTo>
                <a:lnTo>
                  <a:pt x="2487" y="749"/>
                </a:lnTo>
                <a:lnTo>
                  <a:pt x="2487" y="749"/>
                </a:lnTo>
                <a:lnTo>
                  <a:pt x="2487" y="751"/>
                </a:lnTo>
                <a:lnTo>
                  <a:pt x="2485" y="751"/>
                </a:lnTo>
                <a:lnTo>
                  <a:pt x="2487" y="753"/>
                </a:lnTo>
                <a:lnTo>
                  <a:pt x="2485" y="753"/>
                </a:lnTo>
                <a:lnTo>
                  <a:pt x="2485" y="755"/>
                </a:lnTo>
                <a:lnTo>
                  <a:pt x="2485" y="755"/>
                </a:lnTo>
                <a:lnTo>
                  <a:pt x="2483" y="755"/>
                </a:lnTo>
                <a:lnTo>
                  <a:pt x="2481" y="755"/>
                </a:lnTo>
                <a:lnTo>
                  <a:pt x="2481" y="757"/>
                </a:lnTo>
                <a:lnTo>
                  <a:pt x="2485" y="757"/>
                </a:lnTo>
                <a:lnTo>
                  <a:pt x="2489" y="757"/>
                </a:lnTo>
                <a:lnTo>
                  <a:pt x="2489" y="759"/>
                </a:lnTo>
                <a:lnTo>
                  <a:pt x="2489" y="759"/>
                </a:lnTo>
                <a:lnTo>
                  <a:pt x="2487" y="761"/>
                </a:lnTo>
                <a:lnTo>
                  <a:pt x="2485" y="761"/>
                </a:lnTo>
                <a:lnTo>
                  <a:pt x="2485" y="761"/>
                </a:lnTo>
                <a:lnTo>
                  <a:pt x="2483" y="761"/>
                </a:lnTo>
                <a:lnTo>
                  <a:pt x="2483" y="763"/>
                </a:lnTo>
                <a:lnTo>
                  <a:pt x="2483" y="763"/>
                </a:lnTo>
                <a:lnTo>
                  <a:pt x="2483" y="765"/>
                </a:lnTo>
                <a:lnTo>
                  <a:pt x="2483" y="765"/>
                </a:lnTo>
                <a:lnTo>
                  <a:pt x="2481" y="765"/>
                </a:lnTo>
                <a:lnTo>
                  <a:pt x="2477" y="765"/>
                </a:lnTo>
                <a:lnTo>
                  <a:pt x="2477" y="765"/>
                </a:lnTo>
                <a:lnTo>
                  <a:pt x="2477" y="765"/>
                </a:lnTo>
                <a:lnTo>
                  <a:pt x="2475" y="765"/>
                </a:lnTo>
                <a:lnTo>
                  <a:pt x="2472" y="763"/>
                </a:lnTo>
                <a:lnTo>
                  <a:pt x="2468" y="763"/>
                </a:lnTo>
                <a:lnTo>
                  <a:pt x="2466" y="763"/>
                </a:lnTo>
                <a:lnTo>
                  <a:pt x="2466" y="765"/>
                </a:lnTo>
                <a:lnTo>
                  <a:pt x="2464" y="765"/>
                </a:lnTo>
                <a:lnTo>
                  <a:pt x="2462" y="765"/>
                </a:lnTo>
                <a:lnTo>
                  <a:pt x="2462" y="765"/>
                </a:lnTo>
                <a:lnTo>
                  <a:pt x="2462" y="765"/>
                </a:lnTo>
                <a:lnTo>
                  <a:pt x="2462" y="767"/>
                </a:lnTo>
                <a:lnTo>
                  <a:pt x="2464" y="765"/>
                </a:lnTo>
                <a:lnTo>
                  <a:pt x="2464" y="767"/>
                </a:lnTo>
                <a:lnTo>
                  <a:pt x="2464" y="770"/>
                </a:lnTo>
                <a:lnTo>
                  <a:pt x="2464" y="767"/>
                </a:lnTo>
                <a:lnTo>
                  <a:pt x="2464" y="770"/>
                </a:lnTo>
                <a:lnTo>
                  <a:pt x="2464" y="770"/>
                </a:lnTo>
                <a:lnTo>
                  <a:pt x="2464" y="772"/>
                </a:lnTo>
                <a:lnTo>
                  <a:pt x="2464" y="774"/>
                </a:lnTo>
                <a:lnTo>
                  <a:pt x="2466" y="772"/>
                </a:lnTo>
                <a:lnTo>
                  <a:pt x="2468" y="772"/>
                </a:lnTo>
                <a:lnTo>
                  <a:pt x="2468" y="774"/>
                </a:lnTo>
                <a:lnTo>
                  <a:pt x="2468" y="774"/>
                </a:lnTo>
                <a:lnTo>
                  <a:pt x="2466" y="774"/>
                </a:lnTo>
                <a:lnTo>
                  <a:pt x="2464" y="776"/>
                </a:lnTo>
                <a:lnTo>
                  <a:pt x="2464" y="776"/>
                </a:lnTo>
                <a:lnTo>
                  <a:pt x="2464" y="776"/>
                </a:lnTo>
                <a:lnTo>
                  <a:pt x="2464" y="778"/>
                </a:lnTo>
                <a:lnTo>
                  <a:pt x="2466" y="778"/>
                </a:lnTo>
                <a:lnTo>
                  <a:pt x="2464" y="778"/>
                </a:lnTo>
                <a:lnTo>
                  <a:pt x="2462" y="778"/>
                </a:lnTo>
                <a:lnTo>
                  <a:pt x="2462" y="778"/>
                </a:lnTo>
                <a:lnTo>
                  <a:pt x="2462" y="778"/>
                </a:lnTo>
                <a:lnTo>
                  <a:pt x="2462" y="780"/>
                </a:lnTo>
                <a:lnTo>
                  <a:pt x="2462" y="780"/>
                </a:lnTo>
                <a:lnTo>
                  <a:pt x="2462" y="780"/>
                </a:lnTo>
                <a:lnTo>
                  <a:pt x="2462" y="782"/>
                </a:lnTo>
                <a:lnTo>
                  <a:pt x="2462" y="782"/>
                </a:lnTo>
                <a:lnTo>
                  <a:pt x="2464" y="782"/>
                </a:lnTo>
                <a:lnTo>
                  <a:pt x="2466" y="782"/>
                </a:lnTo>
                <a:lnTo>
                  <a:pt x="2464" y="782"/>
                </a:lnTo>
                <a:lnTo>
                  <a:pt x="2466" y="784"/>
                </a:lnTo>
                <a:lnTo>
                  <a:pt x="2466" y="784"/>
                </a:lnTo>
                <a:lnTo>
                  <a:pt x="2466" y="782"/>
                </a:lnTo>
                <a:lnTo>
                  <a:pt x="2468" y="782"/>
                </a:lnTo>
                <a:lnTo>
                  <a:pt x="2468" y="784"/>
                </a:lnTo>
                <a:lnTo>
                  <a:pt x="2468" y="784"/>
                </a:lnTo>
                <a:lnTo>
                  <a:pt x="2468" y="784"/>
                </a:lnTo>
                <a:lnTo>
                  <a:pt x="2470" y="784"/>
                </a:lnTo>
                <a:lnTo>
                  <a:pt x="2470" y="784"/>
                </a:lnTo>
                <a:lnTo>
                  <a:pt x="2475" y="784"/>
                </a:lnTo>
                <a:lnTo>
                  <a:pt x="2477" y="784"/>
                </a:lnTo>
                <a:lnTo>
                  <a:pt x="2479" y="786"/>
                </a:lnTo>
                <a:lnTo>
                  <a:pt x="2477" y="786"/>
                </a:lnTo>
                <a:lnTo>
                  <a:pt x="2477" y="786"/>
                </a:lnTo>
                <a:lnTo>
                  <a:pt x="2477" y="786"/>
                </a:lnTo>
                <a:lnTo>
                  <a:pt x="2475" y="786"/>
                </a:lnTo>
                <a:lnTo>
                  <a:pt x="2475" y="786"/>
                </a:lnTo>
                <a:lnTo>
                  <a:pt x="2472" y="788"/>
                </a:lnTo>
                <a:lnTo>
                  <a:pt x="2470" y="791"/>
                </a:lnTo>
                <a:lnTo>
                  <a:pt x="2470" y="791"/>
                </a:lnTo>
                <a:lnTo>
                  <a:pt x="2472" y="793"/>
                </a:lnTo>
                <a:lnTo>
                  <a:pt x="2470" y="793"/>
                </a:lnTo>
                <a:lnTo>
                  <a:pt x="2470" y="795"/>
                </a:lnTo>
                <a:lnTo>
                  <a:pt x="2466" y="797"/>
                </a:lnTo>
                <a:lnTo>
                  <a:pt x="2464" y="799"/>
                </a:lnTo>
                <a:lnTo>
                  <a:pt x="2466" y="797"/>
                </a:lnTo>
                <a:lnTo>
                  <a:pt x="2468" y="797"/>
                </a:lnTo>
                <a:lnTo>
                  <a:pt x="2468" y="797"/>
                </a:lnTo>
                <a:lnTo>
                  <a:pt x="2468" y="797"/>
                </a:lnTo>
                <a:lnTo>
                  <a:pt x="2470" y="797"/>
                </a:lnTo>
                <a:lnTo>
                  <a:pt x="2472" y="797"/>
                </a:lnTo>
                <a:lnTo>
                  <a:pt x="2475" y="797"/>
                </a:lnTo>
                <a:lnTo>
                  <a:pt x="2477" y="797"/>
                </a:lnTo>
                <a:lnTo>
                  <a:pt x="2477" y="795"/>
                </a:lnTo>
                <a:lnTo>
                  <a:pt x="2479" y="795"/>
                </a:lnTo>
                <a:lnTo>
                  <a:pt x="2481" y="797"/>
                </a:lnTo>
                <a:lnTo>
                  <a:pt x="2477" y="797"/>
                </a:lnTo>
                <a:lnTo>
                  <a:pt x="2472" y="797"/>
                </a:lnTo>
                <a:lnTo>
                  <a:pt x="2468" y="799"/>
                </a:lnTo>
                <a:lnTo>
                  <a:pt x="2468" y="799"/>
                </a:lnTo>
                <a:lnTo>
                  <a:pt x="2466" y="799"/>
                </a:lnTo>
                <a:lnTo>
                  <a:pt x="2466" y="801"/>
                </a:lnTo>
                <a:lnTo>
                  <a:pt x="2464" y="801"/>
                </a:lnTo>
                <a:lnTo>
                  <a:pt x="2464" y="801"/>
                </a:lnTo>
                <a:lnTo>
                  <a:pt x="2466" y="803"/>
                </a:lnTo>
                <a:lnTo>
                  <a:pt x="2466" y="803"/>
                </a:lnTo>
                <a:lnTo>
                  <a:pt x="2464" y="805"/>
                </a:lnTo>
                <a:lnTo>
                  <a:pt x="2462" y="803"/>
                </a:lnTo>
                <a:lnTo>
                  <a:pt x="2462" y="803"/>
                </a:lnTo>
                <a:lnTo>
                  <a:pt x="2460" y="803"/>
                </a:lnTo>
                <a:lnTo>
                  <a:pt x="2460" y="803"/>
                </a:lnTo>
                <a:lnTo>
                  <a:pt x="2458" y="805"/>
                </a:lnTo>
                <a:lnTo>
                  <a:pt x="2458" y="805"/>
                </a:lnTo>
                <a:lnTo>
                  <a:pt x="2458" y="807"/>
                </a:lnTo>
                <a:lnTo>
                  <a:pt x="2460" y="807"/>
                </a:lnTo>
                <a:lnTo>
                  <a:pt x="2464" y="807"/>
                </a:lnTo>
                <a:close/>
                <a:moveTo>
                  <a:pt x="2512" y="598"/>
                </a:moveTo>
                <a:lnTo>
                  <a:pt x="2512" y="600"/>
                </a:lnTo>
                <a:lnTo>
                  <a:pt x="2514" y="600"/>
                </a:lnTo>
                <a:lnTo>
                  <a:pt x="2514" y="598"/>
                </a:lnTo>
                <a:lnTo>
                  <a:pt x="2514" y="598"/>
                </a:lnTo>
                <a:lnTo>
                  <a:pt x="2512" y="596"/>
                </a:lnTo>
                <a:lnTo>
                  <a:pt x="2512" y="598"/>
                </a:lnTo>
                <a:lnTo>
                  <a:pt x="2512" y="598"/>
                </a:lnTo>
                <a:lnTo>
                  <a:pt x="2512" y="598"/>
                </a:lnTo>
                <a:close/>
                <a:moveTo>
                  <a:pt x="2508" y="604"/>
                </a:moveTo>
                <a:lnTo>
                  <a:pt x="2510" y="604"/>
                </a:lnTo>
                <a:lnTo>
                  <a:pt x="2510" y="604"/>
                </a:lnTo>
                <a:lnTo>
                  <a:pt x="2510" y="604"/>
                </a:lnTo>
                <a:lnTo>
                  <a:pt x="2508" y="602"/>
                </a:lnTo>
                <a:lnTo>
                  <a:pt x="2508" y="602"/>
                </a:lnTo>
                <a:lnTo>
                  <a:pt x="2508" y="600"/>
                </a:lnTo>
                <a:lnTo>
                  <a:pt x="2508" y="600"/>
                </a:lnTo>
                <a:lnTo>
                  <a:pt x="2510" y="600"/>
                </a:lnTo>
                <a:lnTo>
                  <a:pt x="2510" y="602"/>
                </a:lnTo>
                <a:lnTo>
                  <a:pt x="2512" y="602"/>
                </a:lnTo>
                <a:lnTo>
                  <a:pt x="2512" y="598"/>
                </a:lnTo>
                <a:lnTo>
                  <a:pt x="2510" y="598"/>
                </a:lnTo>
                <a:lnTo>
                  <a:pt x="2506" y="596"/>
                </a:lnTo>
                <a:lnTo>
                  <a:pt x="2504" y="598"/>
                </a:lnTo>
                <a:lnTo>
                  <a:pt x="2506" y="602"/>
                </a:lnTo>
                <a:lnTo>
                  <a:pt x="2508" y="604"/>
                </a:lnTo>
                <a:close/>
                <a:moveTo>
                  <a:pt x="1624" y="422"/>
                </a:moveTo>
                <a:lnTo>
                  <a:pt x="1622" y="422"/>
                </a:lnTo>
                <a:lnTo>
                  <a:pt x="1622" y="422"/>
                </a:lnTo>
                <a:lnTo>
                  <a:pt x="1620" y="424"/>
                </a:lnTo>
                <a:lnTo>
                  <a:pt x="1620" y="424"/>
                </a:lnTo>
                <a:lnTo>
                  <a:pt x="1624" y="426"/>
                </a:lnTo>
                <a:lnTo>
                  <a:pt x="1624" y="424"/>
                </a:lnTo>
                <a:lnTo>
                  <a:pt x="1624" y="424"/>
                </a:lnTo>
                <a:lnTo>
                  <a:pt x="1626" y="422"/>
                </a:lnTo>
                <a:lnTo>
                  <a:pt x="1626" y="422"/>
                </a:lnTo>
                <a:lnTo>
                  <a:pt x="1624" y="422"/>
                </a:lnTo>
                <a:close/>
                <a:moveTo>
                  <a:pt x="1712" y="698"/>
                </a:moveTo>
                <a:lnTo>
                  <a:pt x="1712" y="698"/>
                </a:lnTo>
                <a:lnTo>
                  <a:pt x="1710" y="698"/>
                </a:lnTo>
                <a:lnTo>
                  <a:pt x="1710" y="698"/>
                </a:lnTo>
                <a:lnTo>
                  <a:pt x="1710" y="698"/>
                </a:lnTo>
                <a:lnTo>
                  <a:pt x="1710" y="698"/>
                </a:lnTo>
                <a:lnTo>
                  <a:pt x="1710" y="700"/>
                </a:lnTo>
                <a:lnTo>
                  <a:pt x="1712" y="700"/>
                </a:lnTo>
                <a:lnTo>
                  <a:pt x="1714" y="700"/>
                </a:lnTo>
                <a:lnTo>
                  <a:pt x="1714" y="698"/>
                </a:lnTo>
                <a:lnTo>
                  <a:pt x="1714" y="698"/>
                </a:lnTo>
                <a:lnTo>
                  <a:pt x="1712" y="698"/>
                </a:lnTo>
                <a:close/>
                <a:moveTo>
                  <a:pt x="1666" y="606"/>
                </a:moveTo>
                <a:lnTo>
                  <a:pt x="1666" y="606"/>
                </a:lnTo>
                <a:lnTo>
                  <a:pt x="1666" y="606"/>
                </a:lnTo>
                <a:lnTo>
                  <a:pt x="1666" y="604"/>
                </a:lnTo>
                <a:lnTo>
                  <a:pt x="1664" y="604"/>
                </a:lnTo>
                <a:lnTo>
                  <a:pt x="1664" y="604"/>
                </a:lnTo>
                <a:lnTo>
                  <a:pt x="1664" y="604"/>
                </a:lnTo>
                <a:lnTo>
                  <a:pt x="1664" y="606"/>
                </a:lnTo>
                <a:lnTo>
                  <a:pt x="1664" y="606"/>
                </a:lnTo>
                <a:lnTo>
                  <a:pt x="1664" y="608"/>
                </a:lnTo>
                <a:lnTo>
                  <a:pt x="1668" y="608"/>
                </a:lnTo>
                <a:lnTo>
                  <a:pt x="1668" y="608"/>
                </a:lnTo>
                <a:lnTo>
                  <a:pt x="1668" y="608"/>
                </a:lnTo>
                <a:lnTo>
                  <a:pt x="1668" y="608"/>
                </a:lnTo>
                <a:lnTo>
                  <a:pt x="1668" y="608"/>
                </a:lnTo>
                <a:lnTo>
                  <a:pt x="1668" y="608"/>
                </a:lnTo>
                <a:lnTo>
                  <a:pt x="1666" y="606"/>
                </a:lnTo>
                <a:lnTo>
                  <a:pt x="1666" y="606"/>
                </a:lnTo>
                <a:lnTo>
                  <a:pt x="1666" y="606"/>
                </a:lnTo>
                <a:close/>
                <a:moveTo>
                  <a:pt x="1699" y="487"/>
                </a:moveTo>
                <a:lnTo>
                  <a:pt x="1703" y="484"/>
                </a:lnTo>
                <a:lnTo>
                  <a:pt x="1703" y="482"/>
                </a:lnTo>
                <a:lnTo>
                  <a:pt x="1703" y="482"/>
                </a:lnTo>
                <a:lnTo>
                  <a:pt x="1703" y="482"/>
                </a:lnTo>
                <a:lnTo>
                  <a:pt x="1701" y="482"/>
                </a:lnTo>
                <a:lnTo>
                  <a:pt x="1699" y="484"/>
                </a:lnTo>
                <a:lnTo>
                  <a:pt x="1699" y="484"/>
                </a:lnTo>
                <a:lnTo>
                  <a:pt x="1697" y="487"/>
                </a:lnTo>
                <a:lnTo>
                  <a:pt x="1697" y="487"/>
                </a:lnTo>
                <a:lnTo>
                  <a:pt x="1697" y="487"/>
                </a:lnTo>
                <a:lnTo>
                  <a:pt x="1699" y="487"/>
                </a:lnTo>
                <a:close/>
                <a:moveTo>
                  <a:pt x="1668" y="593"/>
                </a:moveTo>
                <a:lnTo>
                  <a:pt x="1666" y="593"/>
                </a:lnTo>
                <a:lnTo>
                  <a:pt x="1668" y="593"/>
                </a:lnTo>
                <a:lnTo>
                  <a:pt x="1668" y="593"/>
                </a:lnTo>
                <a:lnTo>
                  <a:pt x="1670" y="596"/>
                </a:lnTo>
                <a:lnTo>
                  <a:pt x="1672" y="596"/>
                </a:lnTo>
                <a:lnTo>
                  <a:pt x="1674" y="593"/>
                </a:lnTo>
                <a:lnTo>
                  <a:pt x="1674" y="591"/>
                </a:lnTo>
                <a:lnTo>
                  <a:pt x="1674" y="591"/>
                </a:lnTo>
                <a:lnTo>
                  <a:pt x="1672" y="591"/>
                </a:lnTo>
                <a:lnTo>
                  <a:pt x="1672" y="591"/>
                </a:lnTo>
                <a:lnTo>
                  <a:pt x="1668" y="591"/>
                </a:lnTo>
                <a:lnTo>
                  <a:pt x="1668" y="591"/>
                </a:lnTo>
                <a:lnTo>
                  <a:pt x="1668" y="591"/>
                </a:lnTo>
                <a:lnTo>
                  <a:pt x="1668" y="591"/>
                </a:lnTo>
                <a:lnTo>
                  <a:pt x="1668" y="591"/>
                </a:lnTo>
                <a:lnTo>
                  <a:pt x="1668" y="593"/>
                </a:lnTo>
                <a:close/>
                <a:moveTo>
                  <a:pt x="2510" y="612"/>
                </a:moveTo>
                <a:lnTo>
                  <a:pt x="2508" y="612"/>
                </a:lnTo>
                <a:lnTo>
                  <a:pt x="2508" y="612"/>
                </a:lnTo>
                <a:lnTo>
                  <a:pt x="2508" y="612"/>
                </a:lnTo>
                <a:lnTo>
                  <a:pt x="2508" y="612"/>
                </a:lnTo>
                <a:lnTo>
                  <a:pt x="2508" y="614"/>
                </a:lnTo>
                <a:lnTo>
                  <a:pt x="2510" y="614"/>
                </a:lnTo>
                <a:lnTo>
                  <a:pt x="2510" y="617"/>
                </a:lnTo>
                <a:lnTo>
                  <a:pt x="2510" y="617"/>
                </a:lnTo>
                <a:lnTo>
                  <a:pt x="2510" y="617"/>
                </a:lnTo>
                <a:lnTo>
                  <a:pt x="2510" y="614"/>
                </a:lnTo>
                <a:lnTo>
                  <a:pt x="2510" y="614"/>
                </a:lnTo>
                <a:lnTo>
                  <a:pt x="2510" y="612"/>
                </a:lnTo>
                <a:lnTo>
                  <a:pt x="2510" y="612"/>
                </a:lnTo>
                <a:close/>
                <a:moveTo>
                  <a:pt x="1284" y="71"/>
                </a:moveTo>
                <a:lnTo>
                  <a:pt x="1289" y="71"/>
                </a:lnTo>
                <a:lnTo>
                  <a:pt x="1293" y="69"/>
                </a:lnTo>
                <a:lnTo>
                  <a:pt x="1295" y="69"/>
                </a:lnTo>
                <a:lnTo>
                  <a:pt x="1297" y="69"/>
                </a:lnTo>
                <a:lnTo>
                  <a:pt x="1299" y="69"/>
                </a:lnTo>
                <a:lnTo>
                  <a:pt x="1307" y="69"/>
                </a:lnTo>
                <a:lnTo>
                  <a:pt x="1305" y="69"/>
                </a:lnTo>
                <a:lnTo>
                  <a:pt x="1295" y="76"/>
                </a:lnTo>
                <a:lnTo>
                  <a:pt x="1295" y="76"/>
                </a:lnTo>
                <a:lnTo>
                  <a:pt x="1297" y="78"/>
                </a:lnTo>
                <a:lnTo>
                  <a:pt x="1299" y="78"/>
                </a:lnTo>
                <a:lnTo>
                  <a:pt x="1318" y="74"/>
                </a:lnTo>
                <a:lnTo>
                  <a:pt x="1326" y="71"/>
                </a:lnTo>
                <a:lnTo>
                  <a:pt x="1331" y="71"/>
                </a:lnTo>
                <a:lnTo>
                  <a:pt x="1339" y="74"/>
                </a:lnTo>
                <a:lnTo>
                  <a:pt x="1339" y="74"/>
                </a:lnTo>
                <a:lnTo>
                  <a:pt x="1331" y="74"/>
                </a:lnTo>
                <a:lnTo>
                  <a:pt x="1324" y="74"/>
                </a:lnTo>
                <a:lnTo>
                  <a:pt x="1320" y="76"/>
                </a:lnTo>
                <a:lnTo>
                  <a:pt x="1312" y="78"/>
                </a:lnTo>
                <a:lnTo>
                  <a:pt x="1310" y="80"/>
                </a:lnTo>
                <a:lnTo>
                  <a:pt x="1310" y="80"/>
                </a:lnTo>
                <a:lnTo>
                  <a:pt x="1316" y="82"/>
                </a:lnTo>
                <a:lnTo>
                  <a:pt x="1314" y="82"/>
                </a:lnTo>
                <a:lnTo>
                  <a:pt x="1310" y="84"/>
                </a:lnTo>
                <a:lnTo>
                  <a:pt x="1305" y="86"/>
                </a:lnTo>
                <a:lnTo>
                  <a:pt x="1303" y="86"/>
                </a:lnTo>
                <a:lnTo>
                  <a:pt x="1307" y="88"/>
                </a:lnTo>
                <a:lnTo>
                  <a:pt x="1310" y="90"/>
                </a:lnTo>
                <a:lnTo>
                  <a:pt x="1312" y="90"/>
                </a:lnTo>
                <a:lnTo>
                  <a:pt x="1320" y="88"/>
                </a:lnTo>
                <a:lnTo>
                  <a:pt x="1343" y="88"/>
                </a:lnTo>
                <a:lnTo>
                  <a:pt x="1354" y="86"/>
                </a:lnTo>
                <a:lnTo>
                  <a:pt x="1364" y="82"/>
                </a:lnTo>
                <a:lnTo>
                  <a:pt x="1370" y="82"/>
                </a:lnTo>
                <a:lnTo>
                  <a:pt x="1372" y="82"/>
                </a:lnTo>
                <a:lnTo>
                  <a:pt x="1377" y="82"/>
                </a:lnTo>
                <a:lnTo>
                  <a:pt x="1375" y="82"/>
                </a:lnTo>
                <a:lnTo>
                  <a:pt x="1364" y="86"/>
                </a:lnTo>
                <a:lnTo>
                  <a:pt x="1356" y="90"/>
                </a:lnTo>
                <a:lnTo>
                  <a:pt x="1349" y="90"/>
                </a:lnTo>
                <a:lnTo>
                  <a:pt x="1341" y="90"/>
                </a:lnTo>
                <a:lnTo>
                  <a:pt x="1326" y="90"/>
                </a:lnTo>
                <a:lnTo>
                  <a:pt x="1316" y="92"/>
                </a:lnTo>
                <a:lnTo>
                  <a:pt x="1314" y="95"/>
                </a:lnTo>
                <a:lnTo>
                  <a:pt x="1316" y="95"/>
                </a:lnTo>
                <a:lnTo>
                  <a:pt x="1316" y="97"/>
                </a:lnTo>
                <a:lnTo>
                  <a:pt x="1318" y="97"/>
                </a:lnTo>
                <a:lnTo>
                  <a:pt x="1320" y="97"/>
                </a:lnTo>
                <a:lnTo>
                  <a:pt x="1324" y="99"/>
                </a:lnTo>
                <a:lnTo>
                  <a:pt x="1328" y="101"/>
                </a:lnTo>
                <a:lnTo>
                  <a:pt x="1333" y="101"/>
                </a:lnTo>
                <a:lnTo>
                  <a:pt x="1337" y="103"/>
                </a:lnTo>
                <a:lnTo>
                  <a:pt x="1343" y="103"/>
                </a:lnTo>
                <a:lnTo>
                  <a:pt x="1345" y="101"/>
                </a:lnTo>
                <a:lnTo>
                  <a:pt x="1358" y="92"/>
                </a:lnTo>
                <a:lnTo>
                  <a:pt x="1362" y="90"/>
                </a:lnTo>
                <a:lnTo>
                  <a:pt x="1364" y="90"/>
                </a:lnTo>
                <a:lnTo>
                  <a:pt x="1381" y="88"/>
                </a:lnTo>
                <a:lnTo>
                  <a:pt x="1402" y="86"/>
                </a:lnTo>
                <a:lnTo>
                  <a:pt x="1400" y="88"/>
                </a:lnTo>
                <a:lnTo>
                  <a:pt x="1381" y="90"/>
                </a:lnTo>
                <a:lnTo>
                  <a:pt x="1372" y="90"/>
                </a:lnTo>
                <a:lnTo>
                  <a:pt x="1366" y="92"/>
                </a:lnTo>
                <a:lnTo>
                  <a:pt x="1358" y="99"/>
                </a:lnTo>
                <a:lnTo>
                  <a:pt x="1356" y="101"/>
                </a:lnTo>
                <a:lnTo>
                  <a:pt x="1354" y="103"/>
                </a:lnTo>
                <a:lnTo>
                  <a:pt x="1354" y="103"/>
                </a:lnTo>
                <a:lnTo>
                  <a:pt x="1354" y="105"/>
                </a:lnTo>
                <a:lnTo>
                  <a:pt x="1358" y="105"/>
                </a:lnTo>
                <a:lnTo>
                  <a:pt x="1360" y="105"/>
                </a:lnTo>
                <a:lnTo>
                  <a:pt x="1366" y="105"/>
                </a:lnTo>
                <a:lnTo>
                  <a:pt x="1372" y="107"/>
                </a:lnTo>
                <a:lnTo>
                  <a:pt x="1375" y="107"/>
                </a:lnTo>
                <a:lnTo>
                  <a:pt x="1385" y="107"/>
                </a:lnTo>
                <a:lnTo>
                  <a:pt x="1387" y="107"/>
                </a:lnTo>
                <a:lnTo>
                  <a:pt x="1389" y="105"/>
                </a:lnTo>
                <a:lnTo>
                  <a:pt x="1393" y="105"/>
                </a:lnTo>
                <a:lnTo>
                  <a:pt x="1395" y="103"/>
                </a:lnTo>
                <a:lnTo>
                  <a:pt x="1400" y="101"/>
                </a:lnTo>
                <a:lnTo>
                  <a:pt x="1408" y="101"/>
                </a:lnTo>
                <a:lnTo>
                  <a:pt x="1412" y="99"/>
                </a:lnTo>
                <a:lnTo>
                  <a:pt x="1416" y="99"/>
                </a:lnTo>
                <a:lnTo>
                  <a:pt x="1414" y="101"/>
                </a:lnTo>
                <a:lnTo>
                  <a:pt x="1408" y="103"/>
                </a:lnTo>
                <a:lnTo>
                  <a:pt x="1406" y="105"/>
                </a:lnTo>
                <a:lnTo>
                  <a:pt x="1410" y="105"/>
                </a:lnTo>
                <a:lnTo>
                  <a:pt x="1414" y="105"/>
                </a:lnTo>
                <a:lnTo>
                  <a:pt x="1427" y="103"/>
                </a:lnTo>
                <a:lnTo>
                  <a:pt x="1429" y="103"/>
                </a:lnTo>
                <a:lnTo>
                  <a:pt x="1433" y="103"/>
                </a:lnTo>
                <a:lnTo>
                  <a:pt x="1446" y="99"/>
                </a:lnTo>
                <a:lnTo>
                  <a:pt x="1452" y="97"/>
                </a:lnTo>
                <a:lnTo>
                  <a:pt x="1454" y="95"/>
                </a:lnTo>
                <a:lnTo>
                  <a:pt x="1456" y="95"/>
                </a:lnTo>
                <a:lnTo>
                  <a:pt x="1456" y="92"/>
                </a:lnTo>
                <a:lnTo>
                  <a:pt x="1458" y="90"/>
                </a:lnTo>
                <a:lnTo>
                  <a:pt x="1458" y="88"/>
                </a:lnTo>
                <a:lnTo>
                  <a:pt x="1460" y="86"/>
                </a:lnTo>
                <a:lnTo>
                  <a:pt x="1463" y="86"/>
                </a:lnTo>
                <a:lnTo>
                  <a:pt x="1465" y="86"/>
                </a:lnTo>
                <a:lnTo>
                  <a:pt x="1467" y="86"/>
                </a:lnTo>
                <a:lnTo>
                  <a:pt x="1473" y="82"/>
                </a:lnTo>
                <a:lnTo>
                  <a:pt x="1477" y="80"/>
                </a:lnTo>
                <a:lnTo>
                  <a:pt x="1494" y="76"/>
                </a:lnTo>
                <a:lnTo>
                  <a:pt x="1492" y="78"/>
                </a:lnTo>
                <a:lnTo>
                  <a:pt x="1483" y="80"/>
                </a:lnTo>
                <a:lnTo>
                  <a:pt x="1473" y="86"/>
                </a:lnTo>
                <a:lnTo>
                  <a:pt x="1471" y="86"/>
                </a:lnTo>
                <a:lnTo>
                  <a:pt x="1469" y="90"/>
                </a:lnTo>
                <a:lnTo>
                  <a:pt x="1469" y="90"/>
                </a:lnTo>
                <a:lnTo>
                  <a:pt x="1467" y="92"/>
                </a:lnTo>
                <a:lnTo>
                  <a:pt x="1469" y="95"/>
                </a:lnTo>
                <a:lnTo>
                  <a:pt x="1477" y="95"/>
                </a:lnTo>
                <a:lnTo>
                  <a:pt x="1486" y="95"/>
                </a:lnTo>
                <a:lnTo>
                  <a:pt x="1490" y="95"/>
                </a:lnTo>
                <a:lnTo>
                  <a:pt x="1494" y="95"/>
                </a:lnTo>
                <a:lnTo>
                  <a:pt x="1494" y="95"/>
                </a:lnTo>
                <a:lnTo>
                  <a:pt x="1490" y="97"/>
                </a:lnTo>
                <a:lnTo>
                  <a:pt x="1486" y="97"/>
                </a:lnTo>
                <a:lnTo>
                  <a:pt x="1473" y="99"/>
                </a:lnTo>
                <a:lnTo>
                  <a:pt x="1454" y="103"/>
                </a:lnTo>
                <a:lnTo>
                  <a:pt x="1454" y="103"/>
                </a:lnTo>
                <a:lnTo>
                  <a:pt x="1448" y="107"/>
                </a:lnTo>
                <a:lnTo>
                  <a:pt x="1435" y="109"/>
                </a:lnTo>
                <a:lnTo>
                  <a:pt x="1412" y="111"/>
                </a:lnTo>
                <a:lnTo>
                  <a:pt x="1408" y="113"/>
                </a:lnTo>
                <a:lnTo>
                  <a:pt x="1406" y="113"/>
                </a:lnTo>
                <a:lnTo>
                  <a:pt x="1406" y="115"/>
                </a:lnTo>
                <a:lnTo>
                  <a:pt x="1410" y="118"/>
                </a:lnTo>
                <a:lnTo>
                  <a:pt x="1414" y="122"/>
                </a:lnTo>
                <a:lnTo>
                  <a:pt x="1423" y="126"/>
                </a:lnTo>
                <a:lnTo>
                  <a:pt x="1425" y="128"/>
                </a:lnTo>
                <a:lnTo>
                  <a:pt x="1429" y="130"/>
                </a:lnTo>
                <a:lnTo>
                  <a:pt x="1431" y="132"/>
                </a:lnTo>
                <a:lnTo>
                  <a:pt x="1433" y="134"/>
                </a:lnTo>
                <a:lnTo>
                  <a:pt x="1437" y="134"/>
                </a:lnTo>
                <a:lnTo>
                  <a:pt x="1444" y="134"/>
                </a:lnTo>
                <a:lnTo>
                  <a:pt x="1448" y="134"/>
                </a:lnTo>
                <a:lnTo>
                  <a:pt x="1446" y="136"/>
                </a:lnTo>
                <a:lnTo>
                  <a:pt x="1442" y="136"/>
                </a:lnTo>
                <a:lnTo>
                  <a:pt x="1439" y="136"/>
                </a:lnTo>
                <a:lnTo>
                  <a:pt x="1433" y="136"/>
                </a:lnTo>
                <a:lnTo>
                  <a:pt x="1427" y="136"/>
                </a:lnTo>
                <a:lnTo>
                  <a:pt x="1425" y="134"/>
                </a:lnTo>
                <a:lnTo>
                  <a:pt x="1423" y="132"/>
                </a:lnTo>
                <a:lnTo>
                  <a:pt x="1419" y="132"/>
                </a:lnTo>
                <a:lnTo>
                  <a:pt x="1414" y="128"/>
                </a:lnTo>
                <a:lnTo>
                  <a:pt x="1410" y="124"/>
                </a:lnTo>
                <a:lnTo>
                  <a:pt x="1406" y="122"/>
                </a:lnTo>
                <a:lnTo>
                  <a:pt x="1400" y="120"/>
                </a:lnTo>
                <a:lnTo>
                  <a:pt x="1395" y="118"/>
                </a:lnTo>
                <a:lnTo>
                  <a:pt x="1389" y="115"/>
                </a:lnTo>
                <a:lnTo>
                  <a:pt x="1381" y="115"/>
                </a:lnTo>
                <a:lnTo>
                  <a:pt x="1375" y="115"/>
                </a:lnTo>
                <a:lnTo>
                  <a:pt x="1358" y="113"/>
                </a:lnTo>
                <a:lnTo>
                  <a:pt x="1354" y="115"/>
                </a:lnTo>
                <a:lnTo>
                  <a:pt x="1354" y="120"/>
                </a:lnTo>
                <a:lnTo>
                  <a:pt x="1356" y="124"/>
                </a:lnTo>
                <a:lnTo>
                  <a:pt x="1356" y="130"/>
                </a:lnTo>
                <a:lnTo>
                  <a:pt x="1360" y="132"/>
                </a:lnTo>
                <a:lnTo>
                  <a:pt x="1362" y="132"/>
                </a:lnTo>
                <a:lnTo>
                  <a:pt x="1370" y="134"/>
                </a:lnTo>
                <a:lnTo>
                  <a:pt x="1372" y="134"/>
                </a:lnTo>
                <a:lnTo>
                  <a:pt x="1375" y="136"/>
                </a:lnTo>
                <a:lnTo>
                  <a:pt x="1379" y="141"/>
                </a:lnTo>
                <a:lnTo>
                  <a:pt x="1383" y="145"/>
                </a:lnTo>
                <a:lnTo>
                  <a:pt x="1385" y="147"/>
                </a:lnTo>
                <a:lnTo>
                  <a:pt x="1387" y="149"/>
                </a:lnTo>
                <a:lnTo>
                  <a:pt x="1391" y="151"/>
                </a:lnTo>
                <a:lnTo>
                  <a:pt x="1395" y="153"/>
                </a:lnTo>
                <a:lnTo>
                  <a:pt x="1398" y="155"/>
                </a:lnTo>
                <a:lnTo>
                  <a:pt x="1393" y="155"/>
                </a:lnTo>
                <a:lnTo>
                  <a:pt x="1389" y="153"/>
                </a:lnTo>
                <a:lnTo>
                  <a:pt x="1387" y="153"/>
                </a:lnTo>
                <a:lnTo>
                  <a:pt x="1385" y="153"/>
                </a:lnTo>
                <a:lnTo>
                  <a:pt x="1383" y="153"/>
                </a:lnTo>
                <a:lnTo>
                  <a:pt x="1383" y="153"/>
                </a:lnTo>
                <a:lnTo>
                  <a:pt x="1383" y="155"/>
                </a:lnTo>
                <a:lnTo>
                  <a:pt x="1385" y="157"/>
                </a:lnTo>
                <a:lnTo>
                  <a:pt x="1387" y="157"/>
                </a:lnTo>
                <a:lnTo>
                  <a:pt x="1389" y="157"/>
                </a:lnTo>
                <a:lnTo>
                  <a:pt x="1393" y="157"/>
                </a:lnTo>
                <a:lnTo>
                  <a:pt x="1404" y="157"/>
                </a:lnTo>
                <a:lnTo>
                  <a:pt x="1410" y="159"/>
                </a:lnTo>
                <a:lnTo>
                  <a:pt x="1414" y="159"/>
                </a:lnTo>
                <a:lnTo>
                  <a:pt x="1416" y="159"/>
                </a:lnTo>
                <a:lnTo>
                  <a:pt x="1419" y="157"/>
                </a:lnTo>
                <a:lnTo>
                  <a:pt x="1421" y="157"/>
                </a:lnTo>
                <a:lnTo>
                  <a:pt x="1423" y="157"/>
                </a:lnTo>
                <a:lnTo>
                  <a:pt x="1423" y="157"/>
                </a:lnTo>
                <a:lnTo>
                  <a:pt x="1421" y="159"/>
                </a:lnTo>
                <a:lnTo>
                  <a:pt x="1419" y="162"/>
                </a:lnTo>
                <a:lnTo>
                  <a:pt x="1416" y="162"/>
                </a:lnTo>
                <a:lnTo>
                  <a:pt x="1414" y="162"/>
                </a:lnTo>
                <a:lnTo>
                  <a:pt x="1406" y="162"/>
                </a:lnTo>
                <a:lnTo>
                  <a:pt x="1404" y="162"/>
                </a:lnTo>
                <a:lnTo>
                  <a:pt x="1402" y="164"/>
                </a:lnTo>
                <a:lnTo>
                  <a:pt x="1400" y="164"/>
                </a:lnTo>
                <a:lnTo>
                  <a:pt x="1398" y="162"/>
                </a:lnTo>
                <a:lnTo>
                  <a:pt x="1391" y="162"/>
                </a:lnTo>
                <a:lnTo>
                  <a:pt x="1379" y="159"/>
                </a:lnTo>
                <a:lnTo>
                  <a:pt x="1377" y="159"/>
                </a:lnTo>
                <a:lnTo>
                  <a:pt x="1372" y="159"/>
                </a:lnTo>
                <a:lnTo>
                  <a:pt x="1366" y="162"/>
                </a:lnTo>
                <a:lnTo>
                  <a:pt x="1358" y="162"/>
                </a:lnTo>
                <a:lnTo>
                  <a:pt x="1349" y="164"/>
                </a:lnTo>
                <a:lnTo>
                  <a:pt x="1347" y="168"/>
                </a:lnTo>
                <a:lnTo>
                  <a:pt x="1345" y="170"/>
                </a:lnTo>
                <a:lnTo>
                  <a:pt x="1343" y="172"/>
                </a:lnTo>
                <a:lnTo>
                  <a:pt x="1341" y="174"/>
                </a:lnTo>
                <a:lnTo>
                  <a:pt x="1341" y="178"/>
                </a:lnTo>
                <a:lnTo>
                  <a:pt x="1339" y="183"/>
                </a:lnTo>
                <a:lnTo>
                  <a:pt x="1343" y="185"/>
                </a:lnTo>
                <a:lnTo>
                  <a:pt x="1349" y="185"/>
                </a:lnTo>
                <a:lnTo>
                  <a:pt x="1351" y="183"/>
                </a:lnTo>
                <a:lnTo>
                  <a:pt x="1356" y="183"/>
                </a:lnTo>
                <a:lnTo>
                  <a:pt x="1360" y="178"/>
                </a:lnTo>
                <a:lnTo>
                  <a:pt x="1362" y="176"/>
                </a:lnTo>
                <a:lnTo>
                  <a:pt x="1360" y="183"/>
                </a:lnTo>
                <a:lnTo>
                  <a:pt x="1358" y="185"/>
                </a:lnTo>
                <a:lnTo>
                  <a:pt x="1368" y="185"/>
                </a:lnTo>
                <a:lnTo>
                  <a:pt x="1370" y="183"/>
                </a:lnTo>
                <a:lnTo>
                  <a:pt x="1372" y="183"/>
                </a:lnTo>
                <a:lnTo>
                  <a:pt x="1377" y="178"/>
                </a:lnTo>
                <a:lnTo>
                  <a:pt x="1379" y="172"/>
                </a:lnTo>
                <a:lnTo>
                  <a:pt x="1377" y="180"/>
                </a:lnTo>
                <a:lnTo>
                  <a:pt x="1383" y="180"/>
                </a:lnTo>
                <a:lnTo>
                  <a:pt x="1385" y="180"/>
                </a:lnTo>
                <a:lnTo>
                  <a:pt x="1387" y="183"/>
                </a:lnTo>
                <a:lnTo>
                  <a:pt x="1383" y="183"/>
                </a:lnTo>
                <a:lnTo>
                  <a:pt x="1383" y="183"/>
                </a:lnTo>
                <a:lnTo>
                  <a:pt x="1377" y="187"/>
                </a:lnTo>
                <a:lnTo>
                  <a:pt x="1372" y="187"/>
                </a:lnTo>
                <a:lnTo>
                  <a:pt x="1368" y="191"/>
                </a:lnTo>
                <a:lnTo>
                  <a:pt x="1372" y="195"/>
                </a:lnTo>
                <a:lnTo>
                  <a:pt x="1372" y="201"/>
                </a:lnTo>
                <a:lnTo>
                  <a:pt x="1375" y="204"/>
                </a:lnTo>
                <a:lnTo>
                  <a:pt x="1379" y="204"/>
                </a:lnTo>
                <a:lnTo>
                  <a:pt x="1383" y="201"/>
                </a:lnTo>
                <a:lnTo>
                  <a:pt x="1389" y="204"/>
                </a:lnTo>
                <a:lnTo>
                  <a:pt x="1391" y="204"/>
                </a:lnTo>
                <a:lnTo>
                  <a:pt x="1393" y="201"/>
                </a:lnTo>
                <a:lnTo>
                  <a:pt x="1400" y="199"/>
                </a:lnTo>
                <a:lnTo>
                  <a:pt x="1402" y="197"/>
                </a:lnTo>
                <a:lnTo>
                  <a:pt x="1410" y="189"/>
                </a:lnTo>
                <a:lnTo>
                  <a:pt x="1410" y="189"/>
                </a:lnTo>
                <a:lnTo>
                  <a:pt x="1410" y="189"/>
                </a:lnTo>
                <a:lnTo>
                  <a:pt x="1410" y="191"/>
                </a:lnTo>
                <a:lnTo>
                  <a:pt x="1410" y="193"/>
                </a:lnTo>
                <a:lnTo>
                  <a:pt x="1406" y="195"/>
                </a:lnTo>
                <a:lnTo>
                  <a:pt x="1402" y="201"/>
                </a:lnTo>
                <a:lnTo>
                  <a:pt x="1398" y="204"/>
                </a:lnTo>
                <a:lnTo>
                  <a:pt x="1398" y="204"/>
                </a:lnTo>
                <a:lnTo>
                  <a:pt x="1395" y="206"/>
                </a:lnTo>
                <a:lnTo>
                  <a:pt x="1395" y="206"/>
                </a:lnTo>
                <a:lnTo>
                  <a:pt x="1391" y="206"/>
                </a:lnTo>
                <a:lnTo>
                  <a:pt x="1383" y="208"/>
                </a:lnTo>
                <a:lnTo>
                  <a:pt x="1381" y="208"/>
                </a:lnTo>
                <a:lnTo>
                  <a:pt x="1377" y="208"/>
                </a:lnTo>
                <a:lnTo>
                  <a:pt x="1368" y="204"/>
                </a:lnTo>
                <a:lnTo>
                  <a:pt x="1366" y="204"/>
                </a:lnTo>
                <a:lnTo>
                  <a:pt x="1364" y="199"/>
                </a:lnTo>
                <a:lnTo>
                  <a:pt x="1360" y="195"/>
                </a:lnTo>
                <a:lnTo>
                  <a:pt x="1356" y="193"/>
                </a:lnTo>
                <a:lnTo>
                  <a:pt x="1351" y="193"/>
                </a:lnTo>
                <a:lnTo>
                  <a:pt x="1347" y="191"/>
                </a:lnTo>
                <a:lnTo>
                  <a:pt x="1343" y="191"/>
                </a:lnTo>
                <a:lnTo>
                  <a:pt x="1341" y="191"/>
                </a:lnTo>
                <a:lnTo>
                  <a:pt x="1337" y="193"/>
                </a:lnTo>
                <a:lnTo>
                  <a:pt x="1333" y="195"/>
                </a:lnTo>
                <a:lnTo>
                  <a:pt x="1331" y="197"/>
                </a:lnTo>
                <a:lnTo>
                  <a:pt x="1335" y="199"/>
                </a:lnTo>
                <a:lnTo>
                  <a:pt x="1337" y="204"/>
                </a:lnTo>
                <a:lnTo>
                  <a:pt x="1337" y="206"/>
                </a:lnTo>
                <a:lnTo>
                  <a:pt x="1339" y="206"/>
                </a:lnTo>
                <a:lnTo>
                  <a:pt x="1341" y="208"/>
                </a:lnTo>
                <a:lnTo>
                  <a:pt x="1343" y="208"/>
                </a:lnTo>
                <a:lnTo>
                  <a:pt x="1345" y="208"/>
                </a:lnTo>
                <a:lnTo>
                  <a:pt x="1345" y="210"/>
                </a:lnTo>
                <a:lnTo>
                  <a:pt x="1349" y="212"/>
                </a:lnTo>
                <a:lnTo>
                  <a:pt x="1349" y="212"/>
                </a:lnTo>
                <a:lnTo>
                  <a:pt x="1349" y="214"/>
                </a:lnTo>
                <a:lnTo>
                  <a:pt x="1347" y="214"/>
                </a:lnTo>
                <a:lnTo>
                  <a:pt x="1343" y="214"/>
                </a:lnTo>
                <a:lnTo>
                  <a:pt x="1339" y="214"/>
                </a:lnTo>
                <a:lnTo>
                  <a:pt x="1335" y="214"/>
                </a:lnTo>
                <a:lnTo>
                  <a:pt x="1331" y="214"/>
                </a:lnTo>
                <a:lnTo>
                  <a:pt x="1326" y="216"/>
                </a:lnTo>
                <a:lnTo>
                  <a:pt x="1324" y="216"/>
                </a:lnTo>
                <a:lnTo>
                  <a:pt x="1322" y="218"/>
                </a:lnTo>
                <a:lnTo>
                  <a:pt x="1312" y="224"/>
                </a:lnTo>
                <a:lnTo>
                  <a:pt x="1310" y="229"/>
                </a:lnTo>
                <a:lnTo>
                  <a:pt x="1310" y="233"/>
                </a:lnTo>
                <a:lnTo>
                  <a:pt x="1314" y="235"/>
                </a:lnTo>
                <a:lnTo>
                  <a:pt x="1322" y="235"/>
                </a:lnTo>
                <a:lnTo>
                  <a:pt x="1324" y="235"/>
                </a:lnTo>
                <a:lnTo>
                  <a:pt x="1324" y="233"/>
                </a:lnTo>
                <a:lnTo>
                  <a:pt x="1324" y="229"/>
                </a:lnTo>
                <a:lnTo>
                  <a:pt x="1326" y="224"/>
                </a:lnTo>
                <a:lnTo>
                  <a:pt x="1326" y="231"/>
                </a:lnTo>
                <a:lnTo>
                  <a:pt x="1326" y="237"/>
                </a:lnTo>
                <a:lnTo>
                  <a:pt x="1331" y="235"/>
                </a:lnTo>
                <a:lnTo>
                  <a:pt x="1341" y="237"/>
                </a:lnTo>
                <a:lnTo>
                  <a:pt x="1341" y="231"/>
                </a:lnTo>
                <a:lnTo>
                  <a:pt x="1343" y="235"/>
                </a:lnTo>
                <a:lnTo>
                  <a:pt x="1347" y="235"/>
                </a:lnTo>
                <a:lnTo>
                  <a:pt x="1351" y="237"/>
                </a:lnTo>
                <a:lnTo>
                  <a:pt x="1354" y="233"/>
                </a:lnTo>
                <a:lnTo>
                  <a:pt x="1356" y="231"/>
                </a:lnTo>
                <a:lnTo>
                  <a:pt x="1356" y="231"/>
                </a:lnTo>
                <a:lnTo>
                  <a:pt x="1356" y="233"/>
                </a:lnTo>
                <a:lnTo>
                  <a:pt x="1358" y="233"/>
                </a:lnTo>
                <a:lnTo>
                  <a:pt x="1360" y="235"/>
                </a:lnTo>
                <a:lnTo>
                  <a:pt x="1366" y="237"/>
                </a:lnTo>
                <a:lnTo>
                  <a:pt x="1370" y="239"/>
                </a:lnTo>
                <a:lnTo>
                  <a:pt x="1375" y="239"/>
                </a:lnTo>
                <a:lnTo>
                  <a:pt x="1387" y="237"/>
                </a:lnTo>
                <a:lnTo>
                  <a:pt x="1387" y="229"/>
                </a:lnTo>
                <a:lnTo>
                  <a:pt x="1391" y="233"/>
                </a:lnTo>
                <a:lnTo>
                  <a:pt x="1393" y="235"/>
                </a:lnTo>
                <a:lnTo>
                  <a:pt x="1400" y="235"/>
                </a:lnTo>
                <a:lnTo>
                  <a:pt x="1416" y="235"/>
                </a:lnTo>
                <a:lnTo>
                  <a:pt x="1416" y="233"/>
                </a:lnTo>
                <a:lnTo>
                  <a:pt x="1416" y="231"/>
                </a:lnTo>
                <a:lnTo>
                  <a:pt x="1414" y="229"/>
                </a:lnTo>
                <a:lnTo>
                  <a:pt x="1412" y="227"/>
                </a:lnTo>
                <a:lnTo>
                  <a:pt x="1412" y="227"/>
                </a:lnTo>
                <a:lnTo>
                  <a:pt x="1414" y="229"/>
                </a:lnTo>
                <a:lnTo>
                  <a:pt x="1414" y="229"/>
                </a:lnTo>
                <a:lnTo>
                  <a:pt x="1416" y="229"/>
                </a:lnTo>
                <a:lnTo>
                  <a:pt x="1419" y="229"/>
                </a:lnTo>
                <a:lnTo>
                  <a:pt x="1419" y="229"/>
                </a:lnTo>
                <a:lnTo>
                  <a:pt x="1423" y="233"/>
                </a:lnTo>
                <a:lnTo>
                  <a:pt x="1425" y="233"/>
                </a:lnTo>
                <a:lnTo>
                  <a:pt x="1425" y="233"/>
                </a:lnTo>
                <a:lnTo>
                  <a:pt x="1427" y="233"/>
                </a:lnTo>
                <a:lnTo>
                  <a:pt x="1429" y="233"/>
                </a:lnTo>
                <a:lnTo>
                  <a:pt x="1431" y="233"/>
                </a:lnTo>
                <a:lnTo>
                  <a:pt x="1433" y="233"/>
                </a:lnTo>
                <a:lnTo>
                  <a:pt x="1435" y="235"/>
                </a:lnTo>
                <a:lnTo>
                  <a:pt x="1437" y="237"/>
                </a:lnTo>
                <a:lnTo>
                  <a:pt x="1437" y="237"/>
                </a:lnTo>
                <a:lnTo>
                  <a:pt x="1435" y="239"/>
                </a:lnTo>
                <a:lnTo>
                  <a:pt x="1435" y="241"/>
                </a:lnTo>
                <a:lnTo>
                  <a:pt x="1435" y="241"/>
                </a:lnTo>
                <a:lnTo>
                  <a:pt x="1435" y="243"/>
                </a:lnTo>
                <a:lnTo>
                  <a:pt x="1437" y="243"/>
                </a:lnTo>
                <a:lnTo>
                  <a:pt x="1439" y="243"/>
                </a:lnTo>
                <a:lnTo>
                  <a:pt x="1446" y="241"/>
                </a:lnTo>
                <a:lnTo>
                  <a:pt x="1450" y="241"/>
                </a:lnTo>
                <a:lnTo>
                  <a:pt x="1456" y="239"/>
                </a:lnTo>
                <a:lnTo>
                  <a:pt x="1458" y="237"/>
                </a:lnTo>
                <a:lnTo>
                  <a:pt x="1460" y="237"/>
                </a:lnTo>
                <a:lnTo>
                  <a:pt x="1465" y="235"/>
                </a:lnTo>
                <a:lnTo>
                  <a:pt x="1473" y="231"/>
                </a:lnTo>
                <a:lnTo>
                  <a:pt x="1475" y="229"/>
                </a:lnTo>
                <a:lnTo>
                  <a:pt x="1477" y="227"/>
                </a:lnTo>
                <a:lnTo>
                  <a:pt x="1477" y="222"/>
                </a:lnTo>
                <a:lnTo>
                  <a:pt x="1475" y="220"/>
                </a:lnTo>
                <a:lnTo>
                  <a:pt x="1473" y="218"/>
                </a:lnTo>
                <a:lnTo>
                  <a:pt x="1473" y="218"/>
                </a:lnTo>
                <a:lnTo>
                  <a:pt x="1471" y="220"/>
                </a:lnTo>
                <a:lnTo>
                  <a:pt x="1469" y="220"/>
                </a:lnTo>
                <a:lnTo>
                  <a:pt x="1467" y="222"/>
                </a:lnTo>
                <a:lnTo>
                  <a:pt x="1463" y="222"/>
                </a:lnTo>
                <a:lnTo>
                  <a:pt x="1460" y="220"/>
                </a:lnTo>
                <a:lnTo>
                  <a:pt x="1458" y="218"/>
                </a:lnTo>
                <a:lnTo>
                  <a:pt x="1458" y="218"/>
                </a:lnTo>
                <a:lnTo>
                  <a:pt x="1458" y="216"/>
                </a:lnTo>
                <a:lnTo>
                  <a:pt x="1458" y="214"/>
                </a:lnTo>
                <a:lnTo>
                  <a:pt x="1456" y="212"/>
                </a:lnTo>
                <a:lnTo>
                  <a:pt x="1450" y="212"/>
                </a:lnTo>
                <a:lnTo>
                  <a:pt x="1446" y="214"/>
                </a:lnTo>
                <a:lnTo>
                  <a:pt x="1446" y="214"/>
                </a:lnTo>
                <a:lnTo>
                  <a:pt x="1439" y="212"/>
                </a:lnTo>
                <a:lnTo>
                  <a:pt x="1437" y="210"/>
                </a:lnTo>
                <a:lnTo>
                  <a:pt x="1433" y="210"/>
                </a:lnTo>
                <a:lnTo>
                  <a:pt x="1431" y="210"/>
                </a:lnTo>
                <a:lnTo>
                  <a:pt x="1427" y="212"/>
                </a:lnTo>
                <a:lnTo>
                  <a:pt x="1423" y="212"/>
                </a:lnTo>
                <a:lnTo>
                  <a:pt x="1423" y="212"/>
                </a:lnTo>
                <a:lnTo>
                  <a:pt x="1421" y="212"/>
                </a:lnTo>
                <a:lnTo>
                  <a:pt x="1419" y="210"/>
                </a:lnTo>
                <a:lnTo>
                  <a:pt x="1419" y="210"/>
                </a:lnTo>
                <a:lnTo>
                  <a:pt x="1423" y="210"/>
                </a:lnTo>
                <a:lnTo>
                  <a:pt x="1427" y="210"/>
                </a:lnTo>
                <a:lnTo>
                  <a:pt x="1429" y="208"/>
                </a:lnTo>
                <a:lnTo>
                  <a:pt x="1431" y="208"/>
                </a:lnTo>
                <a:lnTo>
                  <a:pt x="1429" y="208"/>
                </a:lnTo>
                <a:lnTo>
                  <a:pt x="1427" y="206"/>
                </a:lnTo>
                <a:lnTo>
                  <a:pt x="1425" y="204"/>
                </a:lnTo>
                <a:lnTo>
                  <a:pt x="1425" y="201"/>
                </a:lnTo>
                <a:lnTo>
                  <a:pt x="1427" y="204"/>
                </a:lnTo>
                <a:lnTo>
                  <a:pt x="1429" y="204"/>
                </a:lnTo>
                <a:lnTo>
                  <a:pt x="1435" y="208"/>
                </a:lnTo>
                <a:lnTo>
                  <a:pt x="1439" y="210"/>
                </a:lnTo>
                <a:lnTo>
                  <a:pt x="1444" y="210"/>
                </a:lnTo>
                <a:lnTo>
                  <a:pt x="1450" y="210"/>
                </a:lnTo>
                <a:lnTo>
                  <a:pt x="1460" y="208"/>
                </a:lnTo>
                <a:lnTo>
                  <a:pt x="1465" y="208"/>
                </a:lnTo>
                <a:lnTo>
                  <a:pt x="1467" y="208"/>
                </a:lnTo>
                <a:lnTo>
                  <a:pt x="1471" y="208"/>
                </a:lnTo>
                <a:lnTo>
                  <a:pt x="1473" y="206"/>
                </a:lnTo>
                <a:lnTo>
                  <a:pt x="1475" y="204"/>
                </a:lnTo>
                <a:lnTo>
                  <a:pt x="1477" y="204"/>
                </a:lnTo>
                <a:lnTo>
                  <a:pt x="1477" y="199"/>
                </a:lnTo>
                <a:lnTo>
                  <a:pt x="1477" y="195"/>
                </a:lnTo>
                <a:lnTo>
                  <a:pt x="1477" y="193"/>
                </a:lnTo>
                <a:lnTo>
                  <a:pt x="1477" y="191"/>
                </a:lnTo>
                <a:lnTo>
                  <a:pt x="1477" y="189"/>
                </a:lnTo>
                <a:lnTo>
                  <a:pt x="1486" y="189"/>
                </a:lnTo>
                <a:lnTo>
                  <a:pt x="1492" y="191"/>
                </a:lnTo>
                <a:lnTo>
                  <a:pt x="1496" y="189"/>
                </a:lnTo>
                <a:lnTo>
                  <a:pt x="1502" y="189"/>
                </a:lnTo>
                <a:lnTo>
                  <a:pt x="1507" y="189"/>
                </a:lnTo>
                <a:lnTo>
                  <a:pt x="1507" y="189"/>
                </a:lnTo>
                <a:lnTo>
                  <a:pt x="1509" y="187"/>
                </a:lnTo>
                <a:lnTo>
                  <a:pt x="1513" y="180"/>
                </a:lnTo>
                <a:lnTo>
                  <a:pt x="1519" y="178"/>
                </a:lnTo>
                <a:lnTo>
                  <a:pt x="1517" y="176"/>
                </a:lnTo>
                <a:lnTo>
                  <a:pt x="1515" y="176"/>
                </a:lnTo>
                <a:lnTo>
                  <a:pt x="1504" y="172"/>
                </a:lnTo>
                <a:lnTo>
                  <a:pt x="1500" y="172"/>
                </a:lnTo>
                <a:lnTo>
                  <a:pt x="1500" y="172"/>
                </a:lnTo>
                <a:lnTo>
                  <a:pt x="1507" y="172"/>
                </a:lnTo>
                <a:lnTo>
                  <a:pt x="1515" y="172"/>
                </a:lnTo>
                <a:lnTo>
                  <a:pt x="1523" y="170"/>
                </a:lnTo>
                <a:lnTo>
                  <a:pt x="1527" y="168"/>
                </a:lnTo>
                <a:lnTo>
                  <a:pt x="1527" y="168"/>
                </a:lnTo>
                <a:lnTo>
                  <a:pt x="1530" y="166"/>
                </a:lnTo>
                <a:lnTo>
                  <a:pt x="1530" y="164"/>
                </a:lnTo>
                <a:lnTo>
                  <a:pt x="1527" y="164"/>
                </a:lnTo>
                <a:lnTo>
                  <a:pt x="1519" y="162"/>
                </a:lnTo>
                <a:lnTo>
                  <a:pt x="1515" y="159"/>
                </a:lnTo>
                <a:lnTo>
                  <a:pt x="1509" y="159"/>
                </a:lnTo>
                <a:lnTo>
                  <a:pt x="1507" y="157"/>
                </a:lnTo>
                <a:lnTo>
                  <a:pt x="1507" y="157"/>
                </a:lnTo>
                <a:lnTo>
                  <a:pt x="1502" y="155"/>
                </a:lnTo>
                <a:lnTo>
                  <a:pt x="1498" y="155"/>
                </a:lnTo>
                <a:lnTo>
                  <a:pt x="1494" y="155"/>
                </a:lnTo>
                <a:lnTo>
                  <a:pt x="1486" y="157"/>
                </a:lnTo>
                <a:lnTo>
                  <a:pt x="1481" y="157"/>
                </a:lnTo>
                <a:lnTo>
                  <a:pt x="1479" y="157"/>
                </a:lnTo>
                <a:lnTo>
                  <a:pt x="1477" y="157"/>
                </a:lnTo>
                <a:lnTo>
                  <a:pt x="1475" y="155"/>
                </a:lnTo>
                <a:lnTo>
                  <a:pt x="1471" y="155"/>
                </a:lnTo>
                <a:lnTo>
                  <a:pt x="1469" y="155"/>
                </a:lnTo>
                <a:lnTo>
                  <a:pt x="1469" y="153"/>
                </a:lnTo>
                <a:lnTo>
                  <a:pt x="1473" y="153"/>
                </a:lnTo>
                <a:lnTo>
                  <a:pt x="1477" y="153"/>
                </a:lnTo>
                <a:lnTo>
                  <a:pt x="1481" y="155"/>
                </a:lnTo>
                <a:lnTo>
                  <a:pt x="1486" y="155"/>
                </a:lnTo>
                <a:lnTo>
                  <a:pt x="1496" y="153"/>
                </a:lnTo>
                <a:lnTo>
                  <a:pt x="1498" y="153"/>
                </a:lnTo>
                <a:lnTo>
                  <a:pt x="1500" y="153"/>
                </a:lnTo>
                <a:lnTo>
                  <a:pt x="1504" y="153"/>
                </a:lnTo>
                <a:lnTo>
                  <a:pt x="1509" y="153"/>
                </a:lnTo>
                <a:lnTo>
                  <a:pt x="1513" y="153"/>
                </a:lnTo>
                <a:lnTo>
                  <a:pt x="1513" y="155"/>
                </a:lnTo>
                <a:lnTo>
                  <a:pt x="1517" y="155"/>
                </a:lnTo>
                <a:lnTo>
                  <a:pt x="1525" y="155"/>
                </a:lnTo>
                <a:lnTo>
                  <a:pt x="1527" y="155"/>
                </a:lnTo>
                <a:lnTo>
                  <a:pt x="1530" y="149"/>
                </a:lnTo>
                <a:lnTo>
                  <a:pt x="1525" y="149"/>
                </a:lnTo>
                <a:lnTo>
                  <a:pt x="1519" y="149"/>
                </a:lnTo>
                <a:lnTo>
                  <a:pt x="1517" y="149"/>
                </a:lnTo>
                <a:lnTo>
                  <a:pt x="1513" y="149"/>
                </a:lnTo>
                <a:lnTo>
                  <a:pt x="1507" y="147"/>
                </a:lnTo>
                <a:lnTo>
                  <a:pt x="1504" y="147"/>
                </a:lnTo>
                <a:lnTo>
                  <a:pt x="1502" y="143"/>
                </a:lnTo>
                <a:lnTo>
                  <a:pt x="1496" y="141"/>
                </a:lnTo>
                <a:lnTo>
                  <a:pt x="1494" y="141"/>
                </a:lnTo>
                <a:lnTo>
                  <a:pt x="1494" y="141"/>
                </a:lnTo>
                <a:lnTo>
                  <a:pt x="1500" y="141"/>
                </a:lnTo>
                <a:lnTo>
                  <a:pt x="1507" y="141"/>
                </a:lnTo>
                <a:lnTo>
                  <a:pt x="1511" y="143"/>
                </a:lnTo>
                <a:lnTo>
                  <a:pt x="1515" y="143"/>
                </a:lnTo>
                <a:lnTo>
                  <a:pt x="1517" y="143"/>
                </a:lnTo>
                <a:lnTo>
                  <a:pt x="1523" y="143"/>
                </a:lnTo>
                <a:lnTo>
                  <a:pt x="1530" y="143"/>
                </a:lnTo>
                <a:lnTo>
                  <a:pt x="1534" y="141"/>
                </a:lnTo>
                <a:lnTo>
                  <a:pt x="1536" y="141"/>
                </a:lnTo>
                <a:lnTo>
                  <a:pt x="1538" y="141"/>
                </a:lnTo>
                <a:lnTo>
                  <a:pt x="1544" y="141"/>
                </a:lnTo>
                <a:lnTo>
                  <a:pt x="1544" y="141"/>
                </a:lnTo>
                <a:lnTo>
                  <a:pt x="1546" y="141"/>
                </a:lnTo>
                <a:lnTo>
                  <a:pt x="1546" y="139"/>
                </a:lnTo>
                <a:lnTo>
                  <a:pt x="1546" y="136"/>
                </a:lnTo>
                <a:lnTo>
                  <a:pt x="1546" y="136"/>
                </a:lnTo>
                <a:lnTo>
                  <a:pt x="1544" y="132"/>
                </a:lnTo>
                <a:lnTo>
                  <a:pt x="1544" y="132"/>
                </a:lnTo>
                <a:lnTo>
                  <a:pt x="1540" y="132"/>
                </a:lnTo>
                <a:lnTo>
                  <a:pt x="1536" y="132"/>
                </a:lnTo>
                <a:lnTo>
                  <a:pt x="1527" y="130"/>
                </a:lnTo>
                <a:lnTo>
                  <a:pt x="1525" y="130"/>
                </a:lnTo>
                <a:lnTo>
                  <a:pt x="1530" y="128"/>
                </a:lnTo>
                <a:lnTo>
                  <a:pt x="1534" y="128"/>
                </a:lnTo>
                <a:lnTo>
                  <a:pt x="1538" y="130"/>
                </a:lnTo>
                <a:lnTo>
                  <a:pt x="1544" y="130"/>
                </a:lnTo>
                <a:lnTo>
                  <a:pt x="1559" y="134"/>
                </a:lnTo>
                <a:lnTo>
                  <a:pt x="1561" y="134"/>
                </a:lnTo>
                <a:lnTo>
                  <a:pt x="1565" y="134"/>
                </a:lnTo>
                <a:lnTo>
                  <a:pt x="1574" y="132"/>
                </a:lnTo>
                <a:lnTo>
                  <a:pt x="1576" y="132"/>
                </a:lnTo>
                <a:lnTo>
                  <a:pt x="1578" y="130"/>
                </a:lnTo>
                <a:lnTo>
                  <a:pt x="1578" y="128"/>
                </a:lnTo>
                <a:lnTo>
                  <a:pt x="1576" y="128"/>
                </a:lnTo>
                <a:lnTo>
                  <a:pt x="1574" y="128"/>
                </a:lnTo>
                <a:lnTo>
                  <a:pt x="1582" y="124"/>
                </a:lnTo>
                <a:lnTo>
                  <a:pt x="1586" y="122"/>
                </a:lnTo>
                <a:lnTo>
                  <a:pt x="1586" y="122"/>
                </a:lnTo>
                <a:lnTo>
                  <a:pt x="1582" y="120"/>
                </a:lnTo>
                <a:lnTo>
                  <a:pt x="1580" y="120"/>
                </a:lnTo>
                <a:lnTo>
                  <a:pt x="1569" y="122"/>
                </a:lnTo>
                <a:lnTo>
                  <a:pt x="1565" y="122"/>
                </a:lnTo>
                <a:lnTo>
                  <a:pt x="1563" y="120"/>
                </a:lnTo>
                <a:lnTo>
                  <a:pt x="1563" y="120"/>
                </a:lnTo>
                <a:lnTo>
                  <a:pt x="1565" y="120"/>
                </a:lnTo>
                <a:lnTo>
                  <a:pt x="1567" y="120"/>
                </a:lnTo>
                <a:lnTo>
                  <a:pt x="1569" y="120"/>
                </a:lnTo>
                <a:lnTo>
                  <a:pt x="1571" y="120"/>
                </a:lnTo>
                <a:lnTo>
                  <a:pt x="1578" y="118"/>
                </a:lnTo>
                <a:lnTo>
                  <a:pt x="1590" y="115"/>
                </a:lnTo>
                <a:lnTo>
                  <a:pt x="1590" y="115"/>
                </a:lnTo>
                <a:lnTo>
                  <a:pt x="1584" y="107"/>
                </a:lnTo>
                <a:lnTo>
                  <a:pt x="1584" y="107"/>
                </a:lnTo>
                <a:lnTo>
                  <a:pt x="1584" y="107"/>
                </a:lnTo>
                <a:lnTo>
                  <a:pt x="1588" y="109"/>
                </a:lnTo>
                <a:lnTo>
                  <a:pt x="1592" y="111"/>
                </a:lnTo>
                <a:lnTo>
                  <a:pt x="1595" y="111"/>
                </a:lnTo>
                <a:lnTo>
                  <a:pt x="1597" y="111"/>
                </a:lnTo>
                <a:lnTo>
                  <a:pt x="1601" y="111"/>
                </a:lnTo>
                <a:lnTo>
                  <a:pt x="1603" y="109"/>
                </a:lnTo>
                <a:lnTo>
                  <a:pt x="1609" y="105"/>
                </a:lnTo>
                <a:lnTo>
                  <a:pt x="1613" y="101"/>
                </a:lnTo>
                <a:lnTo>
                  <a:pt x="1626" y="97"/>
                </a:lnTo>
                <a:lnTo>
                  <a:pt x="1641" y="90"/>
                </a:lnTo>
                <a:lnTo>
                  <a:pt x="1647" y="86"/>
                </a:lnTo>
                <a:lnTo>
                  <a:pt x="1659" y="82"/>
                </a:lnTo>
                <a:lnTo>
                  <a:pt x="1668" y="76"/>
                </a:lnTo>
                <a:lnTo>
                  <a:pt x="1670" y="74"/>
                </a:lnTo>
                <a:lnTo>
                  <a:pt x="1662" y="74"/>
                </a:lnTo>
                <a:lnTo>
                  <a:pt x="1655" y="74"/>
                </a:lnTo>
                <a:lnTo>
                  <a:pt x="1618" y="82"/>
                </a:lnTo>
                <a:lnTo>
                  <a:pt x="1615" y="82"/>
                </a:lnTo>
                <a:lnTo>
                  <a:pt x="1611" y="82"/>
                </a:lnTo>
                <a:lnTo>
                  <a:pt x="1613" y="82"/>
                </a:lnTo>
                <a:lnTo>
                  <a:pt x="1639" y="74"/>
                </a:lnTo>
                <a:lnTo>
                  <a:pt x="1639" y="74"/>
                </a:lnTo>
                <a:lnTo>
                  <a:pt x="1641" y="74"/>
                </a:lnTo>
                <a:lnTo>
                  <a:pt x="1641" y="71"/>
                </a:lnTo>
                <a:lnTo>
                  <a:pt x="1643" y="69"/>
                </a:lnTo>
                <a:lnTo>
                  <a:pt x="1651" y="69"/>
                </a:lnTo>
                <a:lnTo>
                  <a:pt x="1655" y="69"/>
                </a:lnTo>
                <a:lnTo>
                  <a:pt x="1659" y="67"/>
                </a:lnTo>
                <a:lnTo>
                  <a:pt x="1659" y="67"/>
                </a:lnTo>
                <a:lnTo>
                  <a:pt x="1664" y="65"/>
                </a:lnTo>
                <a:lnTo>
                  <a:pt x="1672" y="65"/>
                </a:lnTo>
                <a:lnTo>
                  <a:pt x="1674" y="65"/>
                </a:lnTo>
                <a:lnTo>
                  <a:pt x="1678" y="63"/>
                </a:lnTo>
                <a:lnTo>
                  <a:pt x="1687" y="63"/>
                </a:lnTo>
                <a:lnTo>
                  <a:pt x="1701" y="57"/>
                </a:lnTo>
                <a:lnTo>
                  <a:pt x="1708" y="55"/>
                </a:lnTo>
                <a:lnTo>
                  <a:pt x="1710" y="53"/>
                </a:lnTo>
                <a:lnTo>
                  <a:pt x="1716" y="50"/>
                </a:lnTo>
                <a:lnTo>
                  <a:pt x="1720" y="46"/>
                </a:lnTo>
                <a:lnTo>
                  <a:pt x="1720" y="44"/>
                </a:lnTo>
                <a:lnTo>
                  <a:pt x="1720" y="42"/>
                </a:lnTo>
                <a:lnTo>
                  <a:pt x="1718" y="42"/>
                </a:lnTo>
                <a:lnTo>
                  <a:pt x="1716" y="40"/>
                </a:lnTo>
                <a:lnTo>
                  <a:pt x="1714" y="40"/>
                </a:lnTo>
                <a:lnTo>
                  <a:pt x="1703" y="38"/>
                </a:lnTo>
                <a:lnTo>
                  <a:pt x="1691" y="40"/>
                </a:lnTo>
                <a:lnTo>
                  <a:pt x="1691" y="40"/>
                </a:lnTo>
                <a:lnTo>
                  <a:pt x="1693" y="38"/>
                </a:lnTo>
                <a:lnTo>
                  <a:pt x="1693" y="38"/>
                </a:lnTo>
                <a:lnTo>
                  <a:pt x="1689" y="34"/>
                </a:lnTo>
                <a:lnTo>
                  <a:pt x="1687" y="32"/>
                </a:lnTo>
                <a:lnTo>
                  <a:pt x="1687" y="32"/>
                </a:lnTo>
                <a:lnTo>
                  <a:pt x="1687" y="32"/>
                </a:lnTo>
                <a:lnTo>
                  <a:pt x="1687" y="30"/>
                </a:lnTo>
                <a:lnTo>
                  <a:pt x="1689" y="30"/>
                </a:lnTo>
                <a:lnTo>
                  <a:pt x="1689" y="30"/>
                </a:lnTo>
                <a:lnTo>
                  <a:pt x="1687" y="27"/>
                </a:lnTo>
                <a:lnTo>
                  <a:pt x="1680" y="27"/>
                </a:lnTo>
                <a:lnTo>
                  <a:pt x="1678" y="27"/>
                </a:lnTo>
                <a:lnTo>
                  <a:pt x="1674" y="30"/>
                </a:lnTo>
                <a:lnTo>
                  <a:pt x="1674" y="30"/>
                </a:lnTo>
                <a:lnTo>
                  <a:pt x="1672" y="27"/>
                </a:lnTo>
                <a:lnTo>
                  <a:pt x="1670" y="25"/>
                </a:lnTo>
                <a:lnTo>
                  <a:pt x="1668" y="25"/>
                </a:lnTo>
                <a:lnTo>
                  <a:pt x="1666" y="25"/>
                </a:lnTo>
                <a:lnTo>
                  <a:pt x="1664" y="25"/>
                </a:lnTo>
                <a:lnTo>
                  <a:pt x="1664" y="25"/>
                </a:lnTo>
                <a:lnTo>
                  <a:pt x="1662" y="27"/>
                </a:lnTo>
                <a:lnTo>
                  <a:pt x="1662" y="30"/>
                </a:lnTo>
                <a:lnTo>
                  <a:pt x="1659" y="27"/>
                </a:lnTo>
                <a:lnTo>
                  <a:pt x="1657" y="27"/>
                </a:lnTo>
                <a:lnTo>
                  <a:pt x="1655" y="27"/>
                </a:lnTo>
                <a:lnTo>
                  <a:pt x="1649" y="27"/>
                </a:lnTo>
                <a:lnTo>
                  <a:pt x="1643" y="32"/>
                </a:lnTo>
                <a:lnTo>
                  <a:pt x="1639" y="32"/>
                </a:lnTo>
                <a:lnTo>
                  <a:pt x="1636" y="32"/>
                </a:lnTo>
                <a:lnTo>
                  <a:pt x="1632" y="34"/>
                </a:lnTo>
                <a:lnTo>
                  <a:pt x="1626" y="34"/>
                </a:lnTo>
                <a:lnTo>
                  <a:pt x="1620" y="34"/>
                </a:lnTo>
                <a:lnTo>
                  <a:pt x="1615" y="34"/>
                </a:lnTo>
                <a:lnTo>
                  <a:pt x="1618" y="34"/>
                </a:lnTo>
                <a:lnTo>
                  <a:pt x="1639" y="27"/>
                </a:lnTo>
                <a:lnTo>
                  <a:pt x="1643" y="25"/>
                </a:lnTo>
                <a:lnTo>
                  <a:pt x="1645" y="25"/>
                </a:lnTo>
                <a:lnTo>
                  <a:pt x="1645" y="23"/>
                </a:lnTo>
                <a:lnTo>
                  <a:pt x="1643" y="23"/>
                </a:lnTo>
                <a:lnTo>
                  <a:pt x="1630" y="23"/>
                </a:lnTo>
                <a:lnTo>
                  <a:pt x="1628" y="23"/>
                </a:lnTo>
                <a:lnTo>
                  <a:pt x="1624" y="23"/>
                </a:lnTo>
                <a:lnTo>
                  <a:pt x="1622" y="23"/>
                </a:lnTo>
                <a:lnTo>
                  <a:pt x="1618" y="21"/>
                </a:lnTo>
                <a:lnTo>
                  <a:pt x="1613" y="21"/>
                </a:lnTo>
                <a:lnTo>
                  <a:pt x="1601" y="21"/>
                </a:lnTo>
                <a:lnTo>
                  <a:pt x="1601" y="21"/>
                </a:lnTo>
                <a:lnTo>
                  <a:pt x="1597" y="19"/>
                </a:lnTo>
                <a:lnTo>
                  <a:pt x="1595" y="17"/>
                </a:lnTo>
                <a:lnTo>
                  <a:pt x="1595" y="17"/>
                </a:lnTo>
                <a:lnTo>
                  <a:pt x="1582" y="17"/>
                </a:lnTo>
                <a:lnTo>
                  <a:pt x="1578" y="19"/>
                </a:lnTo>
                <a:lnTo>
                  <a:pt x="1574" y="21"/>
                </a:lnTo>
                <a:lnTo>
                  <a:pt x="1574" y="21"/>
                </a:lnTo>
                <a:lnTo>
                  <a:pt x="1576" y="23"/>
                </a:lnTo>
                <a:lnTo>
                  <a:pt x="1580" y="25"/>
                </a:lnTo>
                <a:lnTo>
                  <a:pt x="1580" y="25"/>
                </a:lnTo>
                <a:lnTo>
                  <a:pt x="1578" y="23"/>
                </a:lnTo>
                <a:lnTo>
                  <a:pt x="1574" y="23"/>
                </a:lnTo>
                <a:lnTo>
                  <a:pt x="1565" y="17"/>
                </a:lnTo>
                <a:lnTo>
                  <a:pt x="1563" y="17"/>
                </a:lnTo>
                <a:lnTo>
                  <a:pt x="1553" y="19"/>
                </a:lnTo>
                <a:lnTo>
                  <a:pt x="1546" y="21"/>
                </a:lnTo>
                <a:lnTo>
                  <a:pt x="1544" y="23"/>
                </a:lnTo>
                <a:lnTo>
                  <a:pt x="1544" y="23"/>
                </a:lnTo>
                <a:lnTo>
                  <a:pt x="1544" y="25"/>
                </a:lnTo>
                <a:lnTo>
                  <a:pt x="1546" y="27"/>
                </a:lnTo>
                <a:lnTo>
                  <a:pt x="1553" y="30"/>
                </a:lnTo>
                <a:lnTo>
                  <a:pt x="1555" y="32"/>
                </a:lnTo>
                <a:lnTo>
                  <a:pt x="1546" y="30"/>
                </a:lnTo>
                <a:lnTo>
                  <a:pt x="1540" y="27"/>
                </a:lnTo>
                <a:lnTo>
                  <a:pt x="1536" y="25"/>
                </a:lnTo>
                <a:lnTo>
                  <a:pt x="1536" y="23"/>
                </a:lnTo>
                <a:lnTo>
                  <a:pt x="1534" y="21"/>
                </a:lnTo>
                <a:lnTo>
                  <a:pt x="1530" y="21"/>
                </a:lnTo>
                <a:lnTo>
                  <a:pt x="1511" y="19"/>
                </a:lnTo>
                <a:lnTo>
                  <a:pt x="1490" y="21"/>
                </a:lnTo>
                <a:lnTo>
                  <a:pt x="1492" y="23"/>
                </a:lnTo>
                <a:lnTo>
                  <a:pt x="1494" y="25"/>
                </a:lnTo>
                <a:lnTo>
                  <a:pt x="1500" y="27"/>
                </a:lnTo>
                <a:lnTo>
                  <a:pt x="1504" y="30"/>
                </a:lnTo>
                <a:lnTo>
                  <a:pt x="1504" y="32"/>
                </a:lnTo>
                <a:lnTo>
                  <a:pt x="1513" y="34"/>
                </a:lnTo>
                <a:lnTo>
                  <a:pt x="1513" y="36"/>
                </a:lnTo>
                <a:lnTo>
                  <a:pt x="1511" y="36"/>
                </a:lnTo>
                <a:lnTo>
                  <a:pt x="1507" y="38"/>
                </a:lnTo>
                <a:lnTo>
                  <a:pt x="1504" y="38"/>
                </a:lnTo>
                <a:lnTo>
                  <a:pt x="1502" y="36"/>
                </a:lnTo>
                <a:lnTo>
                  <a:pt x="1502" y="34"/>
                </a:lnTo>
                <a:lnTo>
                  <a:pt x="1500" y="34"/>
                </a:lnTo>
                <a:lnTo>
                  <a:pt x="1490" y="27"/>
                </a:lnTo>
                <a:lnTo>
                  <a:pt x="1486" y="25"/>
                </a:lnTo>
                <a:lnTo>
                  <a:pt x="1483" y="25"/>
                </a:lnTo>
                <a:lnTo>
                  <a:pt x="1477" y="25"/>
                </a:lnTo>
                <a:lnTo>
                  <a:pt x="1471" y="25"/>
                </a:lnTo>
                <a:lnTo>
                  <a:pt x="1460" y="23"/>
                </a:lnTo>
                <a:lnTo>
                  <a:pt x="1450" y="23"/>
                </a:lnTo>
                <a:lnTo>
                  <a:pt x="1446" y="25"/>
                </a:lnTo>
                <a:lnTo>
                  <a:pt x="1446" y="25"/>
                </a:lnTo>
                <a:lnTo>
                  <a:pt x="1450" y="27"/>
                </a:lnTo>
                <a:lnTo>
                  <a:pt x="1452" y="27"/>
                </a:lnTo>
                <a:lnTo>
                  <a:pt x="1454" y="30"/>
                </a:lnTo>
                <a:lnTo>
                  <a:pt x="1460" y="32"/>
                </a:lnTo>
                <a:lnTo>
                  <a:pt x="1467" y="32"/>
                </a:lnTo>
                <a:lnTo>
                  <a:pt x="1467" y="34"/>
                </a:lnTo>
                <a:lnTo>
                  <a:pt x="1463" y="34"/>
                </a:lnTo>
                <a:lnTo>
                  <a:pt x="1448" y="32"/>
                </a:lnTo>
                <a:lnTo>
                  <a:pt x="1439" y="30"/>
                </a:lnTo>
                <a:lnTo>
                  <a:pt x="1433" y="30"/>
                </a:lnTo>
                <a:lnTo>
                  <a:pt x="1433" y="30"/>
                </a:lnTo>
                <a:lnTo>
                  <a:pt x="1431" y="30"/>
                </a:lnTo>
                <a:lnTo>
                  <a:pt x="1431" y="32"/>
                </a:lnTo>
                <a:lnTo>
                  <a:pt x="1437" y="36"/>
                </a:lnTo>
                <a:lnTo>
                  <a:pt x="1435" y="36"/>
                </a:lnTo>
                <a:lnTo>
                  <a:pt x="1431" y="36"/>
                </a:lnTo>
                <a:lnTo>
                  <a:pt x="1425" y="34"/>
                </a:lnTo>
                <a:lnTo>
                  <a:pt x="1423" y="34"/>
                </a:lnTo>
                <a:lnTo>
                  <a:pt x="1419" y="34"/>
                </a:lnTo>
                <a:lnTo>
                  <a:pt x="1419" y="36"/>
                </a:lnTo>
                <a:lnTo>
                  <a:pt x="1421" y="38"/>
                </a:lnTo>
                <a:lnTo>
                  <a:pt x="1425" y="38"/>
                </a:lnTo>
                <a:lnTo>
                  <a:pt x="1425" y="40"/>
                </a:lnTo>
                <a:lnTo>
                  <a:pt x="1419" y="40"/>
                </a:lnTo>
                <a:lnTo>
                  <a:pt x="1416" y="40"/>
                </a:lnTo>
                <a:lnTo>
                  <a:pt x="1412" y="42"/>
                </a:lnTo>
                <a:lnTo>
                  <a:pt x="1412" y="42"/>
                </a:lnTo>
                <a:lnTo>
                  <a:pt x="1416" y="44"/>
                </a:lnTo>
                <a:lnTo>
                  <a:pt x="1421" y="46"/>
                </a:lnTo>
                <a:lnTo>
                  <a:pt x="1427" y="50"/>
                </a:lnTo>
                <a:lnTo>
                  <a:pt x="1448" y="55"/>
                </a:lnTo>
                <a:lnTo>
                  <a:pt x="1454" y="59"/>
                </a:lnTo>
                <a:lnTo>
                  <a:pt x="1456" y="61"/>
                </a:lnTo>
                <a:lnTo>
                  <a:pt x="1456" y="61"/>
                </a:lnTo>
                <a:lnTo>
                  <a:pt x="1454" y="61"/>
                </a:lnTo>
                <a:lnTo>
                  <a:pt x="1450" y="59"/>
                </a:lnTo>
                <a:lnTo>
                  <a:pt x="1446" y="57"/>
                </a:lnTo>
                <a:lnTo>
                  <a:pt x="1442" y="57"/>
                </a:lnTo>
                <a:lnTo>
                  <a:pt x="1425" y="53"/>
                </a:lnTo>
                <a:lnTo>
                  <a:pt x="1416" y="48"/>
                </a:lnTo>
                <a:lnTo>
                  <a:pt x="1412" y="48"/>
                </a:lnTo>
                <a:lnTo>
                  <a:pt x="1410" y="48"/>
                </a:lnTo>
                <a:lnTo>
                  <a:pt x="1410" y="48"/>
                </a:lnTo>
                <a:lnTo>
                  <a:pt x="1408" y="50"/>
                </a:lnTo>
                <a:lnTo>
                  <a:pt x="1410" y="50"/>
                </a:lnTo>
                <a:lnTo>
                  <a:pt x="1414" y="53"/>
                </a:lnTo>
                <a:lnTo>
                  <a:pt x="1414" y="55"/>
                </a:lnTo>
                <a:lnTo>
                  <a:pt x="1410" y="55"/>
                </a:lnTo>
                <a:lnTo>
                  <a:pt x="1408" y="53"/>
                </a:lnTo>
                <a:lnTo>
                  <a:pt x="1406" y="53"/>
                </a:lnTo>
                <a:lnTo>
                  <a:pt x="1402" y="50"/>
                </a:lnTo>
                <a:lnTo>
                  <a:pt x="1398" y="46"/>
                </a:lnTo>
                <a:lnTo>
                  <a:pt x="1393" y="44"/>
                </a:lnTo>
                <a:lnTo>
                  <a:pt x="1385" y="44"/>
                </a:lnTo>
                <a:lnTo>
                  <a:pt x="1383" y="42"/>
                </a:lnTo>
                <a:lnTo>
                  <a:pt x="1381" y="42"/>
                </a:lnTo>
                <a:lnTo>
                  <a:pt x="1379" y="40"/>
                </a:lnTo>
                <a:lnTo>
                  <a:pt x="1372" y="42"/>
                </a:lnTo>
                <a:lnTo>
                  <a:pt x="1370" y="44"/>
                </a:lnTo>
                <a:lnTo>
                  <a:pt x="1364" y="46"/>
                </a:lnTo>
                <a:lnTo>
                  <a:pt x="1362" y="46"/>
                </a:lnTo>
                <a:lnTo>
                  <a:pt x="1360" y="48"/>
                </a:lnTo>
                <a:lnTo>
                  <a:pt x="1354" y="48"/>
                </a:lnTo>
                <a:lnTo>
                  <a:pt x="1354" y="50"/>
                </a:lnTo>
                <a:lnTo>
                  <a:pt x="1372" y="55"/>
                </a:lnTo>
                <a:lnTo>
                  <a:pt x="1375" y="57"/>
                </a:lnTo>
                <a:lnTo>
                  <a:pt x="1375" y="57"/>
                </a:lnTo>
                <a:lnTo>
                  <a:pt x="1377" y="57"/>
                </a:lnTo>
                <a:lnTo>
                  <a:pt x="1370" y="57"/>
                </a:lnTo>
                <a:lnTo>
                  <a:pt x="1368" y="59"/>
                </a:lnTo>
                <a:lnTo>
                  <a:pt x="1366" y="59"/>
                </a:lnTo>
                <a:lnTo>
                  <a:pt x="1364" y="57"/>
                </a:lnTo>
                <a:lnTo>
                  <a:pt x="1360" y="57"/>
                </a:lnTo>
                <a:lnTo>
                  <a:pt x="1356" y="55"/>
                </a:lnTo>
                <a:lnTo>
                  <a:pt x="1354" y="55"/>
                </a:lnTo>
                <a:lnTo>
                  <a:pt x="1349" y="55"/>
                </a:lnTo>
                <a:lnTo>
                  <a:pt x="1347" y="57"/>
                </a:lnTo>
                <a:lnTo>
                  <a:pt x="1347" y="59"/>
                </a:lnTo>
                <a:lnTo>
                  <a:pt x="1345" y="57"/>
                </a:lnTo>
                <a:lnTo>
                  <a:pt x="1341" y="55"/>
                </a:lnTo>
                <a:lnTo>
                  <a:pt x="1339" y="55"/>
                </a:lnTo>
                <a:lnTo>
                  <a:pt x="1333" y="53"/>
                </a:lnTo>
                <a:lnTo>
                  <a:pt x="1324" y="55"/>
                </a:lnTo>
                <a:lnTo>
                  <a:pt x="1320" y="57"/>
                </a:lnTo>
                <a:lnTo>
                  <a:pt x="1316" y="59"/>
                </a:lnTo>
                <a:lnTo>
                  <a:pt x="1314" y="59"/>
                </a:lnTo>
                <a:lnTo>
                  <a:pt x="1310" y="61"/>
                </a:lnTo>
                <a:lnTo>
                  <a:pt x="1301" y="61"/>
                </a:lnTo>
                <a:lnTo>
                  <a:pt x="1297" y="61"/>
                </a:lnTo>
                <a:lnTo>
                  <a:pt x="1291" y="63"/>
                </a:lnTo>
                <a:lnTo>
                  <a:pt x="1287" y="63"/>
                </a:lnTo>
                <a:lnTo>
                  <a:pt x="1282" y="65"/>
                </a:lnTo>
                <a:lnTo>
                  <a:pt x="1280" y="67"/>
                </a:lnTo>
                <a:lnTo>
                  <a:pt x="1280" y="69"/>
                </a:lnTo>
                <a:lnTo>
                  <a:pt x="1284" y="71"/>
                </a:lnTo>
                <a:lnTo>
                  <a:pt x="1284" y="71"/>
                </a:lnTo>
                <a:close/>
                <a:moveTo>
                  <a:pt x="2328" y="59"/>
                </a:moveTo>
                <a:lnTo>
                  <a:pt x="2332" y="63"/>
                </a:lnTo>
                <a:lnTo>
                  <a:pt x="2336" y="63"/>
                </a:lnTo>
                <a:lnTo>
                  <a:pt x="2336" y="61"/>
                </a:lnTo>
                <a:lnTo>
                  <a:pt x="2334" y="59"/>
                </a:lnTo>
                <a:lnTo>
                  <a:pt x="2332" y="55"/>
                </a:lnTo>
                <a:lnTo>
                  <a:pt x="2328" y="53"/>
                </a:lnTo>
                <a:lnTo>
                  <a:pt x="2326" y="53"/>
                </a:lnTo>
                <a:lnTo>
                  <a:pt x="2324" y="55"/>
                </a:lnTo>
                <a:lnTo>
                  <a:pt x="2324" y="57"/>
                </a:lnTo>
                <a:lnTo>
                  <a:pt x="2328" y="59"/>
                </a:lnTo>
                <a:close/>
                <a:moveTo>
                  <a:pt x="1930" y="44"/>
                </a:moveTo>
                <a:lnTo>
                  <a:pt x="1938" y="46"/>
                </a:lnTo>
                <a:lnTo>
                  <a:pt x="1949" y="50"/>
                </a:lnTo>
                <a:lnTo>
                  <a:pt x="1955" y="55"/>
                </a:lnTo>
                <a:lnTo>
                  <a:pt x="1957" y="55"/>
                </a:lnTo>
                <a:lnTo>
                  <a:pt x="1959" y="48"/>
                </a:lnTo>
                <a:lnTo>
                  <a:pt x="1959" y="42"/>
                </a:lnTo>
                <a:lnTo>
                  <a:pt x="1957" y="40"/>
                </a:lnTo>
                <a:lnTo>
                  <a:pt x="1951" y="36"/>
                </a:lnTo>
                <a:lnTo>
                  <a:pt x="1936" y="32"/>
                </a:lnTo>
                <a:lnTo>
                  <a:pt x="1930" y="34"/>
                </a:lnTo>
                <a:lnTo>
                  <a:pt x="1923" y="34"/>
                </a:lnTo>
                <a:lnTo>
                  <a:pt x="1921" y="36"/>
                </a:lnTo>
                <a:lnTo>
                  <a:pt x="1921" y="38"/>
                </a:lnTo>
                <a:lnTo>
                  <a:pt x="1930" y="44"/>
                </a:lnTo>
                <a:close/>
                <a:moveTo>
                  <a:pt x="1557" y="371"/>
                </a:moveTo>
                <a:lnTo>
                  <a:pt x="1555" y="369"/>
                </a:lnTo>
                <a:lnTo>
                  <a:pt x="1551" y="369"/>
                </a:lnTo>
                <a:lnTo>
                  <a:pt x="1548" y="371"/>
                </a:lnTo>
                <a:lnTo>
                  <a:pt x="1546" y="373"/>
                </a:lnTo>
                <a:lnTo>
                  <a:pt x="1546" y="373"/>
                </a:lnTo>
                <a:lnTo>
                  <a:pt x="1546" y="378"/>
                </a:lnTo>
                <a:lnTo>
                  <a:pt x="1548" y="380"/>
                </a:lnTo>
                <a:lnTo>
                  <a:pt x="1546" y="378"/>
                </a:lnTo>
                <a:lnTo>
                  <a:pt x="1544" y="378"/>
                </a:lnTo>
                <a:lnTo>
                  <a:pt x="1542" y="373"/>
                </a:lnTo>
                <a:lnTo>
                  <a:pt x="1542" y="373"/>
                </a:lnTo>
                <a:lnTo>
                  <a:pt x="1540" y="371"/>
                </a:lnTo>
                <a:lnTo>
                  <a:pt x="1538" y="373"/>
                </a:lnTo>
                <a:lnTo>
                  <a:pt x="1536" y="375"/>
                </a:lnTo>
                <a:lnTo>
                  <a:pt x="1534" y="375"/>
                </a:lnTo>
                <a:lnTo>
                  <a:pt x="1534" y="375"/>
                </a:lnTo>
                <a:lnTo>
                  <a:pt x="1538" y="371"/>
                </a:lnTo>
                <a:lnTo>
                  <a:pt x="1540" y="367"/>
                </a:lnTo>
                <a:lnTo>
                  <a:pt x="1540" y="367"/>
                </a:lnTo>
                <a:lnTo>
                  <a:pt x="1538" y="367"/>
                </a:lnTo>
                <a:lnTo>
                  <a:pt x="1538" y="367"/>
                </a:lnTo>
                <a:lnTo>
                  <a:pt x="1536" y="367"/>
                </a:lnTo>
                <a:lnTo>
                  <a:pt x="1534" y="369"/>
                </a:lnTo>
                <a:lnTo>
                  <a:pt x="1530" y="369"/>
                </a:lnTo>
                <a:lnTo>
                  <a:pt x="1530" y="369"/>
                </a:lnTo>
                <a:lnTo>
                  <a:pt x="1527" y="371"/>
                </a:lnTo>
                <a:lnTo>
                  <a:pt x="1525" y="375"/>
                </a:lnTo>
                <a:lnTo>
                  <a:pt x="1525" y="378"/>
                </a:lnTo>
                <a:lnTo>
                  <a:pt x="1521" y="382"/>
                </a:lnTo>
                <a:lnTo>
                  <a:pt x="1521" y="382"/>
                </a:lnTo>
                <a:lnTo>
                  <a:pt x="1521" y="380"/>
                </a:lnTo>
                <a:lnTo>
                  <a:pt x="1523" y="375"/>
                </a:lnTo>
                <a:lnTo>
                  <a:pt x="1523" y="375"/>
                </a:lnTo>
                <a:lnTo>
                  <a:pt x="1523" y="373"/>
                </a:lnTo>
                <a:lnTo>
                  <a:pt x="1523" y="371"/>
                </a:lnTo>
                <a:lnTo>
                  <a:pt x="1525" y="369"/>
                </a:lnTo>
                <a:lnTo>
                  <a:pt x="1525" y="369"/>
                </a:lnTo>
                <a:lnTo>
                  <a:pt x="1521" y="369"/>
                </a:lnTo>
                <a:lnTo>
                  <a:pt x="1519" y="369"/>
                </a:lnTo>
                <a:lnTo>
                  <a:pt x="1519" y="369"/>
                </a:lnTo>
                <a:lnTo>
                  <a:pt x="1523" y="367"/>
                </a:lnTo>
                <a:lnTo>
                  <a:pt x="1523" y="367"/>
                </a:lnTo>
                <a:lnTo>
                  <a:pt x="1527" y="367"/>
                </a:lnTo>
                <a:lnTo>
                  <a:pt x="1532" y="365"/>
                </a:lnTo>
                <a:lnTo>
                  <a:pt x="1532" y="363"/>
                </a:lnTo>
                <a:lnTo>
                  <a:pt x="1532" y="363"/>
                </a:lnTo>
                <a:lnTo>
                  <a:pt x="1532" y="361"/>
                </a:lnTo>
                <a:lnTo>
                  <a:pt x="1532" y="359"/>
                </a:lnTo>
                <a:lnTo>
                  <a:pt x="1532" y="359"/>
                </a:lnTo>
                <a:lnTo>
                  <a:pt x="1530" y="359"/>
                </a:lnTo>
                <a:lnTo>
                  <a:pt x="1527" y="359"/>
                </a:lnTo>
                <a:lnTo>
                  <a:pt x="1525" y="359"/>
                </a:lnTo>
                <a:lnTo>
                  <a:pt x="1523" y="359"/>
                </a:lnTo>
                <a:lnTo>
                  <a:pt x="1519" y="359"/>
                </a:lnTo>
                <a:lnTo>
                  <a:pt x="1515" y="361"/>
                </a:lnTo>
                <a:lnTo>
                  <a:pt x="1513" y="363"/>
                </a:lnTo>
                <a:lnTo>
                  <a:pt x="1511" y="365"/>
                </a:lnTo>
                <a:lnTo>
                  <a:pt x="1509" y="367"/>
                </a:lnTo>
                <a:lnTo>
                  <a:pt x="1509" y="367"/>
                </a:lnTo>
                <a:lnTo>
                  <a:pt x="1509" y="367"/>
                </a:lnTo>
                <a:lnTo>
                  <a:pt x="1509" y="367"/>
                </a:lnTo>
                <a:lnTo>
                  <a:pt x="1511" y="365"/>
                </a:lnTo>
                <a:lnTo>
                  <a:pt x="1513" y="363"/>
                </a:lnTo>
                <a:lnTo>
                  <a:pt x="1513" y="361"/>
                </a:lnTo>
                <a:lnTo>
                  <a:pt x="1515" y="359"/>
                </a:lnTo>
                <a:lnTo>
                  <a:pt x="1521" y="354"/>
                </a:lnTo>
                <a:lnTo>
                  <a:pt x="1521" y="352"/>
                </a:lnTo>
                <a:lnTo>
                  <a:pt x="1519" y="352"/>
                </a:lnTo>
                <a:lnTo>
                  <a:pt x="1519" y="350"/>
                </a:lnTo>
                <a:lnTo>
                  <a:pt x="1519" y="348"/>
                </a:lnTo>
                <a:lnTo>
                  <a:pt x="1517" y="348"/>
                </a:lnTo>
                <a:lnTo>
                  <a:pt x="1511" y="344"/>
                </a:lnTo>
                <a:lnTo>
                  <a:pt x="1509" y="344"/>
                </a:lnTo>
                <a:lnTo>
                  <a:pt x="1507" y="346"/>
                </a:lnTo>
                <a:lnTo>
                  <a:pt x="1504" y="346"/>
                </a:lnTo>
                <a:lnTo>
                  <a:pt x="1504" y="344"/>
                </a:lnTo>
                <a:lnTo>
                  <a:pt x="1500" y="344"/>
                </a:lnTo>
                <a:lnTo>
                  <a:pt x="1496" y="342"/>
                </a:lnTo>
                <a:lnTo>
                  <a:pt x="1494" y="342"/>
                </a:lnTo>
                <a:lnTo>
                  <a:pt x="1488" y="340"/>
                </a:lnTo>
                <a:lnTo>
                  <a:pt x="1483" y="340"/>
                </a:lnTo>
                <a:lnTo>
                  <a:pt x="1481" y="342"/>
                </a:lnTo>
                <a:lnTo>
                  <a:pt x="1477" y="342"/>
                </a:lnTo>
                <a:lnTo>
                  <a:pt x="1473" y="344"/>
                </a:lnTo>
                <a:lnTo>
                  <a:pt x="1471" y="344"/>
                </a:lnTo>
                <a:lnTo>
                  <a:pt x="1471" y="346"/>
                </a:lnTo>
                <a:lnTo>
                  <a:pt x="1471" y="346"/>
                </a:lnTo>
                <a:lnTo>
                  <a:pt x="1471" y="348"/>
                </a:lnTo>
                <a:lnTo>
                  <a:pt x="1471" y="348"/>
                </a:lnTo>
                <a:lnTo>
                  <a:pt x="1473" y="350"/>
                </a:lnTo>
                <a:lnTo>
                  <a:pt x="1479" y="352"/>
                </a:lnTo>
                <a:lnTo>
                  <a:pt x="1481" y="354"/>
                </a:lnTo>
                <a:lnTo>
                  <a:pt x="1483" y="354"/>
                </a:lnTo>
                <a:lnTo>
                  <a:pt x="1486" y="357"/>
                </a:lnTo>
                <a:lnTo>
                  <a:pt x="1481" y="357"/>
                </a:lnTo>
                <a:lnTo>
                  <a:pt x="1475" y="352"/>
                </a:lnTo>
                <a:lnTo>
                  <a:pt x="1473" y="352"/>
                </a:lnTo>
                <a:lnTo>
                  <a:pt x="1471" y="352"/>
                </a:lnTo>
                <a:lnTo>
                  <a:pt x="1469" y="352"/>
                </a:lnTo>
                <a:lnTo>
                  <a:pt x="1467" y="350"/>
                </a:lnTo>
                <a:lnTo>
                  <a:pt x="1467" y="352"/>
                </a:lnTo>
                <a:lnTo>
                  <a:pt x="1465" y="359"/>
                </a:lnTo>
                <a:lnTo>
                  <a:pt x="1467" y="359"/>
                </a:lnTo>
                <a:lnTo>
                  <a:pt x="1467" y="361"/>
                </a:lnTo>
                <a:lnTo>
                  <a:pt x="1469" y="363"/>
                </a:lnTo>
                <a:lnTo>
                  <a:pt x="1469" y="363"/>
                </a:lnTo>
                <a:lnTo>
                  <a:pt x="1469" y="363"/>
                </a:lnTo>
                <a:lnTo>
                  <a:pt x="1469" y="363"/>
                </a:lnTo>
                <a:lnTo>
                  <a:pt x="1467" y="363"/>
                </a:lnTo>
                <a:lnTo>
                  <a:pt x="1463" y="359"/>
                </a:lnTo>
                <a:lnTo>
                  <a:pt x="1463" y="359"/>
                </a:lnTo>
                <a:lnTo>
                  <a:pt x="1463" y="354"/>
                </a:lnTo>
                <a:lnTo>
                  <a:pt x="1463" y="352"/>
                </a:lnTo>
                <a:lnTo>
                  <a:pt x="1460" y="350"/>
                </a:lnTo>
                <a:lnTo>
                  <a:pt x="1458" y="350"/>
                </a:lnTo>
                <a:lnTo>
                  <a:pt x="1456" y="352"/>
                </a:lnTo>
                <a:lnTo>
                  <a:pt x="1454" y="352"/>
                </a:lnTo>
                <a:lnTo>
                  <a:pt x="1454" y="352"/>
                </a:lnTo>
                <a:lnTo>
                  <a:pt x="1454" y="350"/>
                </a:lnTo>
                <a:lnTo>
                  <a:pt x="1452" y="348"/>
                </a:lnTo>
                <a:lnTo>
                  <a:pt x="1452" y="348"/>
                </a:lnTo>
                <a:lnTo>
                  <a:pt x="1450" y="348"/>
                </a:lnTo>
                <a:lnTo>
                  <a:pt x="1448" y="350"/>
                </a:lnTo>
                <a:lnTo>
                  <a:pt x="1448" y="350"/>
                </a:lnTo>
                <a:lnTo>
                  <a:pt x="1448" y="352"/>
                </a:lnTo>
                <a:lnTo>
                  <a:pt x="1448" y="352"/>
                </a:lnTo>
                <a:lnTo>
                  <a:pt x="1450" y="357"/>
                </a:lnTo>
                <a:lnTo>
                  <a:pt x="1450" y="357"/>
                </a:lnTo>
                <a:lnTo>
                  <a:pt x="1448" y="354"/>
                </a:lnTo>
                <a:lnTo>
                  <a:pt x="1446" y="354"/>
                </a:lnTo>
                <a:lnTo>
                  <a:pt x="1444" y="357"/>
                </a:lnTo>
                <a:lnTo>
                  <a:pt x="1439" y="361"/>
                </a:lnTo>
                <a:lnTo>
                  <a:pt x="1437" y="363"/>
                </a:lnTo>
                <a:lnTo>
                  <a:pt x="1435" y="363"/>
                </a:lnTo>
                <a:lnTo>
                  <a:pt x="1435" y="363"/>
                </a:lnTo>
                <a:lnTo>
                  <a:pt x="1435" y="363"/>
                </a:lnTo>
                <a:lnTo>
                  <a:pt x="1435" y="363"/>
                </a:lnTo>
                <a:lnTo>
                  <a:pt x="1435" y="361"/>
                </a:lnTo>
                <a:lnTo>
                  <a:pt x="1435" y="361"/>
                </a:lnTo>
                <a:lnTo>
                  <a:pt x="1435" y="359"/>
                </a:lnTo>
                <a:lnTo>
                  <a:pt x="1435" y="359"/>
                </a:lnTo>
                <a:lnTo>
                  <a:pt x="1435" y="359"/>
                </a:lnTo>
                <a:lnTo>
                  <a:pt x="1437" y="359"/>
                </a:lnTo>
                <a:lnTo>
                  <a:pt x="1437" y="359"/>
                </a:lnTo>
                <a:lnTo>
                  <a:pt x="1439" y="359"/>
                </a:lnTo>
                <a:lnTo>
                  <a:pt x="1435" y="354"/>
                </a:lnTo>
                <a:lnTo>
                  <a:pt x="1435" y="354"/>
                </a:lnTo>
                <a:lnTo>
                  <a:pt x="1437" y="354"/>
                </a:lnTo>
                <a:lnTo>
                  <a:pt x="1439" y="352"/>
                </a:lnTo>
                <a:lnTo>
                  <a:pt x="1439" y="348"/>
                </a:lnTo>
                <a:lnTo>
                  <a:pt x="1439" y="348"/>
                </a:lnTo>
                <a:lnTo>
                  <a:pt x="1437" y="348"/>
                </a:lnTo>
                <a:lnTo>
                  <a:pt x="1431" y="352"/>
                </a:lnTo>
                <a:lnTo>
                  <a:pt x="1431" y="352"/>
                </a:lnTo>
                <a:lnTo>
                  <a:pt x="1435" y="348"/>
                </a:lnTo>
                <a:lnTo>
                  <a:pt x="1439" y="346"/>
                </a:lnTo>
                <a:lnTo>
                  <a:pt x="1442" y="342"/>
                </a:lnTo>
                <a:lnTo>
                  <a:pt x="1444" y="342"/>
                </a:lnTo>
                <a:lnTo>
                  <a:pt x="1446" y="340"/>
                </a:lnTo>
                <a:lnTo>
                  <a:pt x="1444" y="340"/>
                </a:lnTo>
                <a:lnTo>
                  <a:pt x="1442" y="338"/>
                </a:lnTo>
                <a:lnTo>
                  <a:pt x="1442" y="338"/>
                </a:lnTo>
                <a:lnTo>
                  <a:pt x="1439" y="336"/>
                </a:lnTo>
                <a:lnTo>
                  <a:pt x="1439" y="333"/>
                </a:lnTo>
                <a:lnTo>
                  <a:pt x="1439" y="331"/>
                </a:lnTo>
                <a:lnTo>
                  <a:pt x="1439" y="329"/>
                </a:lnTo>
                <a:lnTo>
                  <a:pt x="1439" y="329"/>
                </a:lnTo>
                <a:lnTo>
                  <a:pt x="1437" y="327"/>
                </a:lnTo>
                <a:lnTo>
                  <a:pt x="1433" y="327"/>
                </a:lnTo>
                <a:lnTo>
                  <a:pt x="1431" y="325"/>
                </a:lnTo>
                <a:lnTo>
                  <a:pt x="1431" y="321"/>
                </a:lnTo>
                <a:lnTo>
                  <a:pt x="1429" y="317"/>
                </a:lnTo>
                <a:lnTo>
                  <a:pt x="1429" y="317"/>
                </a:lnTo>
                <a:lnTo>
                  <a:pt x="1425" y="315"/>
                </a:lnTo>
                <a:lnTo>
                  <a:pt x="1421" y="313"/>
                </a:lnTo>
                <a:lnTo>
                  <a:pt x="1416" y="313"/>
                </a:lnTo>
                <a:lnTo>
                  <a:pt x="1410" y="313"/>
                </a:lnTo>
                <a:lnTo>
                  <a:pt x="1408" y="313"/>
                </a:lnTo>
                <a:lnTo>
                  <a:pt x="1406" y="315"/>
                </a:lnTo>
                <a:lnTo>
                  <a:pt x="1406" y="315"/>
                </a:lnTo>
                <a:lnTo>
                  <a:pt x="1400" y="317"/>
                </a:lnTo>
                <a:lnTo>
                  <a:pt x="1395" y="317"/>
                </a:lnTo>
                <a:lnTo>
                  <a:pt x="1391" y="319"/>
                </a:lnTo>
                <a:lnTo>
                  <a:pt x="1391" y="319"/>
                </a:lnTo>
                <a:lnTo>
                  <a:pt x="1393" y="321"/>
                </a:lnTo>
                <a:lnTo>
                  <a:pt x="1393" y="321"/>
                </a:lnTo>
                <a:lnTo>
                  <a:pt x="1389" y="321"/>
                </a:lnTo>
                <a:lnTo>
                  <a:pt x="1385" y="321"/>
                </a:lnTo>
                <a:lnTo>
                  <a:pt x="1383" y="323"/>
                </a:lnTo>
                <a:lnTo>
                  <a:pt x="1377" y="325"/>
                </a:lnTo>
                <a:lnTo>
                  <a:pt x="1370" y="331"/>
                </a:lnTo>
                <a:lnTo>
                  <a:pt x="1370" y="331"/>
                </a:lnTo>
                <a:lnTo>
                  <a:pt x="1375" y="333"/>
                </a:lnTo>
                <a:lnTo>
                  <a:pt x="1387" y="338"/>
                </a:lnTo>
                <a:lnTo>
                  <a:pt x="1387" y="340"/>
                </a:lnTo>
                <a:lnTo>
                  <a:pt x="1377" y="336"/>
                </a:lnTo>
                <a:lnTo>
                  <a:pt x="1372" y="336"/>
                </a:lnTo>
                <a:lnTo>
                  <a:pt x="1370" y="336"/>
                </a:lnTo>
                <a:lnTo>
                  <a:pt x="1370" y="336"/>
                </a:lnTo>
                <a:lnTo>
                  <a:pt x="1368" y="338"/>
                </a:lnTo>
                <a:lnTo>
                  <a:pt x="1368" y="338"/>
                </a:lnTo>
                <a:lnTo>
                  <a:pt x="1366" y="340"/>
                </a:lnTo>
                <a:lnTo>
                  <a:pt x="1366" y="342"/>
                </a:lnTo>
                <a:lnTo>
                  <a:pt x="1366" y="344"/>
                </a:lnTo>
                <a:lnTo>
                  <a:pt x="1368" y="344"/>
                </a:lnTo>
                <a:lnTo>
                  <a:pt x="1368" y="346"/>
                </a:lnTo>
                <a:lnTo>
                  <a:pt x="1368" y="346"/>
                </a:lnTo>
                <a:lnTo>
                  <a:pt x="1370" y="348"/>
                </a:lnTo>
                <a:lnTo>
                  <a:pt x="1370" y="348"/>
                </a:lnTo>
                <a:lnTo>
                  <a:pt x="1375" y="350"/>
                </a:lnTo>
                <a:lnTo>
                  <a:pt x="1375" y="350"/>
                </a:lnTo>
                <a:lnTo>
                  <a:pt x="1377" y="350"/>
                </a:lnTo>
                <a:lnTo>
                  <a:pt x="1379" y="350"/>
                </a:lnTo>
                <a:lnTo>
                  <a:pt x="1381" y="350"/>
                </a:lnTo>
                <a:lnTo>
                  <a:pt x="1381" y="350"/>
                </a:lnTo>
                <a:lnTo>
                  <a:pt x="1379" y="352"/>
                </a:lnTo>
                <a:lnTo>
                  <a:pt x="1379" y="352"/>
                </a:lnTo>
                <a:lnTo>
                  <a:pt x="1379" y="354"/>
                </a:lnTo>
                <a:lnTo>
                  <a:pt x="1381" y="354"/>
                </a:lnTo>
                <a:lnTo>
                  <a:pt x="1385" y="359"/>
                </a:lnTo>
                <a:lnTo>
                  <a:pt x="1387" y="359"/>
                </a:lnTo>
                <a:lnTo>
                  <a:pt x="1387" y="359"/>
                </a:lnTo>
                <a:lnTo>
                  <a:pt x="1385" y="359"/>
                </a:lnTo>
                <a:lnTo>
                  <a:pt x="1383" y="357"/>
                </a:lnTo>
                <a:lnTo>
                  <a:pt x="1377" y="354"/>
                </a:lnTo>
                <a:lnTo>
                  <a:pt x="1372" y="354"/>
                </a:lnTo>
                <a:lnTo>
                  <a:pt x="1370" y="354"/>
                </a:lnTo>
                <a:lnTo>
                  <a:pt x="1368" y="359"/>
                </a:lnTo>
                <a:lnTo>
                  <a:pt x="1366" y="359"/>
                </a:lnTo>
                <a:lnTo>
                  <a:pt x="1364" y="361"/>
                </a:lnTo>
                <a:lnTo>
                  <a:pt x="1364" y="361"/>
                </a:lnTo>
                <a:lnTo>
                  <a:pt x="1364" y="361"/>
                </a:lnTo>
                <a:lnTo>
                  <a:pt x="1368" y="365"/>
                </a:lnTo>
                <a:lnTo>
                  <a:pt x="1368" y="365"/>
                </a:lnTo>
                <a:lnTo>
                  <a:pt x="1370" y="367"/>
                </a:lnTo>
                <a:lnTo>
                  <a:pt x="1370" y="369"/>
                </a:lnTo>
                <a:lnTo>
                  <a:pt x="1372" y="369"/>
                </a:lnTo>
                <a:lnTo>
                  <a:pt x="1375" y="369"/>
                </a:lnTo>
                <a:lnTo>
                  <a:pt x="1377" y="369"/>
                </a:lnTo>
                <a:lnTo>
                  <a:pt x="1379" y="369"/>
                </a:lnTo>
                <a:lnTo>
                  <a:pt x="1381" y="371"/>
                </a:lnTo>
                <a:lnTo>
                  <a:pt x="1381" y="371"/>
                </a:lnTo>
                <a:lnTo>
                  <a:pt x="1381" y="373"/>
                </a:lnTo>
                <a:lnTo>
                  <a:pt x="1381" y="375"/>
                </a:lnTo>
                <a:lnTo>
                  <a:pt x="1381" y="378"/>
                </a:lnTo>
                <a:lnTo>
                  <a:pt x="1379" y="384"/>
                </a:lnTo>
                <a:lnTo>
                  <a:pt x="1379" y="386"/>
                </a:lnTo>
                <a:lnTo>
                  <a:pt x="1379" y="386"/>
                </a:lnTo>
                <a:lnTo>
                  <a:pt x="1377" y="386"/>
                </a:lnTo>
                <a:lnTo>
                  <a:pt x="1377" y="386"/>
                </a:lnTo>
                <a:lnTo>
                  <a:pt x="1375" y="384"/>
                </a:lnTo>
                <a:lnTo>
                  <a:pt x="1377" y="384"/>
                </a:lnTo>
                <a:lnTo>
                  <a:pt x="1377" y="384"/>
                </a:lnTo>
                <a:lnTo>
                  <a:pt x="1375" y="384"/>
                </a:lnTo>
                <a:lnTo>
                  <a:pt x="1366" y="384"/>
                </a:lnTo>
                <a:lnTo>
                  <a:pt x="1364" y="384"/>
                </a:lnTo>
                <a:lnTo>
                  <a:pt x="1360" y="386"/>
                </a:lnTo>
                <a:lnTo>
                  <a:pt x="1358" y="386"/>
                </a:lnTo>
                <a:lnTo>
                  <a:pt x="1354" y="388"/>
                </a:lnTo>
                <a:lnTo>
                  <a:pt x="1354" y="386"/>
                </a:lnTo>
                <a:lnTo>
                  <a:pt x="1356" y="386"/>
                </a:lnTo>
                <a:lnTo>
                  <a:pt x="1360" y="384"/>
                </a:lnTo>
                <a:lnTo>
                  <a:pt x="1362" y="382"/>
                </a:lnTo>
                <a:lnTo>
                  <a:pt x="1366" y="382"/>
                </a:lnTo>
                <a:lnTo>
                  <a:pt x="1370" y="382"/>
                </a:lnTo>
                <a:lnTo>
                  <a:pt x="1375" y="380"/>
                </a:lnTo>
                <a:lnTo>
                  <a:pt x="1377" y="378"/>
                </a:lnTo>
                <a:lnTo>
                  <a:pt x="1375" y="375"/>
                </a:lnTo>
                <a:lnTo>
                  <a:pt x="1372" y="373"/>
                </a:lnTo>
                <a:lnTo>
                  <a:pt x="1368" y="371"/>
                </a:lnTo>
                <a:lnTo>
                  <a:pt x="1366" y="369"/>
                </a:lnTo>
                <a:lnTo>
                  <a:pt x="1362" y="367"/>
                </a:lnTo>
                <a:lnTo>
                  <a:pt x="1358" y="363"/>
                </a:lnTo>
                <a:lnTo>
                  <a:pt x="1358" y="361"/>
                </a:lnTo>
                <a:lnTo>
                  <a:pt x="1358" y="357"/>
                </a:lnTo>
                <a:lnTo>
                  <a:pt x="1358" y="354"/>
                </a:lnTo>
                <a:lnTo>
                  <a:pt x="1358" y="352"/>
                </a:lnTo>
                <a:lnTo>
                  <a:pt x="1358" y="350"/>
                </a:lnTo>
                <a:lnTo>
                  <a:pt x="1358" y="348"/>
                </a:lnTo>
                <a:lnTo>
                  <a:pt x="1356" y="346"/>
                </a:lnTo>
                <a:lnTo>
                  <a:pt x="1354" y="342"/>
                </a:lnTo>
                <a:lnTo>
                  <a:pt x="1351" y="342"/>
                </a:lnTo>
                <a:lnTo>
                  <a:pt x="1351" y="340"/>
                </a:lnTo>
                <a:lnTo>
                  <a:pt x="1354" y="338"/>
                </a:lnTo>
                <a:lnTo>
                  <a:pt x="1354" y="336"/>
                </a:lnTo>
                <a:lnTo>
                  <a:pt x="1356" y="333"/>
                </a:lnTo>
                <a:lnTo>
                  <a:pt x="1360" y="327"/>
                </a:lnTo>
                <a:lnTo>
                  <a:pt x="1362" y="325"/>
                </a:lnTo>
                <a:lnTo>
                  <a:pt x="1366" y="321"/>
                </a:lnTo>
                <a:lnTo>
                  <a:pt x="1368" y="319"/>
                </a:lnTo>
                <a:lnTo>
                  <a:pt x="1372" y="317"/>
                </a:lnTo>
                <a:lnTo>
                  <a:pt x="1377" y="315"/>
                </a:lnTo>
                <a:lnTo>
                  <a:pt x="1377" y="313"/>
                </a:lnTo>
                <a:lnTo>
                  <a:pt x="1377" y="313"/>
                </a:lnTo>
                <a:lnTo>
                  <a:pt x="1377" y="313"/>
                </a:lnTo>
                <a:lnTo>
                  <a:pt x="1375" y="310"/>
                </a:lnTo>
                <a:lnTo>
                  <a:pt x="1362" y="310"/>
                </a:lnTo>
                <a:lnTo>
                  <a:pt x="1356" y="310"/>
                </a:lnTo>
                <a:lnTo>
                  <a:pt x="1351" y="310"/>
                </a:lnTo>
                <a:lnTo>
                  <a:pt x="1341" y="313"/>
                </a:lnTo>
                <a:lnTo>
                  <a:pt x="1337" y="313"/>
                </a:lnTo>
                <a:lnTo>
                  <a:pt x="1335" y="315"/>
                </a:lnTo>
                <a:lnTo>
                  <a:pt x="1331" y="317"/>
                </a:lnTo>
                <a:lnTo>
                  <a:pt x="1322" y="323"/>
                </a:lnTo>
                <a:lnTo>
                  <a:pt x="1322" y="323"/>
                </a:lnTo>
                <a:lnTo>
                  <a:pt x="1322" y="323"/>
                </a:lnTo>
                <a:lnTo>
                  <a:pt x="1322" y="325"/>
                </a:lnTo>
                <a:lnTo>
                  <a:pt x="1322" y="325"/>
                </a:lnTo>
                <a:lnTo>
                  <a:pt x="1318" y="327"/>
                </a:lnTo>
                <a:lnTo>
                  <a:pt x="1316" y="329"/>
                </a:lnTo>
                <a:lnTo>
                  <a:pt x="1316" y="331"/>
                </a:lnTo>
                <a:lnTo>
                  <a:pt x="1314" y="331"/>
                </a:lnTo>
                <a:lnTo>
                  <a:pt x="1314" y="333"/>
                </a:lnTo>
                <a:lnTo>
                  <a:pt x="1314" y="336"/>
                </a:lnTo>
                <a:lnTo>
                  <a:pt x="1314" y="338"/>
                </a:lnTo>
                <a:lnTo>
                  <a:pt x="1314" y="338"/>
                </a:lnTo>
                <a:lnTo>
                  <a:pt x="1310" y="342"/>
                </a:lnTo>
                <a:lnTo>
                  <a:pt x="1307" y="346"/>
                </a:lnTo>
                <a:lnTo>
                  <a:pt x="1307" y="348"/>
                </a:lnTo>
                <a:lnTo>
                  <a:pt x="1305" y="350"/>
                </a:lnTo>
                <a:lnTo>
                  <a:pt x="1305" y="350"/>
                </a:lnTo>
                <a:lnTo>
                  <a:pt x="1305" y="352"/>
                </a:lnTo>
                <a:lnTo>
                  <a:pt x="1305" y="354"/>
                </a:lnTo>
                <a:lnTo>
                  <a:pt x="1305" y="354"/>
                </a:lnTo>
                <a:lnTo>
                  <a:pt x="1307" y="357"/>
                </a:lnTo>
                <a:lnTo>
                  <a:pt x="1310" y="357"/>
                </a:lnTo>
                <a:lnTo>
                  <a:pt x="1310" y="357"/>
                </a:lnTo>
                <a:lnTo>
                  <a:pt x="1305" y="359"/>
                </a:lnTo>
                <a:lnTo>
                  <a:pt x="1303" y="361"/>
                </a:lnTo>
                <a:lnTo>
                  <a:pt x="1303" y="363"/>
                </a:lnTo>
                <a:lnTo>
                  <a:pt x="1303" y="365"/>
                </a:lnTo>
                <a:lnTo>
                  <a:pt x="1305" y="367"/>
                </a:lnTo>
                <a:lnTo>
                  <a:pt x="1305" y="371"/>
                </a:lnTo>
                <a:lnTo>
                  <a:pt x="1305" y="373"/>
                </a:lnTo>
                <a:lnTo>
                  <a:pt x="1307" y="375"/>
                </a:lnTo>
                <a:lnTo>
                  <a:pt x="1307" y="375"/>
                </a:lnTo>
                <a:lnTo>
                  <a:pt x="1312" y="378"/>
                </a:lnTo>
                <a:lnTo>
                  <a:pt x="1318" y="380"/>
                </a:lnTo>
                <a:lnTo>
                  <a:pt x="1324" y="380"/>
                </a:lnTo>
                <a:lnTo>
                  <a:pt x="1333" y="382"/>
                </a:lnTo>
                <a:lnTo>
                  <a:pt x="1335" y="382"/>
                </a:lnTo>
                <a:lnTo>
                  <a:pt x="1337" y="382"/>
                </a:lnTo>
                <a:lnTo>
                  <a:pt x="1339" y="384"/>
                </a:lnTo>
                <a:lnTo>
                  <a:pt x="1341" y="386"/>
                </a:lnTo>
                <a:lnTo>
                  <a:pt x="1345" y="386"/>
                </a:lnTo>
                <a:lnTo>
                  <a:pt x="1345" y="388"/>
                </a:lnTo>
                <a:lnTo>
                  <a:pt x="1339" y="388"/>
                </a:lnTo>
                <a:lnTo>
                  <a:pt x="1335" y="388"/>
                </a:lnTo>
                <a:lnTo>
                  <a:pt x="1333" y="388"/>
                </a:lnTo>
                <a:lnTo>
                  <a:pt x="1328" y="388"/>
                </a:lnTo>
                <a:lnTo>
                  <a:pt x="1326" y="386"/>
                </a:lnTo>
                <a:lnTo>
                  <a:pt x="1322" y="386"/>
                </a:lnTo>
                <a:lnTo>
                  <a:pt x="1318" y="386"/>
                </a:lnTo>
                <a:lnTo>
                  <a:pt x="1314" y="386"/>
                </a:lnTo>
                <a:lnTo>
                  <a:pt x="1312" y="386"/>
                </a:lnTo>
                <a:lnTo>
                  <a:pt x="1312" y="386"/>
                </a:lnTo>
                <a:lnTo>
                  <a:pt x="1314" y="388"/>
                </a:lnTo>
                <a:lnTo>
                  <a:pt x="1314" y="392"/>
                </a:lnTo>
                <a:lnTo>
                  <a:pt x="1316" y="392"/>
                </a:lnTo>
                <a:lnTo>
                  <a:pt x="1320" y="398"/>
                </a:lnTo>
                <a:lnTo>
                  <a:pt x="1322" y="401"/>
                </a:lnTo>
                <a:lnTo>
                  <a:pt x="1324" y="401"/>
                </a:lnTo>
                <a:lnTo>
                  <a:pt x="1326" y="401"/>
                </a:lnTo>
                <a:lnTo>
                  <a:pt x="1331" y="403"/>
                </a:lnTo>
                <a:lnTo>
                  <a:pt x="1335" y="407"/>
                </a:lnTo>
                <a:lnTo>
                  <a:pt x="1335" y="407"/>
                </a:lnTo>
                <a:lnTo>
                  <a:pt x="1337" y="407"/>
                </a:lnTo>
                <a:lnTo>
                  <a:pt x="1337" y="405"/>
                </a:lnTo>
                <a:lnTo>
                  <a:pt x="1339" y="405"/>
                </a:lnTo>
                <a:lnTo>
                  <a:pt x="1341" y="405"/>
                </a:lnTo>
                <a:lnTo>
                  <a:pt x="1343" y="405"/>
                </a:lnTo>
                <a:lnTo>
                  <a:pt x="1347" y="405"/>
                </a:lnTo>
                <a:lnTo>
                  <a:pt x="1347" y="405"/>
                </a:lnTo>
                <a:lnTo>
                  <a:pt x="1345" y="403"/>
                </a:lnTo>
                <a:lnTo>
                  <a:pt x="1345" y="403"/>
                </a:lnTo>
                <a:lnTo>
                  <a:pt x="1345" y="403"/>
                </a:lnTo>
                <a:lnTo>
                  <a:pt x="1349" y="403"/>
                </a:lnTo>
                <a:lnTo>
                  <a:pt x="1351" y="403"/>
                </a:lnTo>
                <a:lnTo>
                  <a:pt x="1354" y="403"/>
                </a:lnTo>
                <a:lnTo>
                  <a:pt x="1356" y="401"/>
                </a:lnTo>
                <a:lnTo>
                  <a:pt x="1356" y="401"/>
                </a:lnTo>
                <a:lnTo>
                  <a:pt x="1356" y="403"/>
                </a:lnTo>
                <a:lnTo>
                  <a:pt x="1354" y="405"/>
                </a:lnTo>
                <a:lnTo>
                  <a:pt x="1356" y="405"/>
                </a:lnTo>
                <a:lnTo>
                  <a:pt x="1356" y="409"/>
                </a:lnTo>
                <a:lnTo>
                  <a:pt x="1358" y="409"/>
                </a:lnTo>
                <a:lnTo>
                  <a:pt x="1360" y="411"/>
                </a:lnTo>
                <a:lnTo>
                  <a:pt x="1364" y="411"/>
                </a:lnTo>
                <a:lnTo>
                  <a:pt x="1370" y="409"/>
                </a:lnTo>
                <a:lnTo>
                  <a:pt x="1375" y="411"/>
                </a:lnTo>
                <a:lnTo>
                  <a:pt x="1377" y="411"/>
                </a:lnTo>
                <a:lnTo>
                  <a:pt x="1379" y="411"/>
                </a:lnTo>
                <a:lnTo>
                  <a:pt x="1379" y="411"/>
                </a:lnTo>
                <a:lnTo>
                  <a:pt x="1383" y="413"/>
                </a:lnTo>
                <a:lnTo>
                  <a:pt x="1393" y="413"/>
                </a:lnTo>
                <a:lnTo>
                  <a:pt x="1398" y="413"/>
                </a:lnTo>
                <a:lnTo>
                  <a:pt x="1404" y="413"/>
                </a:lnTo>
                <a:lnTo>
                  <a:pt x="1404" y="413"/>
                </a:lnTo>
                <a:lnTo>
                  <a:pt x="1406" y="413"/>
                </a:lnTo>
                <a:lnTo>
                  <a:pt x="1412" y="415"/>
                </a:lnTo>
                <a:lnTo>
                  <a:pt x="1416" y="417"/>
                </a:lnTo>
                <a:lnTo>
                  <a:pt x="1419" y="417"/>
                </a:lnTo>
                <a:lnTo>
                  <a:pt x="1421" y="415"/>
                </a:lnTo>
                <a:lnTo>
                  <a:pt x="1427" y="415"/>
                </a:lnTo>
                <a:lnTo>
                  <a:pt x="1435" y="419"/>
                </a:lnTo>
                <a:lnTo>
                  <a:pt x="1437" y="419"/>
                </a:lnTo>
                <a:lnTo>
                  <a:pt x="1437" y="417"/>
                </a:lnTo>
                <a:lnTo>
                  <a:pt x="1435" y="417"/>
                </a:lnTo>
                <a:lnTo>
                  <a:pt x="1433" y="415"/>
                </a:lnTo>
                <a:lnTo>
                  <a:pt x="1431" y="413"/>
                </a:lnTo>
                <a:lnTo>
                  <a:pt x="1429" y="413"/>
                </a:lnTo>
                <a:lnTo>
                  <a:pt x="1429" y="413"/>
                </a:lnTo>
                <a:lnTo>
                  <a:pt x="1427" y="411"/>
                </a:lnTo>
                <a:lnTo>
                  <a:pt x="1425" y="411"/>
                </a:lnTo>
                <a:lnTo>
                  <a:pt x="1427" y="409"/>
                </a:lnTo>
                <a:lnTo>
                  <a:pt x="1433" y="411"/>
                </a:lnTo>
                <a:lnTo>
                  <a:pt x="1437" y="411"/>
                </a:lnTo>
                <a:lnTo>
                  <a:pt x="1439" y="411"/>
                </a:lnTo>
                <a:lnTo>
                  <a:pt x="1444" y="413"/>
                </a:lnTo>
                <a:lnTo>
                  <a:pt x="1446" y="413"/>
                </a:lnTo>
                <a:lnTo>
                  <a:pt x="1446" y="413"/>
                </a:lnTo>
                <a:lnTo>
                  <a:pt x="1454" y="415"/>
                </a:lnTo>
                <a:lnTo>
                  <a:pt x="1456" y="415"/>
                </a:lnTo>
                <a:lnTo>
                  <a:pt x="1458" y="415"/>
                </a:lnTo>
                <a:lnTo>
                  <a:pt x="1463" y="415"/>
                </a:lnTo>
                <a:lnTo>
                  <a:pt x="1465" y="413"/>
                </a:lnTo>
                <a:lnTo>
                  <a:pt x="1467" y="413"/>
                </a:lnTo>
                <a:lnTo>
                  <a:pt x="1467" y="411"/>
                </a:lnTo>
                <a:lnTo>
                  <a:pt x="1467" y="411"/>
                </a:lnTo>
                <a:lnTo>
                  <a:pt x="1467" y="409"/>
                </a:lnTo>
                <a:lnTo>
                  <a:pt x="1465" y="407"/>
                </a:lnTo>
                <a:lnTo>
                  <a:pt x="1465" y="405"/>
                </a:lnTo>
                <a:lnTo>
                  <a:pt x="1463" y="405"/>
                </a:lnTo>
                <a:lnTo>
                  <a:pt x="1458" y="403"/>
                </a:lnTo>
                <a:lnTo>
                  <a:pt x="1458" y="403"/>
                </a:lnTo>
                <a:lnTo>
                  <a:pt x="1458" y="401"/>
                </a:lnTo>
                <a:lnTo>
                  <a:pt x="1458" y="401"/>
                </a:lnTo>
                <a:lnTo>
                  <a:pt x="1460" y="398"/>
                </a:lnTo>
                <a:lnTo>
                  <a:pt x="1460" y="398"/>
                </a:lnTo>
                <a:lnTo>
                  <a:pt x="1463" y="396"/>
                </a:lnTo>
                <a:lnTo>
                  <a:pt x="1463" y="398"/>
                </a:lnTo>
                <a:lnTo>
                  <a:pt x="1465" y="401"/>
                </a:lnTo>
                <a:lnTo>
                  <a:pt x="1465" y="401"/>
                </a:lnTo>
                <a:lnTo>
                  <a:pt x="1467" y="401"/>
                </a:lnTo>
                <a:lnTo>
                  <a:pt x="1469" y="405"/>
                </a:lnTo>
                <a:lnTo>
                  <a:pt x="1469" y="405"/>
                </a:lnTo>
                <a:lnTo>
                  <a:pt x="1471" y="405"/>
                </a:lnTo>
                <a:lnTo>
                  <a:pt x="1473" y="407"/>
                </a:lnTo>
                <a:lnTo>
                  <a:pt x="1475" y="407"/>
                </a:lnTo>
                <a:lnTo>
                  <a:pt x="1475" y="407"/>
                </a:lnTo>
                <a:lnTo>
                  <a:pt x="1479" y="407"/>
                </a:lnTo>
                <a:lnTo>
                  <a:pt x="1481" y="407"/>
                </a:lnTo>
                <a:lnTo>
                  <a:pt x="1481" y="409"/>
                </a:lnTo>
                <a:lnTo>
                  <a:pt x="1481" y="411"/>
                </a:lnTo>
                <a:lnTo>
                  <a:pt x="1483" y="413"/>
                </a:lnTo>
                <a:lnTo>
                  <a:pt x="1483" y="415"/>
                </a:lnTo>
                <a:lnTo>
                  <a:pt x="1483" y="417"/>
                </a:lnTo>
                <a:lnTo>
                  <a:pt x="1486" y="417"/>
                </a:lnTo>
                <a:lnTo>
                  <a:pt x="1490" y="417"/>
                </a:lnTo>
                <a:lnTo>
                  <a:pt x="1492" y="417"/>
                </a:lnTo>
                <a:lnTo>
                  <a:pt x="1492" y="417"/>
                </a:lnTo>
                <a:lnTo>
                  <a:pt x="1494" y="419"/>
                </a:lnTo>
                <a:lnTo>
                  <a:pt x="1494" y="419"/>
                </a:lnTo>
                <a:lnTo>
                  <a:pt x="1492" y="422"/>
                </a:lnTo>
                <a:lnTo>
                  <a:pt x="1490" y="422"/>
                </a:lnTo>
                <a:lnTo>
                  <a:pt x="1490" y="422"/>
                </a:lnTo>
                <a:lnTo>
                  <a:pt x="1492" y="422"/>
                </a:lnTo>
                <a:lnTo>
                  <a:pt x="1492" y="424"/>
                </a:lnTo>
                <a:lnTo>
                  <a:pt x="1494" y="424"/>
                </a:lnTo>
                <a:lnTo>
                  <a:pt x="1496" y="424"/>
                </a:lnTo>
                <a:lnTo>
                  <a:pt x="1496" y="424"/>
                </a:lnTo>
                <a:lnTo>
                  <a:pt x="1498" y="422"/>
                </a:lnTo>
                <a:lnTo>
                  <a:pt x="1500" y="422"/>
                </a:lnTo>
                <a:lnTo>
                  <a:pt x="1500" y="422"/>
                </a:lnTo>
                <a:lnTo>
                  <a:pt x="1502" y="422"/>
                </a:lnTo>
                <a:lnTo>
                  <a:pt x="1502" y="422"/>
                </a:lnTo>
                <a:lnTo>
                  <a:pt x="1500" y="422"/>
                </a:lnTo>
                <a:lnTo>
                  <a:pt x="1500" y="424"/>
                </a:lnTo>
                <a:lnTo>
                  <a:pt x="1498" y="424"/>
                </a:lnTo>
                <a:lnTo>
                  <a:pt x="1498" y="426"/>
                </a:lnTo>
                <a:lnTo>
                  <a:pt x="1500" y="426"/>
                </a:lnTo>
                <a:lnTo>
                  <a:pt x="1500" y="428"/>
                </a:lnTo>
                <a:lnTo>
                  <a:pt x="1502" y="428"/>
                </a:lnTo>
                <a:lnTo>
                  <a:pt x="1504" y="428"/>
                </a:lnTo>
                <a:lnTo>
                  <a:pt x="1507" y="428"/>
                </a:lnTo>
                <a:lnTo>
                  <a:pt x="1511" y="430"/>
                </a:lnTo>
                <a:lnTo>
                  <a:pt x="1511" y="430"/>
                </a:lnTo>
                <a:lnTo>
                  <a:pt x="1513" y="432"/>
                </a:lnTo>
                <a:lnTo>
                  <a:pt x="1511" y="434"/>
                </a:lnTo>
                <a:lnTo>
                  <a:pt x="1511" y="436"/>
                </a:lnTo>
                <a:lnTo>
                  <a:pt x="1509" y="436"/>
                </a:lnTo>
                <a:lnTo>
                  <a:pt x="1507" y="438"/>
                </a:lnTo>
                <a:lnTo>
                  <a:pt x="1504" y="438"/>
                </a:lnTo>
                <a:lnTo>
                  <a:pt x="1500" y="436"/>
                </a:lnTo>
                <a:lnTo>
                  <a:pt x="1500" y="438"/>
                </a:lnTo>
                <a:lnTo>
                  <a:pt x="1498" y="438"/>
                </a:lnTo>
                <a:lnTo>
                  <a:pt x="1498" y="438"/>
                </a:lnTo>
                <a:lnTo>
                  <a:pt x="1498" y="443"/>
                </a:lnTo>
                <a:lnTo>
                  <a:pt x="1498" y="443"/>
                </a:lnTo>
                <a:lnTo>
                  <a:pt x="1498" y="443"/>
                </a:lnTo>
                <a:lnTo>
                  <a:pt x="1498" y="445"/>
                </a:lnTo>
                <a:lnTo>
                  <a:pt x="1498" y="445"/>
                </a:lnTo>
                <a:lnTo>
                  <a:pt x="1498" y="447"/>
                </a:lnTo>
                <a:lnTo>
                  <a:pt x="1500" y="447"/>
                </a:lnTo>
                <a:lnTo>
                  <a:pt x="1502" y="445"/>
                </a:lnTo>
                <a:lnTo>
                  <a:pt x="1509" y="443"/>
                </a:lnTo>
                <a:lnTo>
                  <a:pt x="1513" y="440"/>
                </a:lnTo>
                <a:lnTo>
                  <a:pt x="1513" y="440"/>
                </a:lnTo>
                <a:lnTo>
                  <a:pt x="1515" y="438"/>
                </a:lnTo>
                <a:lnTo>
                  <a:pt x="1515" y="440"/>
                </a:lnTo>
                <a:lnTo>
                  <a:pt x="1519" y="440"/>
                </a:lnTo>
                <a:lnTo>
                  <a:pt x="1519" y="440"/>
                </a:lnTo>
                <a:lnTo>
                  <a:pt x="1521" y="438"/>
                </a:lnTo>
                <a:lnTo>
                  <a:pt x="1523" y="436"/>
                </a:lnTo>
                <a:lnTo>
                  <a:pt x="1523" y="436"/>
                </a:lnTo>
                <a:lnTo>
                  <a:pt x="1525" y="436"/>
                </a:lnTo>
                <a:lnTo>
                  <a:pt x="1525" y="438"/>
                </a:lnTo>
                <a:lnTo>
                  <a:pt x="1523" y="438"/>
                </a:lnTo>
                <a:lnTo>
                  <a:pt x="1521" y="438"/>
                </a:lnTo>
                <a:lnTo>
                  <a:pt x="1523" y="440"/>
                </a:lnTo>
                <a:lnTo>
                  <a:pt x="1523" y="440"/>
                </a:lnTo>
                <a:lnTo>
                  <a:pt x="1525" y="440"/>
                </a:lnTo>
                <a:lnTo>
                  <a:pt x="1525" y="440"/>
                </a:lnTo>
                <a:lnTo>
                  <a:pt x="1523" y="443"/>
                </a:lnTo>
                <a:lnTo>
                  <a:pt x="1523" y="443"/>
                </a:lnTo>
                <a:lnTo>
                  <a:pt x="1523" y="443"/>
                </a:lnTo>
                <a:lnTo>
                  <a:pt x="1525" y="443"/>
                </a:lnTo>
                <a:lnTo>
                  <a:pt x="1525" y="443"/>
                </a:lnTo>
                <a:lnTo>
                  <a:pt x="1525" y="443"/>
                </a:lnTo>
                <a:lnTo>
                  <a:pt x="1525" y="445"/>
                </a:lnTo>
                <a:lnTo>
                  <a:pt x="1525" y="445"/>
                </a:lnTo>
                <a:lnTo>
                  <a:pt x="1530" y="449"/>
                </a:lnTo>
                <a:lnTo>
                  <a:pt x="1530" y="449"/>
                </a:lnTo>
                <a:lnTo>
                  <a:pt x="1532" y="449"/>
                </a:lnTo>
                <a:lnTo>
                  <a:pt x="1534" y="451"/>
                </a:lnTo>
                <a:lnTo>
                  <a:pt x="1536" y="449"/>
                </a:lnTo>
                <a:lnTo>
                  <a:pt x="1536" y="449"/>
                </a:lnTo>
                <a:lnTo>
                  <a:pt x="1534" y="447"/>
                </a:lnTo>
                <a:lnTo>
                  <a:pt x="1534" y="445"/>
                </a:lnTo>
                <a:lnTo>
                  <a:pt x="1536" y="445"/>
                </a:lnTo>
                <a:lnTo>
                  <a:pt x="1538" y="447"/>
                </a:lnTo>
                <a:lnTo>
                  <a:pt x="1538" y="447"/>
                </a:lnTo>
                <a:lnTo>
                  <a:pt x="1538" y="447"/>
                </a:lnTo>
                <a:lnTo>
                  <a:pt x="1538" y="449"/>
                </a:lnTo>
                <a:lnTo>
                  <a:pt x="1538" y="449"/>
                </a:lnTo>
                <a:lnTo>
                  <a:pt x="1538" y="451"/>
                </a:lnTo>
                <a:lnTo>
                  <a:pt x="1538" y="451"/>
                </a:lnTo>
                <a:lnTo>
                  <a:pt x="1538" y="453"/>
                </a:lnTo>
                <a:lnTo>
                  <a:pt x="1538" y="455"/>
                </a:lnTo>
                <a:lnTo>
                  <a:pt x="1540" y="455"/>
                </a:lnTo>
                <a:lnTo>
                  <a:pt x="1540" y="455"/>
                </a:lnTo>
                <a:lnTo>
                  <a:pt x="1542" y="455"/>
                </a:lnTo>
                <a:lnTo>
                  <a:pt x="1546" y="455"/>
                </a:lnTo>
                <a:lnTo>
                  <a:pt x="1546" y="455"/>
                </a:lnTo>
                <a:lnTo>
                  <a:pt x="1546" y="455"/>
                </a:lnTo>
                <a:lnTo>
                  <a:pt x="1546" y="457"/>
                </a:lnTo>
                <a:lnTo>
                  <a:pt x="1548" y="461"/>
                </a:lnTo>
                <a:lnTo>
                  <a:pt x="1551" y="466"/>
                </a:lnTo>
                <a:lnTo>
                  <a:pt x="1555" y="468"/>
                </a:lnTo>
                <a:lnTo>
                  <a:pt x="1557" y="472"/>
                </a:lnTo>
                <a:lnTo>
                  <a:pt x="1559" y="480"/>
                </a:lnTo>
                <a:lnTo>
                  <a:pt x="1561" y="480"/>
                </a:lnTo>
                <a:lnTo>
                  <a:pt x="1561" y="480"/>
                </a:lnTo>
                <a:lnTo>
                  <a:pt x="1561" y="482"/>
                </a:lnTo>
                <a:lnTo>
                  <a:pt x="1559" y="484"/>
                </a:lnTo>
                <a:lnTo>
                  <a:pt x="1557" y="484"/>
                </a:lnTo>
                <a:lnTo>
                  <a:pt x="1555" y="487"/>
                </a:lnTo>
                <a:lnTo>
                  <a:pt x="1553" y="487"/>
                </a:lnTo>
                <a:lnTo>
                  <a:pt x="1551" y="491"/>
                </a:lnTo>
                <a:lnTo>
                  <a:pt x="1551" y="491"/>
                </a:lnTo>
                <a:lnTo>
                  <a:pt x="1551" y="493"/>
                </a:lnTo>
                <a:lnTo>
                  <a:pt x="1551" y="495"/>
                </a:lnTo>
                <a:lnTo>
                  <a:pt x="1546" y="495"/>
                </a:lnTo>
                <a:lnTo>
                  <a:pt x="1546" y="495"/>
                </a:lnTo>
                <a:lnTo>
                  <a:pt x="1544" y="497"/>
                </a:lnTo>
                <a:lnTo>
                  <a:pt x="1544" y="497"/>
                </a:lnTo>
                <a:lnTo>
                  <a:pt x="1542" y="499"/>
                </a:lnTo>
                <a:lnTo>
                  <a:pt x="1536" y="503"/>
                </a:lnTo>
                <a:lnTo>
                  <a:pt x="1530" y="508"/>
                </a:lnTo>
                <a:lnTo>
                  <a:pt x="1530" y="508"/>
                </a:lnTo>
                <a:lnTo>
                  <a:pt x="1530" y="508"/>
                </a:lnTo>
                <a:lnTo>
                  <a:pt x="1530" y="510"/>
                </a:lnTo>
                <a:lnTo>
                  <a:pt x="1532" y="512"/>
                </a:lnTo>
                <a:lnTo>
                  <a:pt x="1536" y="514"/>
                </a:lnTo>
                <a:lnTo>
                  <a:pt x="1538" y="516"/>
                </a:lnTo>
                <a:lnTo>
                  <a:pt x="1540" y="518"/>
                </a:lnTo>
                <a:lnTo>
                  <a:pt x="1540" y="520"/>
                </a:lnTo>
                <a:lnTo>
                  <a:pt x="1542" y="522"/>
                </a:lnTo>
                <a:lnTo>
                  <a:pt x="1542" y="524"/>
                </a:lnTo>
                <a:lnTo>
                  <a:pt x="1540" y="524"/>
                </a:lnTo>
                <a:lnTo>
                  <a:pt x="1538" y="522"/>
                </a:lnTo>
                <a:lnTo>
                  <a:pt x="1536" y="522"/>
                </a:lnTo>
                <a:lnTo>
                  <a:pt x="1534" y="524"/>
                </a:lnTo>
                <a:lnTo>
                  <a:pt x="1532" y="524"/>
                </a:lnTo>
                <a:lnTo>
                  <a:pt x="1530" y="526"/>
                </a:lnTo>
                <a:lnTo>
                  <a:pt x="1527" y="526"/>
                </a:lnTo>
                <a:lnTo>
                  <a:pt x="1527" y="526"/>
                </a:lnTo>
                <a:lnTo>
                  <a:pt x="1525" y="526"/>
                </a:lnTo>
                <a:lnTo>
                  <a:pt x="1523" y="526"/>
                </a:lnTo>
                <a:lnTo>
                  <a:pt x="1521" y="526"/>
                </a:lnTo>
                <a:lnTo>
                  <a:pt x="1521" y="526"/>
                </a:lnTo>
                <a:lnTo>
                  <a:pt x="1519" y="526"/>
                </a:lnTo>
                <a:lnTo>
                  <a:pt x="1519" y="528"/>
                </a:lnTo>
                <a:lnTo>
                  <a:pt x="1517" y="528"/>
                </a:lnTo>
                <a:lnTo>
                  <a:pt x="1511" y="528"/>
                </a:lnTo>
                <a:lnTo>
                  <a:pt x="1509" y="528"/>
                </a:lnTo>
                <a:lnTo>
                  <a:pt x="1511" y="528"/>
                </a:lnTo>
                <a:lnTo>
                  <a:pt x="1513" y="533"/>
                </a:lnTo>
                <a:lnTo>
                  <a:pt x="1515" y="533"/>
                </a:lnTo>
                <a:lnTo>
                  <a:pt x="1515" y="535"/>
                </a:lnTo>
                <a:lnTo>
                  <a:pt x="1517" y="535"/>
                </a:lnTo>
                <a:lnTo>
                  <a:pt x="1515" y="535"/>
                </a:lnTo>
                <a:lnTo>
                  <a:pt x="1515" y="537"/>
                </a:lnTo>
                <a:lnTo>
                  <a:pt x="1515" y="537"/>
                </a:lnTo>
                <a:lnTo>
                  <a:pt x="1515" y="539"/>
                </a:lnTo>
                <a:lnTo>
                  <a:pt x="1515" y="539"/>
                </a:lnTo>
                <a:lnTo>
                  <a:pt x="1513" y="537"/>
                </a:lnTo>
                <a:lnTo>
                  <a:pt x="1513" y="537"/>
                </a:lnTo>
                <a:lnTo>
                  <a:pt x="1513" y="537"/>
                </a:lnTo>
                <a:lnTo>
                  <a:pt x="1513" y="537"/>
                </a:lnTo>
                <a:lnTo>
                  <a:pt x="1515" y="535"/>
                </a:lnTo>
                <a:lnTo>
                  <a:pt x="1513" y="535"/>
                </a:lnTo>
                <a:lnTo>
                  <a:pt x="1513" y="533"/>
                </a:lnTo>
                <a:lnTo>
                  <a:pt x="1509" y="531"/>
                </a:lnTo>
                <a:lnTo>
                  <a:pt x="1507" y="528"/>
                </a:lnTo>
                <a:lnTo>
                  <a:pt x="1500" y="526"/>
                </a:lnTo>
                <a:lnTo>
                  <a:pt x="1496" y="526"/>
                </a:lnTo>
                <a:lnTo>
                  <a:pt x="1492" y="524"/>
                </a:lnTo>
                <a:lnTo>
                  <a:pt x="1492" y="524"/>
                </a:lnTo>
                <a:lnTo>
                  <a:pt x="1488" y="524"/>
                </a:lnTo>
                <a:lnTo>
                  <a:pt x="1488" y="524"/>
                </a:lnTo>
                <a:lnTo>
                  <a:pt x="1488" y="524"/>
                </a:lnTo>
                <a:lnTo>
                  <a:pt x="1486" y="526"/>
                </a:lnTo>
                <a:lnTo>
                  <a:pt x="1486" y="526"/>
                </a:lnTo>
                <a:lnTo>
                  <a:pt x="1486" y="526"/>
                </a:lnTo>
                <a:lnTo>
                  <a:pt x="1488" y="531"/>
                </a:lnTo>
                <a:lnTo>
                  <a:pt x="1488" y="531"/>
                </a:lnTo>
                <a:lnTo>
                  <a:pt x="1486" y="531"/>
                </a:lnTo>
                <a:lnTo>
                  <a:pt x="1479" y="533"/>
                </a:lnTo>
                <a:lnTo>
                  <a:pt x="1477" y="535"/>
                </a:lnTo>
                <a:lnTo>
                  <a:pt x="1477" y="535"/>
                </a:lnTo>
                <a:lnTo>
                  <a:pt x="1477" y="537"/>
                </a:lnTo>
                <a:lnTo>
                  <a:pt x="1475" y="539"/>
                </a:lnTo>
                <a:lnTo>
                  <a:pt x="1475" y="541"/>
                </a:lnTo>
                <a:lnTo>
                  <a:pt x="1475" y="541"/>
                </a:lnTo>
                <a:lnTo>
                  <a:pt x="1475" y="543"/>
                </a:lnTo>
                <a:lnTo>
                  <a:pt x="1475" y="543"/>
                </a:lnTo>
                <a:lnTo>
                  <a:pt x="1477" y="547"/>
                </a:lnTo>
                <a:lnTo>
                  <a:pt x="1477" y="547"/>
                </a:lnTo>
                <a:lnTo>
                  <a:pt x="1481" y="549"/>
                </a:lnTo>
                <a:lnTo>
                  <a:pt x="1481" y="549"/>
                </a:lnTo>
                <a:lnTo>
                  <a:pt x="1483" y="549"/>
                </a:lnTo>
                <a:lnTo>
                  <a:pt x="1486" y="549"/>
                </a:lnTo>
                <a:lnTo>
                  <a:pt x="1486" y="552"/>
                </a:lnTo>
                <a:lnTo>
                  <a:pt x="1488" y="552"/>
                </a:lnTo>
                <a:lnTo>
                  <a:pt x="1490" y="552"/>
                </a:lnTo>
                <a:lnTo>
                  <a:pt x="1492" y="552"/>
                </a:lnTo>
                <a:lnTo>
                  <a:pt x="1494" y="554"/>
                </a:lnTo>
                <a:lnTo>
                  <a:pt x="1496" y="554"/>
                </a:lnTo>
                <a:lnTo>
                  <a:pt x="1498" y="552"/>
                </a:lnTo>
                <a:lnTo>
                  <a:pt x="1498" y="552"/>
                </a:lnTo>
                <a:lnTo>
                  <a:pt x="1500" y="552"/>
                </a:lnTo>
                <a:lnTo>
                  <a:pt x="1500" y="552"/>
                </a:lnTo>
                <a:lnTo>
                  <a:pt x="1504" y="549"/>
                </a:lnTo>
                <a:lnTo>
                  <a:pt x="1507" y="549"/>
                </a:lnTo>
                <a:lnTo>
                  <a:pt x="1509" y="549"/>
                </a:lnTo>
                <a:lnTo>
                  <a:pt x="1511" y="549"/>
                </a:lnTo>
                <a:lnTo>
                  <a:pt x="1511" y="545"/>
                </a:lnTo>
                <a:lnTo>
                  <a:pt x="1515" y="545"/>
                </a:lnTo>
                <a:lnTo>
                  <a:pt x="1517" y="547"/>
                </a:lnTo>
                <a:lnTo>
                  <a:pt x="1517" y="547"/>
                </a:lnTo>
                <a:lnTo>
                  <a:pt x="1521" y="547"/>
                </a:lnTo>
                <a:lnTo>
                  <a:pt x="1523" y="547"/>
                </a:lnTo>
                <a:lnTo>
                  <a:pt x="1525" y="547"/>
                </a:lnTo>
                <a:lnTo>
                  <a:pt x="1525" y="545"/>
                </a:lnTo>
                <a:lnTo>
                  <a:pt x="1525" y="543"/>
                </a:lnTo>
                <a:lnTo>
                  <a:pt x="1523" y="541"/>
                </a:lnTo>
                <a:lnTo>
                  <a:pt x="1523" y="541"/>
                </a:lnTo>
                <a:lnTo>
                  <a:pt x="1523" y="539"/>
                </a:lnTo>
                <a:lnTo>
                  <a:pt x="1523" y="539"/>
                </a:lnTo>
                <a:lnTo>
                  <a:pt x="1525" y="539"/>
                </a:lnTo>
                <a:lnTo>
                  <a:pt x="1525" y="539"/>
                </a:lnTo>
                <a:lnTo>
                  <a:pt x="1525" y="539"/>
                </a:lnTo>
                <a:lnTo>
                  <a:pt x="1527" y="539"/>
                </a:lnTo>
                <a:lnTo>
                  <a:pt x="1527" y="541"/>
                </a:lnTo>
                <a:lnTo>
                  <a:pt x="1527" y="541"/>
                </a:lnTo>
                <a:lnTo>
                  <a:pt x="1527" y="543"/>
                </a:lnTo>
                <a:lnTo>
                  <a:pt x="1530" y="543"/>
                </a:lnTo>
                <a:lnTo>
                  <a:pt x="1530" y="543"/>
                </a:lnTo>
                <a:lnTo>
                  <a:pt x="1532" y="543"/>
                </a:lnTo>
                <a:lnTo>
                  <a:pt x="1534" y="543"/>
                </a:lnTo>
                <a:lnTo>
                  <a:pt x="1534" y="547"/>
                </a:lnTo>
                <a:lnTo>
                  <a:pt x="1534" y="547"/>
                </a:lnTo>
                <a:lnTo>
                  <a:pt x="1534" y="549"/>
                </a:lnTo>
                <a:lnTo>
                  <a:pt x="1536" y="549"/>
                </a:lnTo>
                <a:lnTo>
                  <a:pt x="1536" y="547"/>
                </a:lnTo>
                <a:lnTo>
                  <a:pt x="1536" y="547"/>
                </a:lnTo>
                <a:lnTo>
                  <a:pt x="1538" y="545"/>
                </a:lnTo>
                <a:lnTo>
                  <a:pt x="1538" y="545"/>
                </a:lnTo>
                <a:lnTo>
                  <a:pt x="1538" y="545"/>
                </a:lnTo>
                <a:lnTo>
                  <a:pt x="1540" y="545"/>
                </a:lnTo>
                <a:lnTo>
                  <a:pt x="1540" y="545"/>
                </a:lnTo>
                <a:lnTo>
                  <a:pt x="1544" y="545"/>
                </a:lnTo>
                <a:lnTo>
                  <a:pt x="1546" y="545"/>
                </a:lnTo>
                <a:lnTo>
                  <a:pt x="1546" y="545"/>
                </a:lnTo>
                <a:lnTo>
                  <a:pt x="1544" y="549"/>
                </a:lnTo>
                <a:lnTo>
                  <a:pt x="1544" y="549"/>
                </a:lnTo>
                <a:lnTo>
                  <a:pt x="1544" y="549"/>
                </a:lnTo>
                <a:lnTo>
                  <a:pt x="1546" y="552"/>
                </a:lnTo>
                <a:lnTo>
                  <a:pt x="1548" y="552"/>
                </a:lnTo>
                <a:lnTo>
                  <a:pt x="1551" y="556"/>
                </a:lnTo>
                <a:lnTo>
                  <a:pt x="1555" y="558"/>
                </a:lnTo>
                <a:lnTo>
                  <a:pt x="1555" y="558"/>
                </a:lnTo>
                <a:lnTo>
                  <a:pt x="1555" y="558"/>
                </a:lnTo>
                <a:lnTo>
                  <a:pt x="1557" y="560"/>
                </a:lnTo>
                <a:lnTo>
                  <a:pt x="1557" y="562"/>
                </a:lnTo>
                <a:lnTo>
                  <a:pt x="1559" y="562"/>
                </a:lnTo>
                <a:lnTo>
                  <a:pt x="1561" y="560"/>
                </a:lnTo>
                <a:lnTo>
                  <a:pt x="1563" y="560"/>
                </a:lnTo>
                <a:lnTo>
                  <a:pt x="1563" y="560"/>
                </a:lnTo>
                <a:lnTo>
                  <a:pt x="1563" y="562"/>
                </a:lnTo>
                <a:lnTo>
                  <a:pt x="1561" y="562"/>
                </a:lnTo>
                <a:lnTo>
                  <a:pt x="1561" y="564"/>
                </a:lnTo>
                <a:lnTo>
                  <a:pt x="1561" y="564"/>
                </a:lnTo>
                <a:lnTo>
                  <a:pt x="1561" y="564"/>
                </a:lnTo>
                <a:lnTo>
                  <a:pt x="1567" y="564"/>
                </a:lnTo>
                <a:lnTo>
                  <a:pt x="1569" y="564"/>
                </a:lnTo>
                <a:lnTo>
                  <a:pt x="1569" y="566"/>
                </a:lnTo>
                <a:lnTo>
                  <a:pt x="1571" y="566"/>
                </a:lnTo>
                <a:lnTo>
                  <a:pt x="1571" y="568"/>
                </a:lnTo>
                <a:lnTo>
                  <a:pt x="1571" y="568"/>
                </a:lnTo>
                <a:lnTo>
                  <a:pt x="1574" y="568"/>
                </a:lnTo>
                <a:lnTo>
                  <a:pt x="1574" y="568"/>
                </a:lnTo>
                <a:lnTo>
                  <a:pt x="1571" y="568"/>
                </a:lnTo>
                <a:lnTo>
                  <a:pt x="1569" y="570"/>
                </a:lnTo>
                <a:lnTo>
                  <a:pt x="1569" y="570"/>
                </a:lnTo>
                <a:lnTo>
                  <a:pt x="1567" y="570"/>
                </a:lnTo>
                <a:lnTo>
                  <a:pt x="1565" y="570"/>
                </a:lnTo>
                <a:lnTo>
                  <a:pt x="1565" y="572"/>
                </a:lnTo>
                <a:lnTo>
                  <a:pt x="1567" y="572"/>
                </a:lnTo>
                <a:lnTo>
                  <a:pt x="1569" y="577"/>
                </a:lnTo>
                <a:lnTo>
                  <a:pt x="1571" y="579"/>
                </a:lnTo>
                <a:lnTo>
                  <a:pt x="1574" y="579"/>
                </a:lnTo>
                <a:lnTo>
                  <a:pt x="1576" y="581"/>
                </a:lnTo>
                <a:lnTo>
                  <a:pt x="1580" y="579"/>
                </a:lnTo>
                <a:lnTo>
                  <a:pt x="1580" y="579"/>
                </a:lnTo>
                <a:lnTo>
                  <a:pt x="1578" y="581"/>
                </a:lnTo>
                <a:lnTo>
                  <a:pt x="1578" y="581"/>
                </a:lnTo>
                <a:lnTo>
                  <a:pt x="1580" y="581"/>
                </a:lnTo>
                <a:lnTo>
                  <a:pt x="1582" y="583"/>
                </a:lnTo>
                <a:lnTo>
                  <a:pt x="1586" y="583"/>
                </a:lnTo>
                <a:lnTo>
                  <a:pt x="1588" y="585"/>
                </a:lnTo>
                <a:lnTo>
                  <a:pt x="1590" y="587"/>
                </a:lnTo>
                <a:lnTo>
                  <a:pt x="1592" y="587"/>
                </a:lnTo>
                <a:lnTo>
                  <a:pt x="1595" y="585"/>
                </a:lnTo>
                <a:lnTo>
                  <a:pt x="1597" y="585"/>
                </a:lnTo>
                <a:lnTo>
                  <a:pt x="1599" y="587"/>
                </a:lnTo>
                <a:lnTo>
                  <a:pt x="1601" y="587"/>
                </a:lnTo>
                <a:lnTo>
                  <a:pt x="1603" y="591"/>
                </a:lnTo>
                <a:lnTo>
                  <a:pt x="1607" y="593"/>
                </a:lnTo>
                <a:lnTo>
                  <a:pt x="1607" y="593"/>
                </a:lnTo>
                <a:lnTo>
                  <a:pt x="1611" y="596"/>
                </a:lnTo>
                <a:lnTo>
                  <a:pt x="1613" y="598"/>
                </a:lnTo>
                <a:lnTo>
                  <a:pt x="1615" y="598"/>
                </a:lnTo>
                <a:lnTo>
                  <a:pt x="1618" y="598"/>
                </a:lnTo>
                <a:lnTo>
                  <a:pt x="1630" y="600"/>
                </a:lnTo>
                <a:lnTo>
                  <a:pt x="1632" y="600"/>
                </a:lnTo>
                <a:lnTo>
                  <a:pt x="1632" y="602"/>
                </a:lnTo>
                <a:lnTo>
                  <a:pt x="1634" y="602"/>
                </a:lnTo>
                <a:lnTo>
                  <a:pt x="1641" y="604"/>
                </a:lnTo>
                <a:lnTo>
                  <a:pt x="1643" y="604"/>
                </a:lnTo>
                <a:lnTo>
                  <a:pt x="1645" y="606"/>
                </a:lnTo>
                <a:lnTo>
                  <a:pt x="1647" y="606"/>
                </a:lnTo>
                <a:lnTo>
                  <a:pt x="1647" y="606"/>
                </a:lnTo>
                <a:lnTo>
                  <a:pt x="1649" y="606"/>
                </a:lnTo>
                <a:lnTo>
                  <a:pt x="1651" y="606"/>
                </a:lnTo>
                <a:lnTo>
                  <a:pt x="1651" y="604"/>
                </a:lnTo>
                <a:lnTo>
                  <a:pt x="1649" y="602"/>
                </a:lnTo>
                <a:lnTo>
                  <a:pt x="1649" y="602"/>
                </a:lnTo>
                <a:lnTo>
                  <a:pt x="1651" y="600"/>
                </a:lnTo>
                <a:lnTo>
                  <a:pt x="1651" y="600"/>
                </a:lnTo>
                <a:lnTo>
                  <a:pt x="1651" y="598"/>
                </a:lnTo>
                <a:lnTo>
                  <a:pt x="1651" y="598"/>
                </a:lnTo>
                <a:lnTo>
                  <a:pt x="1651" y="598"/>
                </a:lnTo>
                <a:lnTo>
                  <a:pt x="1647" y="596"/>
                </a:lnTo>
                <a:lnTo>
                  <a:pt x="1647" y="596"/>
                </a:lnTo>
                <a:lnTo>
                  <a:pt x="1645" y="593"/>
                </a:lnTo>
                <a:lnTo>
                  <a:pt x="1645" y="591"/>
                </a:lnTo>
                <a:lnTo>
                  <a:pt x="1643" y="589"/>
                </a:lnTo>
                <a:lnTo>
                  <a:pt x="1641" y="589"/>
                </a:lnTo>
                <a:lnTo>
                  <a:pt x="1639" y="587"/>
                </a:lnTo>
                <a:lnTo>
                  <a:pt x="1636" y="587"/>
                </a:lnTo>
                <a:lnTo>
                  <a:pt x="1634" y="585"/>
                </a:lnTo>
                <a:lnTo>
                  <a:pt x="1632" y="585"/>
                </a:lnTo>
                <a:lnTo>
                  <a:pt x="1632" y="583"/>
                </a:lnTo>
                <a:lnTo>
                  <a:pt x="1630" y="583"/>
                </a:lnTo>
                <a:lnTo>
                  <a:pt x="1626" y="581"/>
                </a:lnTo>
                <a:lnTo>
                  <a:pt x="1626" y="581"/>
                </a:lnTo>
                <a:lnTo>
                  <a:pt x="1628" y="579"/>
                </a:lnTo>
                <a:lnTo>
                  <a:pt x="1628" y="579"/>
                </a:lnTo>
                <a:lnTo>
                  <a:pt x="1626" y="579"/>
                </a:lnTo>
                <a:lnTo>
                  <a:pt x="1624" y="579"/>
                </a:lnTo>
                <a:lnTo>
                  <a:pt x="1620" y="577"/>
                </a:lnTo>
                <a:lnTo>
                  <a:pt x="1620" y="577"/>
                </a:lnTo>
                <a:lnTo>
                  <a:pt x="1618" y="572"/>
                </a:lnTo>
                <a:lnTo>
                  <a:pt x="1615" y="570"/>
                </a:lnTo>
                <a:lnTo>
                  <a:pt x="1613" y="568"/>
                </a:lnTo>
                <a:lnTo>
                  <a:pt x="1611" y="568"/>
                </a:lnTo>
                <a:lnTo>
                  <a:pt x="1609" y="564"/>
                </a:lnTo>
                <a:lnTo>
                  <a:pt x="1609" y="564"/>
                </a:lnTo>
                <a:lnTo>
                  <a:pt x="1613" y="564"/>
                </a:lnTo>
                <a:lnTo>
                  <a:pt x="1615" y="564"/>
                </a:lnTo>
                <a:lnTo>
                  <a:pt x="1620" y="566"/>
                </a:lnTo>
                <a:lnTo>
                  <a:pt x="1626" y="570"/>
                </a:lnTo>
                <a:lnTo>
                  <a:pt x="1626" y="570"/>
                </a:lnTo>
                <a:lnTo>
                  <a:pt x="1626" y="570"/>
                </a:lnTo>
                <a:lnTo>
                  <a:pt x="1626" y="570"/>
                </a:lnTo>
                <a:lnTo>
                  <a:pt x="1626" y="566"/>
                </a:lnTo>
                <a:lnTo>
                  <a:pt x="1624" y="564"/>
                </a:lnTo>
                <a:lnTo>
                  <a:pt x="1624" y="564"/>
                </a:lnTo>
                <a:lnTo>
                  <a:pt x="1626" y="566"/>
                </a:lnTo>
                <a:lnTo>
                  <a:pt x="1630" y="570"/>
                </a:lnTo>
                <a:lnTo>
                  <a:pt x="1632" y="572"/>
                </a:lnTo>
                <a:lnTo>
                  <a:pt x="1634" y="575"/>
                </a:lnTo>
                <a:lnTo>
                  <a:pt x="1636" y="575"/>
                </a:lnTo>
                <a:lnTo>
                  <a:pt x="1636" y="575"/>
                </a:lnTo>
                <a:lnTo>
                  <a:pt x="1636" y="575"/>
                </a:lnTo>
                <a:lnTo>
                  <a:pt x="1639" y="577"/>
                </a:lnTo>
                <a:lnTo>
                  <a:pt x="1639" y="577"/>
                </a:lnTo>
                <a:lnTo>
                  <a:pt x="1641" y="577"/>
                </a:lnTo>
                <a:lnTo>
                  <a:pt x="1641" y="579"/>
                </a:lnTo>
                <a:lnTo>
                  <a:pt x="1641" y="579"/>
                </a:lnTo>
                <a:lnTo>
                  <a:pt x="1641" y="579"/>
                </a:lnTo>
                <a:lnTo>
                  <a:pt x="1643" y="579"/>
                </a:lnTo>
                <a:lnTo>
                  <a:pt x="1643" y="579"/>
                </a:lnTo>
                <a:lnTo>
                  <a:pt x="1643" y="575"/>
                </a:lnTo>
                <a:lnTo>
                  <a:pt x="1643" y="575"/>
                </a:lnTo>
                <a:lnTo>
                  <a:pt x="1643" y="577"/>
                </a:lnTo>
                <a:lnTo>
                  <a:pt x="1645" y="579"/>
                </a:lnTo>
                <a:lnTo>
                  <a:pt x="1645" y="581"/>
                </a:lnTo>
                <a:lnTo>
                  <a:pt x="1647" y="581"/>
                </a:lnTo>
                <a:lnTo>
                  <a:pt x="1649" y="581"/>
                </a:lnTo>
                <a:lnTo>
                  <a:pt x="1649" y="581"/>
                </a:lnTo>
                <a:lnTo>
                  <a:pt x="1649" y="579"/>
                </a:lnTo>
                <a:lnTo>
                  <a:pt x="1647" y="579"/>
                </a:lnTo>
                <a:lnTo>
                  <a:pt x="1649" y="579"/>
                </a:lnTo>
                <a:lnTo>
                  <a:pt x="1651" y="581"/>
                </a:lnTo>
                <a:lnTo>
                  <a:pt x="1653" y="581"/>
                </a:lnTo>
                <a:lnTo>
                  <a:pt x="1653" y="583"/>
                </a:lnTo>
                <a:lnTo>
                  <a:pt x="1653" y="583"/>
                </a:lnTo>
                <a:lnTo>
                  <a:pt x="1655" y="583"/>
                </a:lnTo>
                <a:lnTo>
                  <a:pt x="1655" y="583"/>
                </a:lnTo>
                <a:lnTo>
                  <a:pt x="1655" y="583"/>
                </a:lnTo>
                <a:lnTo>
                  <a:pt x="1657" y="583"/>
                </a:lnTo>
                <a:lnTo>
                  <a:pt x="1659" y="585"/>
                </a:lnTo>
                <a:lnTo>
                  <a:pt x="1662" y="587"/>
                </a:lnTo>
                <a:lnTo>
                  <a:pt x="1664" y="589"/>
                </a:lnTo>
                <a:lnTo>
                  <a:pt x="1664" y="589"/>
                </a:lnTo>
                <a:lnTo>
                  <a:pt x="1666" y="589"/>
                </a:lnTo>
                <a:lnTo>
                  <a:pt x="1666" y="587"/>
                </a:lnTo>
                <a:lnTo>
                  <a:pt x="1664" y="583"/>
                </a:lnTo>
                <a:lnTo>
                  <a:pt x="1664" y="583"/>
                </a:lnTo>
                <a:lnTo>
                  <a:pt x="1668" y="583"/>
                </a:lnTo>
                <a:lnTo>
                  <a:pt x="1668" y="583"/>
                </a:lnTo>
                <a:lnTo>
                  <a:pt x="1670" y="583"/>
                </a:lnTo>
                <a:lnTo>
                  <a:pt x="1670" y="583"/>
                </a:lnTo>
                <a:lnTo>
                  <a:pt x="1670" y="583"/>
                </a:lnTo>
                <a:lnTo>
                  <a:pt x="1670" y="583"/>
                </a:lnTo>
                <a:lnTo>
                  <a:pt x="1670" y="581"/>
                </a:lnTo>
                <a:lnTo>
                  <a:pt x="1668" y="579"/>
                </a:lnTo>
                <a:lnTo>
                  <a:pt x="1668" y="579"/>
                </a:lnTo>
                <a:lnTo>
                  <a:pt x="1666" y="575"/>
                </a:lnTo>
                <a:lnTo>
                  <a:pt x="1666" y="575"/>
                </a:lnTo>
                <a:lnTo>
                  <a:pt x="1666" y="575"/>
                </a:lnTo>
                <a:lnTo>
                  <a:pt x="1666" y="575"/>
                </a:lnTo>
                <a:lnTo>
                  <a:pt x="1666" y="572"/>
                </a:lnTo>
                <a:lnTo>
                  <a:pt x="1666" y="570"/>
                </a:lnTo>
                <a:lnTo>
                  <a:pt x="1666" y="566"/>
                </a:lnTo>
                <a:lnTo>
                  <a:pt x="1664" y="566"/>
                </a:lnTo>
                <a:lnTo>
                  <a:pt x="1664" y="564"/>
                </a:lnTo>
                <a:lnTo>
                  <a:pt x="1664" y="564"/>
                </a:lnTo>
                <a:lnTo>
                  <a:pt x="1666" y="566"/>
                </a:lnTo>
                <a:lnTo>
                  <a:pt x="1668" y="568"/>
                </a:lnTo>
                <a:lnTo>
                  <a:pt x="1668" y="568"/>
                </a:lnTo>
                <a:lnTo>
                  <a:pt x="1670" y="575"/>
                </a:lnTo>
                <a:lnTo>
                  <a:pt x="1670" y="575"/>
                </a:lnTo>
                <a:lnTo>
                  <a:pt x="1672" y="575"/>
                </a:lnTo>
                <a:lnTo>
                  <a:pt x="1672" y="575"/>
                </a:lnTo>
                <a:lnTo>
                  <a:pt x="1674" y="572"/>
                </a:lnTo>
                <a:lnTo>
                  <a:pt x="1674" y="570"/>
                </a:lnTo>
                <a:lnTo>
                  <a:pt x="1672" y="568"/>
                </a:lnTo>
                <a:lnTo>
                  <a:pt x="1672" y="566"/>
                </a:lnTo>
                <a:lnTo>
                  <a:pt x="1674" y="566"/>
                </a:lnTo>
                <a:lnTo>
                  <a:pt x="1674" y="564"/>
                </a:lnTo>
                <a:lnTo>
                  <a:pt x="1674" y="562"/>
                </a:lnTo>
                <a:lnTo>
                  <a:pt x="1672" y="560"/>
                </a:lnTo>
                <a:lnTo>
                  <a:pt x="1672" y="560"/>
                </a:lnTo>
                <a:lnTo>
                  <a:pt x="1670" y="560"/>
                </a:lnTo>
                <a:lnTo>
                  <a:pt x="1670" y="560"/>
                </a:lnTo>
                <a:lnTo>
                  <a:pt x="1670" y="560"/>
                </a:lnTo>
                <a:lnTo>
                  <a:pt x="1670" y="558"/>
                </a:lnTo>
                <a:lnTo>
                  <a:pt x="1670" y="558"/>
                </a:lnTo>
                <a:lnTo>
                  <a:pt x="1670" y="558"/>
                </a:lnTo>
                <a:lnTo>
                  <a:pt x="1668" y="558"/>
                </a:lnTo>
                <a:lnTo>
                  <a:pt x="1666" y="558"/>
                </a:lnTo>
                <a:lnTo>
                  <a:pt x="1664" y="558"/>
                </a:lnTo>
                <a:lnTo>
                  <a:pt x="1664" y="558"/>
                </a:lnTo>
                <a:lnTo>
                  <a:pt x="1664" y="556"/>
                </a:lnTo>
                <a:lnTo>
                  <a:pt x="1664" y="556"/>
                </a:lnTo>
                <a:lnTo>
                  <a:pt x="1664" y="556"/>
                </a:lnTo>
                <a:lnTo>
                  <a:pt x="1662" y="554"/>
                </a:lnTo>
                <a:lnTo>
                  <a:pt x="1662" y="554"/>
                </a:lnTo>
                <a:lnTo>
                  <a:pt x="1657" y="552"/>
                </a:lnTo>
                <a:lnTo>
                  <a:pt x="1657" y="552"/>
                </a:lnTo>
                <a:lnTo>
                  <a:pt x="1659" y="552"/>
                </a:lnTo>
                <a:lnTo>
                  <a:pt x="1662" y="552"/>
                </a:lnTo>
                <a:lnTo>
                  <a:pt x="1664" y="552"/>
                </a:lnTo>
                <a:lnTo>
                  <a:pt x="1666" y="547"/>
                </a:lnTo>
                <a:lnTo>
                  <a:pt x="1664" y="547"/>
                </a:lnTo>
                <a:lnTo>
                  <a:pt x="1664" y="547"/>
                </a:lnTo>
                <a:lnTo>
                  <a:pt x="1659" y="547"/>
                </a:lnTo>
                <a:lnTo>
                  <a:pt x="1657" y="547"/>
                </a:lnTo>
                <a:lnTo>
                  <a:pt x="1659" y="545"/>
                </a:lnTo>
                <a:lnTo>
                  <a:pt x="1662" y="545"/>
                </a:lnTo>
                <a:lnTo>
                  <a:pt x="1662" y="543"/>
                </a:lnTo>
                <a:lnTo>
                  <a:pt x="1659" y="541"/>
                </a:lnTo>
                <a:lnTo>
                  <a:pt x="1659" y="541"/>
                </a:lnTo>
                <a:lnTo>
                  <a:pt x="1657" y="541"/>
                </a:lnTo>
                <a:lnTo>
                  <a:pt x="1657" y="541"/>
                </a:lnTo>
                <a:lnTo>
                  <a:pt x="1655" y="539"/>
                </a:lnTo>
                <a:lnTo>
                  <a:pt x="1653" y="537"/>
                </a:lnTo>
                <a:lnTo>
                  <a:pt x="1651" y="539"/>
                </a:lnTo>
                <a:lnTo>
                  <a:pt x="1649" y="539"/>
                </a:lnTo>
                <a:lnTo>
                  <a:pt x="1649" y="541"/>
                </a:lnTo>
                <a:lnTo>
                  <a:pt x="1649" y="541"/>
                </a:lnTo>
                <a:lnTo>
                  <a:pt x="1647" y="541"/>
                </a:lnTo>
                <a:lnTo>
                  <a:pt x="1647" y="541"/>
                </a:lnTo>
                <a:lnTo>
                  <a:pt x="1649" y="539"/>
                </a:lnTo>
                <a:lnTo>
                  <a:pt x="1649" y="539"/>
                </a:lnTo>
                <a:lnTo>
                  <a:pt x="1647" y="537"/>
                </a:lnTo>
                <a:lnTo>
                  <a:pt x="1645" y="535"/>
                </a:lnTo>
                <a:lnTo>
                  <a:pt x="1643" y="535"/>
                </a:lnTo>
                <a:lnTo>
                  <a:pt x="1643" y="535"/>
                </a:lnTo>
                <a:lnTo>
                  <a:pt x="1643" y="539"/>
                </a:lnTo>
                <a:lnTo>
                  <a:pt x="1641" y="539"/>
                </a:lnTo>
                <a:lnTo>
                  <a:pt x="1641" y="539"/>
                </a:lnTo>
                <a:lnTo>
                  <a:pt x="1641" y="535"/>
                </a:lnTo>
                <a:lnTo>
                  <a:pt x="1639" y="533"/>
                </a:lnTo>
                <a:lnTo>
                  <a:pt x="1639" y="533"/>
                </a:lnTo>
                <a:lnTo>
                  <a:pt x="1639" y="533"/>
                </a:lnTo>
                <a:lnTo>
                  <a:pt x="1639" y="533"/>
                </a:lnTo>
                <a:lnTo>
                  <a:pt x="1639" y="533"/>
                </a:lnTo>
                <a:lnTo>
                  <a:pt x="1636" y="533"/>
                </a:lnTo>
                <a:lnTo>
                  <a:pt x="1636" y="533"/>
                </a:lnTo>
                <a:lnTo>
                  <a:pt x="1636" y="531"/>
                </a:lnTo>
                <a:lnTo>
                  <a:pt x="1636" y="528"/>
                </a:lnTo>
                <a:lnTo>
                  <a:pt x="1634" y="528"/>
                </a:lnTo>
                <a:lnTo>
                  <a:pt x="1632" y="526"/>
                </a:lnTo>
                <a:lnTo>
                  <a:pt x="1632" y="526"/>
                </a:lnTo>
                <a:lnTo>
                  <a:pt x="1632" y="526"/>
                </a:lnTo>
                <a:lnTo>
                  <a:pt x="1634" y="524"/>
                </a:lnTo>
                <a:lnTo>
                  <a:pt x="1634" y="524"/>
                </a:lnTo>
                <a:lnTo>
                  <a:pt x="1632" y="524"/>
                </a:lnTo>
                <a:lnTo>
                  <a:pt x="1632" y="522"/>
                </a:lnTo>
                <a:lnTo>
                  <a:pt x="1632" y="522"/>
                </a:lnTo>
                <a:lnTo>
                  <a:pt x="1632" y="522"/>
                </a:lnTo>
                <a:lnTo>
                  <a:pt x="1630" y="520"/>
                </a:lnTo>
                <a:lnTo>
                  <a:pt x="1628" y="520"/>
                </a:lnTo>
                <a:lnTo>
                  <a:pt x="1628" y="520"/>
                </a:lnTo>
                <a:lnTo>
                  <a:pt x="1626" y="520"/>
                </a:lnTo>
                <a:lnTo>
                  <a:pt x="1624" y="522"/>
                </a:lnTo>
                <a:lnTo>
                  <a:pt x="1624" y="522"/>
                </a:lnTo>
                <a:lnTo>
                  <a:pt x="1624" y="522"/>
                </a:lnTo>
                <a:lnTo>
                  <a:pt x="1624" y="520"/>
                </a:lnTo>
                <a:lnTo>
                  <a:pt x="1624" y="516"/>
                </a:lnTo>
                <a:lnTo>
                  <a:pt x="1624" y="516"/>
                </a:lnTo>
                <a:lnTo>
                  <a:pt x="1624" y="516"/>
                </a:lnTo>
                <a:lnTo>
                  <a:pt x="1622" y="516"/>
                </a:lnTo>
                <a:lnTo>
                  <a:pt x="1620" y="514"/>
                </a:lnTo>
                <a:lnTo>
                  <a:pt x="1620" y="514"/>
                </a:lnTo>
                <a:lnTo>
                  <a:pt x="1620" y="512"/>
                </a:lnTo>
                <a:lnTo>
                  <a:pt x="1620" y="510"/>
                </a:lnTo>
                <a:lnTo>
                  <a:pt x="1620" y="510"/>
                </a:lnTo>
                <a:lnTo>
                  <a:pt x="1615" y="508"/>
                </a:lnTo>
                <a:lnTo>
                  <a:pt x="1613" y="508"/>
                </a:lnTo>
                <a:lnTo>
                  <a:pt x="1611" y="508"/>
                </a:lnTo>
                <a:lnTo>
                  <a:pt x="1611" y="508"/>
                </a:lnTo>
                <a:lnTo>
                  <a:pt x="1615" y="505"/>
                </a:lnTo>
                <a:lnTo>
                  <a:pt x="1615" y="505"/>
                </a:lnTo>
                <a:lnTo>
                  <a:pt x="1620" y="508"/>
                </a:lnTo>
                <a:lnTo>
                  <a:pt x="1624" y="512"/>
                </a:lnTo>
                <a:lnTo>
                  <a:pt x="1626" y="512"/>
                </a:lnTo>
                <a:lnTo>
                  <a:pt x="1628" y="514"/>
                </a:lnTo>
                <a:lnTo>
                  <a:pt x="1632" y="514"/>
                </a:lnTo>
                <a:lnTo>
                  <a:pt x="1632" y="514"/>
                </a:lnTo>
                <a:lnTo>
                  <a:pt x="1632" y="512"/>
                </a:lnTo>
                <a:lnTo>
                  <a:pt x="1634" y="512"/>
                </a:lnTo>
                <a:lnTo>
                  <a:pt x="1632" y="510"/>
                </a:lnTo>
                <a:lnTo>
                  <a:pt x="1630" y="508"/>
                </a:lnTo>
                <a:lnTo>
                  <a:pt x="1626" y="505"/>
                </a:lnTo>
                <a:lnTo>
                  <a:pt x="1626" y="503"/>
                </a:lnTo>
                <a:lnTo>
                  <a:pt x="1624" y="501"/>
                </a:lnTo>
                <a:lnTo>
                  <a:pt x="1624" y="499"/>
                </a:lnTo>
                <a:lnTo>
                  <a:pt x="1626" y="501"/>
                </a:lnTo>
                <a:lnTo>
                  <a:pt x="1628" y="501"/>
                </a:lnTo>
                <a:lnTo>
                  <a:pt x="1632" y="503"/>
                </a:lnTo>
                <a:lnTo>
                  <a:pt x="1632" y="503"/>
                </a:lnTo>
                <a:lnTo>
                  <a:pt x="1634" y="503"/>
                </a:lnTo>
                <a:lnTo>
                  <a:pt x="1634" y="503"/>
                </a:lnTo>
                <a:lnTo>
                  <a:pt x="1634" y="501"/>
                </a:lnTo>
                <a:lnTo>
                  <a:pt x="1632" y="499"/>
                </a:lnTo>
                <a:lnTo>
                  <a:pt x="1632" y="497"/>
                </a:lnTo>
                <a:lnTo>
                  <a:pt x="1634" y="499"/>
                </a:lnTo>
                <a:lnTo>
                  <a:pt x="1636" y="499"/>
                </a:lnTo>
                <a:lnTo>
                  <a:pt x="1639" y="499"/>
                </a:lnTo>
                <a:lnTo>
                  <a:pt x="1639" y="497"/>
                </a:lnTo>
                <a:lnTo>
                  <a:pt x="1636" y="497"/>
                </a:lnTo>
                <a:lnTo>
                  <a:pt x="1636" y="497"/>
                </a:lnTo>
                <a:lnTo>
                  <a:pt x="1639" y="497"/>
                </a:lnTo>
                <a:lnTo>
                  <a:pt x="1641" y="499"/>
                </a:lnTo>
                <a:lnTo>
                  <a:pt x="1641" y="499"/>
                </a:lnTo>
                <a:lnTo>
                  <a:pt x="1641" y="501"/>
                </a:lnTo>
                <a:lnTo>
                  <a:pt x="1645" y="505"/>
                </a:lnTo>
                <a:lnTo>
                  <a:pt x="1645" y="505"/>
                </a:lnTo>
                <a:lnTo>
                  <a:pt x="1647" y="505"/>
                </a:lnTo>
                <a:lnTo>
                  <a:pt x="1649" y="508"/>
                </a:lnTo>
                <a:lnTo>
                  <a:pt x="1651" y="508"/>
                </a:lnTo>
                <a:lnTo>
                  <a:pt x="1653" y="508"/>
                </a:lnTo>
                <a:lnTo>
                  <a:pt x="1653" y="508"/>
                </a:lnTo>
                <a:lnTo>
                  <a:pt x="1655" y="508"/>
                </a:lnTo>
                <a:lnTo>
                  <a:pt x="1655" y="508"/>
                </a:lnTo>
                <a:lnTo>
                  <a:pt x="1657" y="508"/>
                </a:lnTo>
                <a:lnTo>
                  <a:pt x="1653" y="510"/>
                </a:lnTo>
                <a:lnTo>
                  <a:pt x="1653" y="512"/>
                </a:lnTo>
                <a:lnTo>
                  <a:pt x="1653" y="512"/>
                </a:lnTo>
                <a:lnTo>
                  <a:pt x="1657" y="512"/>
                </a:lnTo>
                <a:lnTo>
                  <a:pt x="1659" y="512"/>
                </a:lnTo>
                <a:lnTo>
                  <a:pt x="1662" y="512"/>
                </a:lnTo>
                <a:lnTo>
                  <a:pt x="1666" y="510"/>
                </a:lnTo>
                <a:lnTo>
                  <a:pt x="1668" y="508"/>
                </a:lnTo>
                <a:lnTo>
                  <a:pt x="1670" y="505"/>
                </a:lnTo>
                <a:lnTo>
                  <a:pt x="1672" y="505"/>
                </a:lnTo>
                <a:lnTo>
                  <a:pt x="1674" y="503"/>
                </a:lnTo>
                <a:lnTo>
                  <a:pt x="1674" y="503"/>
                </a:lnTo>
                <a:lnTo>
                  <a:pt x="1672" y="505"/>
                </a:lnTo>
                <a:lnTo>
                  <a:pt x="1670" y="508"/>
                </a:lnTo>
                <a:lnTo>
                  <a:pt x="1670" y="510"/>
                </a:lnTo>
                <a:lnTo>
                  <a:pt x="1668" y="512"/>
                </a:lnTo>
                <a:lnTo>
                  <a:pt x="1666" y="512"/>
                </a:lnTo>
                <a:lnTo>
                  <a:pt x="1664" y="514"/>
                </a:lnTo>
                <a:lnTo>
                  <a:pt x="1662" y="514"/>
                </a:lnTo>
                <a:lnTo>
                  <a:pt x="1662" y="516"/>
                </a:lnTo>
                <a:lnTo>
                  <a:pt x="1659" y="518"/>
                </a:lnTo>
                <a:lnTo>
                  <a:pt x="1662" y="518"/>
                </a:lnTo>
                <a:lnTo>
                  <a:pt x="1662" y="518"/>
                </a:lnTo>
                <a:lnTo>
                  <a:pt x="1662" y="520"/>
                </a:lnTo>
                <a:lnTo>
                  <a:pt x="1664" y="522"/>
                </a:lnTo>
                <a:lnTo>
                  <a:pt x="1664" y="522"/>
                </a:lnTo>
                <a:lnTo>
                  <a:pt x="1664" y="524"/>
                </a:lnTo>
                <a:lnTo>
                  <a:pt x="1666" y="526"/>
                </a:lnTo>
                <a:lnTo>
                  <a:pt x="1668" y="528"/>
                </a:lnTo>
                <a:lnTo>
                  <a:pt x="1670" y="531"/>
                </a:lnTo>
                <a:lnTo>
                  <a:pt x="1670" y="531"/>
                </a:lnTo>
                <a:lnTo>
                  <a:pt x="1672" y="533"/>
                </a:lnTo>
                <a:lnTo>
                  <a:pt x="1674" y="528"/>
                </a:lnTo>
                <a:lnTo>
                  <a:pt x="1676" y="526"/>
                </a:lnTo>
                <a:lnTo>
                  <a:pt x="1676" y="526"/>
                </a:lnTo>
                <a:lnTo>
                  <a:pt x="1676" y="526"/>
                </a:lnTo>
                <a:lnTo>
                  <a:pt x="1676" y="528"/>
                </a:lnTo>
                <a:lnTo>
                  <a:pt x="1676" y="531"/>
                </a:lnTo>
                <a:lnTo>
                  <a:pt x="1676" y="533"/>
                </a:lnTo>
                <a:lnTo>
                  <a:pt x="1678" y="533"/>
                </a:lnTo>
                <a:lnTo>
                  <a:pt x="1680" y="533"/>
                </a:lnTo>
                <a:lnTo>
                  <a:pt x="1680" y="533"/>
                </a:lnTo>
                <a:lnTo>
                  <a:pt x="1683" y="533"/>
                </a:lnTo>
                <a:lnTo>
                  <a:pt x="1683" y="533"/>
                </a:lnTo>
                <a:lnTo>
                  <a:pt x="1683" y="535"/>
                </a:lnTo>
                <a:lnTo>
                  <a:pt x="1685" y="535"/>
                </a:lnTo>
                <a:lnTo>
                  <a:pt x="1687" y="537"/>
                </a:lnTo>
                <a:lnTo>
                  <a:pt x="1689" y="535"/>
                </a:lnTo>
                <a:lnTo>
                  <a:pt x="1689" y="533"/>
                </a:lnTo>
                <a:lnTo>
                  <a:pt x="1689" y="531"/>
                </a:lnTo>
                <a:lnTo>
                  <a:pt x="1689" y="522"/>
                </a:lnTo>
                <a:lnTo>
                  <a:pt x="1691" y="520"/>
                </a:lnTo>
                <a:lnTo>
                  <a:pt x="1687" y="520"/>
                </a:lnTo>
                <a:lnTo>
                  <a:pt x="1685" y="520"/>
                </a:lnTo>
                <a:lnTo>
                  <a:pt x="1685" y="520"/>
                </a:lnTo>
                <a:lnTo>
                  <a:pt x="1689" y="518"/>
                </a:lnTo>
                <a:lnTo>
                  <a:pt x="1689" y="518"/>
                </a:lnTo>
                <a:lnTo>
                  <a:pt x="1689" y="516"/>
                </a:lnTo>
                <a:lnTo>
                  <a:pt x="1689" y="516"/>
                </a:lnTo>
                <a:lnTo>
                  <a:pt x="1691" y="518"/>
                </a:lnTo>
                <a:lnTo>
                  <a:pt x="1693" y="520"/>
                </a:lnTo>
                <a:lnTo>
                  <a:pt x="1695" y="520"/>
                </a:lnTo>
                <a:lnTo>
                  <a:pt x="1697" y="520"/>
                </a:lnTo>
                <a:lnTo>
                  <a:pt x="1699" y="520"/>
                </a:lnTo>
                <a:lnTo>
                  <a:pt x="1699" y="520"/>
                </a:lnTo>
                <a:lnTo>
                  <a:pt x="1701" y="518"/>
                </a:lnTo>
                <a:lnTo>
                  <a:pt x="1703" y="516"/>
                </a:lnTo>
                <a:lnTo>
                  <a:pt x="1703" y="516"/>
                </a:lnTo>
                <a:lnTo>
                  <a:pt x="1703" y="514"/>
                </a:lnTo>
                <a:lnTo>
                  <a:pt x="1703" y="514"/>
                </a:lnTo>
                <a:lnTo>
                  <a:pt x="1703" y="514"/>
                </a:lnTo>
                <a:lnTo>
                  <a:pt x="1701" y="512"/>
                </a:lnTo>
                <a:lnTo>
                  <a:pt x="1701" y="512"/>
                </a:lnTo>
                <a:lnTo>
                  <a:pt x="1701" y="512"/>
                </a:lnTo>
                <a:lnTo>
                  <a:pt x="1703" y="512"/>
                </a:lnTo>
                <a:lnTo>
                  <a:pt x="1706" y="512"/>
                </a:lnTo>
                <a:lnTo>
                  <a:pt x="1708" y="512"/>
                </a:lnTo>
                <a:lnTo>
                  <a:pt x="1710" y="512"/>
                </a:lnTo>
                <a:lnTo>
                  <a:pt x="1710" y="510"/>
                </a:lnTo>
                <a:lnTo>
                  <a:pt x="1706" y="508"/>
                </a:lnTo>
                <a:lnTo>
                  <a:pt x="1701" y="505"/>
                </a:lnTo>
                <a:lnTo>
                  <a:pt x="1701" y="505"/>
                </a:lnTo>
                <a:lnTo>
                  <a:pt x="1703" y="505"/>
                </a:lnTo>
                <a:lnTo>
                  <a:pt x="1703" y="503"/>
                </a:lnTo>
                <a:lnTo>
                  <a:pt x="1701" y="501"/>
                </a:lnTo>
                <a:lnTo>
                  <a:pt x="1701" y="501"/>
                </a:lnTo>
                <a:lnTo>
                  <a:pt x="1703" y="501"/>
                </a:lnTo>
                <a:lnTo>
                  <a:pt x="1706" y="501"/>
                </a:lnTo>
                <a:lnTo>
                  <a:pt x="1708" y="503"/>
                </a:lnTo>
                <a:lnTo>
                  <a:pt x="1710" y="503"/>
                </a:lnTo>
                <a:lnTo>
                  <a:pt x="1712" y="503"/>
                </a:lnTo>
                <a:lnTo>
                  <a:pt x="1716" y="503"/>
                </a:lnTo>
                <a:lnTo>
                  <a:pt x="1716" y="501"/>
                </a:lnTo>
                <a:lnTo>
                  <a:pt x="1714" y="499"/>
                </a:lnTo>
                <a:lnTo>
                  <a:pt x="1708" y="497"/>
                </a:lnTo>
                <a:lnTo>
                  <a:pt x="1708" y="497"/>
                </a:lnTo>
                <a:lnTo>
                  <a:pt x="1710" y="495"/>
                </a:lnTo>
                <a:lnTo>
                  <a:pt x="1712" y="495"/>
                </a:lnTo>
                <a:lnTo>
                  <a:pt x="1714" y="497"/>
                </a:lnTo>
                <a:lnTo>
                  <a:pt x="1716" y="499"/>
                </a:lnTo>
                <a:lnTo>
                  <a:pt x="1718" y="497"/>
                </a:lnTo>
                <a:lnTo>
                  <a:pt x="1720" y="497"/>
                </a:lnTo>
                <a:lnTo>
                  <a:pt x="1720" y="497"/>
                </a:lnTo>
                <a:lnTo>
                  <a:pt x="1718" y="495"/>
                </a:lnTo>
                <a:lnTo>
                  <a:pt x="1716" y="493"/>
                </a:lnTo>
                <a:lnTo>
                  <a:pt x="1712" y="489"/>
                </a:lnTo>
                <a:lnTo>
                  <a:pt x="1710" y="487"/>
                </a:lnTo>
                <a:lnTo>
                  <a:pt x="1708" y="487"/>
                </a:lnTo>
                <a:lnTo>
                  <a:pt x="1703" y="491"/>
                </a:lnTo>
                <a:lnTo>
                  <a:pt x="1701" y="489"/>
                </a:lnTo>
                <a:lnTo>
                  <a:pt x="1699" y="489"/>
                </a:lnTo>
                <a:lnTo>
                  <a:pt x="1699" y="489"/>
                </a:lnTo>
                <a:lnTo>
                  <a:pt x="1697" y="489"/>
                </a:lnTo>
                <a:lnTo>
                  <a:pt x="1695" y="489"/>
                </a:lnTo>
                <a:lnTo>
                  <a:pt x="1693" y="489"/>
                </a:lnTo>
                <a:lnTo>
                  <a:pt x="1689" y="491"/>
                </a:lnTo>
                <a:lnTo>
                  <a:pt x="1687" y="493"/>
                </a:lnTo>
                <a:lnTo>
                  <a:pt x="1685" y="493"/>
                </a:lnTo>
                <a:lnTo>
                  <a:pt x="1691" y="489"/>
                </a:lnTo>
                <a:lnTo>
                  <a:pt x="1691" y="487"/>
                </a:lnTo>
                <a:lnTo>
                  <a:pt x="1691" y="487"/>
                </a:lnTo>
                <a:lnTo>
                  <a:pt x="1693" y="484"/>
                </a:lnTo>
                <a:lnTo>
                  <a:pt x="1693" y="482"/>
                </a:lnTo>
                <a:lnTo>
                  <a:pt x="1695" y="482"/>
                </a:lnTo>
                <a:lnTo>
                  <a:pt x="1691" y="480"/>
                </a:lnTo>
                <a:lnTo>
                  <a:pt x="1687" y="478"/>
                </a:lnTo>
                <a:lnTo>
                  <a:pt x="1687" y="478"/>
                </a:lnTo>
                <a:lnTo>
                  <a:pt x="1685" y="480"/>
                </a:lnTo>
                <a:lnTo>
                  <a:pt x="1683" y="480"/>
                </a:lnTo>
                <a:lnTo>
                  <a:pt x="1683" y="480"/>
                </a:lnTo>
                <a:lnTo>
                  <a:pt x="1680" y="480"/>
                </a:lnTo>
                <a:lnTo>
                  <a:pt x="1678" y="482"/>
                </a:lnTo>
                <a:lnTo>
                  <a:pt x="1676" y="482"/>
                </a:lnTo>
                <a:lnTo>
                  <a:pt x="1674" y="480"/>
                </a:lnTo>
                <a:lnTo>
                  <a:pt x="1672" y="480"/>
                </a:lnTo>
                <a:lnTo>
                  <a:pt x="1670" y="478"/>
                </a:lnTo>
                <a:lnTo>
                  <a:pt x="1672" y="478"/>
                </a:lnTo>
                <a:lnTo>
                  <a:pt x="1674" y="480"/>
                </a:lnTo>
                <a:lnTo>
                  <a:pt x="1676" y="478"/>
                </a:lnTo>
                <a:lnTo>
                  <a:pt x="1680" y="478"/>
                </a:lnTo>
                <a:lnTo>
                  <a:pt x="1680" y="476"/>
                </a:lnTo>
                <a:lnTo>
                  <a:pt x="1683" y="474"/>
                </a:lnTo>
                <a:lnTo>
                  <a:pt x="1680" y="472"/>
                </a:lnTo>
                <a:lnTo>
                  <a:pt x="1678" y="472"/>
                </a:lnTo>
                <a:lnTo>
                  <a:pt x="1674" y="470"/>
                </a:lnTo>
                <a:lnTo>
                  <a:pt x="1672" y="468"/>
                </a:lnTo>
                <a:lnTo>
                  <a:pt x="1672" y="468"/>
                </a:lnTo>
                <a:lnTo>
                  <a:pt x="1668" y="468"/>
                </a:lnTo>
                <a:lnTo>
                  <a:pt x="1666" y="468"/>
                </a:lnTo>
                <a:lnTo>
                  <a:pt x="1666" y="468"/>
                </a:lnTo>
                <a:lnTo>
                  <a:pt x="1666" y="466"/>
                </a:lnTo>
                <a:lnTo>
                  <a:pt x="1666" y="466"/>
                </a:lnTo>
                <a:lnTo>
                  <a:pt x="1668" y="463"/>
                </a:lnTo>
                <a:lnTo>
                  <a:pt x="1668" y="463"/>
                </a:lnTo>
                <a:lnTo>
                  <a:pt x="1668" y="461"/>
                </a:lnTo>
                <a:lnTo>
                  <a:pt x="1666" y="461"/>
                </a:lnTo>
                <a:lnTo>
                  <a:pt x="1666" y="463"/>
                </a:lnTo>
                <a:lnTo>
                  <a:pt x="1662" y="466"/>
                </a:lnTo>
                <a:lnTo>
                  <a:pt x="1659" y="466"/>
                </a:lnTo>
                <a:lnTo>
                  <a:pt x="1659" y="468"/>
                </a:lnTo>
                <a:lnTo>
                  <a:pt x="1659" y="470"/>
                </a:lnTo>
                <a:lnTo>
                  <a:pt x="1659" y="472"/>
                </a:lnTo>
                <a:lnTo>
                  <a:pt x="1659" y="472"/>
                </a:lnTo>
                <a:lnTo>
                  <a:pt x="1657" y="470"/>
                </a:lnTo>
                <a:lnTo>
                  <a:pt x="1657" y="468"/>
                </a:lnTo>
                <a:lnTo>
                  <a:pt x="1659" y="466"/>
                </a:lnTo>
                <a:lnTo>
                  <a:pt x="1659" y="463"/>
                </a:lnTo>
                <a:lnTo>
                  <a:pt x="1657" y="463"/>
                </a:lnTo>
                <a:lnTo>
                  <a:pt x="1655" y="463"/>
                </a:lnTo>
                <a:lnTo>
                  <a:pt x="1655" y="463"/>
                </a:lnTo>
                <a:lnTo>
                  <a:pt x="1653" y="466"/>
                </a:lnTo>
                <a:lnTo>
                  <a:pt x="1651" y="463"/>
                </a:lnTo>
                <a:lnTo>
                  <a:pt x="1653" y="461"/>
                </a:lnTo>
                <a:lnTo>
                  <a:pt x="1653" y="461"/>
                </a:lnTo>
                <a:lnTo>
                  <a:pt x="1651" y="461"/>
                </a:lnTo>
                <a:lnTo>
                  <a:pt x="1649" y="463"/>
                </a:lnTo>
                <a:lnTo>
                  <a:pt x="1647" y="468"/>
                </a:lnTo>
                <a:lnTo>
                  <a:pt x="1647" y="468"/>
                </a:lnTo>
                <a:lnTo>
                  <a:pt x="1645" y="468"/>
                </a:lnTo>
                <a:lnTo>
                  <a:pt x="1645" y="468"/>
                </a:lnTo>
                <a:lnTo>
                  <a:pt x="1645" y="466"/>
                </a:lnTo>
                <a:lnTo>
                  <a:pt x="1645" y="466"/>
                </a:lnTo>
                <a:lnTo>
                  <a:pt x="1647" y="461"/>
                </a:lnTo>
                <a:lnTo>
                  <a:pt x="1647" y="459"/>
                </a:lnTo>
                <a:lnTo>
                  <a:pt x="1649" y="457"/>
                </a:lnTo>
                <a:lnTo>
                  <a:pt x="1645" y="457"/>
                </a:lnTo>
                <a:lnTo>
                  <a:pt x="1643" y="457"/>
                </a:lnTo>
                <a:lnTo>
                  <a:pt x="1643" y="461"/>
                </a:lnTo>
                <a:lnTo>
                  <a:pt x="1643" y="461"/>
                </a:lnTo>
                <a:lnTo>
                  <a:pt x="1641" y="463"/>
                </a:lnTo>
                <a:lnTo>
                  <a:pt x="1641" y="459"/>
                </a:lnTo>
                <a:lnTo>
                  <a:pt x="1641" y="459"/>
                </a:lnTo>
                <a:lnTo>
                  <a:pt x="1639" y="461"/>
                </a:lnTo>
                <a:lnTo>
                  <a:pt x="1639" y="461"/>
                </a:lnTo>
                <a:lnTo>
                  <a:pt x="1639" y="461"/>
                </a:lnTo>
                <a:lnTo>
                  <a:pt x="1639" y="459"/>
                </a:lnTo>
                <a:lnTo>
                  <a:pt x="1639" y="457"/>
                </a:lnTo>
                <a:lnTo>
                  <a:pt x="1639" y="457"/>
                </a:lnTo>
                <a:lnTo>
                  <a:pt x="1636" y="455"/>
                </a:lnTo>
                <a:lnTo>
                  <a:pt x="1636" y="453"/>
                </a:lnTo>
                <a:lnTo>
                  <a:pt x="1641" y="453"/>
                </a:lnTo>
                <a:lnTo>
                  <a:pt x="1641" y="453"/>
                </a:lnTo>
                <a:lnTo>
                  <a:pt x="1641" y="451"/>
                </a:lnTo>
                <a:lnTo>
                  <a:pt x="1639" y="451"/>
                </a:lnTo>
                <a:lnTo>
                  <a:pt x="1636" y="451"/>
                </a:lnTo>
                <a:lnTo>
                  <a:pt x="1634" y="451"/>
                </a:lnTo>
                <a:lnTo>
                  <a:pt x="1632" y="451"/>
                </a:lnTo>
                <a:lnTo>
                  <a:pt x="1630" y="451"/>
                </a:lnTo>
                <a:lnTo>
                  <a:pt x="1628" y="451"/>
                </a:lnTo>
                <a:lnTo>
                  <a:pt x="1628" y="449"/>
                </a:lnTo>
                <a:lnTo>
                  <a:pt x="1626" y="449"/>
                </a:lnTo>
                <a:lnTo>
                  <a:pt x="1624" y="451"/>
                </a:lnTo>
                <a:lnTo>
                  <a:pt x="1624" y="451"/>
                </a:lnTo>
                <a:lnTo>
                  <a:pt x="1622" y="449"/>
                </a:lnTo>
                <a:lnTo>
                  <a:pt x="1620" y="449"/>
                </a:lnTo>
                <a:lnTo>
                  <a:pt x="1620" y="447"/>
                </a:lnTo>
                <a:lnTo>
                  <a:pt x="1620" y="447"/>
                </a:lnTo>
                <a:lnTo>
                  <a:pt x="1618" y="445"/>
                </a:lnTo>
                <a:lnTo>
                  <a:pt x="1615" y="445"/>
                </a:lnTo>
                <a:lnTo>
                  <a:pt x="1609" y="445"/>
                </a:lnTo>
                <a:lnTo>
                  <a:pt x="1603" y="443"/>
                </a:lnTo>
                <a:lnTo>
                  <a:pt x="1603" y="443"/>
                </a:lnTo>
                <a:lnTo>
                  <a:pt x="1603" y="440"/>
                </a:lnTo>
                <a:lnTo>
                  <a:pt x="1605" y="443"/>
                </a:lnTo>
                <a:lnTo>
                  <a:pt x="1611" y="443"/>
                </a:lnTo>
                <a:lnTo>
                  <a:pt x="1613" y="443"/>
                </a:lnTo>
                <a:lnTo>
                  <a:pt x="1615" y="443"/>
                </a:lnTo>
                <a:lnTo>
                  <a:pt x="1615" y="443"/>
                </a:lnTo>
                <a:lnTo>
                  <a:pt x="1618" y="443"/>
                </a:lnTo>
                <a:lnTo>
                  <a:pt x="1622" y="443"/>
                </a:lnTo>
                <a:lnTo>
                  <a:pt x="1624" y="445"/>
                </a:lnTo>
                <a:lnTo>
                  <a:pt x="1626" y="443"/>
                </a:lnTo>
                <a:lnTo>
                  <a:pt x="1626" y="440"/>
                </a:lnTo>
                <a:lnTo>
                  <a:pt x="1626" y="438"/>
                </a:lnTo>
                <a:lnTo>
                  <a:pt x="1626" y="436"/>
                </a:lnTo>
                <a:lnTo>
                  <a:pt x="1622" y="434"/>
                </a:lnTo>
                <a:lnTo>
                  <a:pt x="1618" y="434"/>
                </a:lnTo>
                <a:lnTo>
                  <a:pt x="1618" y="434"/>
                </a:lnTo>
                <a:lnTo>
                  <a:pt x="1609" y="436"/>
                </a:lnTo>
                <a:lnTo>
                  <a:pt x="1607" y="436"/>
                </a:lnTo>
                <a:lnTo>
                  <a:pt x="1613" y="432"/>
                </a:lnTo>
                <a:lnTo>
                  <a:pt x="1618" y="432"/>
                </a:lnTo>
                <a:lnTo>
                  <a:pt x="1620" y="434"/>
                </a:lnTo>
                <a:lnTo>
                  <a:pt x="1624" y="432"/>
                </a:lnTo>
                <a:lnTo>
                  <a:pt x="1626" y="434"/>
                </a:lnTo>
                <a:lnTo>
                  <a:pt x="1628" y="434"/>
                </a:lnTo>
                <a:lnTo>
                  <a:pt x="1630" y="434"/>
                </a:lnTo>
                <a:lnTo>
                  <a:pt x="1632" y="434"/>
                </a:lnTo>
                <a:lnTo>
                  <a:pt x="1634" y="434"/>
                </a:lnTo>
                <a:lnTo>
                  <a:pt x="1641" y="434"/>
                </a:lnTo>
                <a:lnTo>
                  <a:pt x="1641" y="434"/>
                </a:lnTo>
                <a:lnTo>
                  <a:pt x="1643" y="434"/>
                </a:lnTo>
                <a:lnTo>
                  <a:pt x="1643" y="432"/>
                </a:lnTo>
                <a:lnTo>
                  <a:pt x="1641" y="432"/>
                </a:lnTo>
                <a:lnTo>
                  <a:pt x="1641" y="430"/>
                </a:lnTo>
                <a:lnTo>
                  <a:pt x="1641" y="430"/>
                </a:lnTo>
                <a:lnTo>
                  <a:pt x="1636" y="428"/>
                </a:lnTo>
                <a:lnTo>
                  <a:pt x="1634" y="426"/>
                </a:lnTo>
                <a:lnTo>
                  <a:pt x="1632" y="426"/>
                </a:lnTo>
                <a:lnTo>
                  <a:pt x="1626" y="426"/>
                </a:lnTo>
                <a:lnTo>
                  <a:pt x="1626" y="426"/>
                </a:lnTo>
                <a:lnTo>
                  <a:pt x="1624" y="426"/>
                </a:lnTo>
                <a:lnTo>
                  <a:pt x="1622" y="426"/>
                </a:lnTo>
                <a:lnTo>
                  <a:pt x="1615" y="424"/>
                </a:lnTo>
                <a:lnTo>
                  <a:pt x="1611" y="424"/>
                </a:lnTo>
                <a:lnTo>
                  <a:pt x="1607" y="426"/>
                </a:lnTo>
                <a:lnTo>
                  <a:pt x="1605" y="426"/>
                </a:lnTo>
                <a:lnTo>
                  <a:pt x="1605" y="424"/>
                </a:lnTo>
                <a:lnTo>
                  <a:pt x="1607" y="424"/>
                </a:lnTo>
                <a:lnTo>
                  <a:pt x="1611" y="422"/>
                </a:lnTo>
                <a:lnTo>
                  <a:pt x="1613" y="422"/>
                </a:lnTo>
                <a:lnTo>
                  <a:pt x="1618" y="422"/>
                </a:lnTo>
                <a:lnTo>
                  <a:pt x="1618" y="422"/>
                </a:lnTo>
                <a:lnTo>
                  <a:pt x="1620" y="422"/>
                </a:lnTo>
                <a:lnTo>
                  <a:pt x="1620" y="419"/>
                </a:lnTo>
                <a:lnTo>
                  <a:pt x="1622" y="419"/>
                </a:lnTo>
                <a:lnTo>
                  <a:pt x="1622" y="419"/>
                </a:lnTo>
                <a:lnTo>
                  <a:pt x="1626" y="419"/>
                </a:lnTo>
                <a:lnTo>
                  <a:pt x="1632" y="419"/>
                </a:lnTo>
                <a:lnTo>
                  <a:pt x="1634" y="419"/>
                </a:lnTo>
                <a:lnTo>
                  <a:pt x="1634" y="419"/>
                </a:lnTo>
                <a:lnTo>
                  <a:pt x="1634" y="419"/>
                </a:lnTo>
                <a:lnTo>
                  <a:pt x="1634" y="417"/>
                </a:lnTo>
                <a:lnTo>
                  <a:pt x="1634" y="417"/>
                </a:lnTo>
                <a:lnTo>
                  <a:pt x="1632" y="413"/>
                </a:lnTo>
                <a:lnTo>
                  <a:pt x="1632" y="411"/>
                </a:lnTo>
                <a:lnTo>
                  <a:pt x="1626" y="407"/>
                </a:lnTo>
                <a:lnTo>
                  <a:pt x="1624" y="405"/>
                </a:lnTo>
                <a:lnTo>
                  <a:pt x="1622" y="405"/>
                </a:lnTo>
                <a:lnTo>
                  <a:pt x="1622" y="405"/>
                </a:lnTo>
                <a:lnTo>
                  <a:pt x="1620" y="405"/>
                </a:lnTo>
                <a:lnTo>
                  <a:pt x="1618" y="407"/>
                </a:lnTo>
                <a:lnTo>
                  <a:pt x="1618" y="409"/>
                </a:lnTo>
                <a:lnTo>
                  <a:pt x="1618" y="409"/>
                </a:lnTo>
                <a:lnTo>
                  <a:pt x="1620" y="409"/>
                </a:lnTo>
                <a:lnTo>
                  <a:pt x="1620" y="409"/>
                </a:lnTo>
                <a:lnTo>
                  <a:pt x="1618" y="411"/>
                </a:lnTo>
                <a:lnTo>
                  <a:pt x="1618" y="411"/>
                </a:lnTo>
                <a:lnTo>
                  <a:pt x="1615" y="411"/>
                </a:lnTo>
                <a:lnTo>
                  <a:pt x="1613" y="411"/>
                </a:lnTo>
                <a:lnTo>
                  <a:pt x="1613" y="413"/>
                </a:lnTo>
                <a:lnTo>
                  <a:pt x="1611" y="415"/>
                </a:lnTo>
                <a:lnTo>
                  <a:pt x="1609" y="413"/>
                </a:lnTo>
                <a:lnTo>
                  <a:pt x="1607" y="413"/>
                </a:lnTo>
                <a:lnTo>
                  <a:pt x="1611" y="411"/>
                </a:lnTo>
                <a:lnTo>
                  <a:pt x="1611" y="411"/>
                </a:lnTo>
                <a:lnTo>
                  <a:pt x="1611" y="409"/>
                </a:lnTo>
                <a:lnTo>
                  <a:pt x="1611" y="409"/>
                </a:lnTo>
                <a:lnTo>
                  <a:pt x="1611" y="407"/>
                </a:lnTo>
                <a:lnTo>
                  <a:pt x="1611" y="407"/>
                </a:lnTo>
                <a:lnTo>
                  <a:pt x="1609" y="407"/>
                </a:lnTo>
                <a:lnTo>
                  <a:pt x="1605" y="409"/>
                </a:lnTo>
                <a:lnTo>
                  <a:pt x="1601" y="409"/>
                </a:lnTo>
                <a:lnTo>
                  <a:pt x="1599" y="409"/>
                </a:lnTo>
                <a:lnTo>
                  <a:pt x="1597" y="411"/>
                </a:lnTo>
                <a:lnTo>
                  <a:pt x="1595" y="411"/>
                </a:lnTo>
                <a:lnTo>
                  <a:pt x="1592" y="411"/>
                </a:lnTo>
                <a:lnTo>
                  <a:pt x="1592" y="411"/>
                </a:lnTo>
                <a:lnTo>
                  <a:pt x="1599" y="409"/>
                </a:lnTo>
                <a:lnTo>
                  <a:pt x="1601" y="407"/>
                </a:lnTo>
                <a:lnTo>
                  <a:pt x="1603" y="405"/>
                </a:lnTo>
                <a:lnTo>
                  <a:pt x="1607" y="405"/>
                </a:lnTo>
                <a:lnTo>
                  <a:pt x="1611" y="405"/>
                </a:lnTo>
                <a:lnTo>
                  <a:pt x="1611" y="405"/>
                </a:lnTo>
                <a:lnTo>
                  <a:pt x="1613" y="403"/>
                </a:lnTo>
                <a:lnTo>
                  <a:pt x="1615" y="403"/>
                </a:lnTo>
                <a:lnTo>
                  <a:pt x="1615" y="403"/>
                </a:lnTo>
                <a:lnTo>
                  <a:pt x="1618" y="401"/>
                </a:lnTo>
                <a:lnTo>
                  <a:pt x="1618" y="401"/>
                </a:lnTo>
                <a:lnTo>
                  <a:pt x="1618" y="398"/>
                </a:lnTo>
                <a:lnTo>
                  <a:pt x="1618" y="398"/>
                </a:lnTo>
                <a:lnTo>
                  <a:pt x="1615" y="398"/>
                </a:lnTo>
                <a:lnTo>
                  <a:pt x="1615" y="396"/>
                </a:lnTo>
                <a:lnTo>
                  <a:pt x="1609" y="394"/>
                </a:lnTo>
                <a:lnTo>
                  <a:pt x="1607" y="394"/>
                </a:lnTo>
                <a:lnTo>
                  <a:pt x="1605" y="392"/>
                </a:lnTo>
                <a:lnTo>
                  <a:pt x="1603" y="392"/>
                </a:lnTo>
                <a:lnTo>
                  <a:pt x="1603" y="392"/>
                </a:lnTo>
                <a:lnTo>
                  <a:pt x="1601" y="392"/>
                </a:lnTo>
                <a:lnTo>
                  <a:pt x="1599" y="392"/>
                </a:lnTo>
                <a:lnTo>
                  <a:pt x="1597" y="392"/>
                </a:lnTo>
                <a:lnTo>
                  <a:pt x="1595" y="390"/>
                </a:lnTo>
                <a:lnTo>
                  <a:pt x="1592" y="392"/>
                </a:lnTo>
                <a:lnTo>
                  <a:pt x="1588" y="392"/>
                </a:lnTo>
                <a:lnTo>
                  <a:pt x="1586" y="394"/>
                </a:lnTo>
                <a:lnTo>
                  <a:pt x="1582" y="396"/>
                </a:lnTo>
                <a:lnTo>
                  <a:pt x="1580" y="398"/>
                </a:lnTo>
                <a:lnTo>
                  <a:pt x="1578" y="398"/>
                </a:lnTo>
                <a:lnTo>
                  <a:pt x="1574" y="407"/>
                </a:lnTo>
                <a:lnTo>
                  <a:pt x="1574" y="409"/>
                </a:lnTo>
                <a:lnTo>
                  <a:pt x="1574" y="409"/>
                </a:lnTo>
                <a:lnTo>
                  <a:pt x="1576" y="403"/>
                </a:lnTo>
                <a:lnTo>
                  <a:pt x="1576" y="401"/>
                </a:lnTo>
                <a:lnTo>
                  <a:pt x="1574" y="398"/>
                </a:lnTo>
                <a:lnTo>
                  <a:pt x="1574" y="398"/>
                </a:lnTo>
                <a:lnTo>
                  <a:pt x="1574" y="398"/>
                </a:lnTo>
                <a:lnTo>
                  <a:pt x="1571" y="398"/>
                </a:lnTo>
                <a:lnTo>
                  <a:pt x="1571" y="401"/>
                </a:lnTo>
                <a:lnTo>
                  <a:pt x="1569" y="403"/>
                </a:lnTo>
                <a:lnTo>
                  <a:pt x="1569" y="403"/>
                </a:lnTo>
                <a:lnTo>
                  <a:pt x="1567" y="403"/>
                </a:lnTo>
                <a:lnTo>
                  <a:pt x="1565" y="403"/>
                </a:lnTo>
                <a:lnTo>
                  <a:pt x="1567" y="401"/>
                </a:lnTo>
                <a:lnTo>
                  <a:pt x="1569" y="401"/>
                </a:lnTo>
                <a:lnTo>
                  <a:pt x="1569" y="398"/>
                </a:lnTo>
                <a:lnTo>
                  <a:pt x="1571" y="398"/>
                </a:lnTo>
                <a:lnTo>
                  <a:pt x="1574" y="396"/>
                </a:lnTo>
                <a:lnTo>
                  <a:pt x="1576" y="396"/>
                </a:lnTo>
                <a:lnTo>
                  <a:pt x="1578" y="396"/>
                </a:lnTo>
                <a:lnTo>
                  <a:pt x="1582" y="392"/>
                </a:lnTo>
                <a:lnTo>
                  <a:pt x="1584" y="390"/>
                </a:lnTo>
                <a:lnTo>
                  <a:pt x="1584" y="390"/>
                </a:lnTo>
                <a:lnTo>
                  <a:pt x="1584" y="386"/>
                </a:lnTo>
                <a:lnTo>
                  <a:pt x="1584" y="386"/>
                </a:lnTo>
                <a:lnTo>
                  <a:pt x="1582" y="384"/>
                </a:lnTo>
                <a:lnTo>
                  <a:pt x="1582" y="384"/>
                </a:lnTo>
                <a:lnTo>
                  <a:pt x="1580" y="384"/>
                </a:lnTo>
                <a:lnTo>
                  <a:pt x="1578" y="386"/>
                </a:lnTo>
                <a:lnTo>
                  <a:pt x="1576" y="388"/>
                </a:lnTo>
                <a:lnTo>
                  <a:pt x="1574" y="388"/>
                </a:lnTo>
                <a:lnTo>
                  <a:pt x="1569" y="386"/>
                </a:lnTo>
                <a:lnTo>
                  <a:pt x="1565" y="386"/>
                </a:lnTo>
                <a:lnTo>
                  <a:pt x="1563" y="388"/>
                </a:lnTo>
                <a:lnTo>
                  <a:pt x="1561" y="390"/>
                </a:lnTo>
                <a:lnTo>
                  <a:pt x="1561" y="392"/>
                </a:lnTo>
                <a:lnTo>
                  <a:pt x="1555" y="392"/>
                </a:lnTo>
                <a:lnTo>
                  <a:pt x="1557" y="390"/>
                </a:lnTo>
                <a:lnTo>
                  <a:pt x="1559" y="390"/>
                </a:lnTo>
                <a:lnTo>
                  <a:pt x="1561" y="388"/>
                </a:lnTo>
                <a:lnTo>
                  <a:pt x="1565" y="386"/>
                </a:lnTo>
                <a:lnTo>
                  <a:pt x="1565" y="384"/>
                </a:lnTo>
                <a:lnTo>
                  <a:pt x="1567" y="384"/>
                </a:lnTo>
                <a:lnTo>
                  <a:pt x="1571" y="384"/>
                </a:lnTo>
                <a:lnTo>
                  <a:pt x="1571" y="384"/>
                </a:lnTo>
                <a:lnTo>
                  <a:pt x="1574" y="384"/>
                </a:lnTo>
                <a:lnTo>
                  <a:pt x="1576" y="380"/>
                </a:lnTo>
                <a:lnTo>
                  <a:pt x="1576" y="380"/>
                </a:lnTo>
                <a:lnTo>
                  <a:pt x="1576" y="378"/>
                </a:lnTo>
                <a:lnTo>
                  <a:pt x="1576" y="378"/>
                </a:lnTo>
                <a:lnTo>
                  <a:pt x="1574" y="375"/>
                </a:lnTo>
                <a:lnTo>
                  <a:pt x="1571" y="375"/>
                </a:lnTo>
                <a:lnTo>
                  <a:pt x="1569" y="373"/>
                </a:lnTo>
                <a:lnTo>
                  <a:pt x="1567" y="371"/>
                </a:lnTo>
                <a:lnTo>
                  <a:pt x="1563" y="371"/>
                </a:lnTo>
                <a:lnTo>
                  <a:pt x="1559" y="371"/>
                </a:lnTo>
                <a:lnTo>
                  <a:pt x="1557" y="371"/>
                </a:lnTo>
                <a:lnTo>
                  <a:pt x="1557" y="371"/>
                </a:lnTo>
                <a:close/>
                <a:moveTo>
                  <a:pt x="3994" y="218"/>
                </a:moveTo>
                <a:lnTo>
                  <a:pt x="3996" y="218"/>
                </a:lnTo>
                <a:lnTo>
                  <a:pt x="3996" y="218"/>
                </a:lnTo>
                <a:lnTo>
                  <a:pt x="4000" y="218"/>
                </a:lnTo>
                <a:lnTo>
                  <a:pt x="4002" y="218"/>
                </a:lnTo>
                <a:lnTo>
                  <a:pt x="4002" y="218"/>
                </a:lnTo>
                <a:lnTo>
                  <a:pt x="4002" y="218"/>
                </a:lnTo>
                <a:lnTo>
                  <a:pt x="4004" y="216"/>
                </a:lnTo>
                <a:lnTo>
                  <a:pt x="4006" y="214"/>
                </a:lnTo>
                <a:lnTo>
                  <a:pt x="4006" y="214"/>
                </a:lnTo>
                <a:lnTo>
                  <a:pt x="4006" y="212"/>
                </a:lnTo>
                <a:lnTo>
                  <a:pt x="3996" y="216"/>
                </a:lnTo>
                <a:lnTo>
                  <a:pt x="3989" y="216"/>
                </a:lnTo>
                <a:lnTo>
                  <a:pt x="3987" y="218"/>
                </a:lnTo>
                <a:lnTo>
                  <a:pt x="3989" y="218"/>
                </a:lnTo>
                <a:lnTo>
                  <a:pt x="3994" y="218"/>
                </a:lnTo>
                <a:close/>
                <a:moveTo>
                  <a:pt x="3964" y="130"/>
                </a:moveTo>
                <a:lnTo>
                  <a:pt x="3966" y="128"/>
                </a:lnTo>
                <a:lnTo>
                  <a:pt x="3962" y="126"/>
                </a:lnTo>
                <a:lnTo>
                  <a:pt x="3950" y="124"/>
                </a:lnTo>
                <a:lnTo>
                  <a:pt x="3943" y="122"/>
                </a:lnTo>
                <a:lnTo>
                  <a:pt x="3937" y="122"/>
                </a:lnTo>
                <a:lnTo>
                  <a:pt x="3933" y="122"/>
                </a:lnTo>
                <a:lnTo>
                  <a:pt x="3929" y="124"/>
                </a:lnTo>
                <a:lnTo>
                  <a:pt x="3927" y="124"/>
                </a:lnTo>
                <a:lnTo>
                  <a:pt x="3929" y="128"/>
                </a:lnTo>
                <a:lnTo>
                  <a:pt x="3931" y="130"/>
                </a:lnTo>
                <a:lnTo>
                  <a:pt x="3935" y="130"/>
                </a:lnTo>
                <a:lnTo>
                  <a:pt x="3943" y="134"/>
                </a:lnTo>
                <a:lnTo>
                  <a:pt x="3948" y="134"/>
                </a:lnTo>
                <a:lnTo>
                  <a:pt x="3950" y="134"/>
                </a:lnTo>
                <a:lnTo>
                  <a:pt x="3954" y="134"/>
                </a:lnTo>
                <a:lnTo>
                  <a:pt x="3958" y="132"/>
                </a:lnTo>
                <a:lnTo>
                  <a:pt x="3960" y="130"/>
                </a:lnTo>
                <a:lnTo>
                  <a:pt x="3964" y="130"/>
                </a:lnTo>
                <a:close/>
                <a:moveTo>
                  <a:pt x="2764" y="134"/>
                </a:moveTo>
                <a:lnTo>
                  <a:pt x="2764" y="136"/>
                </a:lnTo>
                <a:lnTo>
                  <a:pt x="2764" y="139"/>
                </a:lnTo>
                <a:lnTo>
                  <a:pt x="2764" y="139"/>
                </a:lnTo>
                <a:lnTo>
                  <a:pt x="2764" y="141"/>
                </a:lnTo>
                <a:lnTo>
                  <a:pt x="2764" y="141"/>
                </a:lnTo>
                <a:lnTo>
                  <a:pt x="2766" y="143"/>
                </a:lnTo>
                <a:lnTo>
                  <a:pt x="2766" y="145"/>
                </a:lnTo>
                <a:lnTo>
                  <a:pt x="2766" y="147"/>
                </a:lnTo>
                <a:lnTo>
                  <a:pt x="2768" y="149"/>
                </a:lnTo>
                <a:lnTo>
                  <a:pt x="2770" y="153"/>
                </a:lnTo>
                <a:lnTo>
                  <a:pt x="2772" y="153"/>
                </a:lnTo>
                <a:lnTo>
                  <a:pt x="2774" y="151"/>
                </a:lnTo>
                <a:lnTo>
                  <a:pt x="2776" y="149"/>
                </a:lnTo>
                <a:lnTo>
                  <a:pt x="2776" y="147"/>
                </a:lnTo>
                <a:lnTo>
                  <a:pt x="2776" y="147"/>
                </a:lnTo>
                <a:lnTo>
                  <a:pt x="2780" y="147"/>
                </a:lnTo>
                <a:lnTo>
                  <a:pt x="2783" y="147"/>
                </a:lnTo>
                <a:lnTo>
                  <a:pt x="2783" y="149"/>
                </a:lnTo>
                <a:lnTo>
                  <a:pt x="2780" y="151"/>
                </a:lnTo>
                <a:lnTo>
                  <a:pt x="2780" y="153"/>
                </a:lnTo>
                <a:lnTo>
                  <a:pt x="2780" y="153"/>
                </a:lnTo>
                <a:lnTo>
                  <a:pt x="2780" y="155"/>
                </a:lnTo>
                <a:lnTo>
                  <a:pt x="2783" y="157"/>
                </a:lnTo>
                <a:lnTo>
                  <a:pt x="2783" y="157"/>
                </a:lnTo>
                <a:lnTo>
                  <a:pt x="2785" y="157"/>
                </a:lnTo>
                <a:lnTo>
                  <a:pt x="2787" y="157"/>
                </a:lnTo>
                <a:lnTo>
                  <a:pt x="2787" y="157"/>
                </a:lnTo>
                <a:lnTo>
                  <a:pt x="2787" y="159"/>
                </a:lnTo>
                <a:lnTo>
                  <a:pt x="2785" y="159"/>
                </a:lnTo>
                <a:lnTo>
                  <a:pt x="2774" y="157"/>
                </a:lnTo>
                <a:lnTo>
                  <a:pt x="2774" y="157"/>
                </a:lnTo>
                <a:lnTo>
                  <a:pt x="2772" y="157"/>
                </a:lnTo>
                <a:lnTo>
                  <a:pt x="2776" y="159"/>
                </a:lnTo>
                <a:lnTo>
                  <a:pt x="2780" y="162"/>
                </a:lnTo>
                <a:lnTo>
                  <a:pt x="2778" y="162"/>
                </a:lnTo>
                <a:lnTo>
                  <a:pt x="2778" y="164"/>
                </a:lnTo>
                <a:lnTo>
                  <a:pt x="2778" y="166"/>
                </a:lnTo>
                <a:lnTo>
                  <a:pt x="2780" y="166"/>
                </a:lnTo>
                <a:lnTo>
                  <a:pt x="2780" y="168"/>
                </a:lnTo>
                <a:lnTo>
                  <a:pt x="2783" y="168"/>
                </a:lnTo>
                <a:lnTo>
                  <a:pt x="2785" y="170"/>
                </a:lnTo>
                <a:lnTo>
                  <a:pt x="2789" y="172"/>
                </a:lnTo>
                <a:lnTo>
                  <a:pt x="2791" y="176"/>
                </a:lnTo>
                <a:lnTo>
                  <a:pt x="2793" y="176"/>
                </a:lnTo>
                <a:lnTo>
                  <a:pt x="2795" y="178"/>
                </a:lnTo>
                <a:lnTo>
                  <a:pt x="2795" y="178"/>
                </a:lnTo>
                <a:lnTo>
                  <a:pt x="2797" y="180"/>
                </a:lnTo>
                <a:lnTo>
                  <a:pt x="2806" y="180"/>
                </a:lnTo>
                <a:lnTo>
                  <a:pt x="2810" y="180"/>
                </a:lnTo>
                <a:lnTo>
                  <a:pt x="2812" y="178"/>
                </a:lnTo>
                <a:lnTo>
                  <a:pt x="2814" y="178"/>
                </a:lnTo>
                <a:lnTo>
                  <a:pt x="2816" y="176"/>
                </a:lnTo>
                <a:lnTo>
                  <a:pt x="2818" y="176"/>
                </a:lnTo>
                <a:lnTo>
                  <a:pt x="2820" y="174"/>
                </a:lnTo>
                <a:lnTo>
                  <a:pt x="2818" y="174"/>
                </a:lnTo>
                <a:lnTo>
                  <a:pt x="2816" y="172"/>
                </a:lnTo>
                <a:lnTo>
                  <a:pt x="2818" y="170"/>
                </a:lnTo>
                <a:lnTo>
                  <a:pt x="2818" y="170"/>
                </a:lnTo>
                <a:lnTo>
                  <a:pt x="2818" y="168"/>
                </a:lnTo>
                <a:lnTo>
                  <a:pt x="2818" y="166"/>
                </a:lnTo>
                <a:lnTo>
                  <a:pt x="2818" y="166"/>
                </a:lnTo>
                <a:lnTo>
                  <a:pt x="2820" y="166"/>
                </a:lnTo>
                <a:lnTo>
                  <a:pt x="2820" y="166"/>
                </a:lnTo>
                <a:lnTo>
                  <a:pt x="2822" y="166"/>
                </a:lnTo>
                <a:lnTo>
                  <a:pt x="2822" y="168"/>
                </a:lnTo>
                <a:lnTo>
                  <a:pt x="2824" y="168"/>
                </a:lnTo>
                <a:lnTo>
                  <a:pt x="2824" y="168"/>
                </a:lnTo>
                <a:lnTo>
                  <a:pt x="2827" y="168"/>
                </a:lnTo>
                <a:lnTo>
                  <a:pt x="2829" y="166"/>
                </a:lnTo>
                <a:lnTo>
                  <a:pt x="2829" y="164"/>
                </a:lnTo>
                <a:lnTo>
                  <a:pt x="2831" y="164"/>
                </a:lnTo>
                <a:lnTo>
                  <a:pt x="2831" y="166"/>
                </a:lnTo>
                <a:lnTo>
                  <a:pt x="2831" y="168"/>
                </a:lnTo>
                <a:lnTo>
                  <a:pt x="2829" y="168"/>
                </a:lnTo>
                <a:lnTo>
                  <a:pt x="2829" y="170"/>
                </a:lnTo>
                <a:lnTo>
                  <a:pt x="2829" y="170"/>
                </a:lnTo>
                <a:lnTo>
                  <a:pt x="2831" y="172"/>
                </a:lnTo>
                <a:lnTo>
                  <a:pt x="2831" y="172"/>
                </a:lnTo>
                <a:lnTo>
                  <a:pt x="2835" y="174"/>
                </a:lnTo>
                <a:lnTo>
                  <a:pt x="2839" y="172"/>
                </a:lnTo>
                <a:lnTo>
                  <a:pt x="2841" y="172"/>
                </a:lnTo>
                <a:lnTo>
                  <a:pt x="2845" y="168"/>
                </a:lnTo>
                <a:lnTo>
                  <a:pt x="2848" y="168"/>
                </a:lnTo>
                <a:lnTo>
                  <a:pt x="2852" y="168"/>
                </a:lnTo>
                <a:lnTo>
                  <a:pt x="2850" y="168"/>
                </a:lnTo>
                <a:lnTo>
                  <a:pt x="2845" y="172"/>
                </a:lnTo>
                <a:lnTo>
                  <a:pt x="2848" y="174"/>
                </a:lnTo>
                <a:lnTo>
                  <a:pt x="2850" y="174"/>
                </a:lnTo>
                <a:lnTo>
                  <a:pt x="2852" y="176"/>
                </a:lnTo>
                <a:lnTo>
                  <a:pt x="2854" y="176"/>
                </a:lnTo>
                <a:lnTo>
                  <a:pt x="2856" y="174"/>
                </a:lnTo>
                <a:lnTo>
                  <a:pt x="2854" y="176"/>
                </a:lnTo>
                <a:lnTo>
                  <a:pt x="2852" y="176"/>
                </a:lnTo>
                <a:lnTo>
                  <a:pt x="2841" y="176"/>
                </a:lnTo>
                <a:lnTo>
                  <a:pt x="2837" y="176"/>
                </a:lnTo>
                <a:lnTo>
                  <a:pt x="2837" y="178"/>
                </a:lnTo>
                <a:lnTo>
                  <a:pt x="2835" y="178"/>
                </a:lnTo>
                <a:lnTo>
                  <a:pt x="2835" y="180"/>
                </a:lnTo>
                <a:lnTo>
                  <a:pt x="2835" y="180"/>
                </a:lnTo>
                <a:lnTo>
                  <a:pt x="2833" y="180"/>
                </a:lnTo>
                <a:lnTo>
                  <a:pt x="2831" y="180"/>
                </a:lnTo>
                <a:lnTo>
                  <a:pt x="2824" y="183"/>
                </a:lnTo>
                <a:lnTo>
                  <a:pt x="2814" y="185"/>
                </a:lnTo>
                <a:lnTo>
                  <a:pt x="2814" y="187"/>
                </a:lnTo>
                <a:lnTo>
                  <a:pt x="2812" y="187"/>
                </a:lnTo>
                <a:lnTo>
                  <a:pt x="2810" y="185"/>
                </a:lnTo>
                <a:lnTo>
                  <a:pt x="2808" y="185"/>
                </a:lnTo>
                <a:lnTo>
                  <a:pt x="2808" y="185"/>
                </a:lnTo>
                <a:lnTo>
                  <a:pt x="2806" y="187"/>
                </a:lnTo>
                <a:lnTo>
                  <a:pt x="2806" y="187"/>
                </a:lnTo>
                <a:lnTo>
                  <a:pt x="2806" y="191"/>
                </a:lnTo>
                <a:lnTo>
                  <a:pt x="2808" y="191"/>
                </a:lnTo>
                <a:lnTo>
                  <a:pt x="2808" y="193"/>
                </a:lnTo>
                <a:lnTo>
                  <a:pt x="2810" y="195"/>
                </a:lnTo>
                <a:lnTo>
                  <a:pt x="2812" y="195"/>
                </a:lnTo>
                <a:lnTo>
                  <a:pt x="2820" y="195"/>
                </a:lnTo>
                <a:lnTo>
                  <a:pt x="2822" y="195"/>
                </a:lnTo>
                <a:lnTo>
                  <a:pt x="2827" y="193"/>
                </a:lnTo>
                <a:lnTo>
                  <a:pt x="2831" y="193"/>
                </a:lnTo>
                <a:lnTo>
                  <a:pt x="2833" y="191"/>
                </a:lnTo>
                <a:lnTo>
                  <a:pt x="2837" y="193"/>
                </a:lnTo>
                <a:lnTo>
                  <a:pt x="2841" y="193"/>
                </a:lnTo>
                <a:lnTo>
                  <a:pt x="2848" y="191"/>
                </a:lnTo>
                <a:lnTo>
                  <a:pt x="2852" y="191"/>
                </a:lnTo>
                <a:lnTo>
                  <a:pt x="2852" y="191"/>
                </a:lnTo>
                <a:lnTo>
                  <a:pt x="2854" y="193"/>
                </a:lnTo>
                <a:lnTo>
                  <a:pt x="2854" y="193"/>
                </a:lnTo>
                <a:lnTo>
                  <a:pt x="2848" y="193"/>
                </a:lnTo>
                <a:lnTo>
                  <a:pt x="2843" y="195"/>
                </a:lnTo>
                <a:lnTo>
                  <a:pt x="2824" y="197"/>
                </a:lnTo>
                <a:lnTo>
                  <a:pt x="2820" y="201"/>
                </a:lnTo>
                <a:lnTo>
                  <a:pt x="2818" y="201"/>
                </a:lnTo>
                <a:lnTo>
                  <a:pt x="2818" y="201"/>
                </a:lnTo>
                <a:lnTo>
                  <a:pt x="2816" y="201"/>
                </a:lnTo>
                <a:lnTo>
                  <a:pt x="2812" y="201"/>
                </a:lnTo>
                <a:lnTo>
                  <a:pt x="2812" y="201"/>
                </a:lnTo>
                <a:lnTo>
                  <a:pt x="2810" y="204"/>
                </a:lnTo>
                <a:lnTo>
                  <a:pt x="2810" y="206"/>
                </a:lnTo>
                <a:lnTo>
                  <a:pt x="2812" y="206"/>
                </a:lnTo>
                <a:lnTo>
                  <a:pt x="2812" y="208"/>
                </a:lnTo>
                <a:lnTo>
                  <a:pt x="2814" y="210"/>
                </a:lnTo>
                <a:lnTo>
                  <a:pt x="2816" y="212"/>
                </a:lnTo>
                <a:lnTo>
                  <a:pt x="2818" y="212"/>
                </a:lnTo>
                <a:lnTo>
                  <a:pt x="2820" y="214"/>
                </a:lnTo>
                <a:lnTo>
                  <a:pt x="2827" y="216"/>
                </a:lnTo>
                <a:lnTo>
                  <a:pt x="2833" y="222"/>
                </a:lnTo>
                <a:lnTo>
                  <a:pt x="2839" y="227"/>
                </a:lnTo>
                <a:lnTo>
                  <a:pt x="2841" y="227"/>
                </a:lnTo>
                <a:lnTo>
                  <a:pt x="2843" y="227"/>
                </a:lnTo>
                <a:lnTo>
                  <a:pt x="2845" y="229"/>
                </a:lnTo>
                <a:lnTo>
                  <a:pt x="2845" y="231"/>
                </a:lnTo>
                <a:lnTo>
                  <a:pt x="2850" y="231"/>
                </a:lnTo>
                <a:lnTo>
                  <a:pt x="2854" y="231"/>
                </a:lnTo>
                <a:lnTo>
                  <a:pt x="2856" y="229"/>
                </a:lnTo>
                <a:lnTo>
                  <a:pt x="2854" y="227"/>
                </a:lnTo>
                <a:lnTo>
                  <a:pt x="2854" y="224"/>
                </a:lnTo>
                <a:lnTo>
                  <a:pt x="2854" y="224"/>
                </a:lnTo>
                <a:lnTo>
                  <a:pt x="2856" y="222"/>
                </a:lnTo>
                <a:lnTo>
                  <a:pt x="2858" y="220"/>
                </a:lnTo>
                <a:lnTo>
                  <a:pt x="2856" y="218"/>
                </a:lnTo>
                <a:lnTo>
                  <a:pt x="2856" y="216"/>
                </a:lnTo>
                <a:lnTo>
                  <a:pt x="2858" y="214"/>
                </a:lnTo>
                <a:lnTo>
                  <a:pt x="2860" y="212"/>
                </a:lnTo>
                <a:lnTo>
                  <a:pt x="2862" y="206"/>
                </a:lnTo>
                <a:lnTo>
                  <a:pt x="2866" y="204"/>
                </a:lnTo>
                <a:lnTo>
                  <a:pt x="2871" y="204"/>
                </a:lnTo>
                <a:lnTo>
                  <a:pt x="2873" y="204"/>
                </a:lnTo>
                <a:lnTo>
                  <a:pt x="2873" y="201"/>
                </a:lnTo>
                <a:lnTo>
                  <a:pt x="2875" y="197"/>
                </a:lnTo>
                <a:lnTo>
                  <a:pt x="2875" y="195"/>
                </a:lnTo>
                <a:lnTo>
                  <a:pt x="2875" y="189"/>
                </a:lnTo>
                <a:lnTo>
                  <a:pt x="2875" y="189"/>
                </a:lnTo>
                <a:lnTo>
                  <a:pt x="2875" y="187"/>
                </a:lnTo>
                <a:lnTo>
                  <a:pt x="2877" y="187"/>
                </a:lnTo>
                <a:lnTo>
                  <a:pt x="2879" y="187"/>
                </a:lnTo>
                <a:lnTo>
                  <a:pt x="2881" y="187"/>
                </a:lnTo>
                <a:lnTo>
                  <a:pt x="2883" y="185"/>
                </a:lnTo>
                <a:lnTo>
                  <a:pt x="2883" y="185"/>
                </a:lnTo>
                <a:lnTo>
                  <a:pt x="2883" y="183"/>
                </a:lnTo>
                <a:lnTo>
                  <a:pt x="2883" y="180"/>
                </a:lnTo>
                <a:lnTo>
                  <a:pt x="2883" y="178"/>
                </a:lnTo>
                <a:lnTo>
                  <a:pt x="2885" y="176"/>
                </a:lnTo>
                <a:lnTo>
                  <a:pt x="2889" y="172"/>
                </a:lnTo>
                <a:lnTo>
                  <a:pt x="2892" y="170"/>
                </a:lnTo>
                <a:lnTo>
                  <a:pt x="2892" y="170"/>
                </a:lnTo>
                <a:lnTo>
                  <a:pt x="2894" y="168"/>
                </a:lnTo>
                <a:lnTo>
                  <a:pt x="2894" y="168"/>
                </a:lnTo>
                <a:lnTo>
                  <a:pt x="2904" y="168"/>
                </a:lnTo>
                <a:lnTo>
                  <a:pt x="2908" y="166"/>
                </a:lnTo>
                <a:lnTo>
                  <a:pt x="2912" y="166"/>
                </a:lnTo>
                <a:lnTo>
                  <a:pt x="2915" y="166"/>
                </a:lnTo>
                <a:lnTo>
                  <a:pt x="2917" y="164"/>
                </a:lnTo>
                <a:lnTo>
                  <a:pt x="2917" y="164"/>
                </a:lnTo>
                <a:lnTo>
                  <a:pt x="2917" y="164"/>
                </a:lnTo>
                <a:lnTo>
                  <a:pt x="2912" y="162"/>
                </a:lnTo>
                <a:lnTo>
                  <a:pt x="2908" y="159"/>
                </a:lnTo>
                <a:lnTo>
                  <a:pt x="2904" y="157"/>
                </a:lnTo>
                <a:lnTo>
                  <a:pt x="2908" y="155"/>
                </a:lnTo>
                <a:lnTo>
                  <a:pt x="2906" y="153"/>
                </a:lnTo>
                <a:lnTo>
                  <a:pt x="2904" y="153"/>
                </a:lnTo>
                <a:lnTo>
                  <a:pt x="2900" y="151"/>
                </a:lnTo>
                <a:lnTo>
                  <a:pt x="2900" y="153"/>
                </a:lnTo>
                <a:lnTo>
                  <a:pt x="2900" y="153"/>
                </a:lnTo>
                <a:lnTo>
                  <a:pt x="2896" y="155"/>
                </a:lnTo>
                <a:lnTo>
                  <a:pt x="2894" y="151"/>
                </a:lnTo>
                <a:lnTo>
                  <a:pt x="2889" y="151"/>
                </a:lnTo>
                <a:lnTo>
                  <a:pt x="2885" y="151"/>
                </a:lnTo>
                <a:lnTo>
                  <a:pt x="2883" y="151"/>
                </a:lnTo>
                <a:lnTo>
                  <a:pt x="2881" y="149"/>
                </a:lnTo>
                <a:lnTo>
                  <a:pt x="2879" y="149"/>
                </a:lnTo>
                <a:lnTo>
                  <a:pt x="2879" y="149"/>
                </a:lnTo>
                <a:lnTo>
                  <a:pt x="2879" y="147"/>
                </a:lnTo>
                <a:lnTo>
                  <a:pt x="2881" y="147"/>
                </a:lnTo>
                <a:lnTo>
                  <a:pt x="2881" y="145"/>
                </a:lnTo>
                <a:lnTo>
                  <a:pt x="2881" y="145"/>
                </a:lnTo>
                <a:lnTo>
                  <a:pt x="2881" y="143"/>
                </a:lnTo>
                <a:lnTo>
                  <a:pt x="2879" y="141"/>
                </a:lnTo>
                <a:lnTo>
                  <a:pt x="2879" y="141"/>
                </a:lnTo>
                <a:lnTo>
                  <a:pt x="2877" y="139"/>
                </a:lnTo>
                <a:lnTo>
                  <a:pt x="2875" y="136"/>
                </a:lnTo>
                <a:lnTo>
                  <a:pt x="2873" y="136"/>
                </a:lnTo>
                <a:lnTo>
                  <a:pt x="2873" y="136"/>
                </a:lnTo>
                <a:lnTo>
                  <a:pt x="2866" y="143"/>
                </a:lnTo>
                <a:lnTo>
                  <a:pt x="2864" y="145"/>
                </a:lnTo>
                <a:lnTo>
                  <a:pt x="2864" y="143"/>
                </a:lnTo>
                <a:lnTo>
                  <a:pt x="2864" y="141"/>
                </a:lnTo>
                <a:lnTo>
                  <a:pt x="2864" y="139"/>
                </a:lnTo>
                <a:lnTo>
                  <a:pt x="2864" y="139"/>
                </a:lnTo>
                <a:lnTo>
                  <a:pt x="2866" y="136"/>
                </a:lnTo>
                <a:lnTo>
                  <a:pt x="2868" y="134"/>
                </a:lnTo>
                <a:lnTo>
                  <a:pt x="2866" y="130"/>
                </a:lnTo>
                <a:lnTo>
                  <a:pt x="2864" y="128"/>
                </a:lnTo>
                <a:lnTo>
                  <a:pt x="2862" y="128"/>
                </a:lnTo>
                <a:lnTo>
                  <a:pt x="2858" y="126"/>
                </a:lnTo>
                <a:lnTo>
                  <a:pt x="2854" y="126"/>
                </a:lnTo>
                <a:lnTo>
                  <a:pt x="2854" y="126"/>
                </a:lnTo>
                <a:lnTo>
                  <a:pt x="2852" y="126"/>
                </a:lnTo>
                <a:lnTo>
                  <a:pt x="2852" y="128"/>
                </a:lnTo>
                <a:lnTo>
                  <a:pt x="2852" y="128"/>
                </a:lnTo>
                <a:lnTo>
                  <a:pt x="2848" y="124"/>
                </a:lnTo>
                <a:lnTo>
                  <a:pt x="2845" y="122"/>
                </a:lnTo>
                <a:lnTo>
                  <a:pt x="2843" y="122"/>
                </a:lnTo>
                <a:lnTo>
                  <a:pt x="2841" y="124"/>
                </a:lnTo>
                <a:lnTo>
                  <a:pt x="2841" y="126"/>
                </a:lnTo>
                <a:lnTo>
                  <a:pt x="2841" y="128"/>
                </a:lnTo>
                <a:lnTo>
                  <a:pt x="2839" y="130"/>
                </a:lnTo>
                <a:lnTo>
                  <a:pt x="2837" y="132"/>
                </a:lnTo>
                <a:lnTo>
                  <a:pt x="2837" y="134"/>
                </a:lnTo>
                <a:lnTo>
                  <a:pt x="2837" y="134"/>
                </a:lnTo>
                <a:lnTo>
                  <a:pt x="2837" y="139"/>
                </a:lnTo>
                <a:lnTo>
                  <a:pt x="2837" y="141"/>
                </a:lnTo>
                <a:lnTo>
                  <a:pt x="2839" y="145"/>
                </a:lnTo>
                <a:lnTo>
                  <a:pt x="2843" y="153"/>
                </a:lnTo>
                <a:lnTo>
                  <a:pt x="2845" y="157"/>
                </a:lnTo>
                <a:lnTo>
                  <a:pt x="2843" y="157"/>
                </a:lnTo>
                <a:lnTo>
                  <a:pt x="2837" y="151"/>
                </a:lnTo>
                <a:lnTo>
                  <a:pt x="2837" y="151"/>
                </a:lnTo>
                <a:lnTo>
                  <a:pt x="2835" y="149"/>
                </a:lnTo>
                <a:lnTo>
                  <a:pt x="2831" y="143"/>
                </a:lnTo>
                <a:lnTo>
                  <a:pt x="2829" y="139"/>
                </a:lnTo>
                <a:lnTo>
                  <a:pt x="2827" y="134"/>
                </a:lnTo>
                <a:lnTo>
                  <a:pt x="2822" y="132"/>
                </a:lnTo>
                <a:lnTo>
                  <a:pt x="2818" y="130"/>
                </a:lnTo>
                <a:lnTo>
                  <a:pt x="2816" y="132"/>
                </a:lnTo>
                <a:lnTo>
                  <a:pt x="2814" y="136"/>
                </a:lnTo>
                <a:lnTo>
                  <a:pt x="2812" y="139"/>
                </a:lnTo>
                <a:lnTo>
                  <a:pt x="2810" y="139"/>
                </a:lnTo>
                <a:lnTo>
                  <a:pt x="2810" y="141"/>
                </a:lnTo>
                <a:lnTo>
                  <a:pt x="2812" y="143"/>
                </a:lnTo>
                <a:lnTo>
                  <a:pt x="2812" y="145"/>
                </a:lnTo>
                <a:lnTo>
                  <a:pt x="2812" y="145"/>
                </a:lnTo>
                <a:lnTo>
                  <a:pt x="2810" y="145"/>
                </a:lnTo>
                <a:lnTo>
                  <a:pt x="2808" y="145"/>
                </a:lnTo>
                <a:lnTo>
                  <a:pt x="2806" y="143"/>
                </a:lnTo>
                <a:lnTo>
                  <a:pt x="2806" y="143"/>
                </a:lnTo>
                <a:lnTo>
                  <a:pt x="2801" y="141"/>
                </a:lnTo>
                <a:lnTo>
                  <a:pt x="2801" y="141"/>
                </a:lnTo>
                <a:lnTo>
                  <a:pt x="2801" y="139"/>
                </a:lnTo>
                <a:lnTo>
                  <a:pt x="2799" y="139"/>
                </a:lnTo>
                <a:lnTo>
                  <a:pt x="2789" y="139"/>
                </a:lnTo>
                <a:lnTo>
                  <a:pt x="2797" y="134"/>
                </a:lnTo>
                <a:lnTo>
                  <a:pt x="2808" y="134"/>
                </a:lnTo>
                <a:lnTo>
                  <a:pt x="2810" y="132"/>
                </a:lnTo>
                <a:lnTo>
                  <a:pt x="2810" y="132"/>
                </a:lnTo>
                <a:lnTo>
                  <a:pt x="2810" y="130"/>
                </a:lnTo>
                <a:lnTo>
                  <a:pt x="2810" y="130"/>
                </a:lnTo>
                <a:lnTo>
                  <a:pt x="2806" y="128"/>
                </a:lnTo>
                <a:lnTo>
                  <a:pt x="2797" y="130"/>
                </a:lnTo>
                <a:lnTo>
                  <a:pt x="2793" y="132"/>
                </a:lnTo>
                <a:lnTo>
                  <a:pt x="2791" y="132"/>
                </a:lnTo>
                <a:lnTo>
                  <a:pt x="2785" y="130"/>
                </a:lnTo>
                <a:lnTo>
                  <a:pt x="2785" y="130"/>
                </a:lnTo>
                <a:lnTo>
                  <a:pt x="2785" y="132"/>
                </a:lnTo>
                <a:lnTo>
                  <a:pt x="2787" y="134"/>
                </a:lnTo>
                <a:lnTo>
                  <a:pt x="2785" y="134"/>
                </a:lnTo>
                <a:lnTo>
                  <a:pt x="2783" y="132"/>
                </a:lnTo>
                <a:lnTo>
                  <a:pt x="2776" y="130"/>
                </a:lnTo>
                <a:lnTo>
                  <a:pt x="2772" y="130"/>
                </a:lnTo>
                <a:lnTo>
                  <a:pt x="2770" y="130"/>
                </a:lnTo>
                <a:lnTo>
                  <a:pt x="2770" y="132"/>
                </a:lnTo>
                <a:lnTo>
                  <a:pt x="2770" y="134"/>
                </a:lnTo>
                <a:lnTo>
                  <a:pt x="2768" y="132"/>
                </a:lnTo>
                <a:lnTo>
                  <a:pt x="2766" y="130"/>
                </a:lnTo>
                <a:lnTo>
                  <a:pt x="2764" y="130"/>
                </a:lnTo>
                <a:lnTo>
                  <a:pt x="2764" y="130"/>
                </a:lnTo>
                <a:lnTo>
                  <a:pt x="2762" y="132"/>
                </a:lnTo>
                <a:lnTo>
                  <a:pt x="2762" y="132"/>
                </a:lnTo>
                <a:lnTo>
                  <a:pt x="2764" y="134"/>
                </a:lnTo>
                <a:close/>
                <a:moveTo>
                  <a:pt x="3935" y="115"/>
                </a:moveTo>
                <a:lnTo>
                  <a:pt x="3939" y="115"/>
                </a:lnTo>
                <a:lnTo>
                  <a:pt x="3941" y="118"/>
                </a:lnTo>
                <a:lnTo>
                  <a:pt x="3943" y="118"/>
                </a:lnTo>
                <a:lnTo>
                  <a:pt x="3956" y="122"/>
                </a:lnTo>
                <a:lnTo>
                  <a:pt x="3964" y="124"/>
                </a:lnTo>
                <a:lnTo>
                  <a:pt x="3968" y="124"/>
                </a:lnTo>
                <a:lnTo>
                  <a:pt x="3975" y="122"/>
                </a:lnTo>
                <a:lnTo>
                  <a:pt x="3977" y="120"/>
                </a:lnTo>
                <a:lnTo>
                  <a:pt x="3979" y="120"/>
                </a:lnTo>
                <a:lnTo>
                  <a:pt x="3983" y="120"/>
                </a:lnTo>
                <a:lnTo>
                  <a:pt x="3996" y="118"/>
                </a:lnTo>
                <a:lnTo>
                  <a:pt x="4015" y="115"/>
                </a:lnTo>
                <a:lnTo>
                  <a:pt x="4017" y="115"/>
                </a:lnTo>
                <a:lnTo>
                  <a:pt x="4019" y="113"/>
                </a:lnTo>
                <a:lnTo>
                  <a:pt x="4017" y="113"/>
                </a:lnTo>
                <a:lnTo>
                  <a:pt x="4017" y="111"/>
                </a:lnTo>
                <a:lnTo>
                  <a:pt x="4015" y="107"/>
                </a:lnTo>
                <a:lnTo>
                  <a:pt x="4015" y="107"/>
                </a:lnTo>
                <a:lnTo>
                  <a:pt x="4012" y="107"/>
                </a:lnTo>
                <a:lnTo>
                  <a:pt x="4015" y="103"/>
                </a:lnTo>
                <a:lnTo>
                  <a:pt x="4017" y="103"/>
                </a:lnTo>
                <a:lnTo>
                  <a:pt x="4023" y="101"/>
                </a:lnTo>
                <a:lnTo>
                  <a:pt x="4023" y="101"/>
                </a:lnTo>
                <a:lnTo>
                  <a:pt x="4025" y="101"/>
                </a:lnTo>
                <a:lnTo>
                  <a:pt x="4025" y="99"/>
                </a:lnTo>
                <a:lnTo>
                  <a:pt x="4025" y="99"/>
                </a:lnTo>
                <a:lnTo>
                  <a:pt x="4023" y="97"/>
                </a:lnTo>
                <a:lnTo>
                  <a:pt x="4019" y="97"/>
                </a:lnTo>
                <a:lnTo>
                  <a:pt x="4010" y="92"/>
                </a:lnTo>
                <a:lnTo>
                  <a:pt x="4008" y="90"/>
                </a:lnTo>
                <a:lnTo>
                  <a:pt x="4006" y="90"/>
                </a:lnTo>
                <a:lnTo>
                  <a:pt x="4006" y="88"/>
                </a:lnTo>
                <a:lnTo>
                  <a:pt x="4006" y="88"/>
                </a:lnTo>
                <a:lnTo>
                  <a:pt x="4002" y="84"/>
                </a:lnTo>
                <a:lnTo>
                  <a:pt x="4000" y="84"/>
                </a:lnTo>
                <a:lnTo>
                  <a:pt x="3998" y="84"/>
                </a:lnTo>
                <a:lnTo>
                  <a:pt x="3998" y="82"/>
                </a:lnTo>
                <a:lnTo>
                  <a:pt x="3996" y="82"/>
                </a:lnTo>
                <a:lnTo>
                  <a:pt x="3985" y="82"/>
                </a:lnTo>
                <a:lnTo>
                  <a:pt x="3985" y="84"/>
                </a:lnTo>
                <a:lnTo>
                  <a:pt x="3981" y="86"/>
                </a:lnTo>
                <a:lnTo>
                  <a:pt x="3979" y="86"/>
                </a:lnTo>
                <a:lnTo>
                  <a:pt x="3975" y="88"/>
                </a:lnTo>
                <a:lnTo>
                  <a:pt x="3971" y="88"/>
                </a:lnTo>
                <a:lnTo>
                  <a:pt x="3968" y="88"/>
                </a:lnTo>
                <a:lnTo>
                  <a:pt x="3964" y="90"/>
                </a:lnTo>
                <a:lnTo>
                  <a:pt x="3962" y="90"/>
                </a:lnTo>
                <a:lnTo>
                  <a:pt x="3960" y="90"/>
                </a:lnTo>
                <a:lnTo>
                  <a:pt x="3956" y="90"/>
                </a:lnTo>
                <a:lnTo>
                  <a:pt x="3954" y="92"/>
                </a:lnTo>
                <a:lnTo>
                  <a:pt x="3952" y="95"/>
                </a:lnTo>
                <a:lnTo>
                  <a:pt x="3952" y="95"/>
                </a:lnTo>
                <a:lnTo>
                  <a:pt x="3950" y="97"/>
                </a:lnTo>
                <a:lnTo>
                  <a:pt x="3950" y="99"/>
                </a:lnTo>
                <a:lnTo>
                  <a:pt x="3952" y="99"/>
                </a:lnTo>
                <a:lnTo>
                  <a:pt x="3958" y="99"/>
                </a:lnTo>
                <a:lnTo>
                  <a:pt x="3954" y="101"/>
                </a:lnTo>
                <a:lnTo>
                  <a:pt x="3952" y="103"/>
                </a:lnTo>
                <a:lnTo>
                  <a:pt x="3950" y="107"/>
                </a:lnTo>
                <a:lnTo>
                  <a:pt x="3943" y="107"/>
                </a:lnTo>
                <a:lnTo>
                  <a:pt x="3939" y="109"/>
                </a:lnTo>
                <a:lnTo>
                  <a:pt x="3935" y="111"/>
                </a:lnTo>
                <a:lnTo>
                  <a:pt x="3933" y="113"/>
                </a:lnTo>
                <a:lnTo>
                  <a:pt x="3935" y="115"/>
                </a:lnTo>
                <a:close/>
                <a:moveTo>
                  <a:pt x="3901" y="212"/>
                </a:moveTo>
                <a:lnTo>
                  <a:pt x="3904" y="212"/>
                </a:lnTo>
                <a:lnTo>
                  <a:pt x="3908" y="210"/>
                </a:lnTo>
                <a:lnTo>
                  <a:pt x="3908" y="210"/>
                </a:lnTo>
                <a:lnTo>
                  <a:pt x="3906" y="210"/>
                </a:lnTo>
                <a:lnTo>
                  <a:pt x="3901" y="210"/>
                </a:lnTo>
                <a:lnTo>
                  <a:pt x="3899" y="210"/>
                </a:lnTo>
                <a:lnTo>
                  <a:pt x="3899" y="212"/>
                </a:lnTo>
                <a:lnTo>
                  <a:pt x="3899" y="212"/>
                </a:lnTo>
                <a:lnTo>
                  <a:pt x="3901" y="212"/>
                </a:lnTo>
                <a:close/>
                <a:moveTo>
                  <a:pt x="3912" y="86"/>
                </a:moveTo>
                <a:lnTo>
                  <a:pt x="3929" y="88"/>
                </a:lnTo>
                <a:lnTo>
                  <a:pt x="3935" y="86"/>
                </a:lnTo>
                <a:lnTo>
                  <a:pt x="3933" y="84"/>
                </a:lnTo>
                <a:lnTo>
                  <a:pt x="3927" y="84"/>
                </a:lnTo>
                <a:lnTo>
                  <a:pt x="3912" y="84"/>
                </a:lnTo>
                <a:lnTo>
                  <a:pt x="3910" y="86"/>
                </a:lnTo>
                <a:lnTo>
                  <a:pt x="3910" y="86"/>
                </a:lnTo>
                <a:lnTo>
                  <a:pt x="3912" y="86"/>
                </a:lnTo>
                <a:close/>
                <a:moveTo>
                  <a:pt x="4017" y="229"/>
                </a:moveTo>
                <a:lnTo>
                  <a:pt x="4019" y="229"/>
                </a:lnTo>
                <a:lnTo>
                  <a:pt x="4019" y="231"/>
                </a:lnTo>
                <a:lnTo>
                  <a:pt x="4021" y="231"/>
                </a:lnTo>
                <a:lnTo>
                  <a:pt x="4021" y="231"/>
                </a:lnTo>
                <a:lnTo>
                  <a:pt x="4019" y="227"/>
                </a:lnTo>
                <a:lnTo>
                  <a:pt x="4017" y="229"/>
                </a:lnTo>
                <a:close/>
                <a:moveTo>
                  <a:pt x="3864" y="281"/>
                </a:moveTo>
                <a:lnTo>
                  <a:pt x="3868" y="281"/>
                </a:lnTo>
                <a:lnTo>
                  <a:pt x="3868" y="281"/>
                </a:lnTo>
                <a:lnTo>
                  <a:pt x="3870" y="279"/>
                </a:lnTo>
                <a:lnTo>
                  <a:pt x="3868" y="277"/>
                </a:lnTo>
                <a:lnTo>
                  <a:pt x="3868" y="277"/>
                </a:lnTo>
                <a:lnTo>
                  <a:pt x="3864" y="279"/>
                </a:lnTo>
                <a:lnTo>
                  <a:pt x="3864" y="277"/>
                </a:lnTo>
                <a:lnTo>
                  <a:pt x="3862" y="277"/>
                </a:lnTo>
                <a:lnTo>
                  <a:pt x="3862" y="279"/>
                </a:lnTo>
                <a:lnTo>
                  <a:pt x="3857" y="279"/>
                </a:lnTo>
                <a:lnTo>
                  <a:pt x="3857" y="281"/>
                </a:lnTo>
                <a:lnTo>
                  <a:pt x="3860" y="281"/>
                </a:lnTo>
                <a:lnTo>
                  <a:pt x="3864" y="281"/>
                </a:lnTo>
                <a:close/>
                <a:moveTo>
                  <a:pt x="4006" y="241"/>
                </a:moveTo>
                <a:lnTo>
                  <a:pt x="4008" y="241"/>
                </a:lnTo>
                <a:lnTo>
                  <a:pt x="4006" y="239"/>
                </a:lnTo>
                <a:lnTo>
                  <a:pt x="4002" y="239"/>
                </a:lnTo>
                <a:lnTo>
                  <a:pt x="4000" y="239"/>
                </a:lnTo>
                <a:lnTo>
                  <a:pt x="3996" y="239"/>
                </a:lnTo>
                <a:lnTo>
                  <a:pt x="3992" y="241"/>
                </a:lnTo>
                <a:lnTo>
                  <a:pt x="3989" y="239"/>
                </a:lnTo>
                <a:lnTo>
                  <a:pt x="3989" y="241"/>
                </a:lnTo>
                <a:lnTo>
                  <a:pt x="3989" y="241"/>
                </a:lnTo>
                <a:lnTo>
                  <a:pt x="3994" y="243"/>
                </a:lnTo>
                <a:lnTo>
                  <a:pt x="3996" y="243"/>
                </a:lnTo>
                <a:lnTo>
                  <a:pt x="4000" y="243"/>
                </a:lnTo>
                <a:lnTo>
                  <a:pt x="4002" y="245"/>
                </a:lnTo>
                <a:lnTo>
                  <a:pt x="4004" y="243"/>
                </a:lnTo>
                <a:lnTo>
                  <a:pt x="4004" y="241"/>
                </a:lnTo>
                <a:lnTo>
                  <a:pt x="4006" y="241"/>
                </a:lnTo>
                <a:lnTo>
                  <a:pt x="4006" y="241"/>
                </a:lnTo>
                <a:close/>
                <a:moveTo>
                  <a:pt x="4021" y="118"/>
                </a:moveTo>
                <a:lnTo>
                  <a:pt x="4015" y="120"/>
                </a:lnTo>
                <a:lnTo>
                  <a:pt x="4004" y="122"/>
                </a:lnTo>
                <a:lnTo>
                  <a:pt x="4002" y="120"/>
                </a:lnTo>
                <a:lnTo>
                  <a:pt x="4000" y="122"/>
                </a:lnTo>
                <a:lnTo>
                  <a:pt x="3996" y="120"/>
                </a:lnTo>
                <a:lnTo>
                  <a:pt x="3992" y="120"/>
                </a:lnTo>
                <a:lnTo>
                  <a:pt x="3989" y="122"/>
                </a:lnTo>
                <a:lnTo>
                  <a:pt x="3989" y="122"/>
                </a:lnTo>
                <a:lnTo>
                  <a:pt x="3987" y="124"/>
                </a:lnTo>
                <a:lnTo>
                  <a:pt x="3983" y="122"/>
                </a:lnTo>
                <a:lnTo>
                  <a:pt x="3983" y="122"/>
                </a:lnTo>
                <a:lnTo>
                  <a:pt x="3981" y="124"/>
                </a:lnTo>
                <a:lnTo>
                  <a:pt x="3979" y="124"/>
                </a:lnTo>
                <a:lnTo>
                  <a:pt x="3975" y="126"/>
                </a:lnTo>
                <a:lnTo>
                  <a:pt x="3973" y="130"/>
                </a:lnTo>
                <a:lnTo>
                  <a:pt x="3971" y="132"/>
                </a:lnTo>
                <a:lnTo>
                  <a:pt x="3966" y="134"/>
                </a:lnTo>
                <a:lnTo>
                  <a:pt x="3960" y="136"/>
                </a:lnTo>
                <a:lnTo>
                  <a:pt x="3956" y="141"/>
                </a:lnTo>
                <a:lnTo>
                  <a:pt x="3958" y="143"/>
                </a:lnTo>
                <a:lnTo>
                  <a:pt x="3962" y="141"/>
                </a:lnTo>
                <a:lnTo>
                  <a:pt x="3966" y="143"/>
                </a:lnTo>
                <a:lnTo>
                  <a:pt x="3973" y="143"/>
                </a:lnTo>
                <a:lnTo>
                  <a:pt x="3975" y="147"/>
                </a:lnTo>
                <a:lnTo>
                  <a:pt x="3977" y="149"/>
                </a:lnTo>
                <a:lnTo>
                  <a:pt x="3979" y="151"/>
                </a:lnTo>
                <a:lnTo>
                  <a:pt x="3979" y="151"/>
                </a:lnTo>
                <a:lnTo>
                  <a:pt x="3979" y="153"/>
                </a:lnTo>
                <a:lnTo>
                  <a:pt x="3981" y="153"/>
                </a:lnTo>
                <a:lnTo>
                  <a:pt x="3985" y="155"/>
                </a:lnTo>
                <a:lnTo>
                  <a:pt x="3985" y="155"/>
                </a:lnTo>
                <a:lnTo>
                  <a:pt x="3989" y="153"/>
                </a:lnTo>
                <a:lnTo>
                  <a:pt x="3992" y="153"/>
                </a:lnTo>
                <a:lnTo>
                  <a:pt x="3994" y="155"/>
                </a:lnTo>
                <a:lnTo>
                  <a:pt x="3996" y="157"/>
                </a:lnTo>
                <a:lnTo>
                  <a:pt x="4004" y="155"/>
                </a:lnTo>
                <a:lnTo>
                  <a:pt x="4004" y="155"/>
                </a:lnTo>
                <a:lnTo>
                  <a:pt x="4010" y="157"/>
                </a:lnTo>
                <a:lnTo>
                  <a:pt x="4010" y="157"/>
                </a:lnTo>
                <a:lnTo>
                  <a:pt x="4012" y="159"/>
                </a:lnTo>
                <a:lnTo>
                  <a:pt x="4017" y="162"/>
                </a:lnTo>
                <a:lnTo>
                  <a:pt x="4021" y="162"/>
                </a:lnTo>
                <a:lnTo>
                  <a:pt x="4023" y="162"/>
                </a:lnTo>
                <a:lnTo>
                  <a:pt x="4025" y="162"/>
                </a:lnTo>
                <a:lnTo>
                  <a:pt x="4029" y="162"/>
                </a:lnTo>
                <a:lnTo>
                  <a:pt x="4031" y="164"/>
                </a:lnTo>
                <a:lnTo>
                  <a:pt x="4033" y="164"/>
                </a:lnTo>
                <a:lnTo>
                  <a:pt x="4040" y="162"/>
                </a:lnTo>
                <a:lnTo>
                  <a:pt x="4048" y="162"/>
                </a:lnTo>
                <a:lnTo>
                  <a:pt x="4050" y="162"/>
                </a:lnTo>
                <a:lnTo>
                  <a:pt x="4054" y="157"/>
                </a:lnTo>
                <a:lnTo>
                  <a:pt x="4054" y="155"/>
                </a:lnTo>
                <a:lnTo>
                  <a:pt x="4054" y="153"/>
                </a:lnTo>
                <a:lnTo>
                  <a:pt x="4052" y="153"/>
                </a:lnTo>
                <a:lnTo>
                  <a:pt x="4050" y="153"/>
                </a:lnTo>
                <a:lnTo>
                  <a:pt x="4046" y="149"/>
                </a:lnTo>
                <a:lnTo>
                  <a:pt x="4042" y="147"/>
                </a:lnTo>
                <a:lnTo>
                  <a:pt x="4044" y="147"/>
                </a:lnTo>
                <a:lnTo>
                  <a:pt x="4044" y="147"/>
                </a:lnTo>
                <a:lnTo>
                  <a:pt x="4048" y="147"/>
                </a:lnTo>
                <a:lnTo>
                  <a:pt x="4050" y="147"/>
                </a:lnTo>
                <a:lnTo>
                  <a:pt x="4052" y="147"/>
                </a:lnTo>
                <a:lnTo>
                  <a:pt x="4052" y="145"/>
                </a:lnTo>
                <a:lnTo>
                  <a:pt x="4052" y="141"/>
                </a:lnTo>
                <a:lnTo>
                  <a:pt x="4052" y="141"/>
                </a:lnTo>
                <a:lnTo>
                  <a:pt x="4052" y="141"/>
                </a:lnTo>
                <a:lnTo>
                  <a:pt x="4052" y="139"/>
                </a:lnTo>
                <a:lnTo>
                  <a:pt x="4052" y="136"/>
                </a:lnTo>
                <a:lnTo>
                  <a:pt x="4054" y="136"/>
                </a:lnTo>
                <a:lnTo>
                  <a:pt x="4054" y="134"/>
                </a:lnTo>
                <a:lnTo>
                  <a:pt x="4054" y="132"/>
                </a:lnTo>
                <a:lnTo>
                  <a:pt x="4056" y="132"/>
                </a:lnTo>
                <a:lnTo>
                  <a:pt x="4056" y="128"/>
                </a:lnTo>
                <a:lnTo>
                  <a:pt x="4054" y="128"/>
                </a:lnTo>
                <a:lnTo>
                  <a:pt x="4052" y="126"/>
                </a:lnTo>
                <a:lnTo>
                  <a:pt x="4050" y="126"/>
                </a:lnTo>
                <a:lnTo>
                  <a:pt x="4048" y="126"/>
                </a:lnTo>
                <a:lnTo>
                  <a:pt x="4048" y="124"/>
                </a:lnTo>
                <a:lnTo>
                  <a:pt x="4046" y="124"/>
                </a:lnTo>
                <a:lnTo>
                  <a:pt x="4040" y="122"/>
                </a:lnTo>
                <a:lnTo>
                  <a:pt x="4036" y="122"/>
                </a:lnTo>
                <a:lnTo>
                  <a:pt x="4036" y="122"/>
                </a:lnTo>
                <a:lnTo>
                  <a:pt x="4033" y="124"/>
                </a:lnTo>
                <a:lnTo>
                  <a:pt x="4036" y="126"/>
                </a:lnTo>
                <a:lnTo>
                  <a:pt x="4033" y="128"/>
                </a:lnTo>
                <a:lnTo>
                  <a:pt x="4031" y="128"/>
                </a:lnTo>
                <a:lnTo>
                  <a:pt x="4029" y="128"/>
                </a:lnTo>
                <a:lnTo>
                  <a:pt x="4025" y="128"/>
                </a:lnTo>
                <a:lnTo>
                  <a:pt x="4023" y="132"/>
                </a:lnTo>
                <a:lnTo>
                  <a:pt x="4023" y="132"/>
                </a:lnTo>
                <a:lnTo>
                  <a:pt x="4021" y="132"/>
                </a:lnTo>
                <a:lnTo>
                  <a:pt x="4023" y="128"/>
                </a:lnTo>
                <a:lnTo>
                  <a:pt x="4023" y="128"/>
                </a:lnTo>
                <a:lnTo>
                  <a:pt x="4025" y="126"/>
                </a:lnTo>
                <a:lnTo>
                  <a:pt x="4025" y="124"/>
                </a:lnTo>
                <a:lnTo>
                  <a:pt x="4027" y="124"/>
                </a:lnTo>
                <a:lnTo>
                  <a:pt x="4025" y="122"/>
                </a:lnTo>
                <a:lnTo>
                  <a:pt x="4023" y="120"/>
                </a:lnTo>
                <a:lnTo>
                  <a:pt x="4021" y="118"/>
                </a:lnTo>
                <a:close/>
                <a:moveTo>
                  <a:pt x="4010" y="237"/>
                </a:moveTo>
                <a:lnTo>
                  <a:pt x="4010" y="237"/>
                </a:lnTo>
                <a:lnTo>
                  <a:pt x="4010" y="239"/>
                </a:lnTo>
                <a:lnTo>
                  <a:pt x="4008" y="241"/>
                </a:lnTo>
                <a:lnTo>
                  <a:pt x="4008" y="241"/>
                </a:lnTo>
                <a:lnTo>
                  <a:pt x="4010" y="243"/>
                </a:lnTo>
                <a:lnTo>
                  <a:pt x="4010" y="243"/>
                </a:lnTo>
                <a:lnTo>
                  <a:pt x="4010" y="243"/>
                </a:lnTo>
                <a:lnTo>
                  <a:pt x="4012" y="241"/>
                </a:lnTo>
                <a:lnTo>
                  <a:pt x="4015" y="239"/>
                </a:lnTo>
                <a:lnTo>
                  <a:pt x="4015" y="239"/>
                </a:lnTo>
                <a:lnTo>
                  <a:pt x="4012" y="237"/>
                </a:lnTo>
                <a:lnTo>
                  <a:pt x="4010" y="237"/>
                </a:lnTo>
                <a:close/>
                <a:moveTo>
                  <a:pt x="3790" y="269"/>
                </a:moveTo>
                <a:lnTo>
                  <a:pt x="3790" y="269"/>
                </a:lnTo>
                <a:lnTo>
                  <a:pt x="3790" y="269"/>
                </a:lnTo>
                <a:lnTo>
                  <a:pt x="3795" y="269"/>
                </a:lnTo>
                <a:lnTo>
                  <a:pt x="3795" y="271"/>
                </a:lnTo>
                <a:lnTo>
                  <a:pt x="3795" y="271"/>
                </a:lnTo>
                <a:lnTo>
                  <a:pt x="3797" y="266"/>
                </a:lnTo>
                <a:lnTo>
                  <a:pt x="3799" y="269"/>
                </a:lnTo>
                <a:lnTo>
                  <a:pt x="3799" y="266"/>
                </a:lnTo>
                <a:lnTo>
                  <a:pt x="3799" y="266"/>
                </a:lnTo>
                <a:lnTo>
                  <a:pt x="3799" y="264"/>
                </a:lnTo>
                <a:lnTo>
                  <a:pt x="3799" y="262"/>
                </a:lnTo>
                <a:lnTo>
                  <a:pt x="3797" y="262"/>
                </a:lnTo>
                <a:lnTo>
                  <a:pt x="3795" y="262"/>
                </a:lnTo>
                <a:lnTo>
                  <a:pt x="3795" y="264"/>
                </a:lnTo>
                <a:lnTo>
                  <a:pt x="3795" y="266"/>
                </a:lnTo>
                <a:lnTo>
                  <a:pt x="3792" y="266"/>
                </a:lnTo>
                <a:lnTo>
                  <a:pt x="3792" y="264"/>
                </a:lnTo>
                <a:lnTo>
                  <a:pt x="3788" y="266"/>
                </a:lnTo>
                <a:lnTo>
                  <a:pt x="3788" y="269"/>
                </a:lnTo>
                <a:lnTo>
                  <a:pt x="3790" y="269"/>
                </a:lnTo>
                <a:close/>
                <a:moveTo>
                  <a:pt x="3751" y="340"/>
                </a:moveTo>
                <a:lnTo>
                  <a:pt x="3759" y="342"/>
                </a:lnTo>
                <a:lnTo>
                  <a:pt x="3759" y="342"/>
                </a:lnTo>
                <a:lnTo>
                  <a:pt x="3759" y="340"/>
                </a:lnTo>
                <a:lnTo>
                  <a:pt x="3761" y="336"/>
                </a:lnTo>
                <a:lnTo>
                  <a:pt x="3759" y="333"/>
                </a:lnTo>
                <a:lnTo>
                  <a:pt x="3757" y="331"/>
                </a:lnTo>
                <a:lnTo>
                  <a:pt x="3755" y="331"/>
                </a:lnTo>
                <a:lnTo>
                  <a:pt x="3746" y="336"/>
                </a:lnTo>
                <a:lnTo>
                  <a:pt x="3746" y="338"/>
                </a:lnTo>
                <a:lnTo>
                  <a:pt x="3748" y="338"/>
                </a:lnTo>
                <a:lnTo>
                  <a:pt x="3751" y="340"/>
                </a:lnTo>
                <a:close/>
                <a:moveTo>
                  <a:pt x="3730" y="346"/>
                </a:moveTo>
                <a:lnTo>
                  <a:pt x="3728" y="348"/>
                </a:lnTo>
                <a:lnTo>
                  <a:pt x="3725" y="348"/>
                </a:lnTo>
                <a:lnTo>
                  <a:pt x="3721" y="350"/>
                </a:lnTo>
                <a:lnTo>
                  <a:pt x="3721" y="352"/>
                </a:lnTo>
                <a:lnTo>
                  <a:pt x="3721" y="352"/>
                </a:lnTo>
                <a:lnTo>
                  <a:pt x="3725" y="352"/>
                </a:lnTo>
                <a:lnTo>
                  <a:pt x="3732" y="352"/>
                </a:lnTo>
                <a:lnTo>
                  <a:pt x="3734" y="352"/>
                </a:lnTo>
                <a:lnTo>
                  <a:pt x="3738" y="350"/>
                </a:lnTo>
                <a:lnTo>
                  <a:pt x="3740" y="348"/>
                </a:lnTo>
                <a:lnTo>
                  <a:pt x="3742" y="348"/>
                </a:lnTo>
                <a:lnTo>
                  <a:pt x="3742" y="346"/>
                </a:lnTo>
                <a:lnTo>
                  <a:pt x="3742" y="346"/>
                </a:lnTo>
                <a:lnTo>
                  <a:pt x="3734" y="344"/>
                </a:lnTo>
                <a:lnTo>
                  <a:pt x="3732" y="344"/>
                </a:lnTo>
                <a:lnTo>
                  <a:pt x="3730" y="346"/>
                </a:lnTo>
                <a:close/>
                <a:moveTo>
                  <a:pt x="593" y="1772"/>
                </a:moveTo>
                <a:lnTo>
                  <a:pt x="591" y="1772"/>
                </a:lnTo>
                <a:lnTo>
                  <a:pt x="593" y="1772"/>
                </a:lnTo>
                <a:lnTo>
                  <a:pt x="593" y="1774"/>
                </a:lnTo>
                <a:lnTo>
                  <a:pt x="593" y="1772"/>
                </a:lnTo>
                <a:lnTo>
                  <a:pt x="595" y="1772"/>
                </a:lnTo>
                <a:lnTo>
                  <a:pt x="597" y="1772"/>
                </a:lnTo>
                <a:lnTo>
                  <a:pt x="595" y="1772"/>
                </a:lnTo>
                <a:lnTo>
                  <a:pt x="593" y="1772"/>
                </a:lnTo>
                <a:close/>
                <a:moveTo>
                  <a:pt x="3711" y="319"/>
                </a:moveTo>
                <a:lnTo>
                  <a:pt x="3711" y="319"/>
                </a:lnTo>
                <a:lnTo>
                  <a:pt x="3713" y="321"/>
                </a:lnTo>
                <a:lnTo>
                  <a:pt x="3719" y="321"/>
                </a:lnTo>
                <a:lnTo>
                  <a:pt x="3719" y="321"/>
                </a:lnTo>
                <a:lnTo>
                  <a:pt x="3713" y="319"/>
                </a:lnTo>
                <a:lnTo>
                  <a:pt x="3711" y="319"/>
                </a:lnTo>
                <a:close/>
                <a:moveTo>
                  <a:pt x="3711" y="139"/>
                </a:moveTo>
                <a:lnTo>
                  <a:pt x="3715" y="139"/>
                </a:lnTo>
                <a:lnTo>
                  <a:pt x="3717" y="139"/>
                </a:lnTo>
                <a:lnTo>
                  <a:pt x="3719" y="141"/>
                </a:lnTo>
                <a:lnTo>
                  <a:pt x="3721" y="141"/>
                </a:lnTo>
                <a:lnTo>
                  <a:pt x="3732" y="141"/>
                </a:lnTo>
                <a:lnTo>
                  <a:pt x="3732" y="141"/>
                </a:lnTo>
                <a:lnTo>
                  <a:pt x="3728" y="139"/>
                </a:lnTo>
                <a:lnTo>
                  <a:pt x="3715" y="136"/>
                </a:lnTo>
                <a:lnTo>
                  <a:pt x="3715" y="136"/>
                </a:lnTo>
                <a:lnTo>
                  <a:pt x="3713" y="136"/>
                </a:lnTo>
                <a:lnTo>
                  <a:pt x="3711" y="134"/>
                </a:lnTo>
                <a:lnTo>
                  <a:pt x="3709" y="136"/>
                </a:lnTo>
                <a:lnTo>
                  <a:pt x="3711" y="136"/>
                </a:lnTo>
                <a:lnTo>
                  <a:pt x="3711" y="139"/>
                </a:lnTo>
                <a:close/>
                <a:moveTo>
                  <a:pt x="3753" y="97"/>
                </a:moveTo>
                <a:lnTo>
                  <a:pt x="3767" y="97"/>
                </a:lnTo>
                <a:lnTo>
                  <a:pt x="3772" y="95"/>
                </a:lnTo>
                <a:lnTo>
                  <a:pt x="3772" y="95"/>
                </a:lnTo>
                <a:lnTo>
                  <a:pt x="3774" y="92"/>
                </a:lnTo>
                <a:lnTo>
                  <a:pt x="3772" y="92"/>
                </a:lnTo>
                <a:lnTo>
                  <a:pt x="3763" y="92"/>
                </a:lnTo>
                <a:lnTo>
                  <a:pt x="3755" y="92"/>
                </a:lnTo>
                <a:lnTo>
                  <a:pt x="3755" y="95"/>
                </a:lnTo>
                <a:lnTo>
                  <a:pt x="3753" y="97"/>
                </a:lnTo>
                <a:lnTo>
                  <a:pt x="3753" y="97"/>
                </a:lnTo>
                <a:lnTo>
                  <a:pt x="3753" y="97"/>
                </a:lnTo>
                <a:close/>
                <a:moveTo>
                  <a:pt x="3816" y="304"/>
                </a:moveTo>
                <a:lnTo>
                  <a:pt x="3818" y="304"/>
                </a:lnTo>
                <a:lnTo>
                  <a:pt x="3818" y="304"/>
                </a:lnTo>
                <a:lnTo>
                  <a:pt x="3818" y="304"/>
                </a:lnTo>
                <a:lnTo>
                  <a:pt x="3820" y="304"/>
                </a:lnTo>
                <a:lnTo>
                  <a:pt x="3818" y="302"/>
                </a:lnTo>
                <a:lnTo>
                  <a:pt x="3811" y="302"/>
                </a:lnTo>
                <a:lnTo>
                  <a:pt x="3809" y="302"/>
                </a:lnTo>
                <a:lnTo>
                  <a:pt x="3807" y="302"/>
                </a:lnTo>
                <a:lnTo>
                  <a:pt x="3813" y="304"/>
                </a:lnTo>
                <a:lnTo>
                  <a:pt x="3816" y="304"/>
                </a:lnTo>
                <a:close/>
                <a:moveTo>
                  <a:pt x="3803" y="304"/>
                </a:moveTo>
                <a:lnTo>
                  <a:pt x="3805" y="304"/>
                </a:lnTo>
                <a:lnTo>
                  <a:pt x="3805" y="302"/>
                </a:lnTo>
                <a:lnTo>
                  <a:pt x="3805" y="302"/>
                </a:lnTo>
                <a:lnTo>
                  <a:pt x="3805" y="302"/>
                </a:lnTo>
                <a:lnTo>
                  <a:pt x="3803" y="302"/>
                </a:lnTo>
                <a:lnTo>
                  <a:pt x="3801" y="302"/>
                </a:lnTo>
                <a:lnTo>
                  <a:pt x="3801" y="302"/>
                </a:lnTo>
                <a:lnTo>
                  <a:pt x="3801" y="302"/>
                </a:lnTo>
                <a:lnTo>
                  <a:pt x="3803" y="304"/>
                </a:lnTo>
                <a:close/>
                <a:moveTo>
                  <a:pt x="4056" y="134"/>
                </a:moveTo>
                <a:lnTo>
                  <a:pt x="4054" y="136"/>
                </a:lnTo>
                <a:lnTo>
                  <a:pt x="4059" y="136"/>
                </a:lnTo>
                <a:lnTo>
                  <a:pt x="4061" y="134"/>
                </a:lnTo>
                <a:lnTo>
                  <a:pt x="4059" y="134"/>
                </a:lnTo>
                <a:lnTo>
                  <a:pt x="4056" y="134"/>
                </a:lnTo>
                <a:lnTo>
                  <a:pt x="4056" y="134"/>
                </a:lnTo>
                <a:lnTo>
                  <a:pt x="4056" y="134"/>
                </a:lnTo>
                <a:close/>
                <a:moveTo>
                  <a:pt x="4570" y="300"/>
                </a:moveTo>
                <a:lnTo>
                  <a:pt x="4572" y="302"/>
                </a:lnTo>
                <a:lnTo>
                  <a:pt x="4574" y="304"/>
                </a:lnTo>
                <a:lnTo>
                  <a:pt x="4578" y="308"/>
                </a:lnTo>
                <a:lnTo>
                  <a:pt x="4580" y="308"/>
                </a:lnTo>
                <a:lnTo>
                  <a:pt x="4580" y="308"/>
                </a:lnTo>
                <a:lnTo>
                  <a:pt x="4582" y="306"/>
                </a:lnTo>
                <a:lnTo>
                  <a:pt x="4578" y="302"/>
                </a:lnTo>
                <a:lnTo>
                  <a:pt x="4572" y="300"/>
                </a:lnTo>
                <a:lnTo>
                  <a:pt x="4570" y="298"/>
                </a:lnTo>
                <a:lnTo>
                  <a:pt x="4570" y="300"/>
                </a:lnTo>
                <a:lnTo>
                  <a:pt x="4570" y="300"/>
                </a:lnTo>
                <a:close/>
                <a:moveTo>
                  <a:pt x="4735" y="275"/>
                </a:moveTo>
                <a:lnTo>
                  <a:pt x="4740" y="277"/>
                </a:lnTo>
                <a:lnTo>
                  <a:pt x="4742" y="277"/>
                </a:lnTo>
                <a:lnTo>
                  <a:pt x="4746" y="279"/>
                </a:lnTo>
                <a:lnTo>
                  <a:pt x="4748" y="279"/>
                </a:lnTo>
                <a:lnTo>
                  <a:pt x="4752" y="281"/>
                </a:lnTo>
                <a:lnTo>
                  <a:pt x="4752" y="283"/>
                </a:lnTo>
                <a:lnTo>
                  <a:pt x="4756" y="283"/>
                </a:lnTo>
                <a:lnTo>
                  <a:pt x="4767" y="283"/>
                </a:lnTo>
                <a:lnTo>
                  <a:pt x="4775" y="283"/>
                </a:lnTo>
                <a:lnTo>
                  <a:pt x="4779" y="283"/>
                </a:lnTo>
                <a:lnTo>
                  <a:pt x="4786" y="281"/>
                </a:lnTo>
                <a:lnTo>
                  <a:pt x="4790" y="279"/>
                </a:lnTo>
                <a:lnTo>
                  <a:pt x="4790" y="279"/>
                </a:lnTo>
                <a:lnTo>
                  <a:pt x="4792" y="273"/>
                </a:lnTo>
                <a:lnTo>
                  <a:pt x="4792" y="273"/>
                </a:lnTo>
                <a:lnTo>
                  <a:pt x="4790" y="273"/>
                </a:lnTo>
                <a:lnTo>
                  <a:pt x="4790" y="275"/>
                </a:lnTo>
                <a:lnTo>
                  <a:pt x="4788" y="275"/>
                </a:lnTo>
                <a:lnTo>
                  <a:pt x="4788" y="273"/>
                </a:lnTo>
                <a:lnTo>
                  <a:pt x="4786" y="273"/>
                </a:lnTo>
                <a:lnTo>
                  <a:pt x="4781" y="271"/>
                </a:lnTo>
                <a:lnTo>
                  <a:pt x="4775" y="271"/>
                </a:lnTo>
                <a:lnTo>
                  <a:pt x="4767" y="271"/>
                </a:lnTo>
                <a:lnTo>
                  <a:pt x="4765" y="271"/>
                </a:lnTo>
                <a:lnTo>
                  <a:pt x="4761" y="271"/>
                </a:lnTo>
                <a:lnTo>
                  <a:pt x="4758" y="269"/>
                </a:lnTo>
                <a:lnTo>
                  <a:pt x="4758" y="269"/>
                </a:lnTo>
                <a:lnTo>
                  <a:pt x="4758" y="269"/>
                </a:lnTo>
                <a:lnTo>
                  <a:pt x="4758" y="266"/>
                </a:lnTo>
                <a:lnTo>
                  <a:pt x="4758" y="264"/>
                </a:lnTo>
                <a:lnTo>
                  <a:pt x="4744" y="264"/>
                </a:lnTo>
                <a:lnTo>
                  <a:pt x="4744" y="264"/>
                </a:lnTo>
                <a:lnTo>
                  <a:pt x="4737" y="266"/>
                </a:lnTo>
                <a:lnTo>
                  <a:pt x="4735" y="266"/>
                </a:lnTo>
                <a:lnTo>
                  <a:pt x="4733" y="264"/>
                </a:lnTo>
                <a:lnTo>
                  <a:pt x="4733" y="262"/>
                </a:lnTo>
                <a:lnTo>
                  <a:pt x="4731" y="260"/>
                </a:lnTo>
                <a:lnTo>
                  <a:pt x="4729" y="260"/>
                </a:lnTo>
                <a:lnTo>
                  <a:pt x="4727" y="264"/>
                </a:lnTo>
                <a:lnTo>
                  <a:pt x="4727" y="266"/>
                </a:lnTo>
                <a:lnTo>
                  <a:pt x="4725" y="269"/>
                </a:lnTo>
                <a:lnTo>
                  <a:pt x="4725" y="271"/>
                </a:lnTo>
                <a:lnTo>
                  <a:pt x="4733" y="275"/>
                </a:lnTo>
                <a:lnTo>
                  <a:pt x="4735" y="275"/>
                </a:lnTo>
                <a:close/>
                <a:moveTo>
                  <a:pt x="4641" y="308"/>
                </a:moveTo>
                <a:lnTo>
                  <a:pt x="4643" y="308"/>
                </a:lnTo>
                <a:lnTo>
                  <a:pt x="4652" y="306"/>
                </a:lnTo>
                <a:lnTo>
                  <a:pt x="4652" y="304"/>
                </a:lnTo>
                <a:lnTo>
                  <a:pt x="4652" y="300"/>
                </a:lnTo>
                <a:lnTo>
                  <a:pt x="4652" y="300"/>
                </a:lnTo>
                <a:lnTo>
                  <a:pt x="4652" y="298"/>
                </a:lnTo>
                <a:lnTo>
                  <a:pt x="4649" y="298"/>
                </a:lnTo>
                <a:lnTo>
                  <a:pt x="4647" y="298"/>
                </a:lnTo>
                <a:lnTo>
                  <a:pt x="4641" y="298"/>
                </a:lnTo>
                <a:lnTo>
                  <a:pt x="4641" y="298"/>
                </a:lnTo>
                <a:lnTo>
                  <a:pt x="4639" y="300"/>
                </a:lnTo>
                <a:lnTo>
                  <a:pt x="4637" y="300"/>
                </a:lnTo>
                <a:lnTo>
                  <a:pt x="4639" y="306"/>
                </a:lnTo>
                <a:lnTo>
                  <a:pt x="4641" y="308"/>
                </a:lnTo>
                <a:close/>
                <a:moveTo>
                  <a:pt x="4631" y="321"/>
                </a:moveTo>
                <a:lnTo>
                  <a:pt x="4633" y="323"/>
                </a:lnTo>
                <a:lnTo>
                  <a:pt x="4635" y="323"/>
                </a:lnTo>
                <a:lnTo>
                  <a:pt x="4637" y="323"/>
                </a:lnTo>
                <a:lnTo>
                  <a:pt x="4641" y="321"/>
                </a:lnTo>
                <a:lnTo>
                  <a:pt x="4645" y="321"/>
                </a:lnTo>
                <a:lnTo>
                  <a:pt x="4647" y="321"/>
                </a:lnTo>
                <a:lnTo>
                  <a:pt x="4654" y="323"/>
                </a:lnTo>
                <a:lnTo>
                  <a:pt x="4660" y="325"/>
                </a:lnTo>
                <a:lnTo>
                  <a:pt x="4666" y="325"/>
                </a:lnTo>
                <a:lnTo>
                  <a:pt x="4670" y="327"/>
                </a:lnTo>
                <a:lnTo>
                  <a:pt x="4673" y="327"/>
                </a:lnTo>
                <a:lnTo>
                  <a:pt x="4677" y="327"/>
                </a:lnTo>
                <a:lnTo>
                  <a:pt x="4683" y="327"/>
                </a:lnTo>
                <a:lnTo>
                  <a:pt x="4685" y="327"/>
                </a:lnTo>
                <a:lnTo>
                  <a:pt x="4687" y="327"/>
                </a:lnTo>
                <a:lnTo>
                  <a:pt x="4685" y="321"/>
                </a:lnTo>
                <a:lnTo>
                  <a:pt x="4685" y="319"/>
                </a:lnTo>
                <a:lnTo>
                  <a:pt x="4685" y="317"/>
                </a:lnTo>
                <a:lnTo>
                  <a:pt x="4675" y="310"/>
                </a:lnTo>
                <a:lnTo>
                  <a:pt x="4670" y="310"/>
                </a:lnTo>
                <a:lnTo>
                  <a:pt x="4668" y="308"/>
                </a:lnTo>
                <a:lnTo>
                  <a:pt x="4664" y="308"/>
                </a:lnTo>
                <a:lnTo>
                  <a:pt x="4660" y="308"/>
                </a:lnTo>
                <a:lnTo>
                  <a:pt x="4656" y="308"/>
                </a:lnTo>
                <a:lnTo>
                  <a:pt x="4654" y="308"/>
                </a:lnTo>
                <a:lnTo>
                  <a:pt x="4652" y="308"/>
                </a:lnTo>
                <a:lnTo>
                  <a:pt x="4649" y="310"/>
                </a:lnTo>
                <a:lnTo>
                  <a:pt x="4649" y="313"/>
                </a:lnTo>
                <a:lnTo>
                  <a:pt x="4645" y="317"/>
                </a:lnTo>
                <a:lnTo>
                  <a:pt x="4645" y="317"/>
                </a:lnTo>
                <a:lnTo>
                  <a:pt x="4641" y="321"/>
                </a:lnTo>
                <a:lnTo>
                  <a:pt x="4639" y="321"/>
                </a:lnTo>
                <a:lnTo>
                  <a:pt x="4635" y="321"/>
                </a:lnTo>
                <a:lnTo>
                  <a:pt x="4631" y="321"/>
                </a:lnTo>
                <a:close/>
                <a:moveTo>
                  <a:pt x="4593" y="271"/>
                </a:moveTo>
                <a:lnTo>
                  <a:pt x="4595" y="273"/>
                </a:lnTo>
                <a:lnTo>
                  <a:pt x="4599" y="275"/>
                </a:lnTo>
                <a:lnTo>
                  <a:pt x="4601" y="277"/>
                </a:lnTo>
                <a:lnTo>
                  <a:pt x="4603" y="277"/>
                </a:lnTo>
                <a:lnTo>
                  <a:pt x="4605" y="281"/>
                </a:lnTo>
                <a:lnTo>
                  <a:pt x="4608" y="283"/>
                </a:lnTo>
                <a:lnTo>
                  <a:pt x="4608" y="283"/>
                </a:lnTo>
                <a:lnTo>
                  <a:pt x="4620" y="285"/>
                </a:lnTo>
                <a:lnTo>
                  <a:pt x="4620" y="287"/>
                </a:lnTo>
                <a:lnTo>
                  <a:pt x="4622" y="287"/>
                </a:lnTo>
                <a:lnTo>
                  <a:pt x="4624" y="287"/>
                </a:lnTo>
                <a:lnTo>
                  <a:pt x="4626" y="285"/>
                </a:lnTo>
                <a:lnTo>
                  <a:pt x="4629" y="285"/>
                </a:lnTo>
                <a:lnTo>
                  <a:pt x="4629" y="281"/>
                </a:lnTo>
                <a:lnTo>
                  <a:pt x="4629" y="279"/>
                </a:lnTo>
                <a:lnTo>
                  <a:pt x="4631" y="279"/>
                </a:lnTo>
                <a:lnTo>
                  <a:pt x="4631" y="279"/>
                </a:lnTo>
                <a:lnTo>
                  <a:pt x="4633" y="279"/>
                </a:lnTo>
                <a:lnTo>
                  <a:pt x="4637" y="281"/>
                </a:lnTo>
                <a:lnTo>
                  <a:pt x="4639" y="281"/>
                </a:lnTo>
                <a:lnTo>
                  <a:pt x="4643" y="281"/>
                </a:lnTo>
                <a:lnTo>
                  <a:pt x="4645" y="281"/>
                </a:lnTo>
                <a:lnTo>
                  <a:pt x="4656" y="279"/>
                </a:lnTo>
                <a:lnTo>
                  <a:pt x="4658" y="279"/>
                </a:lnTo>
                <a:lnTo>
                  <a:pt x="4662" y="277"/>
                </a:lnTo>
                <a:lnTo>
                  <a:pt x="4664" y="277"/>
                </a:lnTo>
                <a:lnTo>
                  <a:pt x="4666" y="279"/>
                </a:lnTo>
                <a:lnTo>
                  <a:pt x="4668" y="281"/>
                </a:lnTo>
                <a:lnTo>
                  <a:pt x="4668" y="281"/>
                </a:lnTo>
                <a:lnTo>
                  <a:pt x="4670" y="283"/>
                </a:lnTo>
                <a:lnTo>
                  <a:pt x="4673" y="283"/>
                </a:lnTo>
                <a:lnTo>
                  <a:pt x="4675" y="281"/>
                </a:lnTo>
                <a:lnTo>
                  <a:pt x="4677" y="281"/>
                </a:lnTo>
                <a:lnTo>
                  <a:pt x="4681" y="279"/>
                </a:lnTo>
                <a:lnTo>
                  <a:pt x="4679" y="275"/>
                </a:lnTo>
                <a:lnTo>
                  <a:pt x="4675" y="275"/>
                </a:lnTo>
                <a:lnTo>
                  <a:pt x="4675" y="273"/>
                </a:lnTo>
                <a:lnTo>
                  <a:pt x="4668" y="266"/>
                </a:lnTo>
                <a:lnTo>
                  <a:pt x="4668" y="266"/>
                </a:lnTo>
                <a:lnTo>
                  <a:pt x="4666" y="264"/>
                </a:lnTo>
                <a:lnTo>
                  <a:pt x="4666" y="258"/>
                </a:lnTo>
                <a:lnTo>
                  <a:pt x="4668" y="258"/>
                </a:lnTo>
                <a:lnTo>
                  <a:pt x="4673" y="256"/>
                </a:lnTo>
                <a:lnTo>
                  <a:pt x="4679" y="256"/>
                </a:lnTo>
                <a:lnTo>
                  <a:pt x="4679" y="258"/>
                </a:lnTo>
                <a:lnTo>
                  <a:pt x="4679" y="258"/>
                </a:lnTo>
                <a:lnTo>
                  <a:pt x="4677" y="260"/>
                </a:lnTo>
                <a:lnTo>
                  <a:pt x="4675" y="262"/>
                </a:lnTo>
                <a:lnTo>
                  <a:pt x="4675" y="264"/>
                </a:lnTo>
                <a:lnTo>
                  <a:pt x="4675" y="269"/>
                </a:lnTo>
                <a:lnTo>
                  <a:pt x="4677" y="269"/>
                </a:lnTo>
                <a:lnTo>
                  <a:pt x="4679" y="271"/>
                </a:lnTo>
                <a:lnTo>
                  <a:pt x="4681" y="275"/>
                </a:lnTo>
                <a:lnTo>
                  <a:pt x="4685" y="275"/>
                </a:lnTo>
                <a:lnTo>
                  <a:pt x="4689" y="275"/>
                </a:lnTo>
                <a:lnTo>
                  <a:pt x="4693" y="277"/>
                </a:lnTo>
                <a:lnTo>
                  <a:pt x="4698" y="275"/>
                </a:lnTo>
                <a:lnTo>
                  <a:pt x="4700" y="275"/>
                </a:lnTo>
                <a:lnTo>
                  <a:pt x="4706" y="269"/>
                </a:lnTo>
                <a:lnTo>
                  <a:pt x="4706" y="269"/>
                </a:lnTo>
                <a:lnTo>
                  <a:pt x="4704" y="266"/>
                </a:lnTo>
                <a:lnTo>
                  <a:pt x="4706" y="264"/>
                </a:lnTo>
                <a:lnTo>
                  <a:pt x="4708" y="262"/>
                </a:lnTo>
                <a:lnTo>
                  <a:pt x="4714" y="262"/>
                </a:lnTo>
                <a:lnTo>
                  <a:pt x="4712" y="260"/>
                </a:lnTo>
                <a:lnTo>
                  <a:pt x="4712" y="260"/>
                </a:lnTo>
                <a:lnTo>
                  <a:pt x="4689" y="252"/>
                </a:lnTo>
                <a:lnTo>
                  <a:pt x="4687" y="252"/>
                </a:lnTo>
                <a:lnTo>
                  <a:pt x="4683" y="254"/>
                </a:lnTo>
                <a:lnTo>
                  <a:pt x="4683" y="254"/>
                </a:lnTo>
                <a:lnTo>
                  <a:pt x="4679" y="254"/>
                </a:lnTo>
                <a:lnTo>
                  <a:pt x="4675" y="252"/>
                </a:lnTo>
                <a:lnTo>
                  <a:pt x="4673" y="252"/>
                </a:lnTo>
                <a:lnTo>
                  <a:pt x="4664" y="248"/>
                </a:lnTo>
                <a:lnTo>
                  <a:pt x="4662" y="245"/>
                </a:lnTo>
                <a:lnTo>
                  <a:pt x="4658" y="243"/>
                </a:lnTo>
                <a:lnTo>
                  <a:pt x="4656" y="245"/>
                </a:lnTo>
                <a:lnTo>
                  <a:pt x="4652" y="248"/>
                </a:lnTo>
                <a:lnTo>
                  <a:pt x="4649" y="250"/>
                </a:lnTo>
                <a:lnTo>
                  <a:pt x="4649" y="250"/>
                </a:lnTo>
                <a:lnTo>
                  <a:pt x="4649" y="252"/>
                </a:lnTo>
                <a:lnTo>
                  <a:pt x="4649" y="254"/>
                </a:lnTo>
                <a:lnTo>
                  <a:pt x="4649" y="256"/>
                </a:lnTo>
                <a:lnTo>
                  <a:pt x="4649" y="256"/>
                </a:lnTo>
                <a:lnTo>
                  <a:pt x="4649" y="258"/>
                </a:lnTo>
                <a:lnTo>
                  <a:pt x="4647" y="258"/>
                </a:lnTo>
                <a:lnTo>
                  <a:pt x="4645" y="258"/>
                </a:lnTo>
                <a:lnTo>
                  <a:pt x="4645" y="258"/>
                </a:lnTo>
                <a:lnTo>
                  <a:pt x="4643" y="258"/>
                </a:lnTo>
                <a:lnTo>
                  <a:pt x="4643" y="258"/>
                </a:lnTo>
                <a:lnTo>
                  <a:pt x="4641" y="254"/>
                </a:lnTo>
                <a:lnTo>
                  <a:pt x="4639" y="254"/>
                </a:lnTo>
                <a:lnTo>
                  <a:pt x="4639" y="254"/>
                </a:lnTo>
                <a:lnTo>
                  <a:pt x="4637" y="254"/>
                </a:lnTo>
                <a:lnTo>
                  <a:pt x="4633" y="250"/>
                </a:lnTo>
                <a:lnTo>
                  <a:pt x="4629" y="248"/>
                </a:lnTo>
                <a:lnTo>
                  <a:pt x="4624" y="245"/>
                </a:lnTo>
                <a:lnTo>
                  <a:pt x="4622" y="245"/>
                </a:lnTo>
                <a:lnTo>
                  <a:pt x="4622" y="243"/>
                </a:lnTo>
                <a:lnTo>
                  <a:pt x="4620" y="243"/>
                </a:lnTo>
                <a:lnTo>
                  <a:pt x="4618" y="243"/>
                </a:lnTo>
                <a:lnTo>
                  <a:pt x="4614" y="243"/>
                </a:lnTo>
                <a:lnTo>
                  <a:pt x="4610" y="245"/>
                </a:lnTo>
                <a:lnTo>
                  <a:pt x="4608" y="245"/>
                </a:lnTo>
                <a:lnTo>
                  <a:pt x="4608" y="248"/>
                </a:lnTo>
                <a:lnTo>
                  <a:pt x="4608" y="248"/>
                </a:lnTo>
                <a:lnTo>
                  <a:pt x="4603" y="248"/>
                </a:lnTo>
                <a:lnTo>
                  <a:pt x="4601" y="248"/>
                </a:lnTo>
                <a:lnTo>
                  <a:pt x="4601" y="250"/>
                </a:lnTo>
                <a:lnTo>
                  <a:pt x="4599" y="252"/>
                </a:lnTo>
                <a:lnTo>
                  <a:pt x="4601" y="254"/>
                </a:lnTo>
                <a:lnTo>
                  <a:pt x="4603" y="256"/>
                </a:lnTo>
                <a:lnTo>
                  <a:pt x="4597" y="254"/>
                </a:lnTo>
                <a:lnTo>
                  <a:pt x="4597" y="256"/>
                </a:lnTo>
                <a:lnTo>
                  <a:pt x="4595" y="262"/>
                </a:lnTo>
                <a:lnTo>
                  <a:pt x="4597" y="266"/>
                </a:lnTo>
                <a:lnTo>
                  <a:pt x="4595" y="266"/>
                </a:lnTo>
                <a:lnTo>
                  <a:pt x="4593" y="266"/>
                </a:lnTo>
                <a:lnTo>
                  <a:pt x="4591" y="269"/>
                </a:lnTo>
                <a:lnTo>
                  <a:pt x="4593" y="269"/>
                </a:lnTo>
                <a:lnTo>
                  <a:pt x="4593" y="271"/>
                </a:lnTo>
                <a:close/>
                <a:moveTo>
                  <a:pt x="4823" y="245"/>
                </a:moveTo>
                <a:lnTo>
                  <a:pt x="4821" y="243"/>
                </a:lnTo>
                <a:lnTo>
                  <a:pt x="4821" y="243"/>
                </a:lnTo>
                <a:lnTo>
                  <a:pt x="4821" y="243"/>
                </a:lnTo>
                <a:lnTo>
                  <a:pt x="4819" y="243"/>
                </a:lnTo>
                <a:lnTo>
                  <a:pt x="4817" y="243"/>
                </a:lnTo>
                <a:lnTo>
                  <a:pt x="4821" y="245"/>
                </a:lnTo>
                <a:lnTo>
                  <a:pt x="4823" y="245"/>
                </a:lnTo>
                <a:close/>
                <a:moveTo>
                  <a:pt x="4769" y="229"/>
                </a:moveTo>
                <a:lnTo>
                  <a:pt x="4771" y="227"/>
                </a:lnTo>
                <a:lnTo>
                  <a:pt x="4773" y="224"/>
                </a:lnTo>
                <a:lnTo>
                  <a:pt x="4763" y="227"/>
                </a:lnTo>
                <a:lnTo>
                  <a:pt x="4758" y="229"/>
                </a:lnTo>
                <a:lnTo>
                  <a:pt x="4758" y="229"/>
                </a:lnTo>
                <a:lnTo>
                  <a:pt x="4769" y="229"/>
                </a:lnTo>
                <a:lnTo>
                  <a:pt x="4769" y="229"/>
                </a:lnTo>
                <a:close/>
                <a:moveTo>
                  <a:pt x="4934" y="392"/>
                </a:moveTo>
                <a:lnTo>
                  <a:pt x="4937" y="392"/>
                </a:lnTo>
                <a:lnTo>
                  <a:pt x="4934" y="390"/>
                </a:lnTo>
                <a:lnTo>
                  <a:pt x="4934" y="388"/>
                </a:lnTo>
                <a:lnTo>
                  <a:pt x="4932" y="388"/>
                </a:lnTo>
                <a:lnTo>
                  <a:pt x="4932" y="388"/>
                </a:lnTo>
                <a:lnTo>
                  <a:pt x="4932" y="390"/>
                </a:lnTo>
                <a:lnTo>
                  <a:pt x="4932" y="392"/>
                </a:lnTo>
                <a:lnTo>
                  <a:pt x="4934" y="392"/>
                </a:lnTo>
                <a:close/>
                <a:moveTo>
                  <a:pt x="5041" y="419"/>
                </a:moveTo>
                <a:lnTo>
                  <a:pt x="5043" y="419"/>
                </a:lnTo>
                <a:lnTo>
                  <a:pt x="5048" y="422"/>
                </a:lnTo>
                <a:lnTo>
                  <a:pt x="5054" y="424"/>
                </a:lnTo>
                <a:lnTo>
                  <a:pt x="5058" y="424"/>
                </a:lnTo>
                <a:lnTo>
                  <a:pt x="5060" y="424"/>
                </a:lnTo>
                <a:lnTo>
                  <a:pt x="5060" y="422"/>
                </a:lnTo>
                <a:lnTo>
                  <a:pt x="5060" y="419"/>
                </a:lnTo>
                <a:lnTo>
                  <a:pt x="5060" y="419"/>
                </a:lnTo>
                <a:lnTo>
                  <a:pt x="5062" y="419"/>
                </a:lnTo>
                <a:lnTo>
                  <a:pt x="5062" y="417"/>
                </a:lnTo>
                <a:lnTo>
                  <a:pt x="5062" y="417"/>
                </a:lnTo>
                <a:lnTo>
                  <a:pt x="5062" y="415"/>
                </a:lnTo>
                <a:lnTo>
                  <a:pt x="5048" y="413"/>
                </a:lnTo>
                <a:lnTo>
                  <a:pt x="5043" y="413"/>
                </a:lnTo>
                <a:lnTo>
                  <a:pt x="5043" y="413"/>
                </a:lnTo>
                <a:lnTo>
                  <a:pt x="5039" y="415"/>
                </a:lnTo>
                <a:lnTo>
                  <a:pt x="5039" y="415"/>
                </a:lnTo>
                <a:lnTo>
                  <a:pt x="5039" y="417"/>
                </a:lnTo>
                <a:lnTo>
                  <a:pt x="5039" y="417"/>
                </a:lnTo>
                <a:lnTo>
                  <a:pt x="5041" y="419"/>
                </a:lnTo>
                <a:close/>
                <a:moveTo>
                  <a:pt x="5198" y="392"/>
                </a:moveTo>
                <a:lnTo>
                  <a:pt x="5198" y="392"/>
                </a:lnTo>
                <a:lnTo>
                  <a:pt x="5203" y="390"/>
                </a:lnTo>
                <a:lnTo>
                  <a:pt x="5211" y="390"/>
                </a:lnTo>
                <a:lnTo>
                  <a:pt x="5213" y="388"/>
                </a:lnTo>
                <a:lnTo>
                  <a:pt x="5215" y="388"/>
                </a:lnTo>
                <a:lnTo>
                  <a:pt x="5215" y="388"/>
                </a:lnTo>
                <a:lnTo>
                  <a:pt x="5219" y="388"/>
                </a:lnTo>
                <a:lnTo>
                  <a:pt x="5221" y="390"/>
                </a:lnTo>
                <a:lnTo>
                  <a:pt x="5224" y="390"/>
                </a:lnTo>
                <a:lnTo>
                  <a:pt x="5228" y="388"/>
                </a:lnTo>
                <a:lnTo>
                  <a:pt x="5236" y="386"/>
                </a:lnTo>
                <a:lnTo>
                  <a:pt x="5242" y="386"/>
                </a:lnTo>
                <a:lnTo>
                  <a:pt x="5247" y="386"/>
                </a:lnTo>
                <a:lnTo>
                  <a:pt x="5251" y="384"/>
                </a:lnTo>
                <a:lnTo>
                  <a:pt x="5251" y="382"/>
                </a:lnTo>
                <a:lnTo>
                  <a:pt x="5251" y="380"/>
                </a:lnTo>
                <a:lnTo>
                  <a:pt x="5251" y="380"/>
                </a:lnTo>
                <a:lnTo>
                  <a:pt x="5247" y="378"/>
                </a:lnTo>
                <a:lnTo>
                  <a:pt x="5245" y="378"/>
                </a:lnTo>
                <a:lnTo>
                  <a:pt x="5242" y="375"/>
                </a:lnTo>
                <a:lnTo>
                  <a:pt x="5242" y="375"/>
                </a:lnTo>
                <a:lnTo>
                  <a:pt x="5240" y="375"/>
                </a:lnTo>
                <a:lnTo>
                  <a:pt x="5238" y="373"/>
                </a:lnTo>
                <a:lnTo>
                  <a:pt x="5238" y="373"/>
                </a:lnTo>
                <a:lnTo>
                  <a:pt x="5232" y="371"/>
                </a:lnTo>
                <a:lnTo>
                  <a:pt x="5230" y="371"/>
                </a:lnTo>
                <a:lnTo>
                  <a:pt x="5228" y="371"/>
                </a:lnTo>
                <a:lnTo>
                  <a:pt x="5226" y="371"/>
                </a:lnTo>
                <a:lnTo>
                  <a:pt x="5224" y="371"/>
                </a:lnTo>
                <a:lnTo>
                  <a:pt x="5221" y="371"/>
                </a:lnTo>
                <a:lnTo>
                  <a:pt x="5219" y="371"/>
                </a:lnTo>
                <a:lnTo>
                  <a:pt x="5217" y="373"/>
                </a:lnTo>
                <a:lnTo>
                  <a:pt x="5215" y="373"/>
                </a:lnTo>
                <a:lnTo>
                  <a:pt x="5215" y="373"/>
                </a:lnTo>
                <a:lnTo>
                  <a:pt x="5213" y="373"/>
                </a:lnTo>
                <a:lnTo>
                  <a:pt x="5211" y="375"/>
                </a:lnTo>
                <a:lnTo>
                  <a:pt x="5209" y="375"/>
                </a:lnTo>
                <a:lnTo>
                  <a:pt x="5205" y="378"/>
                </a:lnTo>
                <a:lnTo>
                  <a:pt x="5198" y="382"/>
                </a:lnTo>
                <a:lnTo>
                  <a:pt x="5198" y="382"/>
                </a:lnTo>
                <a:lnTo>
                  <a:pt x="5196" y="384"/>
                </a:lnTo>
                <a:lnTo>
                  <a:pt x="5196" y="386"/>
                </a:lnTo>
                <a:lnTo>
                  <a:pt x="5196" y="386"/>
                </a:lnTo>
                <a:lnTo>
                  <a:pt x="5198" y="392"/>
                </a:lnTo>
                <a:close/>
                <a:moveTo>
                  <a:pt x="4061" y="168"/>
                </a:moveTo>
                <a:lnTo>
                  <a:pt x="4061" y="170"/>
                </a:lnTo>
                <a:lnTo>
                  <a:pt x="4059" y="172"/>
                </a:lnTo>
                <a:lnTo>
                  <a:pt x="4059" y="172"/>
                </a:lnTo>
                <a:lnTo>
                  <a:pt x="4059" y="174"/>
                </a:lnTo>
                <a:lnTo>
                  <a:pt x="4056" y="176"/>
                </a:lnTo>
                <a:lnTo>
                  <a:pt x="4056" y="176"/>
                </a:lnTo>
                <a:lnTo>
                  <a:pt x="4052" y="180"/>
                </a:lnTo>
                <a:lnTo>
                  <a:pt x="4050" y="183"/>
                </a:lnTo>
                <a:lnTo>
                  <a:pt x="4048" y="185"/>
                </a:lnTo>
                <a:lnTo>
                  <a:pt x="4046" y="187"/>
                </a:lnTo>
                <a:lnTo>
                  <a:pt x="4048" y="189"/>
                </a:lnTo>
                <a:lnTo>
                  <a:pt x="4050" y="189"/>
                </a:lnTo>
                <a:lnTo>
                  <a:pt x="4054" y="189"/>
                </a:lnTo>
                <a:lnTo>
                  <a:pt x="4059" y="189"/>
                </a:lnTo>
                <a:lnTo>
                  <a:pt x="4065" y="187"/>
                </a:lnTo>
                <a:lnTo>
                  <a:pt x="4071" y="183"/>
                </a:lnTo>
                <a:lnTo>
                  <a:pt x="4073" y="183"/>
                </a:lnTo>
                <a:lnTo>
                  <a:pt x="4082" y="183"/>
                </a:lnTo>
                <a:lnTo>
                  <a:pt x="4088" y="180"/>
                </a:lnTo>
                <a:lnTo>
                  <a:pt x="4094" y="180"/>
                </a:lnTo>
                <a:lnTo>
                  <a:pt x="4094" y="183"/>
                </a:lnTo>
                <a:lnTo>
                  <a:pt x="4096" y="183"/>
                </a:lnTo>
                <a:lnTo>
                  <a:pt x="4096" y="183"/>
                </a:lnTo>
                <a:lnTo>
                  <a:pt x="4100" y="180"/>
                </a:lnTo>
                <a:lnTo>
                  <a:pt x="4111" y="180"/>
                </a:lnTo>
                <a:lnTo>
                  <a:pt x="4119" y="178"/>
                </a:lnTo>
                <a:lnTo>
                  <a:pt x="4121" y="176"/>
                </a:lnTo>
                <a:lnTo>
                  <a:pt x="4126" y="176"/>
                </a:lnTo>
                <a:lnTo>
                  <a:pt x="4126" y="176"/>
                </a:lnTo>
                <a:lnTo>
                  <a:pt x="4134" y="172"/>
                </a:lnTo>
                <a:lnTo>
                  <a:pt x="4134" y="170"/>
                </a:lnTo>
                <a:lnTo>
                  <a:pt x="4134" y="168"/>
                </a:lnTo>
                <a:lnTo>
                  <a:pt x="4132" y="166"/>
                </a:lnTo>
                <a:lnTo>
                  <a:pt x="4132" y="164"/>
                </a:lnTo>
                <a:lnTo>
                  <a:pt x="4132" y="162"/>
                </a:lnTo>
                <a:lnTo>
                  <a:pt x="4130" y="162"/>
                </a:lnTo>
                <a:lnTo>
                  <a:pt x="4128" y="162"/>
                </a:lnTo>
                <a:lnTo>
                  <a:pt x="4124" y="162"/>
                </a:lnTo>
                <a:lnTo>
                  <a:pt x="4121" y="159"/>
                </a:lnTo>
                <a:lnTo>
                  <a:pt x="4121" y="159"/>
                </a:lnTo>
                <a:lnTo>
                  <a:pt x="4121" y="157"/>
                </a:lnTo>
                <a:lnTo>
                  <a:pt x="4119" y="157"/>
                </a:lnTo>
                <a:lnTo>
                  <a:pt x="4115" y="155"/>
                </a:lnTo>
                <a:lnTo>
                  <a:pt x="4115" y="155"/>
                </a:lnTo>
                <a:lnTo>
                  <a:pt x="4113" y="153"/>
                </a:lnTo>
                <a:lnTo>
                  <a:pt x="4111" y="151"/>
                </a:lnTo>
                <a:lnTo>
                  <a:pt x="4109" y="151"/>
                </a:lnTo>
                <a:lnTo>
                  <a:pt x="4107" y="153"/>
                </a:lnTo>
                <a:lnTo>
                  <a:pt x="4103" y="153"/>
                </a:lnTo>
                <a:lnTo>
                  <a:pt x="4100" y="155"/>
                </a:lnTo>
                <a:lnTo>
                  <a:pt x="4098" y="155"/>
                </a:lnTo>
                <a:lnTo>
                  <a:pt x="4098" y="155"/>
                </a:lnTo>
                <a:lnTo>
                  <a:pt x="4096" y="157"/>
                </a:lnTo>
                <a:lnTo>
                  <a:pt x="4094" y="159"/>
                </a:lnTo>
                <a:lnTo>
                  <a:pt x="4092" y="162"/>
                </a:lnTo>
                <a:lnTo>
                  <a:pt x="4092" y="159"/>
                </a:lnTo>
                <a:lnTo>
                  <a:pt x="4096" y="153"/>
                </a:lnTo>
                <a:lnTo>
                  <a:pt x="4096" y="151"/>
                </a:lnTo>
                <a:lnTo>
                  <a:pt x="4098" y="149"/>
                </a:lnTo>
                <a:lnTo>
                  <a:pt x="4098" y="147"/>
                </a:lnTo>
                <a:lnTo>
                  <a:pt x="4100" y="147"/>
                </a:lnTo>
                <a:lnTo>
                  <a:pt x="4100" y="147"/>
                </a:lnTo>
                <a:lnTo>
                  <a:pt x="4100" y="145"/>
                </a:lnTo>
                <a:lnTo>
                  <a:pt x="4096" y="145"/>
                </a:lnTo>
                <a:lnTo>
                  <a:pt x="4092" y="143"/>
                </a:lnTo>
                <a:lnTo>
                  <a:pt x="4090" y="143"/>
                </a:lnTo>
                <a:lnTo>
                  <a:pt x="4088" y="143"/>
                </a:lnTo>
                <a:lnTo>
                  <a:pt x="4088" y="145"/>
                </a:lnTo>
                <a:lnTo>
                  <a:pt x="4088" y="147"/>
                </a:lnTo>
                <a:lnTo>
                  <a:pt x="4090" y="149"/>
                </a:lnTo>
                <a:lnTo>
                  <a:pt x="4088" y="149"/>
                </a:lnTo>
                <a:lnTo>
                  <a:pt x="4086" y="149"/>
                </a:lnTo>
                <a:lnTo>
                  <a:pt x="4084" y="147"/>
                </a:lnTo>
                <a:lnTo>
                  <a:pt x="4084" y="145"/>
                </a:lnTo>
                <a:lnTo>
                  <a:pt x="4082" y="145"/>
                </a:lnTo>
                <a:lnTo>
                  <a:pt x="4080" y="145"/>
                </a:lnTo>
                <a:lnTo>
                  <a:pt x="4080" y="145"/>
                </a:lnTo>
                <a:lnTo>
                  <a:pt x="4080" y="147"/>
                </a:lnTo>
                <a:lnTo>
                  <a:pt x="4080" y="149"/>
                </a:lnTo>
                <a:lnTo>
                  <a:pt x="4075" y="149"/>
                </a:lnTo>
                <a:lnTo>
                  <a:pt x="4073" y="149"/>
                </a:lnTo>
                <a:lnTo>
                  <a:pt x="4073" y="151"/>
                </a:lnTo>
                <a:lnTo>
                  <a:pt x="4071" y="153"/>
                </a:lnTo>
                <a:lnTo>
                  <a:pt x="4071" y="153"/>
                </a:lnTo>
                <a:lnTo>
                  <a:pt x="4071" y="155"/>
                </a:lnTo>
                <a:lnTo>
                  <a:pt x="4071" y="155"/>
                </a:lnTo>
                <a:lnTo>
                  <a:pt x="4069" y="157"/>
                </a:lnTo>
                <a:lnTo>
                  <a:pt x="4069" y="159"/>
                </a:lnTo>
                <a:lnTo>
                  <a:pt x="4069" y="159"/>
                </a:lnTo>
                <a:lnTo>
                  <a:pt x="4069" y="162"/>
                </a:lnTo>
                <a:lnTo>
                  <a:pt x="4071" y="164"/>
                </a:lnTo>
                <a:lnTo>
                  <a:pt x="4069" y="164"/>
                </a:lnTo>
                <a:lnTo>
                  <a:pt x="4065" y="164"/>
                </a:lnTo>
                <a:lnTo>
                  <a:pt x="4065" y="164"/>
                </a:lnTo>
                <a:lnTo>
                  <a:pt x="4063" y="164"/>
                </a:lnTo>
                <a:lnTo>
                  <a:pt x="4061" y="166"/>
                </a:lnTo>
                <a:lnTo>
                  <a:pt x="4061" y="168"/>
                </a:lnTo>
                <a:close/>
                <a:moveTo>
                  <a:pt x="4943" y="434"/>
                </a:moveTo>
                <a:lnTo>
                  <a:pt x="4943" y="436"/>
                </a:lnTo>
                <a:lnTo>
                  <a:pt x="4943" y="436"/>
                </a:lnTo>
                <a:lnTo>
                  <a:pt x="4945" y="436"/>
                </a:lnTo>
                <a:lnTo>
                  <a:pt x="4947" y="438"/>
                </a:lnTo>
                <a:lnTo>
                  <a:pt x="4947" y="438"/>
                </a:lnTo>
                <a:lnTo>
                  <a:pt x="4947" y="440"/>
                </a:lnTo>
                <a:lnTo>
                  <a:pt x="4947" y="440"/>
                </a:lnTo>
                <a:lnTo>
                  <a:pt x="4947" y="440"/>
                </a:lnTo>
                <a:lnTo>
                  <a:pt x="4947" y="438"/>
                </a:lnTo>
                <a:lnTo>
                  <a:pt x="4947" y="438"/>
                </a:lnTo>
                <a:lnTo>
                  <a:pt x="4945" y="436"/>
                </a:lnTo>
                <a:lnTo>
                  <a:pt x="4945" y="434"/>
                </a:lnTo>
                <a:lnTo>
                  <a:pt x="4945" y="430"/>
                </a:lnTo>
                <a:lnTo>
                  <a:pt x="4945" y="430"/>
                </a:lnTo>
                <a:lnTo>
                  <a:pt x="4945" y="428"/>
                </a:lnTo>
                <a:lnTo>
                  <a:pt x="4947" y="428"/>
                </a:lnTo>
                <a:lnTo>
                  <a:pt x="4949" y="426"/>
                </a:lnTo>
                <a:lnTo>
                  <a:pt x="4949" y="424"/>
                </a:lnTo>
                <a:lnTo>
                  <a:pt x="4947" y="422"/>
                </a:lnTo>
                <a:lnTo>
                  <a:pt x="4947" y="422"/>
                </a:lnTo>
                <a:lnTo>
                  <a:pt x="4947" y="424"/>
                </a:lnTo>
                <a:lnTo>
                  <a:pt x="4945" y="424"/>
                </a:lnTo>
                <a:lnTo>
                  <a:pt x="4941" y="426"/>
                </a:lnTo>
                <a:lnTo>
                  <a:pt x="4941" y="428"/>
                </a:lnTo>
                <a:lnTo>
                  <a:pt x="4943" y="430"/>
                </a:lnTo>
                <a:lnTo>
                  <a:pt x="4943" y="434"/>
                </a:lnTo>
                <a:close/>
                <a:moveTo>
                  <a:pt x="4603" y="371"/>
                </a:moveTo>
                <a:lnTo>
                  <a:pt x="4597" y="371"/>
                </a:lnTo>
                <a:lnTo>
                  <a:pt x="4595" y="371"/>
                </a:lnTo>
                <a:lnTo>
                  <a:pt x="4595" y="371"/>
                </a:lnTo>
                <a:lnTo>
                  <a:pt x="4593" y="373"/>
                </a:lnTo>
                <a:lnTo>
                  <a:pt x="4593" y="373"/>
                </a:lnTo>
                <a:lnTo>
                  <a:pt x="4593" y="373"/>
                </a:lnTo>
                <a:lnTo>
                  <a:pt x="4597" y="375"/>
                </a:lnTo>
                <a:lnTo>
                  <a:pt x="4597" y="375"/>
                </a:lnTo>
                <a:lnTo>
                  <a:pt x="4599" y="373"/>
                </a:lnTo>
                <a:lnTo>
                  <a:pt x="4599" y="373"/>
                </a:lnTo>
                <a:lnTo>
                  <a:pt x="4599" y="375"/>
                </a:lnTo>
                <a:lnTo>
                  <a:pt x="4601" y="375"/>
                </a:lnTo>
                <a:lnTo>
                  <a:pt x="4603" y="375"/>
                </a:lnTo>
                <a:lnTo>
                  <a:pt x="4605" y="373"/>
                </a:lnTo>
                <a:lnTo>
                  <a:pt x="4605" y="373"/>
                </a:lnTo>
                <a:lnTo>
                  <a:pt x="4605" y="371"/>
                </a:lnTo>
                <a:lnTo>
                  <a:pt x="4603" y="371"/>
                </a:lnTo>
                <a:close/>
                <a:moveTo>
                  <a:pt x="4165" y="208"/>
                </a:moveTo>
                <a:lnTo>
                  <a:pt x="4165" y="208"/>
                </a:lnTo>
                <a:lnTo>
                  <a:pt x="4163" y="208"/>
                </a:lnTo>
                <a:lnTo>
                  <a:pt x="4161" y="210"/>
                </a:lnTo>
                <a:lnTo>
                  <a:pt x="4161" y="212"/>
                </a:lnTo>
                <a:lnTo>
                  <a:pt x="4163" y="212"/>
                </a:lnTo>
                <a:lnTo>
                  <a:pt x="4168" y="210"/>
                </a:lnTo>
                <a:lnTo>
                  <a:pt x="4168" y="210"/>
                </a:lnTo>
                <a:lnTo>
                  <a:pt x="4168" y="208"/>
                </a:lnTo>
                <a:lnTo>
                  <a:pt x="4165" y="208"/>
                </a:lnTo>
                <a:close/>
                <a:moveTo>
                  <a:pt x="4233" y="233"/>
                </a:moveTo>
                <a:lnTo>
                  <a:pt x="4235" y="233"/>
                </a:lnTo>
                <a:lnTo>
                  <a:pt x="4237" y="233"/>
                </a:lnTo>
                <a:lnTo>
                  <a:pt x="4239" y="235"/>
                </a:lnTo>
                <a:lnTo>
                  <a:pt x="4239" y="235"/>
                </a:lnTo>
                <a:lnTo>
                  <a:pt x="4239" y="233"/>
                </a:lnTo>
                <a:lnTo>
                  <a:pt x="4239" y="233"/>
                </a:lnTo>
                <a:lnTo>
                  <a:pt x="4239" y="233"/>
                </a:lnTo>
                <a:lnTo>
                  <a:pt x="4239" y="231"/>
                </a:lnTo>
                <a:lnTo>
                  <a:pt x="4237" y="231"/>
                </a:lnTo>
                <a:lnTo>
                  <a:pt x="4237" y="229"/>
                </a:lnTo>
                <a:lnTo>
                  <a:pt x="4235" y="231"/>
                </a:lnTo>
                <a:lnTo>
                  <a:pt x="4230" y="229"/>
                </a:lnTo>
                <a:lnTo>
                  <a:pt x="4230" y="229"/>
                </a:lnTo>
                <a:lnTo>
                  <a:pt x="4230" y="231"/>
                </a:lnTo>
                <a:lnTo>
                  <a:pt x="4233" y="233"/>
                </a:lnTo>
                <a:close/>
                <a:moveTo>
                  <a:pt x="4147" y="180"/>
                </a:moveTo>
                <a:lnTo>
                  <a:pt x="4151" y="180"/>
                </a:lnTo>
                <a:lnTo>
                  <a:pt x="4151" y="180"/>
                </a:lnTo>
                <a:lnTo>
                  <a:pt x="4153" y="180"/>
                </a:lnTo>
                <a:lnTo>
                  <a:pt x="4153" y="180"/>
                </a:lnTo>
                <a:lnTo>
                  <a:pt x="4153" y="178"/>
                </a:lnTo>
                <a:lnTo>
                  <a:pt x="4153" y="178"/>
                </a:lnTo>
                <a:lnTo>
                  <a:pt x="4153" y="178"/>
                </a:lnTo>
                <a:lnTo>
                  <a:pt x="4151" y="176"/>
                </a:lnTo>
                <a:lnTo>
                  <a:pt x="4149" y="178"/>
                </a:lnTo>
                <a:lnTo>
                  <a:pt x="4144" y="180"/>
                </a:lnTo>
                <a:lnTo>
                  <a:pt x="4144" y="180"/>
                </a:lnTo>
                <a:lnTo>
                  <a:pt x="4144" y="183"/>
                </a:lnTo>
                <a:lnTo>
                  <a:pt x="4147" y="180"/>
                </a:lnTo>
                <a:close/>
                <a:moveTo>
                  <a:pt x="4149" y="183"/>
                </a:moveTo>
                <a:lnTo>
                  <a:pt x="4157" y="185"/>
                </a:lnTo>
                <a:lnTo>
                  <a:pt x="4163" y="185"/>
                </a:lnTo>
                <a:lnTo>
                  <a:pt x="4165" y="187"/>
                </a:lnTo>
                <a:lnTo>
                  <a:pt x="4168" y="185"/>
                </a:lnTo>
                <a:lnTo>
                  <a:pt x="4168" y="185"/>
                </a:lnTo>
                <a:lnTo>
                  <a:pt x="4165" y="183"/>
                </a:lnTo>
                <a:lnTo>
                  <a:pt x="4165" y="183"/>
                </a:lnTo>
                <a:lnTo>
                  <a:pt x="4151" y="183"/>
                </a:lnTo>
                <a:lnTo>
                  <a:pt x="4149" y="183"/>
                </a:lnTo>
                <a:close/>
                <a:moveTo>
                  <a:pt x="3707" y="321"/>
                </a:moveTo>
                <a:lnTo>
                  <a:pt x="3707" y="321"/>
                </a:lnTo>
                <a:lnTo>
                  <a:pt x="3709" y="319"/>
                </a:lnTo>
                <a:lnTo>
                  <a:pt x="3709" y="319"/>
                </a:lnTo>
                <a:lnTo>
                  <a:pt x="3709" y="317"/>
                </a:lnTo>
                <a:lnTo>
                  <a:pt x="3702" y="319"/>
                </a:lnTo>
                <a:lnTo>
                  <a:pt x="3700" y="321"/>
                </a:lnTo>
                <a:lnTo>
                  <a:pt x="3698" y="321"/>
                </a:lnTo>
                <a:lnTo>
                  <a:pt x="3702" y="321"/>
                </a:lnTo>
                <a:lnTo>
                  <a:pt x="3707" y="321"/>
                </a:lnTo>
                <a:close/>
                <a:moveTo>
                  <a:pt x="4578" y="266"/>
                </a:moveTo>
                <a:lnTo>
                  <a:pt x="4578" y="264"/>
                </a:lnTo>
                <a:lnTo>
                  <a:pt x="4578" y="262"/>
                </a:lnTo>
                <a:lnTo>
                  <a:pt x="4578" y="262"/>
                </a:lnTo>
                <a:lnTo>
                  <a:pt x="4580" y="260"/>
                </a:lnTo>
                <a:lnTo>
                  <a:pt x="4580" y="260"/>
                </a:lnTo>
                <a:lnTo>
                  <a:pt x="4576" y="258"/>
                </a:lnTo>
                <a:lnTo>
                  <a:pt x="4576" y="256"/>
                </a:lnTo>
                <a:lnTo>
                  <a:pt x="4574" y="254"/>
                </a:lnTo>
                <a:lnTo>
                  <a:pt x="4574" y="252"/>
                </a:lnTo>
                <a:lnTo>
                  <a:pt x="4572" y="256"/>
                </a:lnTo>
                <a:lnTo>
                  <a:pt x="4572" y="256"/>
                </a:lnTo>
                <a:lnTo>
                  <a:pt x="4572" y="258"/>
                </a:lnTo>
                <a:lnTo>
                  <a:pt x="4572" y="260"/>
                </a:lnTo>
                <a:lnTo>
                  <a:pt x="4572" y="262"/>
                </a:lnTo>
                <a:lnTo>
                  <a:pt x="4570" y="264"/>
                </a:lnTo>
                <a:lnTo>
                  <a:pt x="4570" y="266"/>
                </a:lnTo>
                <a:lnTo>
                  <a:pt x="4574" y="266"/>
                </a:lnTo>
                <a:lnTo>
                  <a:pt x="4578" y="266"/>
                </a:lnTo>
                <a:close/>
                <a:moveTo>
                  <a:pt x="4411" y="310"/>
                </a:moveTo>
                <a:lnTo>
                  <a:pt x="4413" y="310"/>
                </a:lnTo>
                <a:lnTo>
                  <a:pt x="4413" y="308"/>
                </a:lnTo>
                <a:lnTo>
                  <a:pt x="4413" y="308"/>
                </a:lnTo>
                <a:lnTo>
                  <a:pt x="4413" y="308"/>
                </a:lnTo>
                <a:lnTo>
                  <a:pt x="4411" y="306"/>
                </a:lnTo>
                <a:lnTo>
                  <a:pt x="4409" y="308"/>
                </a:lnTo>
                <a:lnTo>
                  <a:pt x="4409" y="308"/>
                </a:lnTo>
                <a:lnTo>
                  <a:pt x="4409" y="308"/>
                </a:lnTo>
                <a:lnTo>
                  <a:pt x="4411" y="310"/>
                </a:lnTo>
                <a:close/>
                <a:moveTo>
                  <a:pt x="4346" y="331"/>
                </a:moveTo>
                <a:lnTo>
                  <a:pt x="4350" y="331"/>
                </a:lnTo>
                <a:lnTo>
                  <a:pt x="4350" y="331"/>
                </a:lnTo>
                <a:lnTo>
                  <a:pt x="4348" y="329"/>
                </a:lnTo>
                <a:lnTo>
                  <a:pt x="4346" y="329"/>
                </a:lnTo>
                <a:lnTo>
                  <a:pt x="4344" y="329"/>
                </a:lnTo>
                <a:lnTo>
                  <a:pt x="4341" y="329"/>
                </a:lnTo>
                <a:lnTo>
                  <a:pt x="4344" y="331"/>
                </a:lnTo>
                <a:lnTo>
                  <a:pt x="4346" y="331"/>
                </a:lnTo>
                <a:close/>
                <a:moveTo>
                  <a:pt x="1456" y="717"/>
                </a:moveTo>
                <a:lnTo>
                  <a:pt x="1456" y="717"/>
                </a:lnTo>
                <a:lnTo>
                  <a:pt x="1456" y="717"/>
                </a:lnTo>
                <a:lnTo>
                  <a:pt x="1456" y="717"/>
                </a:lnTo>
                <a:lnTo>
                  <a:pt x="1456" y="715"/>
                </a:lnTo>
                <a:lnTo>
                  <a:pt x="1456" y="715"/>
                </a:lnTo>
                <a:lnTo>
                  <a:pt x="1456" y="715"/>
                </a:lnTo>
                <a:lnTo>
                  <a:pt x="1456" y="713"/>
                </a:lnTo>
                <a:lnTo>
                  <a:pt x="1454" y="713"/>
                </a:lnTo>
                <a:lnTo>
                  <a:pt x="1454" y="715"/>
                </a:lnTo>
                <a:lnTo>
                  <a:pt x="1454" y="715"/>
                </a:lnTo>
                <a:lnTo>
                  <a:pt x="1456" y="715"/>
                </a:lnTo>
                <a:lnTo>
                  <a:pt x="1454" y="717"/>
                </a:lnTo>
                <a:lnTo>
                  <a:pt x="1456" y="717"/>
                </a:lnTo>
                <a:close/>
                <a:moveTo>
                  <a:pt x="3264" y="105"/>
                </a:moveTo>
                <a:lnTo>
                  <a:pt x="3269" y="107"/>
                </a:lnTo>
                <a:lnTo>
                  <a:pt x="3273" y="105"/>
                </a:lnTo>
                <a:lnTo>
                  <a:pt x="3275" y="107"/>
                </a:lnTo>
                <a:lnTo>
                  <a:pt x="3275" y="109"/>
                </a:lnTo>
                <a:lnTo>
                  <a:pt x="3277" y="109"/>
                </a:lnTo>
                <a:lnTo>
                  <a:pt x="3279" y="109"/>
                </a:lnTo>
                <a:lnTo>
                  <a:pt x="3281" y="109"/>
                </a:lnTo>
                <a:lnTo>
                  <a:pt x="3283" y="107"/>
                </a:lnTo>
                <a:lnTo>
                  <a:pt x="3283" y="105"/>
                </a:lnTo>
                <a:lnTo>
                  <a:pt x="3290" y="105"/>
                </a:lnTo>
                <a:lnTo>
                  <a:pt x="3292" y="105"/>
                </a:lnTo>
                <a:lnTo>
                  <a:pt x="3292" y="103"/>
                </a:lnTo>
                <a:lnTo>
                  <a:pt x="3294" y="105"/>
                </a:lnTo>
                <a:lnTo>
                  <a:pt x="3294" y="101"/>
                </a:lnTo>
                <a:lnTo>
                  <a:pt x="3296" y="101"/>
                </a:lnTo>
                <a:lnTo>
                  <a:pt x="3298" y="99"/>
                </a:lnTo>
                <a:lnTo>
                  <a:pt x="3298" y="99"/>
                </a:lnTo>
                <a:lnTo>
                  <a:pt x="3300" y="99"/>
                </a:lnTo>
                <a:lnTo>
                  <a:pt x="3304" y="103"/>
                </a:lnTo>
                <a:lnTo>
                  <a:pt x="3313" y="103"/>
                </a:lnTo>
                <a:lnTo>
                  <a:pt x="3313" y="103"/>
                </a:lnTo>
                <a:lnTo>
                  <a:pt x="3313" y="101"/>
                </a:lnTo>
                <a:lnTo>
                  <a:pt x="3311" y="99"/>
                </a:lnTo>
                <a:lnTo>
                  <a:pt x="3311" y="97"/>
                </a:lnTo>
                <a:lnTo>
                  <a:pt x="3308" y="97"/>
                </a:lnTo>
                <a:lnTo>
                  <a:pt x="3306" y="97"/>
                </a:lnTo>
                <a:lnTo>
                  <a:pt x="3302" y="97"/>
                </a:lnTo>
                <a:lnTo>
                  <a:pt x="3296" y="97"/>
                </a:lnTo>
                <a:lnTo>
                  <a:pt x="3294" y="97"/>
                </a:lnTo>
                <a:lnTo>
                  <a:pt x="3290" y="97"/>
                </a:lnTo>
                <a:lnTo>
                  <a:pt x="3285" y="99"/>
                </a:lnTo>
                <a:lnTo>
                  <a:pt x="3279" y="101"/>
                </a:lnTo>
                <a:lnTo>
                  <a:pt x="3262" y="103"/>
                </a:lnTo>
                <a:lnTo>
                  <a:pt x="3258" y="105"/>
                </a:lnTo>
                <a:lnTo>
                  <a:pt x="3262" y="105"/>
                </a:lnTo>
                <a:lnTo>
                  <a:pt x="3264" y="105"/>
                </a:lnTo>
                <a:close/>
                <a:moveTo>
                  <a:pt x="3319" y="107"/>
                </a:moveTo>
                <a:lnTo>
                  <a:pt x="3313" y="107"/>
                </a:lnTo>
                <a:lnTo>
                  <a:pt x="3311" y="105"/>
                </a:lnTo>
                <a:lnTo>
                  <a:pt x="3308" y="105"/>
                </a:lnTo>
                <a:lnTo>
                  <a:pt x="3308" y="105"/>
                </a:lnTo>
                <a:lnTo>
                  <a:pt x="3306" y="107"/>
                </a:lnTo>
                <a:lnTo>
                  <a:pt x="3302" y="107"/>
                </a:lnTo>
                <a:lnTo>
                  <a:pt x="3298" y="107"/>
                </a:lnTo>
                <a:lnTo>
                  <a:pt x="3294" y="109"/>
                </a:lnTo>
                <a:lnTo>
                  <a:pt x="3283" y="113"/>
                </a:lnTo>
                <a:lnTo>
                  <a:pt x="3285" y="115"/>
                </a:lnTo>
                <a:lnTo>
                  <a:pt x="3285" y="115"/>
                </a:lnTo>
                <a:lnTo>
                  <a:pt x="3288" y="118"/>
                </a:lnTo>
                <a:lnTo>
                  <a:pt x="3292" y="118"/>
                </a:lnTo>
                <a:lnTo>
                  <a:pt x="3294" y="118"/>
                </a:lnTo>
                <a:lnTo>
                  <a:pt x="3296" y="118"/>
                </a:lnTo>
                <a:lnTo>
                  <a:pt x="3298" y="115"/>
                </a:lnTo>
                <a:lnTo>
                  <a:pt x="3302" y="115"/>
                </a:lnTo>
                <a:lnTo>
                  <a:pt x="3302" y="118"/>
                </a:lnTo>
                <a:lnTo>
                  <a:pt x="3300" y="120"/>
                </a:lnTo>
                <a:lnTo>
                  <a:pt x="3298" y="120"/>
                </a:lnTo>
                <a:lnTo>
                  <a:pt x="3300" y="122"/>
                </a:lnTo>
                <a:lnTo>
                  <a:pt x="3302" y="122"/>
                </a:lnTo>
                <a:lnTo>
                  <a:pt x="3304" y="122"/>
                </a:lnTo>
                <a:lnTo>
                  <a:pt x="3304" y="120"/>
                </a:lnTo>
                <a:lnTo>
                  <a:pt x="3306" y="120"/>
                </a:lnTo>
                <a:lnTo>
                  <a:pt x="3308" y="122"/>
                </a:lnTo>
                <a:lnTo>
                  <a:pt x="3311" y="120"/>
                </a:lnTo>
                <a:lnTo>
                  <a:pt x="3311" y="120"/>
                </a:lnTo>
                <a:lnTo>
                  <a:pt x="3311" y="118"/>
                </a:lnTo>
                <a:lnTo>
                  <a:pt x="3311" y="118"/>
                </a:lnTo>
                <a:lnTo>
                  <a:pt x="3315" y="120"/>
                </a:lnTo>
                <a:lnTo>
                  <a:pt x="3317" y="120"/>
                </a:lnTo>
                <a:lnTo>
                  <a:pt x="3317" y="120"/>
                </a:lnTo>
                <a:lnTo>
                  <a:pt x="3317" y="118"/>
                </a:lnTo>
                <a:lnTo>
                  <a:pt x="3317" y="115"/>
                </a:lnTo>
                <a:lnTo>
                  <a:pt x="3317" y="115"/>
                </a:lnTo>
                <a:lnTo>
                  <a:pt x="3317" y="115"/>
                </a:lnTo>
                <a:lnTo>
                  <a:pt x="3313" y="115"/>
                </a:lnTo>
                <a:lnTo>
                  <a:pt x="3313" y="113"/>
                </a:lnTo>
                <a:lnTo>
                  <a:pt x="3315" y="113"/>
                </a:lnTo>
                <a:lnTo>
                  <a:pt x="3317" y="111"/>
                </a:lnTo>
                <a:lnTo>
                  <a:pt x="3325" y="111"/>
                </a:lnTo>
                <a:lnTo>
                  <a:pt x="3329" y="109"/>
                </a:lnTo>
                <a:lnTo>
                  <a:pt x="3329" y="109"/>
                </a:lnTo>
                <a:lnTo>
                  <a:pt x="3329" y="107"/>
                </a:lnTo>
                <a:lnTo>
                  <a:pt x="3336" y="107"/>
                </a:lnTo>
                <a:lnTo>
                  <a:pt x="3346" y="107"/>
                </a:lnTo>
                <a:lnTo>
                  <a:pt x="3348" y="105"/>
                </a:lnTo>
                <a:lnTo>
                  <a:pt x="3357" y="101"/>
                </a:lnTo>
                <a:lnTo>
                  <a:pt x="3355" y="99"/>
                </a:lnTo>
                <a:lnTo>
                  <a:pt x="3352" y="99"/>
                </a:lnTo>
                <a:lnTo>
                  <a:pt x="3346" y="95"/>
                </a:lnTo>
                <a:lnTo>
                  <a:pt x="3344" y="95"/>
                </a:lnTo>
                <a:lnTo>
                  <a:pt x="3338" y="95"/>
                </a:lnTo>
                <a:lnTo>
                  <a:pt x="3336" y="92"/>
                </a:lnTo>
                <a:lnTo>
                  <a:pt x="3334" y="95"/>
                </a:lnTo>
                <a:lnTo>
                  <a:pt x="3325" y="95"/>
                </a:lnTo>
                <a:lnTo>
                  <a:pt x="3321" y="97"/>
                </a:lnTo>
                <a:lnTo>
                  <a:pt x="3319" y="101"/>
                </a:lnTo>
                <a:lnTo>
                  <a:pt x="3321" y="103"/>
                </a:lnTo>
                <a:lnTo>
                  <a:pt x="3321" y="105"/>
                </a:lnTo>
                <a:lnTo>
                  <a:pt x="3319" y="107"/>
                </a:lnTo>
                <a:close/>
                <a:moveTo>
                  <a:pt x="3227" y="495"/>
                </a:moveTo>
                <a:lnTo>
                  <a:pt x="3227" y="495"/>
                </a:lnTo>
                <a:lnTo>
                  <a:pt x="3227" y="495"/>
                </a:lnTo>
                <a:lnTo>
                  <a:pt x="3225" y="493"/>
                </a:lnTo>
                <a:lnTo>
                  <a:pt x="3225" y="493"/>
                </a:lnTo>
                <a:lnTo>
                  <a:pt x="3223" y="493"/>
                </a:lnTo>
                <a:lnTo>
                  <a:pt x="3223" y="493"/>
                </a:lnTo>
                <a:lnTo>
                  <a:pt x="3223" y="495"/>
                </a:lnTo>
                <a:lnTo>
                  <a:pt x="3227" y="495"/>
                </a:lnTo>
                <a:close/>
                <a:moveTo>
                  <a:pt x="3078" y="120"/>
                </a:moveTo>
                <a:lnTo>
                  <a:pt x="3095" y="118"/>
                </a:lnTo>
                <a:lnTo>
                  <a:pt x="3095" y="118"/>
                </a:lnTo>
                <a:lnTo>
                  <a:pt x="3091" y="115"/>
                </a:lnTo>
                <a:lnTo>
                  <a:pt x="3086" y="118"/>
                </a:lnTo>
                <a:lnTo>
                  <a:pt x="3086" y="118"/>
                </a:lnTo>
                <a:lnTo>
                  <a:pt x="3063" y="120"/>
                </a:lnTo>
                <a:lnTo>
                  <a:pt x="3065" y="122"/>
                </a:lnTo>
                <a:lnTo>
                  <a:pt x="3078" y="120"/>
                </a:lnTo>
                <a:close/>
                <a:moveTo>
                  <a:pt x="3378" y="380"/>
                </a:moveTo>
                <a:lnTo>
                  <a:pt x="3378" y="380"/>
                </a:lnTo>
                <a:lnTo>
                  <a:pt x="3378" y="380"/>
                </a:lnTo>
                <a:lnTo>
                  <a:pt x="3378" y="380"/>
                </a:lnTo>
                <a:close/>
                <a:moveTo>
                  <a:pt x="3317" y="426"/>
                </a:moveTo>
                <a:lnTo>
                  <a:pt x="3315" y="426"/>
                </a:lnTo>
                <a:lnTo>
                  <a:pt x="3313" y="428"/>
                </a:lnTo>
                <a:lnTo>
                  <a:pt x="3308" y="430"/>
                </a:lnTo>
                <a:lnTo>
                  <a:pt x="3308" y="432"/>
                </a:lnTo>
                <a:lnTo>
                  <a:pt x="3306" y="434"/>
                </a:lnTo>
                <a:lnTo>
                  <a:pt x="3306" y="436"/>
                </a:lnTo>
                <a:lnTo>
                  <a:pt x="3306" y="436"/>
                </a:lnTo>
                <a:lnTo>
                  <a:pt x="3306" y="438"/>
                </a:lnTo>
                <a:lnTo>
                  <a:pt x="3308" y="440"/>
                </a:lnTo>
                <a:lnTo>
                  <a:pt x="3308" y="443"/>
                </a:lnTo>
                <a:lnTo>
                  <a:pt x="3313" y="445"/>
                </a:lnTo>
                <a:lnTo>
                  <a:pt x="3317" y="445"/>
                </a:lnTo>
                <a:lnTo>
                  <a:pt x="3321" y="445"/>
                </a:lnTo>
                <a:lnTo>
                  <a:pt x="3327" y="443"/>
                </a:lnTo>
                <a:lnTo>
                  <a:pt x="3329" y="438"/>
                </a:lnTo>
                <a:lnTo>
                  <a:pt x="3332" y="436"/>
                </a:lnTo>
                <a:lnTo>
                  <a:pt x="3334" y="434"/>
                </a:lnTo>
                <a:lnTo>
                  <a:pt x="3334" y="436"/>
                </a:lnTo>
                <a:lnTo>
                  <a:pt x="3334" y="438"/>
                </a:lnTo>
                <a:lnTo>
                  <a:pt x="3336" y="436"/>
                </a:lnTo>
                <a:lnTo>
                  <a:pt x="3336" y="436"/>
                </a:lnTo>
                <a:lnTo>
                  <a:pt x="3336" y="434"/>
                </a:lnTo>
                <a:lnTo>
                  <a:pt x="3334" y="432"/>
                </a:lnTo>
                <a:lnTo>
                  <a:pt x="3332" y="430"/>
                </a:lnTo>
                <a:lnTo>
                  <a:pt x="3321" y="426"/>
                </a:lnTo>
                <a:lnTo>
                  <a:pt x="3317" y="426"/>
                </a:lnTo>
                <a:close/>
                <a:moveTo>
                  <a:pt x="3021" y="159"/>
                </a:moveTo>
                <a:lnTo>
                  <a:pt x="3026" y="159"/>
                </a:lnTo>
                <a:lnTo>
                  <a:pt x="3032" y="162"/>
                </a:lnTo>
                <a:lnTo>
                  <a:pt x="3038" y="159"/>
                </a:lnTo>
                <a:lnTo>
                  <a:pt x="3038" y="159"/>
                </a:lnTo>
                <a:lnTo>
                  <a:pt x="3032" y="159"/>
                </a:lnTo>
                <a:lnTo>
                  <a:pt x="3028" y="159"/>
                </a:lnTo>
                <a:lnTo>
                  <a:pt x="3026" y="157"/>
                </a:lnTo>
                <a:lnTo>
                  <a:pt x="3021" y="157"/>
                </a:lnTo>
                <a:lnTo>
                  <a:pt x="3019" y="157"/>
                </a:lnTo>
                <a:lnTo>
                  <a:pt x="3019" y="159"/>
                </a:lnTo>
                <a:lnTo>
                  <a:pt x="3015" y="159"/>
                </a:lnTo>
                <a:lnTo>
                  <a:pt x="3011" y="162"/>
                </a:lnTo>
                <a:lnTo>
                  <a:pt x="3013" y="162"/>
                </a:lnTo>
                <a:lnTo>
                  <a:pt x="3021" y="159"/>
                </a:lnTo>
                <a:close/>
                <a:moveTo>
                  <a:pt x="3378" y="382"/>
                </a:moveTo>
                <a:lnTo>
                  <a:pt x="3378" y="382"/>
                </a:lnTo>
                <a:lnTo>
                  <a:pt x="3378" y="380"/>
                </a:lnTo>
                <a:lnTo>
                  <a:pt x="3378" y="380"/>
                </a:lnTo>
                <a:lnTo>
                  <a:pt x="3376" y="380"/>
                </a:lnTo>
                <a:lnTo>
                  <a:pt x="3373" y="378"/>
                </a:lnTo>
                <a:lnTo>
                  <a:pt x="3371" y="375"/>
                </a:lnTo>
                <a:lnTo>
                  <a:pt x="3371" y="375"/>
                </a:lnTo>
                <a:lnTo>
                  <a:pt x="3371" y="378"/>
                </a:lnTo>
                <a:lnTo>
                  <a:pt x="3371" y="378"/>
                </a:lnTo>
                <a:lnTo>
                  <a:pt x="3369" y="378"/>
                </a:lnTo>
                <a:lnTo>
                  <a:pt x="3369" y="378"/>
                </a:lnTo>
                <a:lnTo>
                  <a:pt x="3365" y="378"/>
                </a:lnTo>
                <a:lnTo>
                  <a:pt x="3365" y="378"/>
                </a:lnTo>
                <a:lnTo>
                  <a:pt x="3365" y="380"/>
                </a:lnTo>
                <a:lnTo>
                  <a:pt x="3365" y="380"/>
                </a:lnTo>
                <a:lnTo>
                  <a:pt x="3367" y="380"/>
                </a:lnTo>
                <a:lnTo>
                  <a:pt x="3369" y="380"/>
                </a:lnTo>
                <a:lnTo>
                  <a:pt x="3371" y="382"/>
                </a:lnTo>
                <a:lnTo>
                  <a:pt x="3373" y="384"/>
                </a:lnTo>
                <a:lnTo>
                  <a:pt x="3373" y="384"/>
                </a:lnTo>
                <a:lnTo>
                  <a:pt x="3376" y="386"/>
                </a:lnTo>
                <a:lnTo>
                  <a:pt x="3376" y="386"/>
                </a:lnTo>
                <a:lnTo>
                  <a:pt x="3376" y="388"/>
                </a:lnTo>
                <a:lnTo>
                  <a:pt x="3378" y="388"/>
                </a:lnTo>
                <a:lnTo>
                  <a:pt x="3378" y="386"/>
                </a:lnTo>
                <a:lnTo>
                  <a:pt x="3376" y="386"/>
                </a:lnTo>
                <a:lnTo>
                  <a:pt x="3376" y="386"/>
                </a:lnTo>
                <a:lnTo>
                  <a:pt x="3378" y="382"/>
                </a:lnTo>
                <a:close/>
                <a:moveTo>
                  <a:pt x="3334" y="122"/>
                </a:moveTo>
                <a:lnTo>
                  <a:pt x="3334" y="120"/>
                </a:lnTo>
                <a:lnTo>
                  <a:pt x="3336" y="118"/>
                </a:lnTo>
                <a:lnTo>
                  <a:pt x="3336" y="118"/>
                </a:lnTo>
                <a:lnTo>
                  <a:pt x="3336" y="118"/>
                </a:lnTo>
                <a:lnTo>
                  <a:pt x="3329" y="118"/>
                </a:lnTo>
                <a:lnTo>
                  <a:pt x="3325" y="120"/>
                </a:lnTo>
                <a:lnTo>
                  <a:pt x="3325" y="120"/>
                </a:lnTo>
                <a:lnTo>
                  <a:pt x="3332" y="122"/>
                </a:lnTo>
                <a:lnTo>
                  <a:pt x="3334" y="122"/>
                </a:lnTo>
                <a:close/>
                <a:moveTo>
                  <a:pt x="3348" y="126"/>
                </a:moveTo>
                <a:lnTo>
                  <a:pt x="3352" y="126"/>
                </a:lnTo>
                <a:lnTo>
                  <a:pt x="3352" y="126"/>
                </a:lnTo>
                <a:lnTo>
                  <a:pt x="3352" y="126"/>
                </a:lnTo>
                <a:lnTo>
                  <a:pt x="3350" y="126"/>
                </a:lnTo>
                <a:lnTo>
                  <a:pt x="3350" y="124"/>
                </a:lnTo>
                <a:lnTo>
                  <a:pt x="3350" y="124"/>
                </a:lnTo>
                <a:lnTo>
                  <a:pt x="3350" y="122"/>
                </a:lnTo>
                <a:lnTo>
                  <a:pt x="3346" y="122"/>
                </a:lnTo>
                <a:lnTo>
                  <a:pt x="3342" y="122"/>
                </a:lnTo>
                <a:lnTo>
                  <a:pt x="3340" y="124"/>
                </a:lnTo>
                <a:lnTo>
                  <a:pt x="3334" y="124"/>
                </a:lnTo>
                <a:lnTo>
                  <a:pt x="3338" y="126"/>
                </a:lnTo>
                <a:lnTo>
                  <a:pt x="3348" y="126"/>
                </a:lnTo>
                <a:close/>
                <a:moveTo>
                  <a:pt x="3338" y="88"/>
                </a:moveTo>
                <a:lnTo>
                  <a:pt x="3340" y="90"/>
                </a:lnTo>
                <a:lnTo>
                  <a:pt x="3342" y="90"/>
                </a:lnTo>
                <a:lnTo>
                  <a:pt x="3342" y="90"/>
                </a:lnTo>
                <a:lnTo>
                  <a:pt x="3344" y="88"/>
                </a:lnTo>
                <a:lnTo>
                  <a:pt x="3346" y="88"/>
                </a:lnTo>
                <a:lnTo>
                  <a:pt x="3344" y="86"/>
                </a:lnTo>
                <a:lnTo>
                  <a:pt x="3342" y="86"/>
                </a:lnTo>
                <a:lnTo>
                  <a:pt x="3340" y="86"/>
                </a:lnTo>
                <a:lnTo>
                  <a:pt x="3340" y="86"/>
                </a:lnTo>
                <a:lnTo>
                  <a:pt x="3340" y="86"/>
                </a:lnTo>
                <a:lnTo>
                  <a:pt x="3338" y="86"/>
                </a:lnTo>
                <a:lnTo>
                  <a:pt x="3338" y="86"/>
                </a:lnTo>
                <a:lnTo>
                  <a:pt x="3338" y="88"/>
                </a:lnTo>
                <a:lnTo>
                  <a:pt x="3338" y="88"/>
                </a:lnTo>
                <a:close/>
                <a:moveTo>
                  <a:pt x="2879" y="113"/>
                </a:moveTo>
                <a:lnTo>
                  <a:pt x="2877" y="113"/>
                </a:lnTo>
                <a:lnTo>
                  <a:pt x="2873" y="113"/>
                </a:lnTo>
                <a:lnTo>
                  <a:pt x="2871" y="113"/>
                </a:lnTo>
                <a:lnTo>
                  <a:pt x="2871" y="115"/>
                </a:lnTo>
                <a:lnTo>
                  <a:pt x="2877" y="115"/>
                </a:lnTo>
                <a:lnTo>
                  <a:pt x="2879" y="113"/>
                </a:lnTo>
                <a:close/>
                <a:moveTo>
                  <a:pt x="2942" y="398"/>
                </a:moveTo>
                <a:lnTo>
                  <a:pt x="2946" y="394"/>
                </a:lnTo>
                <a:lnTo>
                  <a:pt x="2946" y="394"/>
                </a:lnTo>
                <a:lnTo>
                  <a:pt x="2946" y="392"/>
                </a:lnTo>
                <a:lnTo>
                  <a:pt x="2948" y="392"/>
                </a:lnTo>
                <a:lnTo>
                  <a:pt x="2946" y="390"/>
                </a:lnTo>
                <a:lnTo>
                  <a:pt x="2946" y="392"/>
                </a:lnTo>
                <a:lnTo>
                  <a:pt x="2944" y="392"/>
                </a:lnTo>
                <a:lnTo>
                  <a:pt x="2940" y="394"/>
                </a:lnTo>
                <a:lnTo>
                  <a:pt x="2940" y="394"/>
                </a:lnTo>
                <a:lnTo>
                  <a:pt x="2936" y="394"/>
                </a:lnTo>
                <a:lnTo>
                  <a:pt x="2933" y="394"/>
                </a:lnTo>
                <a:lnTo>
                  <a:pt x="2931" y="396"/>
                </a:lnTo>
                <a:lnTo>
                  <a:pt x="2929" y="396"/>
                </a:lnTo>
                <a:lnTo>
                  <a:pt x="2929" y="396"/>
                </a:lnTo>
                <a:lnTo>
                  <a:pt x="2927" y="396"/>
                </a:lnTo>
                <a:lnTo>
                  <a:pt x="2927" y="396"/>
                </a:lnTo>
                <a:lnTo>
                  <a:pt x="2929" y="398"/>
                </a:lnTo>
                <a:lnTo>
                  <a:pt x="2931" y="401"/>
                </a:lnTo>
                <a:lnTo>
                  <a:pt x="2933" y="401"/>
                </a:lnTo>
                <a:lnTo>
                  <a:pt x="2936" y="401"/>
                </a:lnTo>
                <a:lnTo>
                  <a:pt x="2936" y="398"/>
                </a:lnTo>
                <a:lnTo>
                  <a:pt x="2936" y="398"/>
                </a:lnTo>
                <a:lnTo>
                  <a:pt x="2938" y="398"/>
                </a:lnTo>
                <a:lnTo>
                  <a:pt x="2940" y="398"/>
                </a:lnTo>
                <a:lnTo>
                  <a:pt x="2940" y="398"/>
                </a:lnTo>
                <a:lnTo>
                  <a:pt x="2942" y="398"/>
                </a:lnTo>
                <a:close/>
                <a:moveTo>
                  <a:pt x="2950" y="401"/>
                </a:moveTo>
                <a:lnTo>
                  <a:pt x="2950" y="401"/>
                </a:lnTo>
                <a:lnTo>
                  <a:pt x="2950" y="398"/>
                </a:lnTo>
                <a:lnTo>
                  <a:pt x="2950" y="398"/>
                </a:lnTo>
                <a:lnTo>
                  <a:pt x="2948" y="396"/>
                </a:lnTo>
                <a:lnTo>
                  <a:pt x="2944" y="401"/>
                </a:lnTo>
                <a:lnTo>
                  <a:pt x="2944" y="401"/>
                </a:lnTo>
                <a:lnTo>
                  <a:pt x="2942" y="401"/>
                </a:lnTo>
                <a:lnTo>
                  <a:pt x="2940" y="401"/>
                </a:lnTo>
                <a:lnTo>
                  <a:pt x="2940" y="403"/>
                </a:lnTo>
                <a:lnTo>
                  <a:pt x="2940" y="403"/>
                </a:lnTo>
                <a:lnTo>
                  <a:pt x="2942" y="405"/>
                </a:lnTo>
                <a:lnTo>
                  <a:pt x="2942" y="403"/>
                </a:lnTo>
                <a:lnTo>
                  <a:pt x="2942" y="403"/>
                </a:lnTo>
                <a:lnTo>
                  <a:pt x="2942" y="405"/>
                </a:lnTo>
                <a:lnTo>
                  <a:pt x="2944" y="405"/>
                </a:lnTo>
                <a:lnTo>
                  <a:pt x="2944" y="405"/>
                </a:lnTo>
                <a:lnTo>
                  <a:pt x="2946" y="405"/>
                </a:lnTo>
                <a:lnTo>
                  <a:pt x="2946" y="405"/>
                </a:lnTo>
                <a:lnTo>
                  <a:pt x="2948" y="403"/>
                </a:lnTo>
                <a:lnTo>
                  <a:pt x="2950" y="401"/>
                </a:lnTo>
                <a:close/>
                <a:moveTo>
                  <a:pt x="2906" y="407"/>
                </a:moveTo>
                <a:lnTo>
                  <a:pt x="2904" y="407"/>
                </a:lnTo>
                <a:lnTo>
                  <a:pt x="2904" y="409"/>
                </a:lnTo>
                <a:lnTo>
                  <a:pt x="2904" y="409"/>
                </a:lnTo>
                <a:lnTo>
                  <a:pt x="2904" y="411"/>
                </a:lnTo>
                <a:lnTo>
                  <a:pt x="2906" y="411"/>
                </a:lnTo>
                <a:lnTo>
                  <a:pt x="2906" y="411"/>
                </a:lnTo>
                <a:lnTo>
                  <a:pt x="2906" y="411"/>
                </a:lnTo>
                <a:lnTo>
                  <a:pt x="2908" y="411"/>
                </a:lnTo>
                <a:lnTo>
                  <a:pt x="2908" y="411"/>
                </a:lnTo>
                <a:lnTo>
                  <a:pt x="2908" y="407"/>
                </a:lnTo>
                <a:lnTo>
                  <a:pt x="2908" y="407"/>
                </a:lnTo>
                <a:lnTo>
                  <a:pt x="2906" y="407"/>
                </a:lnTo>
                <a:close/>
                <a:moveTo>
                  <a:pt x="2952" y="394"/>
                </a:moveTo>
                <a:lnTo>
                  <a:pt x="2952" y="394"/>
                </a:lnTo>
                <a:lnTo>
                  <a:pt x="2952" y="394"/>
                </a:lnTo>
                <a:lnTo>
                  <a:pt x="2950" y="394"/>
                </a:lnTo>
                <a:lnTo>
                  <a:pt x="2950" y="396"/>
                </a:lnTo>
                <a:lnTo>
                  <a:pt x="2950" y="396"/>
                </a:lnTo>
                <a:lnTo>
                  <a:pt x="2952" y="398"/>
                </a:lnTo>
                <a:lnTo>
                  <a:pt x="2952" y="398"/>
                </a:lnTo>
                <a:lnTo>
                  <a:pt x="2956" y="398"/>
                </a:lnTo>
                <a:lnTo>
                  <a:pt x="2956" y="396"/>
                </a:lnTo>
                <a:lnTo>
                  <a:pt x="2954" y="394"/>
                </a:lnTo>
                <a:lnTo>
                  <a:pt x="2952" y="394"/>
                </a:lnTo>
                <a:close/>
                <a:moveTo>
                  <a:pt x="2990" y="162"/>
                </a:moveTo>
                <a:lnTo>
                  <a:pt x="2990" y="164"/>
                </a:lnTo>
                <a:lnTo>
                  <a:pt x="2990" y="166"/>
                </a:lnTo>
                <a:lnTo>
                  <a:pt x="2994" y="168"/>
                </a:lnTo>
                <a:lnTo>
                  <a:pt x="2996" y="168"/>
                </a:lnTo>
                <a:lnTo>
                  <a:pt x="2998" y="166"/>
                </a:lnTo>
                <a:lnTo>
                  <a:pt x="2996" y="166"/>
                </a:lnTo>
                <a:lnTo>
                  <a:pt x="2992" y="162"/>
                </a:lnTo>
                <a:lnTo>
                  <a:pt x="2990" y="162"/>
                </a:lnTo>
                <a:close/>
                <a:moveTo>
                  <a:pt x="2873" y="122"/>
                </a:moveTo>
                <a:lnTo>
                  <a:pt x="2881" y="124"/>
                </a:lnTo>
                <a:lnTo>
                  <a:pt x="2879" y="124"/>
                </a:lnTo>
                <a:lnTo>
                  <a:pt x="2877" y="126"/>
                </a:lnTo>
                <a:lnTo>
                  <a:pt x="2873" y="126"/>
                </a:lnTo>
                <a:lnTo>
                  <a:pt x="2873" y="128"/>
                </a:lnTo>
                <a:lnTo>
                  <a:pt x="2873" y="128"/>
                </a:lnTo>
                <a:lnTo>
                  <a:pt x="2875" y="130"/>
                </a:lnTo>
                <a:lnTo>
                  <a:pt x="2879" y="132"/>
                </a:lnTo>
                <a:lnTo>
                  <a:pt x="2883" y="132"/>
                </a:lnTo>
                <a:lnTo>
                  <a:pt x="2889" y="132"/>
                </a:lnTo>
                <a:lnTo>
                  <a:pt x="2892" y="132"/>
                </a:lnTo>
                <a:lnTo>
                  <a:pt x="2896" y="132"/>
                </a:lnTo>
                <a:lnTo>
                  <a:pt x="2900" y="132"/>
                </a:lnTo>
                <a:lnTo>
                  <a:pt x="2904" y="132"/>
                </a:lnTo>
                <a:lnTo>
                  <a:pt x="2908" y="132"/>
                </a:lnTo>
                <a:lnTo>
                  <a:pt x="2908" y="134"/>
                </a:lnTo>
                <a:lnTo>
                  <a:pt x="2906" y="134"/>
                </a:lnTo>
                <a:lnTo>
                  <a:pt x="2904" y="136"/>
                </a:lnTo>
                <a:lnTo>
                  <a:pt x="2900" y="136"/>
                </a:lnTo>
                <a:lnTo>
                  <a:pt x="2898" y="136"/>
                </a:lnTo>
                <a:lnTo>
                  <a:pt x="2896" y="136"/>
                </a:lnTo>
                <a:lnTo>
                  <a:pt x="2894" y="136"/>
                </a:lnTo>
                <a:lnTo>
                  <a:pt x="2894" y="136"/>
                </a:lnTo>
                <a:lnTo>
                  <a:pt x="2896" y="139"/>
                </a:lnTo>
                <a:lnTo>
                  <a:pt x="2900" y="141"/>
                </a:lnTo>
                <a:lnTo>
                  <a:pt x="2904" y="141"/>
                </a:lnTo>
                <a:lnTo>
                  <a:pt x="2908" y="143"/>
                </a:lnTo>
                <a:lnTo>
                  <a:pt x="2908" y="143"/>
                </a:lnTo>
                <a:lnTo>
                  <a:pt x="2910" y="143"/>
                </a:lnTo>
                <a:lnTo>
                  <a:pt x="2925" y="145"/>
                </a:lnTo>
                <a:lnTo>
                  <a:pt x="2940" y="143"/>
                </a:lnTo>
                <a:lnTo>
                  <a:pt x="2936" y="147"/>
                </a:lnTo>
                <a:lnTo>
                  <a:pt x="2938" y="149"/>
                </a:lnTo>
                <a:lnTo>
                  <a:pt x="2940" y="149"/>
                </a:lnTo>
                <a:lnTo>
                  <a:pt x="2952" y="149"/>
                </a:lnTo>
                <a:lnTo>
                  <a:pt x="2954" y="151"/>
                </a:lnTo>
                <a:lnTo>
                  <a:pt x="2956" y="149"/>
                </a:lnTo>
                <a:lnTo>
                  <a:pt x="2959" y="149"/>
                </a:lnTo>
                <a:lnTo>
                  <a:pt x="2961" y="147"/>
                </a:lnTo>
                <a:lnTo>
                  <a:pt x="2967" y="145"/>
                </a:lnTo>
                <a:lnTo>
                  <a:pt x="2967" y="145"/>
                </a:lnTo>
                <a:lnTo>
                  <a:pt x="2971" y="145"/>
                </a:lnTo>
                <a:lnTo>
                  <a:pt x="2973" y="145"/>
                </a:lnTo>
                <a:lnTo>
                  <a:pt x="2980" y="143"/>
                </a:lnTo>
                <a:lnTo>
                  <a:pt x="2980" y="143"/>
                </a:lnTo>
                <a:lnTo>
                  <a:pt x="2984" y="139"/>
                </a:lnTo>
                <a:lnTo>
                  <a:pt x="2984" y="136"/>
                </a:lnTo>
                <a:lnTo>
                  <a:pt x="2988" y="134"/>
                </a:lnTo>
                <a:lnTo>
                  <a:pt x="3000" y="128"/>
                </a:lnTo>
                <a:lnTo>
                  <a:pt x="3003" y="128"/>
                </a:lnTo>
                <a:lnTo>
                  <a:pt x="3000" y="122"/>
                </a:lnTo>
                <a:lnTo>
                  <a:pt x="2998" y="120"/>
                </a:lnTo>
                <a:lnTo>
                  <a:pt x="2996" y="120"/>
                </a:lnTo>
                <a:lnTo>
                  <a:pt x="2990" y="118"/>
                </a:lnTo>
                <a:lnTo>
                  <a:pt x="2982" y="118"/>
                </a:lnTo>
                <a:lnTo>
                  <a:pt x="2982" y="118"/>
                </a:lnTo>
                <a:lnTo>
                  <a:pt x="2980" y="118"/>
                </a:lnTo>
                <a:lnTo>
                  <a:pt x="2977" y="115"/>
                </a:lnTo>
                <a:lnTo>
                  <a:pt x="2969" y="115"/>
                </a:lnTo>
                <a:lnTo>
                  <a:pt x="2967" y="113"/>
                </a:lnTo>
                <a:lnTo>
                  <a:pt x="2967" y="113"/>
                </a:lnTo>
                <a:lnTo>
                  <a:pt x="2965" y="115"/>
                </a:lnTo>
                <a:lnTo>
                  <a:pt x="2963" y="115"/>
                </a:lnTo>
                <a:lnTo>
                  <a:pt x="2961" y="113"/>
                </a:lnTo>
                <a:lnTo>
                  <a:pt x="2961" y="111"/>
                </a:lnTo>
                <a:lnTo>
                  <a:pt x="2959" y="113"/>
                </a:lnTo>
                <a:lnTo>
                  <a:pt x="2959" y="113"/>
                </a:lnTo>
                <a:lnTo>
                  <a:pt x="2956" y="115"/>
                </a:lnTo>
                <a:lnTo>
                  <a:pt x="2954" y="113"/>
                </a:lnTo>
                <a:lnTo>
                  <a:pt x="2952" y="115"/>
                </a:lnTo>
                <a:lnTo>
                  <a:pt x="2950" y="118"/>
                </a:lnTo>
                <a:lnTo>
                  <a:pt x="2946" y="118"/>
                </a:lnTo>
                <a:lnTo>
                  <a:pt x="2942" y="118"/>
                </a:lnTo>
                <a:lnTo>
                  <a:pt x="2944" y="113"/>
                </a:lnTo>
                <a:lnTo>
                  <a:pt x="2944" y="111"/>
                </a:lnTo>
                <a:lnTo>
                  <a:pt x="2946" y="109"/>
                </a:lnTo>
                <a:lnTo>
                  <a:pt x="2944" y="109"/>
                </a:lnTo>
                <a:lnTo>
                  <a:pt x="2942" y="109"/>
                </a:lnTo>
                <a:lnTo>
                  <a:pt x="2940" y="109"/>
                </a:lnTo>
                <a:lnTo>
                  <a:pt x="2938" y="109"/>
                </a:lnTo>
                <a:lnTo>
                  <a:pt x="2936" y="111"/>
                </a:lnTo>
                <a:lnTo>
                  <a:pt x="2933" y="111"/>
                </a:lnTo>
                <a:lnTo>
                  <a:pt x="2933" y="111"/>
                </a:lnTo>
                <a:lnTo>
                  <a:pt x="2933" y="111"/>
                </a:lnTo>
                <a:lnTo>
                  <a:pt x="2933" y="113"/>
                </a:lnTo>
                <a:lnTo>
                  <a:pt x="2933" y="118"/>
                </a:lnTo>
                <a:lnTo>
                  <a:pt x="2931" y="122"/>
                </a:lnTo>
                <a:lnTo>
                  <a:pt x="2931" y="122"/>
                </a:lnTo>
                <a:lnTo>
                  <a:pt x="2929" y="122"/>
                </a:lnTo>
                <a:lnTo>
                  <a:pt x="2925" y="120"/>
                </a:lnTo>
                <a:lnTo>
                  <a:pt x="2923" y="120"/>
                </a:lnTo>
                <a:lnTo>
                  <a:pt x="2923" y="120"/>
                </a:lnTo>
                <a:lnTo>
                  <a:pt x="2921" y="118"/>
                </a:lnTo>
                <a:lnTo>
                  <a:pt x="2921" y="115"/>
                </a:lnTo>
                <a:lnTo>
                  <a:pt x="2912" y="115"/>
                </a:lnTo>
                <a:lnTo>
                  <a:pt x="2910" y="115"/>
                </a:lnTo>
                <a:lnTo>
                  <a:pt x="2908" y="113"/>
                </a:lnTo>
                <a:lnTo>
                  <a:pt x="2904" y="111"/>
                </a:lnTo>
                <a:lnTo>
                  <a:pt x="2902" y="111"/>
                </a:lnTo>
                <a:lnTo>
                  <a:pt x="2900" y="109"/>
                </a:lnTo>
                <a:lnTo>
                  <a:pt x="2896" y="109"/>
                </a:lnTo>
                <a:lnTo>
                  <a:pt x="2894" y="109"/>
                </a:lnTo>
                <a:lnTo>
                  <a:pt x="2892" y="109"/>
                </a:lnTo>
                <a:lnTo>
                  <a:pt x="2894" y="111"/>
                </a:lnTo>
                <a:lnTo>
                  <a:pt x="2894" y="113"/>
                </a:lnTo>
                <a:lnTo>
                  <a:pt x="2896" y="113"/>
                </a:lnTo>
                <a:lnTo>
                  <a:pt x="2894" y="115"/>
                </a:lnTo>
                <a:lnTo>
                  <a:pt x="2894" y="118"/>
                </a:lnTo>
                <a:lnTo>
                  <a:pt x="2892" y="115"/>
                </a:lnTo>
                <a:lnTo>
                  <a:pt x="2887" y="113"/>
                </a:lnTo>
                <a:lnTo>
                  <a:pt x="2887" y="113"/>
                </a:lnTo>
                <a:lnTo>
                  <a:pt x="2885" y="113"/>
                </a:lnTo>
                <a:lnTo>
                  <a:pt x="2885" y="113"/>
                </a:lnTo>
                <a:lnTo>
                  <a:pt x="2885" y="115"/>
                </a:lnTo>
                <a:lnTo>
                  <a:pt x="2887" y="118"/>
                </a:lnTo>
                <a:lnTo>
                  <a:pt x="2892" y="120"/>
                </a:lnTo>
                <a:lnTo>
                  <a:pt x="2887" y="120"/>
                </a:lnTo>
                <a:lnTo>
                  <a:pt x="2885" y="120"/>
                </a:lnTo>
                <a:lnTo>
                  <a:pt x="2883" y="118"/>
                </a:lnTo>
                <a:lnTo>
                  <a:pt x="2879" y="118"/>
                </a:lnTo>
                <a:lnTo>
                  <a:pt x="2871" y="118"/>
                </a:lnTo>
                <a:lnTo>
                  <a:pt x="2866" y="120"/>
                </a:lnTo>
                <a:lnTo>
                  <a:pt x="2871" y="122"/>
                </a:lnTo>
                <a:lnTo>
                  <a:pt x="2873" y="122"/>
                </a:lnTo>
                <a:close/>
                <a:moveTo>
                  <a:pt x="2969" y="195"/>
                </a:moveTo>
                <a:lnTo>
                  <a:pt x="2963" y="193"/>
                </a:lnTo>
                <a:lnTo>
                  <a:pt x="2959" y="191"/>
                </a:lnTo>
                <a:lnTo>
                  <a:pt x="2954" y="193"/>
                </a:lnTo>
                <a:lnTo>
                  <a:pt x="2950" y="191"/>
                </a:lnTo>
                <a:lnTo>
                  <a:pt x="2946" y="189"/>
                </a:lnTo>
                <a:lnTo>
                  <a:pt x="2942" y="189"/>
                </a:lnTo>
                <a:lnTo>
                  <a:pt x="2944" y="185"/>
                </a:lnTo>
                <a:lnTo>
                  <a:pt x="2946" y="185"/>
                </a:lnTo>
                <a:lnTo>
                  <a:pt x="2948" y="183"/>
                </a:lnTo>
                <a:lnTo>
                  <a:pt x="2946" y="183"/>
                </a:lnTo>
                <a:lnTo>
                  <a:pt x="2942" y="180"/>
                </a:lnTo>
                <a:lnTo>
                  <a:pt x="2940" y="180"/>
                </a:lnTo>
                <a:lnTo>
                  <a:pt x="2938" y="180"/>
                </a:lnTo>
                <a:lnTo>
                  <a:pt x="2933" y="180"/>
                </a:lnTo>
                <a:lnTo>
                  <a:pt x="2931" y="180"/>
                </a:lnTo>
                <a:lnTo>
                  <a:pt x="2929" y="174"/>
                </a:lnTo>
                <a:lnTo>
                  <a:pt x="2927" y="170"/>
                </a:lnTo>
                <a:lnTo>
                  <a:pt x="2923" y="170"/>
                </a:lnTo>
                <a:lnTo>
                  <a:pt x="2921" y="170"/>
                </a:lnTo>
                <a:lnTo>
                  <a:pt x="2919" y="170"/>
                </a:lnTo>
                <a:lnTo>
                  <a:pt x="2912" y="170"/>
                </a:lnTo>
                <a:lnTo>
                  <a:pt x="2902" y="172"/>
                </a:lnTo>
                <a:lnTo>
                  <a:pt x="2900" y="172"/>
                </a:lnTo>
                <a:lnTo>
                  <a:pt x="2902" y="174"/>
                </a:lnTo>
                <a:lnTo>
                  <a:pt x="2906" y="174"/>
                </a:lnTo>
                <a:lnTo>
                  <a:pt x="2904" y="178"/>
                </a:lnTo>
                <a:lnTo>
                  <a:pt x="2908" y="180"/>
                </a:lnTo>
                <a:lnTo>
                  <a:pt x="2910" y="183"/>
                </a:lnTo>
                <a:lnTo>
                  <a:pt x="2912" y="187"/>
                </a:lnTo>
                <a:lnTo>
                  <a:pt x="2915" y="187"/>
                </a:lnTo>
                <a:lnTo>
                  <a:pt x="2921" y="191"/>
                </a:lnTo>
                <a:lnTo>
                  <a:pt x="2921" y="191"/>
                </a:lnTo>
                <a:lnTo>
                  <a:pt x="2919" y="193"/>
                </a:lnTo>
                <a:lnTo>
                  <a:pt x="2917" y="195"/>
                </a:lnTo>
                <a:lnTo>
                  <a:pt x="2915" y="197"/>
                </a:lnTo>
                <a:lnTo>
                  <a:pt x="2915" y="199"/>
                </a:lnTo>
                <a:lnTo>
                  <a:pt x="2910" y="201"/>
                </a:lnTo>
                <a:lnTo>
                  <a:pt x="2910" y="204"/>
                </a:lnTo>
                <a:lnTo>
                  <a:pt x="2912" y="206"/>
                </a:lnTo>
                <a:lnTo>
                  <a:pt x="2925" y="204"/>
                </a:lnTo>
                <a:lnTo>
                  <a:pt x="2927" y="204"/>
                </a:lnTo>
                <a:lnTo>
                  <a:pt x="2929" y="201"/>
                </a:lnTo>
                <a:lnTo>
                  <a:pt x="2931" y="201"/>
                </a:lnTo>
                <a:lnTo>
                  <a:pt x="2933" y="201"/>
                </a:lnTo>
                <a:lnTo>
                  <a:pt x="2936" y="201"/>
                </a:lnTo>
                <a:lnTo>
                  <a:pt x="2936" y="201"/>
                </a:lnTo>
                <a:lnTo>
                  <a:pt x="2938" y="201"/>
                </a:lnTo>
                <a:lnTo>
                  <a:pt x="2936" y="204"/>
                </a:lnTo>
                <a:lnTo>
                  <a:pt x="2933" y="206"/>
                </a:lnTo>
                <a:lnTo>
                  <a:pt x="2933" y="208"/>
                </a:lnTo>
                <a:lnTo>
                  <a:pt x="2933" y="208"/>
                </a:lnTo>
                <a:lnTo>
                  <a:pt x="2933" y="210"/>
                </a:lnTo>
                <a:lnTo>
                  <a:pt x="2933" y="210"/>
                </a:lnTo>
                <a:lnTo>
                  <a:pt x="2938" y="210"/>
                </a:lnTo>
                <a:lnTo>
                  <a:pt x="2940" y="210"/>
                </a:lnTo>
                <a:lnTo>
                  <a:pt x="2942" y="208"/>
                </a:lnTo>
                <a:lnTo>
                  <a:pt x="2942" y="208"/>
                </a:lnTo>
                <a:lnTo>
                  <a:pt x="2946" y="208"/>
                </a:lnTo>
                <a:lnTo>
                  <a:pt x="2948" y="206"/>
                </a:lnTo>
                <a:lnTo>
                  <a:pt x="2952" y="204"/>
                </a:lnTo>
                <a:lnTo>
                  <a:pt x="2952" y="204"/>
                </a:lnTo>
                <a:lnTo>
                  <a:pt x="2954" y="201"/>
                </a:lnTo>
                <a:lnTo>
                  <a:pt x="2956" y="199"/>
                </a:lnTo>
                <a:lnTo>
                  <a:pt x="2956" y="199"/>
                </a:lnTo>
                <a:lnTo>
                  <a:pt x="2969" y="195"/>
                </a:lnTo>
                <a:close/>
                <a:moveTo>
                  <a:pt x="2982" y="384"/>
                </a:moveTo>
                <a:lnTo>
                  <a:pt x="2977" y="384"/>
                </a:lnTo>
                <a:lnTo>
                  <a:pt x="2975" y="384"/>
                </a:lnTo>
                <a:lnTo>
                  <a:pt x="2975" y="386"/>
                </a:lnTo>
                <a:lnTo>
                  <a:pt x="2975" y="386"/>
                </a:lnTo>
                <a:lnTo>
                  <a:pt x="2977" y="386"/>
                </a:lnTo>
                <a:lnTo>
                  <a:pt x="2977" y="388"/>
                </a:lnTo>
                <a:lnTo>
                  <a:pt x="2982" y="388"/>
                </a:lnTo>
                <a:lnTo>
                  <a:pt x="2982" y="388"/>
                </a:lnTo>
                <a:lnTo>
                  <a:pt x="2984" y="388"/>
                </a:lnTo>
                <a:lnTo>
                  <a:pt x="2986" y="388"/>
                </a:lnTo>
                <a:lnTo>
                  <a:pt x="2986" y="386"/>
                </a:lnTo>
                <a:lnTo>
                  <a:pt x="2986" y="386"/>
                </a:lnTo>
                <a:lnTo>
                  <a:pt x="2984" y="384"/>
                </a:lnTo>
                <a:lnTo>
                  <a:pt x="2982" y="384"/>
                </a:lnTo>
                <a:close/>
                <a:moveTo>
                  <a:pt x="3396" y="109"/>
                </a:moveTo>
                <a:lnTo>
                  <a:pt x="3396" y="107"/>
                </a:lnTo>
                <a:lnTo>
                  <a:pt x="3396" y="107"/>
                </a:lnTo>
                <a:lnTo>
                  <a:pt x="3392" y="105"/>
                </a:lnTo>
                <a:lnTo>
                  <a:pt x="3392" y="105"/>
                </a:lnTo>
                <a:lnTo>
                  <a:pt x="3388" y="105"/>
                </a:lnTo>
                <a:lnTo>
                  <a:pt x="3388" y="105"/>
                </a:lnTo>
                <a:lnTo>
                  <a:pt x="3388" y="107"/>
                </a:lnTo>
                <a:lnTo>
                  <a:pt x="3388" y="107"/>
                </a:lnTo>
                <a:lnTo>
                  <a:pt x="3388" y="107"/>
                </a:lnTo>
                <a:lnTo>
                  <a:pt x="3388" y="109"/>
                </a:lnTo>
                <a:lnTo>
                  <a:pt x="3394" y="111"/>
                </a:lnTo>
                <a:lnTo>
                  <a:pt x="3396" y="109"/>
                </a:lnTo>
                <a:close/>
                <a:moveTo>
                  <a:pt x="3415" y="120"/>
                </a:moveTo>
                <a:lnTo>
                  <a:pt x="3415" y="122"/>
                </a:lnTo>
                <a:lnTo>
                  <a:pt x="3422" y="122"/>
                </a:lnTo>
                <a:lnTo>
                  <a:pt x="3434" y="122"/>
                </a:lnTo>
                <a:lnTo>
                  <a:pt x="3434" y="122"/>
                </a:lnTo>
                <a:lnTo>
                  <a:pt x="3434" y="120"/>
                </a:lnTo>
                <a:lnTo>
                  <a:pt x="3434" y="118"/>
                </a:lnTo>
                <a:lnTo>
                  <a:pt x="3434" y="113"/>
                </a:lnTo>
                <a:lnTo>
                  <a:pt x="3434" y="113"/>
                </a:lnTo>
                <a:lnTo>
                  <a:pt x="3432" y="111"/>
                </a:lnTo>
                <a:lnTo>
                  <a:pt x="3430" y="111"/>
                </a:lnTo>
                <a:lnTo>
                  <a:pt x="3428" y="113"/>
                </a:lnTo>
                <a:lnTo>
                  <a:pt x="3420" y="113"/>
                </a:lnTo>
                <a:lnTo>
                  <a:pt x="3420" y="113"/>
                </a:lnTo>
                <a:lnTo>
                  <a:pt x="3420" y="118"/>
                </a:lnTo>
                <a:lnTo>
                  <a:pt x="3417" y="120"/>
                </a:lnTo>
                <a:lnTo>
                  <a:pt x="3415" y="120"/>
                </a:lnTo>
                <a:close/>
                <a:moveTo>
                  <a:pt x="3451" y="88"/>
                </a:moveTo>
                <a:lnTo>
                  <a:pt x="3449" y="86"/>
                </a:lnTo>
                <a:lnTo>
                  <a:pt x="3449" y="86"/>
                </a:lnTo>
                <a:lnTo>
                  <a:pt x="3443" y="90"/>
                </a:lnTo>
                <a:lnTo>
                  <a:pt x="3438" y="90"/>
                </a:lnTo>
                <a:lnTo>
                  <a:pt x="3436" y="90"/>
                </a:lnTo>
                <a:lnTo>
                  <a:pt x="3438" y="95"/>
                </a:lnTo>
                <a:lnTo>
                  <a:pt x="3445" y="95"/>
                </a:lnTo>
                <a:lnTo>
                  <a:pt x="3447" y="99"/>
                </a:lnTo>
                <a:lnTo>
                  <a:pt x="3453" y="99"/>
                </a:lnTo>
                <a:lnTo>
                  <a:pt x="3457" y="99"/>
                </a:lnTo>
                <a:lnTo>
                  <a:pt x="3461" y="99"/>
                </a:lnTo>
                <a:lnTo>
                  <a:pt x="3461" y="97"/>
                </a:lnTo>
                <a:lnTo>
                  <a:pt x="3461" y="95"/>
                </a:lnTo>
                <a:lnTo>
                  <a:pt x="3459" y="92"/>
                </a:lnTo>
                <a:lnTo>
                  <a:pt x="3459" y="90"/>
                </a:lnTo>
                <a:lnTo>
                  <a:pt x="3457" y="90"/>
                </a:lnTo>
                <a:lnTo>
                  <a:pt x="3455" y="88"/>
                </a:lnTo>
                <a:lnTo>
                  <a:pt x="3451" y="88"/>
                </a:lnTo>
                <a:close/>
                <a:moveTo>
                  <a:pt x="3464" y="82"/>
                </a:moveTo>
                <a:lnTo>
                  <a:pt x="3468" y="80"/>
                </a:lnTo>
                <a:lnTo>
                  <a:pt x="3468" y="80"/>
                </a:lnTo>
                <a:lnTo>
                  <a:pt x="3466" y="78"/>
                </a:lnTo>
                <a:lnTo>
                  <a:pt x="3464" y="78"/>
                </a:lnTo>
                <a:lnTo>
                  <a:pt x="3461" y="78"/>
                </a:lnTo>
                <a:lnTo>
                  <a:pt x="3457" y="78"/>
                </a:lnTo>
                <a:lnTo>
                  <a:pt x="3457" y="80"/>
                </a:lnTo>
                <a:lnTo>
                  <a:pt x="3459" y="80"/>
                </a:lnTo>
                <a:lnTo>
                  <a:pt x="3464" y="82"/>
                </a:lnTo>
                <a:close/>
                <a:moveTo>
                  <a:pt x="3407" y="118"/>
                </a:moveTo>
                <a:lnTo>
                  <a:pt x="3411" y="115"/>
                </a:lnTo>
                <a:lnTo>
                  <a:pt x="3411" y="113"/>
                </a:lnTo>
                <a:lnTo>
                  <a:pt x="3409" y="113"/>
                </a:lnTo>
                <a:lnTo>
                  <a:pt x="3407" y="113"/>
                </a:lnTo>
                <a:lnTo>
                  <a:pt x="3405" y="113"/>
                </a:lnTo>
                <a:lnTo>
                  <a:pt x="3405" y="115"/>
                </a:lnTo>
                <a:lnTo>
                  <a:pt x="3405" y="118"/>
                </a:lnTo>
                <a:lnTo>
                  <a:pt x="3407" y="118"/>
                </a:lnTo>
                <a:close/>
                <a:moveTo>
                  <a:pt x="3434" y="107"/>
                </a:moveTo>
                <a:lnTo>
                  <a:pt x="3434" y="109"/>
                </a:lnTo>
                <a:lnTo>
                  <a:pt x="3434" y="109"/>
                </a:lnTo>
                <a:lnTo>
                  <a:pt x="3436" y="111"/>
                </a:lnTo>
                <a:lnTo>
                  <a:pt x="3436" y="111"/>
                </a:lnTo>
                <a:lnTo>
                  <a:pt x="3436" y="113"/>
                </a:lnTo>
                <a:lnTo>
                  <a:pt x="3438" y="118"/>
                </a:lnTo>
                <a:lnTo>
                  <a:pt x="3438" y="120"/>
                </a:lnTo>
                <a:lnTo>
                  <a:pt x="3438" y="120"/>
                </a:lnTo>
                <a:lnTo>
                  <a:pt x="3445" y="122"/>
                </a:lnTo>
                <a:lnTo>
                  <a:pt x="3447" y="120"/>
                </a:lnTo>
                <a:lnTo>
                  <a:pt x="3451" y="118"/>
                </a:lnTo>
                <a:lnTo>
                  <a:pt x="3451" y="118"/>
                </a:lnTo>
                <a:lnTo>
                  <a:pt x="3453" y="115"/>
                </a:lnTo>
                <a:lnTo>
                  <a:pt x="3453" y="113"/>
                </a:lnTo>
                <a:lnTo>
                  <a:pt x="3453" y="113"/>
                </a:lnTo>
                <a:lnTo>
                  <a:pt x="3466" y="113"/>
                </a:lnTo>
                <a:lnTo>
                  <a:pt x="3464" y="111"/>
                </a:lnTo>
                <a:lnTo>
                  <a:pt x="3461" y="111"/>
                </a:lnTo>
                <a:lnTo>
                  <a:pt x="3455" y="109"/>
                </a:lnTo>
                <a:lnTo>
                  <a:pt x="3440" y="109"/>
                </a:lnTo>
                <a:lnTo>
                  <a:pt x="3434" y="107"/>
                </a:lnTo>
                <a:close/>
                <a:moveTo>
                  <a:pt x="3472" y="419"/>
                </a:moveTo>
                <a:lnTo>
                  <a:pt x="3472" y="419"/>
                </a:lnTo>
                <a:lnTo>
                  <a:pt x="3474" y="422"/>
                </a:lnTo>
                <a:lnTo>
                  <a:pt x="3476" y="422"/>
                </a:lnTo>
                <a:lnTo>
                  <a:pt x="3478" y="419"/>
                </a:lnTo>
                <a:lnTo>
                  <a:pt x="3480" y="422"/>
                </a:lnTo>
                <a:lnTo>
                  <a:pt x="3482" y="419"/>
                </a:lnTo>
                <a:lnTo>
                  <a:pt x="3482" y="419"/>
                </a:lnTo>
                <a:lnTo>
                  <a:pt x="3484" y="417"/>
                </a:lnTo>
                <a:lnTo>
                  <a:pt x="3484" y="415"/>
                </a:lnTo>
                <a:lnTo>
                  <a:pt x="3484" y="415"/>
                </a:lnTo>
                <a:lnTo>
                  <a:pt x="3482" y="413"/>
                </a:lnTo>
                <a:lnTo>
                  <a:pt x="3480" y="413"/>
                </a:lnTo>
                <a:lnTo>
                  <a:pt x="3476" y="411"/>
                </a:lnTo>
                <a:lnTo>
                  <a:pt x="3472" y="407"/>
                </a:lnTo>
                <a:lnTo>
                  <a:pt x="3470" y="407"/>
                </a:lnTo>
                <a:lnTo>
                  <a:pt x="3468" y="405"/>
                </a:lnTo>
                <a:lnTo>
                  <a:pt x="3468" y="403"/>
                </a:lnTo>
                <a:lnTo>
                  <a:pt x="3464" y="401"/>
                </a:lnTo>
                <a:lnTo>
                  <a:pt x="3464" y="401"/>
                </a:lnTo>
                <a:lnTo>
                  <a:pt x="3464" y="401"/>
                </a:lnTo>
                <a:lnTo>
                  <a:pt x="3459" y="403"/>
                </a:lnTo>
                <a:lnTo>
                  <a:pt x="3457" y="403"/>
                </a:lnTo>
                <a:lnTo>
                  <a:pt x="3457" y="405"/>
                </a:lnTo>
                <a:lnTo>
                  <a:pt x="3455" y="405"/>
                </a:lnTo>
                <a:lnTo>
                  <a:pt x="3455" y="407"/>
                </a:lnTo>
                <a:lnTo>
                  <a:pt x="3455" y="409"/>
                </a:lnTo>
                <a:lnTo>
                  <a:pt x="3457" y="409"/>
                </a:lnTo>
                <a:lnTo>
                  <a:pt x="3457" y="411"/>
                </a:lnTo>
                <a:lnTo>
                  <a:pt x="3457" y="411"/>
                </a:lnTo>
                <a:lnTo>
                  <a:pt x="3461" y="415"/>
                </a:lnTo>
                <a:lnTo>
                  <a:pt x="3464" y="415"/>
                </a:lnTo>
                <a:lnTo>
                  <a:pt x="3464" y="415"/>
                </a:lnTo>
                <a:lnTo>
                  <a:pt x="3464" y="415"/>
                </a:lnTo>
                <a:lnTo>
                  <a:pt x="3466" y="415"/>
                </a:lnTo>
                <a:lnTo>
                  <a:pt x="3468" y="415"/>
                </a:lnTo>
                <a:lnTo>
                  <a:pt x="3470" y="415"/>
                </a:lnTo>
                <a:lnTo>
                  <a:pt x="3470" y="417"/>
                </a:lnTo>
                <a:lnTo>
                  <a:pt x="3470" y="419"/>
                </a:lnTo>
                <a:lnTo>
                  <a:pt x="3472" y="419"/>
                </a:lnTo>
                <a:close/>
                <a:moveTo>
                  <a:pt x="3623" y="331"/>
                </a:moveTo>
                <a:lnTo>
                  <a:pt x="3627" y="331"/>
                </a:lnTo>
                <a:lnTo>
                  <a:pt x="3627" y="331"/>
                </a:lnTo>
                <a:lnTo>
                  <a:pt x="3631" y="331"/>
                </a:lnTo>
                <a:lnTo>
                  <a:pt x="3635" y="329"/>
                </a:lnTo>
                <a:lnTo>
                  <a:pt x="3642" y="329"/>
                </a:lnTo>
                <a:lnTo>
                  <a:pt x="3646" y="329"/>
                </a:lnTo>
                <a:lnTo>
                  <a:pt x="3646" y="327"/>
                </a:lnTo>
                <a:lnTo>
                  <a:pt x="3646" y="325"/>
                </a:lnTo>
                <a:lnTo>
                  <a:pt x="3644" y="323"/>
                </a:lnTo>
                <a:lnTo>
                  <a:pt x="3642" y="323"/>
                </a:lnTo>
                <a:lnTo>
                  <a:pt x="3640" y="321"/>
                </a:lnTo>
                <a:lnTo>
                  <a:pt x="3637" y="321"/>
                </a:lnTo>
                <a:lnTo>
                  <a:pt x="3637" y="319"/>
                </a:lnTo>
                <a:lnTo>
                  <a:pt x="3635" y="319"/>
                </a:lnTo>
                <a:lnTo>
                  <a:pt x="3627" y="321"/>
                </a:lnTo>
                <a:lnTo>
                  <a:pt x="3625" y="321"/>
                </a:lnTo>
                <a:lnTo>
                  <a:pt x="3623" y="323"/>
                </a:lnTo>
                <a:lnTo>
                  <a:pt x="3623" y="327"/>
                </a:lnTo>
                <a:lnTo>
                  <a:pt x="3621" y="329"/>
                </a:lnTo>
                <a:lnTo>
                  <a:pt x="3621" y="329"/>
                </a:lnTo>
                <a:lnTo>
                  <a:pt x="3621" y="331"/>
                </a:lnTo>
                <a:lnTo>
                  <a:pt x="3623" y="331"/>
                </a:lnTo>
                <a:lnTo>
                  <a:pt x="3623" y="331"/>
                </a:lnTo>
                <a:close/>
                <a:moveTo>
                  <a:pt x="3552" y="233"/>
                </a:moveTo>
                <a:lnTo>
                  <a:pt x="3549" y="233"/>
                </a:lnTo>
                <a:lnTo>
                  <a:pt x="3549" y="233"/>
                </a:lnTo>
                <a:lnTo>
                  <a:pt x="3545" y="235"/>
                </a:lnTo>
                <a:lnTo>
                  <a:pt x="3541" y="237"/>
                </a:lnTo>
                <a:lnTo>
                  <a:pt x="3528" y="239"/>
                </a:lnTo>
                <a:lnTo>
                  <a:pt x="3520" y="241"/>
                </a:lnTo>
                <a:lnTo>
                  <a:pt x="3518" y="241"/>
                </a:lnTo>
                <a:lnTo>
                  <a:pt x="3512" y="241"/>
                </a:lnTo>
                <a:lnTo>
                  <a:pt x="3510" y="241"/>
                </a:lnTo>
                <a:lnTo>
                  <a:pt x="3503" y="239"/>
                </a:lnTo>
                <a:lnTo>
                  <a:pt x="3499" y="239"/>
                </a:lnTo>
                <a:lnTo>
                  <a:pt x="3495" y="239"/>
                </a:lnTo>
                <a:lnTo>
                  <a:pt x="3493" y="239"/>
                </a:lnTo>
                <a:lnTo>
                  <a:pt x="3493" y="241"/>
                </a:lnTo>
                <a:lnTo>
                  <a:pt x="3493" y="243"/>
                </a:lnTo>
                <a:lnTo>
                  <a:pt x="3493" y="245"/>
                </a:lnTo>
                <a:lnTo>
                  <a:pt x="3491" y="245"/>
                </a:lnTo>
                <a:lnTo>
                  <a:pt x="3491" y="245"/>
                </a:lnTo>
                <a:lnTo>
                  <a:pt x="3489" y="245"/>
                </a:lnTo>
                <a:lnTo>
                  <a:pt x="3487" y="245"/>
                </a:lnTo>
                <a:lnTo>
                  <a:pt x="3487" y="245"/>
                </a:lnTo>
                <a:lnTo>
                  <a:pt x="3480" y="245"/>
                </a:lnTo>
                <a:lnTo>
                  <a:pt x="3478" y="245"/>
                </a:lnTo>
                <a:lnTo>
                  <a:pt x="3478" y="250"/>
                </a:lnTo>
                <a:lnTo>
                  <a:pt x="3474" y="250"/>
                </a:lnTo>
                <a:lnTo>
                  <a:pt x="3468" y="252"/>
                </a:lnTo>
                <a:lnTo>
                  <a:pt x="3464" y="252"/>
                </a:lnTo>
                <a:lnTo>
                  <a:pt x="3461" y="252"/>
                </a:lnTo>
                <a:lnTo>
                  <a:pt x="3461" y="252"/>
                </a:lnTo>
                <a:lnTo>
                  <a:pt x="3457" y="254"/>
                </a:lnTo>
                <a:lnTo>
                  <a:pt x="3453" y="256"/>
                </a:lnTo>
                <a:lnTo>
                  <a:pt x="3449" y="258"/>
                </a:lnTo>
                <a:lnTo>
                  <a:pt x="3449" y="260"/>
                </a:lnTo>
                <a:lnTo>
                  <a:pt x="3449" y="260"/>
                </a:lnTo>
                <a:lnTo>
                  <a:pt x="3445" y="262"/>
                </a:lnTo>
                <a:lnTo>
                  <a:pt x="3445" y="264"/>
                </a:lnTo>
                <a:lnTo>
                  <a:pt x="3443" y="266"/>
                </a:lnTo>
                <a:lnTo>
                  <a:pt x="3443" y="266"/>
                </a:lnTo>
                <a:lnTo>
                  <a:pt x="3438" y="266"/>
                </a:lnTo>
                <a:lnTo>
                  <a:pt x="3434" y="266"/>
                </a:lnTo>
                <a:lnTo>
                  <a:pt x="3434" y="266"/>
                </a:lnTo>
                <a:lnTo>
                  <a:pt x="3432" y="266"/>
                </a:lnTo>
                <a:lnTo>
                  <a:pt x="3430" y="269"/>
                </a:lnTo>
                <a:lnTo>
                  <a:pt x="3430" y="269"/>
                </a:lnTo>
                <a:lnTo>
                  <a:pt x="3432" y="271"/>
                </a:lnTo>
                <a:lnTo>
                  <a:pt x="3428" y="275"/>
                </a:lnTo>
                <a:lnTo>
                  <a:pt x="3426" y="275"/>
                </a:lnTo>
                <a:lnTo>
                  <a:pt x="3424" y="273"/>
                </a:lnTo>
                <a:lnTo>
                  <a:pt x="3424" y="273"/>
                </a:lnTo>
                <a:lnTo>
                  <a:pt x="3422" y="273"/>
                </a:lnTo>
                <a:lnTo>
                  <a:pt x="3420" y="273"/>
                </a:lnTo>
                <a:lnTo>
                  <a:pt x="3417" y="273"/>
                </a:lnTo>
                <a:lnTo>
                  <a:pt x="3415" y="273"/>
                </a:lnTo>
                <a:lnTo>
                  <a:pt x="3417" y="275"/>
                </a:lnTo>
                <a:lnTo>
                  <a:pt x="3417" y="275"/>
                </a:lnTo>
                <a:lnTo>
                  <a:pt x="3420" y="277"/>
                </a:lnTo>
                <a:lnTo>
                  <a:pt x="3424" y="277"/>
                </a:lnTo>
                <a:lnTo>
                  <a:pt x="3426" y="279"/>
                </a:lnTo>
                <a:lnTo>
                  <a:pt x="3426" y="279"/>
                </a:lnTo>
                <a:lnTo>
                  <a:pt x="3422" y="281"/>
                </a:lnTo>
                <a:lnTo>
                  <a:pt x="3417" y="283"/>
                </a:lnTo>
                <a:lnTo>
                  <a:pt x="3413" y="287"/>
                </a:lnTo>
                <a:lnTo>
                  <a:pt x="3413" y="287"/>
                </a:lnTo>
                <a:lnTo>
                  <a:pt x="3413" y="289"/>
                </a:lnTo>
                <a:lnTo>
                  <a:pt x="3413" y="289"/>
                </a:lnTo>
                <a:lnTo>
                  <a:pt x="3415" y="289"/>
                </a:lnTo>
                <a:lnTo>
                  <a:pt x="3417" y="289"/>
                </a:lnTo>
                <a:lnTo>
                  <a:pt x="3422" y="292"/>
                </a:lnTo>
                <a:lnTo>
                  <a:pt x="3420" y="292"/>
                </a:lnTo>
                <a:lnTo>
                  <a:pt x="3411" y="294"/>
                </a:lnTo>
                <a:lnTo>
                  <a:pt x="3409" y="294"/>
                </a:lnTo>
                <a:lnTo>
                  <a:pt x="3405" y="300"/>
                </a:lnTo>
                <a:lnTo>
                  <a:pt x="3403" y="302"/>
                </a:lnTo>
                <a:lnTo>
                  <a:pt x="3403" y="302"/>
                </a:lnTo>
                <a:lnTo>
                  <a:pt x="3401" y="304"/>
                </a:lnTo>
                <a:lnTo>
                  <a:pt x="3399" y="306"/>
                </a:lnTo>
                <a:lnTo>
                  <a:pt x="3399" y="306"/>
                </a:lnTo>
                <a:lnTo>
                  <a:pt x="3396" y="308"/>
                </a:lnTo>
                <a:lnTo>
                  <a:pt x="3392" y="308"/>
                </a:lnTo>
                <a:lnTo>
                  <a:pt x="3390" y="310"/>
                </a:lnTo>
                <a:lnTo>
                  <a:pt x="3388" y="310"/>
                </a:lnTo>
                <a:lnTo>
                  <a:pt x="3386" y="313"/>
                </a:lnTo>
                <a:lnTo>
                  <a:pt x="3388" y="315"/>
                </a:lnTo>
                <a:lnTo>
                  <a:pt x="3392" y="319"/>
                </a:lnTo>
                <a:lnTo>
                  <a:pt x="3392" y="321"/>
                </a:lnTo>
                <a:lnTo>
                  <a:pt x="3394" y="323"/>
                </a:lnTo>
                <a:lnTo>
                  <a:pt x="3399" y="321"/>
                </a:lnTo>
                <a:lnTo>
                  <a:pt x="3401" y="321"/>
                </a:lnTo>
                <a:lnTo>
                  <a:pt x="3405" y="321"/>
                </a:lnTo>
                <a:lnTo>
                  <a:pt x="3409" y="323"/>
                </a:lnTo>
                <a:lnTo>
                  <a:pt x="3413" y="323"/>
                </a:lnTo>
                <a:lnTo>
                  <a:pt x="3420" y="323"/>
                </a:lnTo>
                <a:lnTo>
                  <a:pt x="3422" y="325"/>
                </a:lnTo>
                <a:lnTo>
                  <a:pt x="3426" y="325"/>
                </a:lnTo>
                <a:lnTo>
                  <a:pt x="3428" y="325"/>
                </a:lnTo>
                <a:lnTo>
                  <a:pt x="3432" y="323"/>
                </a:lnTo>
                <a:lnTo>
                  <a:pt x="3436" y="319"/>
                </a:lnTo>
                <a:lnTo>
                  <a:pt x="3440" y="317"/>
                </a:lnTo>
                <a:lnTo>
                  <a:pt x="3440" y="315"/>
                </a:lnTo>
                <a:lnTo>
                  <a:pt x="3440" y="313"/>
                </a:lnTo>
                <a:lnTo>
                  <a:pt x="3438" y="310"/>
                </a:lnTo>
                <a:lnTo>
                  <a:pt x="3438" y="310"/>
                </a:lnTo>
                <a:lnTo>
                  <a:pt x="3440" y="310"/>
                </a:lnTo>
                <a:lnTo>
                  <a:pt x="3443" y="313"/>
                </a:lnTo>
                <a:lnTo>
                  <a:pt x="3443" y="313"/>
                </a:lnTo>
                <a:lnTo>
                  <a:pt x="3445" y="313"/>
                </a:lnTo>
                <a:lnTo>
                  <a:pt x="3445" y="310"/>
                </a:lnTo>
                <a:lnTo>
                  <a:pt x="3447" y="310"/>
                </a:lnTo>
                <a:lnTo>
                  <a:pt x="3447" y="308"/>
                </a:lnTo>
                <a:lnTo>
                  <a:pt x="3445" y="306"/>
                </a:lnTo>
                <a:lnTo>
                  <a:pt x="3445" y="306"/>
                </a:lnTo>
                <a:lnTo>
                  <a:pt x="3455" y="302"/>
                </a:lnTo>
                <a:lnTo>
                  <a:pt x="3457" y="300"/>
                </a:lnTo>
                <a:lnTo>
                  <a:pt x="3457" y="298"/>
                </a:lnTo>
                <a:lnTo>
                  <a:pt x="3457" y="296"/>
                </a:lnTo>
                <a:lnTo>
                  <a:pt x="3455" y="294"/>
                </a:lnTo>
                <a:lnTo>
                  <a:pt x="3455" y="292"/>
                </a:lnTo>
                <a:lnTo>
                  <a:pt x="3455" y="292"/>
                </a:lnTo>
                <a:lnTo>
                  <a:pt x="3461" y="292"/>
                </a:lnTo>
                <a:lnTo>
                  <a:pt x="3464" y="292"/>
                </a:lnTo>
                <a:lnTo>
                  <a:pt x="3464" y="292"/>
                </a:lnTo>
                <a:lnTo>
                  <a:pt x="3464" y="289"/>
                </a:lnTo>
                <a:lnTo>
                  <a:pt x="3466" y="287"/>
                </a:lnTo>
                <a:lnTo>
                  <a:pt x="3466" y="287"/>
                </a:lnTo>
                <a:lnTo>
                  <a:pt x="3466" y="285"/>
                </a:lnTo>
                <a:lnTo>
                  <a:pt x="3472" y="287"/>
                </a:lnTo>
                <a:lnTo>
                  <a:pt x="3472" y="287"/>
                </a:lnTo>
                <a:lnTo>
                  <a:pt x="3474" y="287"/>
                </a:lnTo>
                <a:lnTo>
                  <a:pt x="3474" y="287"/>
                </a:lnTo>
                <a:lnTo>
                  <a:pt x="3474" y="285"/>
                </a:lnTo>
                <a:lnTo>
                  <a:pt x="3474" y="285"/>
                </a:lnTo>
                <a:lnTo>
                  <a:pt x="3476" y="285"/>
                </a:lnTo>
                <a:lnTo>
                  <a:pt x="3478" y="285"/>
                </a:lnTo>
                <a:lnTo>
                  <a:pt x="3480" y="283"/>
                </a:lnTo>
                <a:lnTo>
                  <a:pt x="3480" y="281"/>
                </a:lnTo>
                <a:lnTo>
                  <a:pt x="3482" y="281"/>
                </a:lnTo>
                <a:lnTo>
                  <a:pt x="3484" y="279"/>
                </a:lnTo>
                <a:lnTo>
                  <a:pt x="3484" y="279"/>
                </a:lnTo>
                <a:lnTo>
                  <a:pt x="3480" y="279"/>
                </a:lnTo>
                <a:lnTo>
                  <a:pt x="3480" y="277"/>
                </a:lnTo>
                <a:lnTo>
                  <a:pt x="3484" y="275"/>
                </a:lnTo>
                <a:lnTo>
                  <a:pt x="3484" y="275"/>
                </a:lnTo>
                <a:lnTo>
                  <a:pt x="3487" y="275"/>
                </a:lnTo>
                <a:lnTo>
                  <a:pt x="3487" y="275"/>
                </a:lnTo>
                <a:lnTo>
                  <a:pt x="3489" y="275"/>
                </a:lnTo>
                <a:lnTo>
                  <a:pt x="3491" y="273"/>
                </a:lnTo>
                <a:lnTo>
                  <a:pt x="3493" y="271"/>
                </a:lnTo>
                <a:lnTo>
                  <a:pt x="3495" y="269"/>
                </a:lnTo>
                <a:lnTo>
                  <a:pt x="3497" y="269"/>
                </a:lnTo>
                <a:lnTo>
                  <a:pt x="3499" y="269"/>
                </a:lnTo>
                <a:lnTo>
                  <a:pt x="3501" y="269"/>
                </a:lnTo>
                <a:lnTo>
                  <a:pt x="3508" y="264"/>
                </a:lnTo>
                <a:lnTo>
                  <a:pt x="3520" y="260"/>
                </a:lnTo>
                <a:lnTo>
                  <a:pt x="3524" y="260"/>
                </a:lnTo>
                <a:lnTo>
                  <a:pt x="3531" y="258"/>
                </a:lnTo>
                <a:lnTo>
                  <a:pt x="3533" y="258"/>
                </a:lnTo>
                <a:lnTo>
                  <a:pt x="3539" y="256"/>
                </a:lnTo>
                <a:lnTo>
                  <a:pt x="3545" y="254"/>
                </a:lnTo>
                <a:lnTo>
                  <a:pt x="3552" y="254"/>
                </a:lnTo>
                <a:lnTo>
                  <a:pt x="3558" y="252"/>
                </a:lnTo>
                <a:lnTo>
                  <a:pt x="3568" y="250"/>
                </a:lnTo>
                <a:lnTo>
                  <a:pt x="3572" y="248"/>
                </a:lnTo>
                <a:lnTo>
                  <a:pt x="3577" y="245"/>
                </a:lnTo>
                <a:lnTo>
                  <a:pt x="3581" y="245"/>
                </a:lnTo>
                <a:lnTo>
                  <a:pt x="3583" y="243"/>
                </a:lnTo>
                <a:lnTo>
                  <a:pt x="3589" y="241"/>
                </a:lnTo>
                <a:lnTo>
                  <a:pt x="3596" y="239"/>
                </a:lnTo>
                <a:lnTo>
                  <a:pt x="3596" y="239"/>
                </a:lnTo>
                <a:lnTo>
                  <a:pt x="3602" y="235"/>
                </a:lnTo>
                <a:lnTo>
                  <a:pt x="3606" y="231"/>
                </a:lnTo>
                <a:lnTo>
                  <a:pt x="3606" y="231"/>
                </a:lnTo>
                <a:lnTo>
                  <a:pt x="3606" y="229"/>
                </a:lnTo>
                <a:lnTo>
                  <a:pt x="3606" y="227"/>
                </a:lnTo>
                <a:lnTo>
                  <a:pt x="3606" y="227"/>
                </a:lnTo>
                <a:lnTo>
                  <a:pt x="3606" y="224"/>
                </a:lnTo>
                <a:lnTo>
                  <a:pt x="3604" y="222"/>
                </a:lnTo>
                <a:lnTo>
                  <a:pt x="3600" y="220"/>
                </a:lnTo>
                <a:lnTo>
                  <a:pt x="3593" y="218"/>
                </a:lnTo>
                <a:lnTo>
                  <a:pt x="3587" y="218"/>
                </a:lnTo>
                <a:lnTo>
                  <a:pt x="3585" y="218"/>
                </a:lnTo>
                <a:lnTo>
                  <a:pt x="3583" y="220"/>
                </a:lnTo>
                <a:lnTo>
                  <a:pt x="3577" y="220"/>
                </a:lnTo>
                <a:lnTo>
                  <a:pt x="3568" y="224"/>
                </a:lnTo>
                <a:lnTo>
                  <a:pt x="3564" y="227"/>
                </a:lnTo>
                <a:lnTo>
                  <a:pt x="3564" y="229"/>
                </a:lnTo>
                <a:lnTo>
                  <a:pt x="3562" y="231"/>
                </a:lnTo>
                <a:lnTo>
                  <a:pt x="3560" y="231"/>
                </a:lnTo>
                <a:lnTo>
                  <a:pt x="3558" y="231"/>
                </a:lnTo>
                <a:lnTo>
                  <a:pt x="3558" y="231"/>
                </a:lnTo>
                <a:lnTo>
                  <a:pt x="3554" y="233"/>
                </a:lnTo>
                <a:lnTo>
                  <a:pt x="3552" y="233"/>
                </a:lnTo>
                <a:close/>
                <a:moveTo>
                  <a:pt x="3355" y="359"/>
                </a:moveTo>
                <a:lnTo>
                  <a:pt x="3355" y="361"/>
                </a:lnTo>
                <a:lnTo>
                  <a:pt x="3352" y="363"/>
                </a:lnTo>
                <a:lnTo>
                  <a:pt x="3352" y="365"/>
                </a:lnTo>
                <a:lnTo>
                  <a:pt x="3352" y="367"/>
                </a:lnTo>
                <a:lnTo>
                  <a:pt x="3355" y="369"/>
                </a:lnTo>
                <a:lnTo>
                  <a:pt x="3355" y="371"/>
                </a:lnTo>
                <a:lnTo>
                  <a:pt x="3357" y="373"/>
                </a:lnTo>
                <a:lnTo>
                  <a:pt x="3359" y="373"/>
                </a:lnTo>
                <a:lnTo>
                  <a:pt x="3361" y="375"/>
                </a:lnTo>
                <a:lnTo>
                  <a:pt x="3363" y="373"/>
                </a:lnTo>
                <a:lnTo>
                  <a:pt x="3367" y="373"/>
                </a:lnTo>
                <a:lnTo>
                  <a:pt x="3371" y="373"/>
                </a:lnTo>
                <a:lnTo>
                  <a:pt x="3373" y="373"/>
                </a:lnTo>
                <a:lnTo>
                  <a:pt x="3382" y="373"/>
                </a:lnTo>
                <a:lnTo>
                  <a:pt x="3382" y="373"/>
                </a:lnTo>
                <a:lnTo>
                  <a:pt x="3380" y="373"/>
                </a:lnTo>
                <a:lnTo>
                  <a:pt x="3380" y="375"/>
                </a:lnTo>
                <a:lnTo>
                  <a:pt x="3382" y="378"/>
                </a:lnTo>
                <a:lnTo>
                  <a:pt x="3384" y="378"/>
                </a:lnTo>
                <a:lnTo>
                  <a:pt x="3384" y="378"/>
                </a:lnTo>
                <a:lnTo>
                  <a:pt x="3384" y="380"/>
                </a:lnTo>
                <a:lnTo>
                  <a:pt x="3388" y="382"/>
                </a:lnTo>
                <a:lnTo>
                  <a:pt x="3392" y="384"/>
                </a:lnTo>
                <a:lnTo>
                  <a:pt x="3392" y="384"/>
                </a:lnTo>
                <a:lnTo>
                  <a:pt x="3388" y="384"/>
                </a:lnTo>
                <a:lnTo>
                  <a:pt x="3388" y="384"/>
                </a:lnTo>
                <a:lnTo>
                  <a:pt x="3388" y="386"/>
                </a:lnTo>
                <a:lnTo>
                  <a:pt x="3386" y="384"/>
                </a:lnTo>
                <a:lnTo>
                  <a:pt x="3384" y="386"/>
                </a:lnTo>
                <a:lnTo>
                  <a:pt x="3384" y="386"/>
                </a:lnTo>
                <a:lnTo>
                  <a:pt x="3384" y="388"/>
                </a:lnTo>
                <a:lnTo>
                  <a:pt x="3384" y="390"/>
                </a:lnTo>
                <a:lnTo>
                  <a:pt x="3382" y="390"/>
                </a:lnTo>
                <a:lnTo>
                  <a:pt x="3382" y="390"/>
                </a:lnTo>
                <a:lnTo>
                  <a:pt x="3386" y="392"/>
                </a:lnTo>
                <a:lnTo>
                  <a:pt x="3392" y="392"/>
                </a:lnTo>
                <a:lnTo>
                  <a:pt x="3394" y="394"/>
                </a:lnTo>
                <a:lnTo>
                  <a:pt x="3396" y="394"/>
                </a:lnTo>
                <a:lnTo>
                  <a:pt x="3399" y="394"/>
                </a:lnTo>
                <a:lnTo>
                  <a:pt x="3399" y="394"/>
                </a:lnTo>
                <a:lnTo>
                  <a:pt x="3399" y="394"/>
                </a:lnTo>
                <a:lnTo>
                  <a:pt x="3403" y="394"/>
                </a:lnTo>
                <a:lnTo>
                  <a:pt x="3405" y="396"/>
                </a:lnTo>
                <a:lnTo>
                  <a:pt x="3407" y="396"/>
                </a:lnTo>
                <a:lnTo>
                  <a:pt x="3415" y="394"/>
                </a:lnTo>
                <a:lnTo>
                  <a:pt x="3415" y="396"/>
                </a:lnTo>
                <a:lnTo>
                  <a:pt x="3415" y="396"/>
                </a:lnTo>
                <a:lnTo>
                  <a:pt x="3415" y="396"/>
                </a:lnTo>
                <a:lnTo>
                  <a:pt x="3417" y="396"/>
                </a:lnTo>
                <a:lnTo>
                  <a:pt x="3417" y="396"/>
                </a:lnTo>
                <a:lnTo>
                  <a:pt x="3420" y="396"/>
                </a:lnTo>
                <a:lnTo>
                  <a:pt x="3422" y="396"/>
                </a:lnTo>
                <a:lnTo>
                  <a:pt x="3422" y="396"/>
                </a:lnTo>
                <a:lnTo>
                  <a:pt x="3426" y="398"/>
                </a:lnTo>
                <a:lnTo>
                  <a:pt x="3426" y="398"/>
                </a:lnTo>
                <a:lnTo>
                  <a:pt x="3428" y="398"/>
                </a:lnTo>
                <a:lnTo>
                  <a:pt x="3426" y="396"/>
                </a:lnTo>
                <a:lnTo>
                  <a:pt x="3424" y="396"/>
                </a:lnTo>
                <a:lnTo>
                  <a:pt x="3424" y="394"/>
                </a:lnTo>
                <a:lnTo>
                  <a:pt x="3424" y="394"/>
                </a:lnTo>
                <a:lnTo>
                  <a:pt x="3426" y="394"/>
                </a:lnTo>
                <a:lnTo>
                  <a:pt x="3428" y="394"/>
                </a:lnTo>
                <a:lnTo>
                  <a:pt x="3428" y="396"/>
                </a:lnTo>
                <a:lnTo>
                  <a:pt x="3428" y="396"/>
                </a:lnTo>
                <a:lnTo>
                  <a:pt x="3436" y="398"/>
                </a:lnTo>
                <a:lnTo>
                  <a:pt x="3436" y="396"/>
                </a:lnTo>
                <a:lnTo>
                  <a:pt x="3436" y="396"/>
                </a:lnTo>
                <a:lnTo>
                  <a:pt x="3440" y="396"/>
                </a:lnTo>
                <a:lnTo>
                  <a:pt x="3443" y="394"/>
                </a:lnTo>
                <a:lnTo>
                  <a:pt x="3440" y="392"/>
                </a:lnTo>
                <a:lnTo>
                  <a:pt x="3440" y="392"/>
                </a:lnTo>
                <a:lnTo>
                  <a:pt x="3434" y="390"/>
                </a:lnTo>
                <a:lnTo>
                  <a:pt x="3432" y="388"/>
                </a:lnTo>
                <a:lnTo>
                  <a:pt x="3426" y="384"/>
                </a:lnTo>
                <a:lnTo>
                  <a:pt x="3420" y="378"/>
                </a:lnTo>
                <a:lnTo>
                  <a:pt x="3415" y="373"/>
                </a:lnTo>
                <a:lnTo>
                  <a:pt x="3413" y="369"/>
                </a:lnTo>
                <a:lnTo>
                  <a:pt x="3413" y="367"/>
                </a:lnTo>
                <a:lnTo>
                  <a:pt x="3411" y="365"/>
                </a:lnTo>
                <a:lnTo>
                  <a:pt x="3409" y="363"/>
                </a:lnTo>
                <a:lnTo>
                  <a:pt x="3409" y="361"/>
                </a:lnTo>
                <a:lnTo>
                  <a:pt x="3411" y="357"/>
                </a:lnTo>
                <a:lnTo>
                  <a:pt x="3411" y="357"/>
                </a:lnTo>
                <a:lnTo>
                  <a:pt x="3411" y="354"/>
                </a:lnTo>
                <a:lnTo>
                  <a:pt x="3411" y="352"/>
                </a:lnTo>
                <a:lnTo>
                  <a:pt x="3411" y="350"/>
                </a:lnTo>
                <a:lnTo>
                  <a:pt x="3409" y="350"/>
                </a:lnTo>
                <a:lnTo>
                  <a:pt x="3409" y="348"/>
                </a:lnTo>
                <a:lnTo>
                  <a:pt x="3411" y="346"/>
                </a:lnTo>
                <a:lnTo>
                  <a:pt x="3411" y="346"/>
                </a:lnTo>
                <a:lnTo>
                  <a:pt x="3411" y="344"/>
                </a:lnTo>
                <a:lnTo>
                  <a:pt x="3413" y="344"/>
                </a:lnTo>
                <a:lnTo>
                  <a:pt x="3415" y="342"/>
                </a:lnTo>
                <a:lnTo>
                  <a:pt x="3415" y="342"/>
                </a:lnTo>
                <a:lnTo>
                  <a:pt x="3415" y="340"/>
                </a:lnTo>
                <a:lnTo>
                  <a:pt x="3415" y="340"/>
                </a:lnTo>
                <a:lnTo>
                  <a:pt x="3420" y="340"/>
                </a:lnTo>
                <a:lnTo>
                  <a:pt x="3422" y="338"/>
                </a:lnTo>
                <a:lnTo>
                  <a:pt x="3422" y="338"/>
                </a:lnTo>
                <a:lnTo>
                  <a:pt x="3422" y="336"/>
                </a:lnTo>
                <a:lnTo>
                  <a:pt x="3422" y="333"/>
                </a:lnTo>
                <a:lnTo>
                  <a:pt x="3422" y="331"/>
                </a:lnTo>
                <a:lnTo>
                  <a:pt x="3424" y="329"/>
                </a:lnTo>
                <a:lnTo>
                  <a:pt x="3424" y="329"/>
                </a:lnTo>
                <a:lnTo>
                  <a:pt x="3426" y="327"/>
                </a:lnTo>
                <a:lnTo>
                  <a:pt x="3424" y="327"/>
                </a:lnTo>
                <a:lnTo>
                  <a:pt x="3422" y="327"/>
                </a:lnTo>
                <a:lnTo>
                  <a:pt x="3415" y="325"/>
                </a:lnTo>
                <a:lnTo>
                  <a:pt x="3409" y="325"/>
                </a:lnTo>
                <a:lnTo>
                  <a:pt x="3407" y="323"/>
                </a:lnTo>
                <a:lnTo>
                  <a:pt x="3403" y="323"/>
                </a:lnTo>
                <a:lnTo>
                  <a:pt x="3401" y="323"/>
                </a:lnTo>
                <a:lnTo>
                  <a:pt x="3401" y="323"/>
                </a:lnTo>
                <a:lnTo>
                  <a:pt x="3394" y="325"/>
                </a:lnTo>
                <a:lnTo>
                  <a:pt x="3392" y="325"/>
                </a:lnTo>
                <a:lnTo>
                  <a:pt x="3392" y="325"/>
                </a:lnTo>
                <a:lnTo>
                  <a:pt x="3388" y="325"/>
                </a:lnTo>
                <a:lnTo>
                  <a:pt x="3386" y="325"/>
                </a:lnTo>
                <a:lnTo>
                  <a:pt x="3384" y="327"/>
                </a:lnTo>
                <a:lnTo>
                  <a:pt x="3384" y="327"/>
                </a:lnTo>
                <a:lnTo>
                  <a:pt x="3380" y="327"/>
                </a:lnTo>
                <a:lnTo>
                  <a:pt x="3380" y="329"/>
                </a:lnTo>
                <a:lnTo>
                  <a:pt x="3378" y="329"/>
                </a:lnTo>
                <a:lnTo>
                  <a:pt x="3378" y="331"/>
                </a:lnTo>
                <a:lnTo>
                  <a:pt x="3380" y="333"/>
                </a:lnTo>
                <a:lnTo>
                  <a:pt x="3380" y="333"/>
                </a:lnTo>
                <a:lnTo>
                  <a:pt x="3382" y="336"/>
                </a:lnTo>
                <a:lnTo>
                  <a:pt x="3380" y="336"/>
                </a:lnTo>
                <a:lnTo>
                  <a:pt x="3378" y="336"/>
                </a:lnTo>
                <a:lnTo>
                  <a:pt x="3376" y="336"/>
                </a:lnTo>
                <a:lnTo>
                  <a:pt x="3373" y="336"/>
                </a:lnTo>
                <a:lnTo>
                  <a:pt x="3373" y="338"/>
                </a:lnTo>
                <a:lnTo>
                  <a:pt x="3369" y="340"/>
                </a:lnTo>
                <a:lnTo>
                  <a:pt x="3369" y="340"/>
                </a:lnTo>
                <a:lnTo>
                  <a:pt x="3369" y="340"/>
                </a:lnTo>
                <a:lnTo>
                  <a:pt x="3369" y="342"/>
                </a:lnTo>
                <a:lnTo>
                  <a:pt x="3371" y="342"/>
                </a:lnTo>
                <a:lnTo>
                  <a:pt x="3373" y="342"/>
                </a:lnTo>
                <a:lnTo>
                  <a:pt x="3373" y="344"/>
                </a:lnTo>
                <a:lnTo>
                  <a:pt x="3373" y="344"/>
                </a:lnTo>
                <a:lnTo>
                  <a:pt x="3373" y="346"/>
                </a:lnTo>
                <a:lnTo>
                  <a:pt x="3371" y="348"/>
                </a:lnTo>
                <a:lnTo>
                  <a:pt x="3371" y="348"/>
                </a:lnTo>
                <a:lnTo>
                  <a:pt x="3371" y="350"/>
                </a:lnTo>
                <a:lnTo>
                  <a:pt x="3371" y="352"/>
                </a:lnTo>
                <a:lnTo>
                  <a:pt x="3369" y="352"/>
                </a:lnTo>
                <a:lnTo>
                  <a:pt x="3369" y="352"/>
                </a:lnTo>
                <a:lnTo>
                  <a:pt x="3367" y="354"/>
                </a:lnTo>
                <a:lnTo>
                  <a:pt x="3367" y="354"/>
                </a:lnTo>
                <a:lnTo>
                  <a:pt x="3365" y="357"/>
                </a:lnTo>
                <a:lnTo>
                  <a:pt x="3365" y="357"/>
                </a:lnTo>
                <a:lnTo>
                  <a:pt x="3363" y="357"/>
                </a:lnTo>
                <a:lnTo>
                  <a:pt x="3359" y="357"/>
                </a:lnTo>
                <a:lnTo>
                  <a:pt x="3359" y="357"/>
                </a:lnTo>
                <a:lnTo>
                  <a:pt x="3357" y="359"/>
                </a:lnTo>
                <a:lnTo>
                  <a:pt x="3355" y="359"/>
                </a:lnTo>
                <a:close/>
                <a:moveTo>
                  <a:pt x="3461" y="124"/>
                </a:moveTo>
                <a:lnTo>
                  <a:pt x="3464" y="126"/>
                </a:lnTo>
                <a:lnTo>
                  <a:pt x="3466" y="126"/>
                </a:lnTo>
                <a:lnTo>
                  <a:pt x="3466" y="126"/>
                </a:lnTo>
                <a:lnTo>
                  <a:pt x="3468" y="126"/>
                </a:lnTo>
                <a:lnTo>
                  <a:pt x="3472" y="126"/>
                </a:lnTo>
                <a:lnTo>
                  <a:pt x="3476" y="124"/>
                </a:lnTo>
                <a:lnTo>
                  <a:pt x="3474" y="122"/>
                </a:lnTo>
                <a:lnTo>
                  <a:pt x="3470" y="120"/>
                </a:lnTo>
                <a:lnTo>
                  <a:pt x="3461" y="122"/>
                </a:lnTo>
                <a:lnTo>
                  <a:pt x="3461" y="122"/>
                </a:lnTo>
                <a:lnTo>
                  <a:pt x="3461" y="124"/>
                </a:lnTo>
                <a:close/>
                <a:moveTo>
                  <a:pt x="3570" y="392"/>
                </a:moveTo>
                <a:lnTo>
                  <a:pt x="3570" y="394"/>
                </a:lnTo>
                <a:lnTo>
                  <a:pt x="3570" y="394"/>
                </a:lnTo>
                <a:lnTo>
                  <a:pt x="3570" y="396"/>
                </a:lnTo>
                <a:lnTo>
                  <a:pt x="3570" y="398"/>
                </a:lnTo>
                <a:lnTo>
                  <a:pt x="3570" y="401"/>
                </a:lnTo>
                <a:lnTo>
                  <a:pt x="3572" y="401"/>
                </a:lnTo>
                <a:lnTo>
                  <a:pt x="3572" y="398"/>
                </a:lnTo>
                <a:lnTo>
                  <a:pt x="3570" y="394"/>
                </a:lnTo>
                <a:lnTo>
                  <a:pt x="3570" y="392"/>
                </a:lnTo>
                <a:lnTo>
                  <a:pt x="3570" y="392"/>
                </a:lnTo>
                <a:close/>
                <a:moveTo>
                  <a:pt x="3396" y="99"/>
                </a:moveTo>
                <a:lnTo>
                  <a:pt x="3399" y="99"/>
                </a:lnTo>
                <a:lnTo>
                  <a:pt x="3399" y="99"/>
                </a:lnTo>
                <a:lnTo>
                  <a:pt x="3401" y="99"/>
                </a:lnTo>
                <a:lnTo>
                  <a:pt x="3407" y="99"/>
                </a:lnTo>
                <a:lnTo>
                  <a:pt x="3413" y="101"/>
                </a:lnTo>
                <a:lnTo>
                  <a:pt x="3415" y="103"/>
                </a:lnTo>
                <a:lnTo>
                  <a:pt x="3417" y="103"/>
                </a:lnTo>
                <a:lnTo>
                  <a:pt x="3424" y="103"/>
                </a:lnTo>
                <a:lnTo>
                  <a:pt x="3430" y="103"/>
                </a:lnTo>
                <a:lnTo>
                  <a:pt x="3443" y="99"/>
                </a:lnTo>
                <a:lnTo>
                  <a:pt x="3443" y="99"/>
                </a:lnTo>
                <a:lnTo>
                  <a:pt x="3443" y="97"/>
                </a:lnTo>
                <a:lnTo>
                  <a:pt x="3432" y="95"/>
                </a:lnTo>
                <a:lnTo>
                  <a:pt x="3426" y="90"/>
                </a:lnTo>
                <a:lnTo>
                  <a:pt x="3422" y="90"/>
                </a:lnTo>
                <a:lnTo>
                  <a:pt x="3411" y="90"/>
                </a:lnTo>
                <a:lnTo>
                  <a:pt x="3401" y="86"/>
                </a:lnTo>
                <a:lnTo>
                  <a:pt x="3399" y="86"/>
                </a:lnTo>
                <a:lnTo>
                  <a:pt x="3396" y="92"/>
                </a:lnTo>
                <a:lnTo>
                  <a:pt x="3394" y="95"/>
                </a:lnTo>
                <a:lnTo>
                  <a:pt x="3394" y="95"/>
                </a:lnTo>
                <a:lnTo>
                  <a:pt x="3390" y="95"/>
                </a:lnTo>
                <a:lnTo>
                  <a:pt x="3390" y="97"/>
                </a:lnTo>
                <a:lnTo>
                  <a:pt x="3396" y="99"/>
                </a:lnTo>
                <a:close/>
                <a:moveTo>
                  <a:pt x="3686" y="336"/>
                </a:moveTo>
                <a:lnTo>
                  <a:pt x="3688" y="336"/>
                </a:lnTo>
                <a:lnTo>
                  <a:pt x="3690" y="338"/>
                </a:lnTo>
                <a:lnTo>
                  <a:pt x="3690" y="338"/>
                </a:lnTo>
                <a:lnTo>
                  <a:pt x="3690" y="336"/>
                </a:lnTo>
                <a:lnTo>
                  <a:pt x="3690" y="336"/>
                </a:lnTo>
                <a:lnTo>
                  <a:pt x="3690" y="333"/>
                </a:lnTo>
                <a:lnTo>
                  <a:pt x="3690" y="331"/>
                </a:lnTo>
                <a:lnTo>
                  <a:pt x="3694" y="331"/>
                </a:lnTo>
                <a:lnTo>
                  <a:pt x="3690" y="331"/>
                </a:lnTo>
                <a:lnTo>
                  <a:pt x="3688" y="329"/>
                </a:lnTo>
                <a:lnTo>
                  <a:pt x="3686" y="329"/>
                </a:lnTo>
                <a:lnTo>
                  <a:pt x="3684" y="329"/>
                </a:lnTo>
                <a:lnTo>
                  <a:pt x="3681" y="331"/>
                </a:lnTo>
                <a:lnTo>
                  <a:pt x="3681" y="333"/>
                </a:lnTo>
                <a:lnTo>
                  <a:pt x="3681" y="333"/>
                </a:lnTo>
                <a:lnTo>
                  <a:pt x="3686" y="336"/>
                </a:lnTo>
                <a:close/>
                <a:moveTo>
                  <a:pt x="3522" y="92"/>
                </a:moveTo>
                <a:lnTo>
                  <a:pt x="3518" y="95"/>
                </a:lnTo>
                <a:lnTo>
                  <a:pt x="3514" y="97"/>
                </a:lnTo>
                <a:lnTo>
                  <a:pt x="3514" y="97"/>
                </a:lnTo>
                <a:lnTo>
                  <a:pt x="3516" y="99"/>
                </a:lnTo>
                <a:lnTo>
                  <a:pt x="3520" y="101"/>
                </a:lnTo>
                <a:lnTo>
                  <a:pt x="3522" y="101"/>
                </a:lnTo>
                <a:lnTo>
                  <a:pt x="3526" y="101"/>
                </a:lnTo>
                <a:lnTo>
                  <a:pt x="3543" y="99"/>
                </a:lnTo>
                <a:lnTo>
                  <a:pt x="3549" y="97"/>
                </a:lnTo>
                <a:lnTo>
                  <a:pt x="3556" y="92"/>
                </a:lnTo>
                <a:lnTo>
                  <a:pt x="3556" y="92"/>
                </a:lnTo>
                <a:lnTo>
                  <a:pt x="3554" y="90"/>
                </a:lnTo>
                <a:lnTo>
                  <a:pt x="3556" y="88"/>
                </a:lnTo>
                <a:lnTo>
                  <a:pt x="3554" y="88"/>
                </a:lnTo>
                <a:lnTo>
                  <a:pt x="3552" y="86"/>
                </a:lnTo>
                <a:lnTo>
                  <a:pt x="3549" y="86"/>
                </a:lnTo>
                <a:lnTo>
                  <a:pt x="3547" y="84"/>
                </a:lnTo>
                <a:lnTo>
                  <a:pt x="3543" y="84"/>
                </a:lnTo>
                <a:lnTo>
                  <a:pt x="3539" y="84"/>
                </a:lnTo>
                <a:lnTo>
                  <a:pt x="3539" y="86"/>
                </a:lnTo>
                <a:lnTo>
                  <a:pt x="3539" y="88"/>
                </a:lnTo>
                <a:lnTo>
                  <a:pt x="3537" y="90"/>
                </a:lnTo>
                <a:lnTo>
                  <a:pt x="3537" y="90"/>
                </a:lnTo>
                <a:lnTo>
                  <a:pt x="3533" y="92"/>
                </a:lnTo>
                <a:lnTo>
                  <a:pt x="3528" y="92"/>
                </a:lnTo>
                <a:lnTo>
                  <a:pt x="3522" y="92"/>
                </a:lnTo>
                <a:close/>
                <a:moveTo>
                  <a:pt x="3415" y="84"/>
                </a:moveTo>
                <a:lnTo>
                  <a:pt x="3422" y="84"/>
                </a:lnTo>
                <a:lnTo>
                  <a:pt x="3424" y="84"/>
                </a:lnTo>
                <a:lnTo>
                  <a:pt x="3426" y="84"/>
                </a:lnTo>
                <a:lnTo>
                  <a:pt x="3428" y="84"/>
                </a:lnTo>
                <a:lnTo>
                  <a:pt x="3430" y="82"/>
                </a:lnTo>
                <a:lnTo>
                  <a:pt x="3436" y="84"/>
                </a:lnTo>
                <a:lnTo>
                  <a:pt x="3440" y="86"/>
                </a:lnTo>
                <a:lnTo>
                  <a:pt x="3445" y="86"/>
                </a:lnTo>
                <a:lnTo>
                  <a:pt x="3447" y="84"/>
                </a:lnTo>
                <a:lnTo>
                  <a:pt x="3449" y="82"/>
                </a:lnTo>
                <a:lnTo>
                  <a:pt x="3447" y="80"/>
                </a:lnTo>
                <a:lnTo>
                  <a:pt x="3447" y="78"/>
                </a:lnTo>
                <a:lnTo>
                  <a:pt x="3453" y="78"/>
                </a:lnTo>
                <a:lnTo>
                  <a:pt x="3455" y="78"/>
                </a:lnTo>
                <a:lnTo>
                  <a:pt x="3455" y="76"/>
                </a:lnTo>
                <a:lnTo>
                  <a:pt x="3449" y="74"/>
                </a:lnTo>
                <a:lnTo>
                  <a:pt x="3447" y="74"/>
                </a:lnTo>
                <a:lnTo>
                  <a:pt x="3445" y="71"/>
                </a:lnTo>
                <a:lnTo>
                  <a:pt x="3445" y="71"/>
                </a:lnTo>
                <a:lnTo>
                  <a:pt x="3440" y="71"/>
                </a:lnTo>
                <a:lnTo>
                  <a:pt x="3438" y="74"/>
                </a:lnTo>
                <a:lnTo>
                  <a:pt x="3434" y="74"/>
                </a:lnTo>
                <a:lnTo>
                  <a:pt x="3432" y="74"/>
                </a:lnTo>
                <a:lnTo>
                  <a:pt x="3430" y="76"/>
                </a:lnTo>
                <a:lnTo>
                  <a:pt x="3426" y="78"/>
                </a:lnTo>
                <a:lnTo>
                  <a:pt x="3422" y="80"/>
                </a:lnTo>
                <a:lnTo>
                  <a:pt x="3415" y="80"/>
                </a:lnTo>
                <a:lnTo>
                  <a:pt x="3411" y="80"/>
                </a:lnTo>
                <a:lnTo>
                  <a:pt x="3413" y="84"/>
                </a:lnTo>
                <a:lnTo>
                  <a:pt x="3415" y="84"/>
                </a:lnTo>
                <a:close/>
                <a:moveTo>
                  <a:pt x="3369" y="118"/>
                </a:moveTo>
                <a:lnTo>
                  <a:pt x="3369" y="118"/>
                </a:lnTo>
                <a:lnTo>
                  <a:pt x="3369" y="118"/>
                </a:lnTo>
                <a:lnTo>
                  <a:pt x="3373" y="118"/>
                </a:lnTo>
                <a:lnTo>
                  <a:pt x="3384" y="118"/>
                </a:lnTo>
                <a:lnTo>
                  <a:pt x="3386" y="118"/>
                </a:lnTo>
                <a:lnTo>
                  <a:pt x="3386" y="118"/>
                </a:lnTo>
                <a:lnTo>
                  <a:pt x="3388" y="115"/>
                </a:lnTo>
                <a:lnTo>
                  <a:pt x="3382" y="113"/>
                </a:lnTo>
                <a:lnTo>
                  <a:pt x="3380" y="111"/>
                </a:lnTo>
                <a:lnTo>
                  <a:pt x="3380" y="111"/>
                </a:lnTo>
                <a:lnTo>
                  <a:pt x="3378" y="111"/>
                </a:lnTo>
                <a:lnTo>
                  <a:pt x="3373" y="111"/>
                </a:lnTo>
                <a:lnTo>
                  <a:pt x="3371" y="113"/>
                </a:lnTo>
                <a:lnTo>
                  <a:pt x="3371" y="113"/>
                </a:lnTo>
                <a:lnTo>
                  <a:pt x="3369" y="113"/>
                </a:lnTo>
                <a:lnTo>
                  <a:pt x="3365" y="115"/>
                </a:lnTo>
                <a:lnTo>
                  <a:pt x="3365" y="115"/>
                </a:lnTo>
                <a:lnTo>
                  <a:pt x="3365" y="118"/>
                </a:lnTo>
                <a:lnTo>
                  <a:pt x="3369" y="118"/>
                </a:lnTo>
                <a:close/>
                <a:moveTo>
                  <a:pt x="3447" y="67"/>
                </a:moveTo>
                <a:lnTo>
                  <a:pt x="3453" y="67"/>
                </a:lnTo>
                <a:lnTo>
                  <a:pt x="3468" y="65"/>
                </a:lnTo>
                <a:lnTo>
                  <a:pt x="3468" y="65"/>
                </a:lnTo>
                <a:lnTo>
                  <a:pt x="3468" y="63"/>
                </a:lnTo>
                <a:lnTo>
                  <a:pt x="3466" y="61"/>
                </a:lnTo>
                <a:lnTo>
                  <a:pt x="3449" y="63"/>
                </a:lnTo>
                <a:lnTo>
                  <a:pt x="3447" y="63"/>
                </a:lnTo>
                <a:lnTo>
                  <a:pt x="3447" y="65"/>
                </a:lnTo>
                <a:lnTo>
                  <a:pt x="3447" y="67"/>
                </a:lnTo>
                <a:lnTo>
                  <a:pt x="3447" y="67"/>
                </a:lnTo>
                <a:lnTo>
                  <a:pt x="3447" y="67"/>
                </a:lnTo>
                <a:close/>
                <a:moveTo>
                  <a:pt x="3514" y="69"/>
                </a:moveTo>
                <a:lnTo>
                  <a:pt x="3514" y="69"/>
                </a:lnTo>
                <a:lnTo>
                  <a:pt x="3518" y="69"/>
                </a:lnTo>
                <a:lnTo>
                  <a:pt x="3528" y="71"/>
                </a:lnTo>
                <a:lnTo>
                  <a:pt x="3531" y="69"/>
                </a:lnTo>
                <a:lnTo>
                  <a:pt x="3533" y="69"/>
                </a:lnTo>
                <a:lnTo>
                  <a:pt x="3531" y="67"/>
                </a:lnTo>
                <a:lnTo>
                  <a:pt x="3531" y="67"/>
                </a:lnTo>
                <a:lnTo>
                  <a:pt x="3518" y="67"/>
                </a:lnTo>
                <a:lnTo>
                  <a:pt x="3510" y="67"/>
                </a:lnTo>
                <a:lnTo>
                  <a:pt x="3508" y="67"/>
                </a:lnTo>
                <a:lnTo>
                  <a:pt x="3514" y="69"/>
                </a:lnTo>
                <a:lnTo>
                  <a:pt x="3514" y="69"/>
                </a:lnTo>
                <a:close/>
                <a:moveTo>
                  <a:pt x="3489" y="92"/>
                </a:moveTo>
                <a:lnTo>
                  <a:pt x="3493" y="92"/>
                </a:lnTo>
                <a:lnTo>
                  <a:pt x="3499" y="90"/>
                </a:lnTo>
                <a:lnTo>
                  <a:pt x="3499" y="88"/>
                </a:lnTo>
                <a:lnTo>
                  <a:pt x="3497" y="88"/>
                </a:lnTo>
                <a:lnTo>
                  <a:pt x="3484" y="88"/>
                </a:lnTo>
                <a:lnTo>
                  <a:pt x="3478" y="90"/>
                </a:lnTo>
                <a:lnTo>
                  <a:pt x="3478" y="90"/>
                </a:lnTo>
                <a:lnTo>
                  <a:pt x="3478" y="92"/>
                </a:lnTo>
                <a:lnTo>
                  <a:pt x="3482" y="92"/>
                </a:lnTo>
                <a:lnTo>
                  <a:pt x="3489" y="92"/>
                </a:lnTo>
                <a:close/>
                <a:moveTo>
                  <a:pt x="3468" y="103"/>
                </a:moveTo>
                <a:lnTo>
                  <a:pt x="3466" y="105"/>
                </a:lnTo>
                <a:lnTo>
                  <a:pt x="3468" y="107"/>
                </a:lnTo>
                <a:lnTo>
                  <a:pt x="3468" y="107"/>
                </a:lnTo>
                <a:lnTo>
                  <a:pt x="3472" y="109"/>
                </a:lnTo>
                <a:lnTo>
                  <a:pt x="3476" y="109"/>
                </a:lnTo>
                <a:lnTo>
                  <a:pt x="3480" y="107"/>
                </a:lnTo>
                <a:lnTo>
                  <a:pt x="3487" y="109"/>
                </a:lnTo>
                <a:lnTo>
                  <a:pt x="3493" y="111"/>
                </a:lnTo>
                <a:lnTo>
                  <a:pt x="3495" y="107"/>
                </a:lnTo>
                <a:lnTo>
                  <a:pt x="3499" y="107"/>
                </a:lnTo>
                <a:lnTo>
                  <a:pt x="3501" y="105"/>
                </a:lnTo>
                <a:lnTo>
                  <a:pt x="3503" y="105"/>
                </a:lnTo>
                <a:lnTo>
                  <a:pt x="3508" y="103"/>
                </a:lnTo>
                <a:lnTo>
                  <a:pt x="3508" y="101"/>
                </a:lnTo>
                <a:lnTo>
                  <a:pt x="3510" y="101"/>
                </a:lnTo>
                <a:lnTo>
                  <a:pt x="3510" y="99"/>
                </a:lnTo>
                <a:lnTo>
                  <a:pt x="3508" y="97"/>
                </a:lnTo>
                <a:lnTo>
                  <a:pt x="3508" y="95"/>
                </a:lnTo>
                <a:lnTo>
                  <a:pt x="3503" y="95"/>
                </a:lnTo>
                <a:lnTo>
                  <a:pt x="3499" y="95"/>
                </a:lnTo>
                <a:lnTo>
                  <a:pt x="3495" y="95"/>
                </a:lnTo>
                <a:lnTo>
                  <a:pt x="3489" y="97"/>
                </a:lnTo>
                <a:lnTo>
                  <a:pt x="3484" y="97"/>
                </a:lnTo>
                <a:lnTo>
                  <a:pt x="3480" y="97"/>
                </a:lnTo>
                <a:lnTo>
                  <a:pt x="3480" y="97"/>
                </a:lnTo>
                <a:lnTo>
                  <a:pt x="3478" y="97"/>
                </a:lnTo>
                <a:lnTo>
                  <a:pt x="3472" y="97"/>
                </a:lnTo>
                <a:lnTo>
                  <a:pt x="3472" y="97"/>
                </a:lnTo>
                <a:lnTo>
                  <a:pt x="3470" y="99"/>
                </a:lnTo>
                <a:lnTo>
                  <a:pt x="3470" y="99"/>
                </a:lnTo>
                <a:lnTo>
                  <a:pt x="3468" y="101"/>
                </a:lnTo>
                <a:lnTo>
                  <a:pt x="3468" y="103"/>
                </a:lnTo>
                <a:close/>
                <a:moveTo>
                  <a:pt x="3834" y="294"/>
                </a:moveTo>
                <a:lnTo>
                  <a:pt x="3836" y="294"/>
                </a:lnTo>
                <a:lnTo>
                  <a:pt x="3836" y="292"/>
                </a:lnTo>
                <a:lnTo>
                  <a:pt x="3834" y="292"/>
                </a:lnTo>
                <a:lnTo>
                  <a:pt x="3832" y="292"/>
                </a:lnTo>
                <a:lnTo>
                  <a:pt x="3830" y="294"/>
                </a:lnTo>
                <a:lnTo>
                  <a:pt x="3830" y="294"/>
                </a:lnTo>
                <a:lnTo>
                  <a:pt x="3834" y="294"/>
                </a:lnTo>
                <a:close/>
                <a:moveTo>
                  <a:pt x="201" y="774"/>
                </a:moveTo>
                <a:lnTo>
                  <a:pt x="199" y="774"/>
                </a:lnTo>
                <a:lnTo>
                  <a:pt x="199" y="774"/>
                </a:lnTo>
                <a:lnTo>
                  <a:pt x="199" y="774"/>
                </a:lnTo>
                <a:lnTo>
                  <a:pt x="199" y="776"/>
                </a:lnTo>
                <a:lnTo>
                  <a:pt x="199" y="776"/>
                </a:lnTo>
                <a:lnTo>
                  <a:pt x="199" y="776"/>
                </a:lnTo>
                <a:lnTo>
                  <a:pt x="201" y="776"/>
                </a:lnTo>
                <a:lnTo>
                  <a:pt x="201" y="774"/>
                </a:lnTo>
                <a:lnTo>
                  <a:pt x="201" y="774"/>
                </a:lnTo>
                <a:lnTo>
                  <a:pt x="201" y="774"/>
                </a:lnTo>
                <a:lnTo>
                  <a:pt x="201" y="774"/>
                </a:lnTo>
                <a:close/>
                <a:moveTo>
                  <a:pt x="300" y="1575"/>
                </a:moveTo>
                <a:lnTo>
                  <a:pt x="298" y="1575"/>
                </a:lnTo>
                <a:lnTo>
                  <a:pt x="298" y="1575"/>
                </a:lnTo>
                <a:lnTo>
                  <a:pt x="300" y="1577"/>
                </a:lnTo>
                <a:lnTo>
                  <a:pt x="300" y="1575"/>
                </a:lnTo>
                <a:lnTo>
                  <a:pt x="300" y="1575"/>
                </a:lnTo>
                <a:lnTo>
                  <a:pt x="300" y="1575"/>
                </a:lnTo>
                <a:lnTo>
                  <a:pt x="300" y="1577"/>
                </a:lnTo>
                <a:lnTo>
                  <a:pt x="300" y="1577"/>
                </a:lnTo>
                <a:lnTo>
                  <a:pt x="300" y="1577"/>
                </a:lnTo>
                <a:lnTo>
                  <a:pt x="300" y="1577"/>
                </a:lnTo>
                <a:lnTo>
                  <a:pt x="300" y="1577"/>
                </a:lnTo>
                <a:lnTo>
                  <a:pt x="300" y="1577"/>
                </a:lnTo>
                <a:lnTo>
                  <a:pt x="300" y="1575"/>
                </a:lnTo>
                <a:lnTo>
                  <a:pt x="300" y="1575"/>
                </a:lnTo>
                <a:close/>
                <a:moveTo>
                  <a:pt x="245" y="755"/>
                </a:moveTo>
                <a:lnTo>
                  <a:pt x="243" y="755"/>
                </a:lnTo>
                <a:lnTo>
                  <a:pt x="243" y="755"/>
                </a:lnTo>
                <a:lnTo>
                  <a:pt x="241" y="755"/>
                </a:lnTo>
                <a:lnTo>
                  <a:pt x="241" y="755"/>
                </a:lnTo>
                <a:lnTo>
                  <a:pt x="239" y="751"/>
                </a:lnTo>
                <a:lnTo>
                  <a:pt x="239" y="751"/>
                </a:lnTo>
                <a:lnTo>
                  <a:pt x="239" y="749"/>
                </a:lnTo>
                <a:lnTo>
                  <a:pt x="237" y="749"/>
                </a:lnTo>
                <a:lnTo>
                  <a:pt x="235" y="749"/>
                </a:lnTo>
                <a:lnTo>
                  <a:pt x="235" y="749"/>
                </a:lnTo>
                <a:lnTo>
                  <a:pt x="230" y="751"/>
                </a:lnTo>
                <a:lnTo>
                  <a:pt x="228" y="753"/>
                </a:lnTo>
                <a:lnTo>
                  <a:pt x="226" y="753"/>
                </a:lnTo>
                <a:lnTo>
                  <a:pt x="224" y="753"/>
                </a:lnTo>
                <a:lnTo>
                  <a:pt x="224" y="753"/>
                </a:lnTo>
                <a:lnTo>
                  <a:pt x="222" y="757"/>
                </a:lnTo>
                <a:lnTo>
                  <a:pt x="220" y="757"/>
                </a:lnTo>
                <a:lnTo>
                  <a:pt x="218" y="757"/>
                </a:lnTo>
                <a:lnTo>
                  <a:pt x="218" y="759"/>
                </a:lnTo>
                <a:lnTo>
                  <a:pt x="218" y="759"/>
                </a:lnTo>
                <a:lnTo>
                  <a:pt x="220" y="761"/>
                </a:lnTo>
                <a:lnTo>
                  <a:pt x="220" y="761"/>
                </a:lnTo>
                <a:lnTo>
                  <a:pt x="220" y="761"/>
                </a:lnTo>
                <a:lnTo>
                  <a:pt x="224" y="761"/>
                </a:lnTo>
                <a:lnTo>
                  <a:pt x="224" y="761"/>
                </a:lnTo>
                <a:lnTo>
                  <a:pt x="226" y="761"/>
                </a:lnTo>
                <a:lnTo>
                  <a:pt x="226" y="761"/>
                </a:lnTo>
                <a:lnTo>
                  <a:pt x="228" y="759"/>
                </a:lnTo>
                <a:lnTo>
                  <a:pt x="228" y="759"/>
                </a:lnTo>
                <a:lnTo>
                  <a:pt x="230" y="757"/>
                </a:lnTo>
                <a:lnTo>
                  <a:pt x="239" y="757"/>
                </a:lnTo>
                <a:lnTo>
                  <a:pt x="239" y="757"/>
                </a:lnTo>
                <a:lnTo>
                  <a:pt x="241" y="755"/>
                </a:lnTo>
                <a:lnTo>
                  <a:pt x="245" y="757"/>
                </a:lnTo>
                <a:lnTo>
                  <a:pt x="245" y="757"/>
                </a:lnTo>
                <a:lnTo>
                  <a:pt x="245" y="755"/>
                </a:lnTo>
                <a:close/>
                <a:moveTo>
                  <a:pt x="210" y="765"/>
                </a:moveTo>
                <a:lnTo>
                  <a:pt x="210" y="765"/>
                </a:lnTo>
                <a:lnTo>
                  <a:pt x="210" y="765"/>
                </a:lnTo>
                <a:lnTo>
                  <a:pt x="210" y="765"/>
                </a:lnTo>
                <a:lnTo>
                  <a:pt x="207" y="765"/>
                </a:lnTo>
                <a:lnTo>
                  <a:pt x="207" y="765"/>
                </a:lnTo>
                <a:lnTo>
                  <a:pt x="207" y="767"/>
                </a:lnTo>
                <a:lnTo>
                  <a:pt x="210" y="767"/>
                </a:lnTo>
                <a:lnTo>
                  <a:pt x="210" y="767"/>
                </a:lnTo>
                <a:lnTo>
                  <a:pt x="210" y="767"/>
                </a:lnTo>
                <a:lnTo>
                  <a:pt x="212" y="765"/>
                </a:lnTo>
                <a:lnTo>
                  <a:pt x="212" y="765"/>
                </a:lnTo>
                <a:lnTo>
                  <a:pt x="210" y="765"/>
                </a:lnTo>
                <a:close/>
                <a:moveTo>
                  <a:pt x="207" y="642"/>
                </a:moveTo>
                <a:lnTo>
                  <a:pt x="207" y="640"/>
                </a:lnTo>
                <a:lnTo>
                  <a:pt x="205" y="640"/>
                </a:lnTo>
                <a:lnTo>
                  <a:pt x="205" y="640"/>
                </a:lnTo>
                <a:lnTo>
                  <a:pt x="203" y="640"/>
                </a:lnTo>
                <a:lnTo>
                  <a:pt x="201" y="640"/>
                </a:lnTo>
                <a:lnTo>
                  <a:pt x="201" y="640"/>
                </a:lnTo>
                <a:lnTo>
                  <a:pt x="201" y="637"/>
                </a:lnTo>
                <a:lnTo>
                  <a:pt x="199" y="637"/>
                </a:lnTo>
                <a:lnTo>
                  <a:pt x="197" y="640"/>
                </a:lnTo>
                <a:lnTo>
                  <a:pt x="197" y="640"/>
                </a:lnTo>
                <a:lnTo>
                  <a:pt x="197" y="640"/>
                </a:lnTo>
                <a:lnTo>
                  <a:pt x="195" y="640"/>
                </a:lnTo>
                <a:lnTo>
                  <a:pt x="193" y="640"/>
                </a:lnTo>
                <a:lnTo>
                  <a:pt x="191" y="640"/>
                </a:lnTo>
                <a:lnTo>
                  <a:pt x="191" y="642"/>
                </a:lnTo>
                <a:lnTo>
                  <a:pt x="184" y="642"/>
                </a:lnTo>
                <a:lnTo>
                  <a:pt x="184" y="642"/>
                </a:lnTo>
                <a:lnTo>
                  <a:pt x="182" y="642"/>
                </a:lnTo>
                <a:lnTo>
                  <a:pt x="184" y="644"/>
                </a:lnTo>
                <a:lnTo>
                  <a:pt x="186" y="646"/>
                </a:lnTo>
                <a:lnTo>
                  <a:pt x="189" y="648"/>
                </a:lnTo>
                <a:lnTo>
                  <a:pt x="193" y="650"/>
                </a:lnTo>
                <a:lnTo>
                  <a:pt x="197" y="650"/>
                </a:lnTo>
                <a:lnTo>
                  <a:pt x="199" y="650"/>
                </a:lnTo>
                <a:lnTo>
                  <a:pt x="201" y="652"/>
                </a:lnTo>
                <a:lnTo>
                  <a:pt x="201" y="652"/>
                </a:lnTo>
                <a:lnTo>
                  <a:pt x="201" y="652"/>
                </a:lnTo>
                <a:lnTo>
                  <a:pt x="201" y="650"/>
                </a:lnTo>
                <a:lnTo>
                  <a:pt x="201" y="650"/>
                </a:lnTo>
                <a:lnTo>
                  <a:pt x="203" y="650"/>
                </a:lnTo>
                <a:lnTo>
                  <a:pt x="205" y="650"/>
                </a:lnTo>
                <a:lnTo>
                  <a:pt x="210" y="648"/>
                </a:lnTo>
                <a:lnTo>
                  <a:pt x="210" y="648"/>
                </a:lnTo>
                <a:lnTo>
                  <a:pt x="207" y="646"/>
                </a:lnTo>
                <a:lnTo>
                  <a:pt x="207" y="646"/>
                </a:lnTo>
                <a:lnTo>
                  <a:pt x="207" y="644"/>
                </a:lnTo>
                <a:lnTo>
                  <a:pt x="207" y="644"/>
                </a:lnTo>
                <a:lnTo>
                  <a:pt x="207" y="642"/>
                </a:lnTo>
                <a:lnTo>
                  <a:pt x="207" y="642"/>
                </a:lnTo>
                <a:close/>
                <a:moveTo>
                  <a:pt x="54" y="811"/>
                </a:moveTo>
                <a:lnTo>
                  <a:pt x="54" y="811"/>
                </a:lnTo>
                <a:lnTo>
                  <a:pt x="57" y="814"/>
                </a:lnTo>
                <a:lnTo>
                  <a:pt x="59" y="811"/>
                </a:lnTo>
                <a:lnTo>
                  <a:pt x="57" y="811"/>
                </a:lnTo>
                <a:lnTo>
                  <a:pt x="54" y="811"/>
                </a:lnTo>
                <a:close/>
                <a:moveTo>
                  <a:pt x="151" y="717"/>
                </a:moveTo>
                <a:lnTo>
                  <a:pt x="151" y="717"/>
                </a:lnTo>
                <a:lnTo>
                  <a:pt x="149" y="717"/>
                </a:lnTo>
                <a:lnTo>
                  <a:pt x="149" y="717"/>
                </a:lnTo>
                <a:lnTo>
                  <a:pt x="151" y="719"/>
                </a:lnTo>
                <a:lnTo>
                  <a:pt x="151" y="719"/>
                </a:lnTo>
                <a:lnTo>
                  <a:pt x="153" y="717"/>
                </a:lnTo>
                <a:lnTo>
                  <a:pt x="153" y="717"/>
                </a:lnTo>
                <a:lnTo>
                  <a:pt x="151" y="717"/>
                </a:lnTo>
                <a:close/>
                <a:moveTo>
                  <a:pt x="163" y="577"/>
                </a:moveTo>
                <a:lnTo>
                  <a:pt x="163" y="575"/>
                </a:lnTo>
                <a:lnTo>
                  <a:pt x="159" y="572"/>
                </a:lnTo>
                <a:lnTo>
                  <a:pt x="157" y="572"/>
                </a:lnTo>
                <a:lnTo>
                  <a:pt x="155" y="572"/>
                </a:lnTo>
                <a:lnTo>
                  <a:pt x="153" y="572"/>
                </a:lnTo>
                <a:lnTo>
                  <a:pt x="151" y="572"/>
                </a:lnTo>
                <a:lnTo>
                  <a:pt x="151" y="572"/>
                </a:lnTo>
                <a:lnTo>
                  <a:pt x="151" y="570"/>
                </a:lnTo>
                <a:lnTo>
                  <a:pt x="149" y="570"/>
                </a:lnTo>
                <a:lnTo>
                  <a:pt x="145" y="570"/>
                </a:lnTo>
                <a:lnTo>
                  <a:pt x="145" y="568"/>
                </a:lnTo>
                <a:lnTo>
                  <a:pt x="145" y="568"/>
                </a:lnTo>
                <a:lnTo>
                  <a:pt x="142" y="566"/>
                </a:lnTo>
                <a:lnTo>
                  <a:pt x="142" y="566"/>
                </a:lnTo>
                <a:lnTo>
                  <a:pt x="140" y="566"/>
                </a:lnTo>
                <a:lnTo>
                  <a:pt x="138" y="564"/>
                </a:lnTo>
                <a:lnTo>
                  <a:pt x="136" y="566"/>
                </a:lnTo>
                <a:lnTo>
                  <a:pt x="134" y="566"/>
                </a:lnTo>
                <a:lnTo>
                  <a:pt x="132" y="568"/>
                </a:lnTo>
                <a:lnTo>
                  <a:pt x="130" y="568"/>
                </a:lnTo>
                <a:lnTo>
                  <a:pt x="128" y="566"/>
                </a:lnTo>
                <a:lnTo>
                  <a:pt x="126" y="566"/>
                </a:lnTo>
                <a:lnTo>
                  <a:pt x="124" y="566"/>
                </a:lnTo>
                <a:lnTo>
                  <a:pt x="124" y="566"/>
                </a:lnTo>
                <a:lnTo>
                  <a:pt x="122" y="564"/>
                </a:lnTo>
                <a:lnTo>
                  <a:pt x="119" y="564"/>
                </a:lnTo>
                <a:lnTo>
                  <a:pt x="119" y="568"/>
                </a:lnTo>
                <a:lnTo>
                  <a:pt x="119" y="568"/>
                </a:lnTo>
                <a:lnTo>
                  <a:pt x="119" y="570"/>
                </a:lnTo>
                <a:lnTo>
                  <a:pt x="119" y="570"/>
                </a:lnTo>
                <a:lnTo>
                  <a:pt x="119" y="572"/>
                </a:lnTo>
                <a:lnTo>
                  <a:pt x="122" y="572"/>
                </a:lnTo>
                <a:lnTo>
                  <a:pt x="124" y="572"/>
                </a:lnTo>
                <a:lnTo>
                  <a:pt x="124" y="572"/>
                </a:lnTo>
                <a:lnTo>
                  <a:pt x="126" y="572"/>
                </a:lnTo>
                <a:lnTo>
                  <a:pt x="128" y="572"/>
                </a:lnTo>
                <a:lnTo>
                  <a:pt x="130" y="570"/>
                </a:lnTo>
                <a:lnTo>
                  <a:pt x="132" y="570"/>
                </a:lnTo>
                <a:lnTo>
                  <a:pt x="132" y="570"/>
                </a:lnTo>
                <a:lnTo>
                  <a:pt x="136" y="572"/>
                </a:lnTo>
                <a:lnTo>
                  <a:pt x="138" y="572"/>
                </a:lnTo>
                <a:lnTo>
                  <a:pt x="140" y="575"/>
                </a:lnTo>
                <a:lnTo>
                  <a:pt x="140" y="575"/>
                </a:lnTo>
                <a:lnTo>
                  <a:pt x="140" y="577"/>
                </a:lnTo>
                <a:lnTo>
                  <a:pt x="142" y="577"/>
                </a:lnTo>
                <a:lnTo>
                  <a:pt x="142" y="577"/>
                </a:lnTo>
                <a:lnTo>
                  <a:pt x="145" y="577"/>
                </a:lnTo>
                <a:lnTo>
                  <a:pt x="147" y="579"/>
                </a:lnTo>
                <a:lnTo>
                  <a:pt x="147" y="579"/>
                </a:lnTo>
                <a:lnTo>
                  <a:pt x="149" y="579"/>
                </a:lnTo>
                <a:lnTo>
                  <a:pt x="149" y="581"/>
                </a:lnTo>
                <a:lnTo>
                  <a:pt x="149" y="581"/>
                </a:lnTo>
                <a:lnTo>
                  <a:pt x="151" y="581"/>
                </a:lnTo>
                <a:lnTo>
                  <a:pt x="151" y="581"/>
                </a:lnTo>
                <a:lnTo>
                  <a:pt x="151" y="579"/>
                </a:lnTo>
                <a:lnTo>
                  <a:pt x="153" y="579"/>
                </a:lnTo>
                <a:lnTo>
                  <a:pt x="155" y="577"/>
                </a:lnTo>
                <a:lnTo>
                  <a:pt x="157" y="577"/>
                </a:lnTo>
                <a:lnTo>
                  <a:pt x="161" y="577"/>
                </a:lnTo>
                <a:lnTo>
                  <a:pt x="163" y="577"/>
                </a:lnTo>
                <a:close/>
                <a:moveTo>
                  <a:pt x="176" y="780"/>
                </a:moveTo>
                <a:lnTo>
                  <a:pt x="174" y="778"/>
                </a:lnTo>
                <a:lnTo>
                  <a:pt x="172" y="778"/>
                </a:lnTo>
                <a:lnTo>
                  <a:pt x="172" y="780"/>
                </a:lnTo>
                <a:lnTo>
                  <a:pt x="170" y="780"/>
                </a:lnTo>
                <a:lnTo>
                  <a:pt x="170" y="780"/>
                </a:lnTo>
                <a:lnTo>
                  <a:pt x="168" y="782"/>
                </a:lnTo>
                <a:lnTo>
                  <a:pt x="168" y="782"/>
                </a:lnTo>
                <a:lnTo>
                  <a:pt x="168" y="784"/>
                </a:lnTo>
                <a:lnTo>
                  <a:pt x="168" y="784"/>
                </a:lnTo>
                <a:lnTo>
                  <a:pt x="168" y="784"/>
                </a:lnTo>
                <a:lnTo>
                  <a:pt x="168" y="784"/>
                </a:lnTo>
                <a:lnTo>
                  <a:pt x="166" y="784"/>
                </a:lnTo>
                <a:lnTo>
                  <a:pt x="166" y="784"/>
                </a:lnTo>
                <a:lnTo>
                  <a:pt x="163" y="784"/>
                </a:lnTo>
                <a:lnTo>
                  <a:pt x="163" y="786"/>
                </a:lnTo>
                <a:lnTo>
                  <a:pt x="163" y="786"/>
                </a:lnTo>
                <a:lnTo>
                  <a:pt x="163" y="788"/>
                </a:lnTo>
                <a:lnTo>
                  <a:pt x="161" y="788"/>
                </a:lnTo>
                <a:lnTo>
                  <a:pt x="161" y="788"/>
                </a:lnTo>
                <a:lnTo>
                  <a:pt x="161" y="791"/>
                </a:lnTo>
                <a:lnTo>
                  <a:pt x="159" y="791"/>
                </a:lnTo>
                <a:lnTo>
                  <a:pt x="159" y="793"/>
                </a:lnTo>
                <a:lnTo>
                  <a:pt x="157" y="793"/>
                </a:lnTo>
                <a:lnTo>
                  <a:pt x="159" y="793"/>
                </a:lnTo>
                <a:lnTo>
                  <a:pt x="163" y="791"/>
                </a:lnTo>
                <a:lnTo>
                  <a:pt x="163" y="791"/>
                </a:lnTo>
                <a:lnTo>
                  <a:pt x="166" y="788"/>
                </a:lnTo>
                <a:lnTo>
                  <a:pt x="166" y="788"/>
                </a:lnTo>
                <a:lnTo>
                  <a:pt x="166" y="788"/>
                </a:lnTo>
                <a:lnTo>
                  <a:pt x="168" y="788"/>
                </a:lnTo>
                <a:lnTo>
                  <a:pt x="168" y="786"/>
                </a:lnTo>
                <a:lnTo>
                  <a:pt x="170" y="784"/>
                </a:lnTo>
                <a:lnTo>
                  <a:pt x="174" y="782"/>
                </a:lnTo>
                <a:lnTo>
                  <a:pt x="176" y="782"/>
                </a:lnTo>
                <a:lnTo>
                  <a:pt x="176" y="782"/>
                </a:lnTo>
                <a:lnTo>
                  <a:pt x="176" y="780"/>
                </a:lnTo>
                <a:lnTo>
                  <a:pt x="176" y="780"/>
                </a:lnTo>
                <a:close/>
                <a:moveTo>
                  <a:pt x="197" y="776"/>
                </a:moveTo>
                <a:lnTo>
                  <a:pt x="195" y="776"/>
                </a:lnTo>
                <a:lnTo>
                  <a:pt x="195" y="776"/>
                </a:lnTo>
                <a:lnTo>
                  <a:pt x="195" y="774"/>
                </a:lnTo>
                <a:lnTo>
                  <a:pt x="199" y="772"/>
                </a:lnTo>
                <a:lnTo>
                  <a:pt x="199" y="772"/>
                </a:lnTo>
                <a:lnTo>
                  <a:pt x="197" y="770"/>
                </a:lnTo>
                <a:lnTo>
                  <a:pt x="197" y="770"/>
                </a:lnTo>
                <a:lnTo>
                  <a:pt x="197" y="770"/>
                </a:lnTo>
                <a:lnTo>
                  <a:pt x="197" y="772"/>
                </a:lnTo>
                <a:lnTo>
                  <a:pt x="195" y="772"/>
                </a:lnTo>
                <a:lnTo>
                  <a:pt x="195" y="774"/>
                </a:lnTo>
                <a:lnTo>
                  <a:pt x="195" y="772"/>
                </a:lnTo>
                <a:lnTo>
                  <a:pt x="193" y="770"/>
                </a:lnTo>
                <a:lnTo>
                  <a:pt x="193" y="770"/>
                </a:lnTo>
                <a:lnTo>
                  <a:pt x="193" y="770"/>
                </a:lnTo>
                <a:lnTo>
                  <a:pt x="191" y="770"/>
                </a:lnTo>
                <a:lnTo>
                  <a:pt x="189" y="772"/>
                </a:lnTo>
                <a:lnTo>
                  <a:pt x="189" y="772"/>
                </a:lnTo>
                <a:lnTo>
                  <a:pt x="186" y="772"/>
                </a:lnTo>
                <a:lnTo>
                  <a:pt x="186" y="772"/>
                </a:lnTo>
                <a:lnTo>
                  <a:pt x="186" y="774"/>
                </a:lnTo>
                <a:lnTo>
                  <a:pt x="186" y="774"/>
                </a:lnTo>
                <a:lnTo>
                  <a:pt x="186" y="774"/>
                </a:lnTo>
                <a:lnTo>
                  <a:pt x="189" y="774"/>
                </a:lnTo>
                <a:lnTo>
                  <a:pt x="189" y="774"/>
                </a:lnTo>
                <a:lnTo>
                  <a:pt x="191" y="774"/>
                </a:lnTo>
                <a:lnTo>
                  <a:pt x="191" y="776"/>
                </a:lnTo>
                <a:lnTo>
                  <a:pt x="193" y="776"/>
                </a:lnTo>
                <a:lnTo>
                  <a:pt x="191" y="776"/>
                </a:lnTo>
                <a:lnTo>
                  <a:pt x="191" y="778"/>
                </a:lnTo>
                <a:lnTo>
                  <a:pt x="191" y="778"/>
                </a:lnTo>
                <a:lnTo>
                  <a:pt x="191" y="778"/>
                </a:lnTo>
                <a:lnTo>
                  <a:pt x="191" y="776"/>
                </a:lnTo>
                <a:lnTo>
                  <a:pt x="189" y="776"/>
                </a:lnTo>
                <a:lnTo>
                  <a:pt x="189" y="776"/>
                </a:lnTo>
                <a:lnTo>
                  <a:pt x="186" y="778"/>
                </a:lnTo>
                <a:lnTo>
                  <a:pt x="186" y="780"/>
                </a:lnTo>
                <a:lnTo>
                  <a:pt x="184" y="780"/>
                </a:lnTo>
                <a:lnTo>
                  <a:pt x="182" y="780"/>
                </a:lnTo>
                <a:lnTo>
                  <a:pt x="180" y="782"/>
                </a:lnTo>
                <a:lnTo>
                  <a:pt x="178" y="782"/>
                </a:lnTo>
                <a:lnTo>
                  <a:pt x="178" y="782"/>
                </a:lnTo>
                <a:lnTo>
                  <a:pt x="176" y="784"/>
                </a:lnTo>
                <a:lnTo>
                  <a:pt x="176" y="784"/>
                </a:lnTo>
                <a:lnTo>
                  <a:pt x="178" y="784"/>
                </a:lnTo>
                <a:lnTo>
                  <a:pt x="180" y="784"/>
                </a:lnTo>
                <a:lnTo>
                  <a:pt x="180" y="784"/>
                </a:lnTo>
                <a:lnTo>
                  <a:pt x="180" y="784"/>
                </a:lnTo>
                <a:lnTo>
                  <a:pt x="182" y="784"/>
                </a:lnTo>
                <a:lnTo>
                  <a:pt x="182" y="784"/>
                </a:lnTo>
                <a:lnTo>
                  <a:pt x="182" y="782"/>
                </a:lnTo>
                <a:lnTo>
                  <a:pt x="184" y="782"/>
                </a:lnTo>
                <a:lnTo>
                  <a:pt x="184" y="782"/>
                </a:lnTo>
                <a:lnTo>
                  <a:pt x="184" y="782"/>
                </a:lnTo>
                <a:lnTo>
                  <a:pt x="186" y="782"/>
                </a:lnTo>
                <a:lnTo>
                  <a:pt x="189" y="780"/>
                </a:lnTo>
                <a:lnTo>
                  <a:pt x="191" y="780"/>
                </a:lnTo>
                <a:lnTo>
                  <a:pt x="191" y="780"/>
                </a:lnTo>
                <a:lnTo>
                  <a:pt x="193" y="780"/>
                </a:lnTo>
                <a:lnTo>
                  <a:pt x="195" y="778"/>
                </a:lnTo>
                <a:lnTo>
                  <a:pt x="197" y="776"/>
                </a:lnTo>
                <a:lnTo>
                  <a:pt x="197" y="776"/>
                </a:lnTo>
                <a:lnTo>
                  <a:pt x="199" y="776"/>
                </a:lnTo>
                <a:lnTo>
                  <a:pt x="197" y="776"/>
                </a:lnTo>
                <a:lnTo>
                  <a:pt x="197" y="776"/>
                </a:lnTo>
                <a:close/>
                <a:moveTo>
                  <a:pt x="149" y="793"/>
                </a:moveTo>
                <a:lnTo>
                  <a:pt x="147" y="793"/>
                </a:lnTo>
                <a:lnTo>
                  <a:pt x="145" y="793"/>
                </a:lnTo>
                <a:lnTo>
                  <a:pt x="145" y="793"/>
                </a:lnTo>
                <a:lnTo>
                  <a:pt x="145" y="793"/>
                </a:lnTo>
                <a:lnTo>
                  <a:pt x="147" y="793"/>
                </a:lnTo>
                <a:lnTo>
                  <a:pt x="149" y="793"/>
                </a:lnTo>
                <a:lnTo>
                  <a:pt x="149" y="793"/>
                </a:lnTo>
                <a:lnTo>
                  <a:pt x="149" y="793"/>
                </a:lnTo>
                <a:lnTo>
                  <a:pt x="149" y="793"/>
                </a:lnTo>
                <a:lnTo>
                  <a:pt x="149" y="793"/>
                </a:lnTo>
                <a:close/>
                <a:moveTo>
                  <a:pt x="300" y="1310"/>
                </a:moveTo>
                <a:lnTo>
                  <a:pt x="300" y="1310"/>
                </a:lnTo>
                <a:lnTo>
                  <a:pt x="300" y="1308"/>
                </a:lnTo>
                <a:lnTo>
                  <a:pt x="300" y="1308"/>
                </a:lnTo>
                <a:lnTo>
                  <a:pt x="300" y="1306"/>
                </a:lnTo>
                <a:lnTo>
                  <a:pt x="295" y="1306"/>
                </a:lnTo>
                <a:lnTo>
                  <a:pt x="293" y="1308"/>
                </a:lnTo>
                <a:lnTo>
                  <a:pt x="293" y="1310"/>
                </a:lnTo>
                <a:lnTo>
                  <a:pt x="293" y="1310"/>
                </a:lnTo>
                <a:lnTo>
                  <a:pt x="295" y="1310"/>
                </a:lnTo>
                <a:lnTo>
                  <a:pt x="295" y="1313"/>
                </a:lnTo>
                <a:lnTo>
                  <a:pt x="298" y="1313"/>
                </a:lnTo>
                <a:lnTo>
                  <a:pt x="298" y="1313"/>
                </a:lnTo>
                <a:lnTo>
                  <a:pt x="300" y="1310"/>
                </a:lnTo>
                <a:lnTo>
                  <a:pt x="300" y="1310"/>
                </a:lnTo>
                <a:close/>
                <a:moveTo>
                  <a:pt x="295" y="749"/>
                </a:moveTo>
                <a:lnTo>
                  <a:pt x="295" y="749"/>
                </a:lnTo>
                <a:lnTo>
                  <a:pt x="295" y="749"/>
                </a:lnTo>
                <a:lnTo>
                  <a:pt x="298" y="749"/>
                </a:lnTo>
                <a:lnTo>
                  <a:pt x="298" y="747"/>
                </a:lnTo>
                <a:lnTo>
                  <a:pt x="295" y="747"/>
                </a:lnTo>
                <a:lnTo>
                  <a:pt x="295" y="747"/>
                </a:lnTo>
                <a:lnTo>
                  <a:pt x="295" y="747"/>
                </a:lnTo>
                <a:lnTo>
                  <a:pt x="295" y="747"/>
                </a:lnTo>
                <a:lnTo>
                  <a:pt x="295" y="749"/>
                </a:lnTo>
                <a:lnTo>
                  <a:pt x="295" y="749"/>
                </a:lnTo>
                <a:lnTo>
                  <a:pt x="295" y="749"/>
                </a:lnTo>
                <a:lnTo>
                  <a:pt x="295" y="749"/>
                </a:lnTo>
                <a:lnTo>
                  <a:pt x="295" y="749"/>
                </a:lnTo>
                <a:close/>
                <a:moveTo>
                  <a:pt x="258" y="751"/>
                </a:moveTo>
                <a:lnTo>
                  <a:pt x="256" y="751"/>
                </a:lnTo>
                <a:lnTo>
                  <a:pt x="254" y="751"/>
                </a:lnTo>
                <a:lnTo>
                  <a:pt x="256" y="753"/>
                </a:lnTo>
                <a:lnTo>
                  <a:pt x="256" y="753"/>
                </a:lnTo>
                <a:lnTo>
                  <a:pt x="256" y="753"/>
                </a:lnTo>
                <a:lnTo>
                  <a:pt x="256" y="753"/>
                </a:lnTo>
                <a:lnTo>
                  <a:pt x="258" y="753"/>
                </a:lnTo>
                <a:lnTo>
                  <a:pt x="258" y="751"/>
                </a:lnTo>
                <a:lnTo>
                  <a:pt x="258" y="751"/>
                </a:lnTo>
                <a:lnTo>
                  <a:pt x="258" y="751"/>
                </a:lnTo>
                <a:close/>
                <a:moveTo>
                  <a:pt x="293" y="1939"/>
                </a:moveTo>
                <a:lnTo>
                  <a:pt x="293" y="1939"/>
                </a:lnTo>
                <a:lnTo>
                  <a:pt x="291" y="1939"/>
                </a:lnTo>
                <a:lnTo>
                  <a:pt x="291" y="1939"/>
                </a:lnTo>
                <a:lnTo>
                  <a:pt x="291" y="1941"/>
                </a:lnTo>
                <a:lnTo>
                  <a:pt x="293" y="1941"/>
                </a:lnTo>
                <a:lnTo>
                  <a:pt x="293" y="1941"/>
                </a:lnTo>
                <a:lnTo>
                  <a:pt x="293" y="1941"/>
                </a:lnTo>
                <a:lnTo>
                  <a:pt x="293" y="1941"/>
                </a:lnTo>
                <a:lnTo>
                  <a:pt x="293" y="1939"/>
                </a:lnTo>
                <a:lnTo>
                  <a:pt x="293" y="1939"/>
                </a:lnTo>
                <a:close/>
                <a:moveTo>
                  <a:pt x="298" y="751"/>
                </a:moveTo>
                <a:lnTo>
                  <a:pt x="300" y="751"/>
                </a:lnTo>
                <a:lnTo>
                  <a:pt x="300" y="751"/>
                </a:lnTo>
                <a:lnTo>
                  <a:pt x="300" y="749"/>
                </a:lnTo>
                <a:lnTo>
                  <a:pt x="298" y="749"/>
                </a:lnTo>
                <a:lnTo>
                  <a:pt x="298" y="749"/>
                </a:lnTo>
                <a:lnTo>
                  <a:pt x="298" y="751"/>
                </a:lnTo>
                <a:lnTo>
                  <a:pt x="298" y="751"/>
                </a:lnTo>
                <a:close/>
                <a:moveTo>
                  <a:pt x="281" y="744"/>
                </a:moveTo>
                <a:lnTo>
                  <a:pt x="281" y="742"/>
                </a:lnTo>
                <a:lnTo>
                  <a:pt x="281" y="742"/>
                </a:lnTo>
                <a:lnTo>
                  <a:pt x="281" y="742"/>
                </a:lnTo>
                <a:lnTo>
                  <a:pt x="281" y="744"/>
                </a:lnTo>
                <a:lnTo>
                  <a:pt x="281" y="744"/>
                </a:lnTo>
                <a:lnTo>
                  <a:pt x="281" y="744"/>
                </a:lnTo>
                <a:lnTo>
                  <a:pt x="281" y="742"/>
                </a:lnTo>
                <a:lnTo>
                  <a:pt x="281" y="742"/>
                </a:lnTo>
                <a:lnTo>
                  <a:pt x="279" y="742"/>
                </a:lnTo>
                <a:lnTo>
                  <a:pt x="279" y="742"/>
                </a:lnTo>
                <a:lnTo>
                  <a:pt x="279" y="742"/>
                </a:lnTo>
                <a:lnTo>
                  <a:pt x="277" y="744"/>
                </a:lnTo>
                <a:lnTo>
                  <a:pt x="277" y="744"/>
                </a:lnTo>
                <a:lnTo>
                  <a:pt x="279" y="747"/>
                </a:lnTo>
                <a:lnTo>
                  <a:pt x="279" y="747"/>
                </a:lnTo>
                <a:lnTo>
                  <a:pt x="279" y="747"/>
                </a:lnTo>
                <a:lnTo>
                  <a:pt x="279" y="747"/>
                </a:lnTo>
                <a:lnTo>
                  <a:pt x="281" y="747"/>
                </a:lnTo>
                <a:lnTo>
                  <a:pt x="283" y="747"/>
                </a:lnTo>
                <a:lnTo>
                  <a:pt x="283" y="747"/>
                </a:lnTo>
                <a:lnTo>
                  <a:pt x="283" y="747"/>
                </a:lnTo>
                <a:lnTo>
                  <a:pt x="281" y="744"/>
                </a:lnTo>
                <a:close/>
                <a:moveTo>
                  <a:pt x="283" y="742"/>
                </a:moveTo>
                <a:lnTo>
                  <a:pt x="283" y="744"/>
                </a:lnTo>
                <a:lnTo>
                  <a:pt x="283" y="744"/>
                </a:lnTo>
                <a:lnTo>
                  <a:pt x="285" y="744"/>
                </a:lnTo>
                <a:lnTo>
                  <a:pt x="285" y="744"/>
                </a:lnTo>
                <a:lnTo>
                  <a:pt x="285" y="742"/>
                </a:lnTo>
                <a:lnTo>
                  <a:pt x="283" y="742"/>
                </a:lnTo>
                <a:close/>
                <a:moveTo>
                  <a:pt x="291" y="747"/>
                </a:moveTo>
                <a:lnTo>
                  <a:pt x="291" y="744"/>
                </a:lnTo>
                <a:lnTo>
                  <a:pt x="291" y="744"/>
                </a:lnTo>
                <a:lnTo>
                  <a:pt x="291" y="744"/>
                </a:lnTo>
                <a:lnTo>
                  <a:pt x="289" y="747"/>
                </a:lnTo>
                <a:lnTo>
                  <a:pt x="289" y="747"/>
                </a:lnTo>
                <a:lnTo>
                  <a:pt x="289" y="747"/>
                </a:lnTo>
                <a:lnTo>
                  <a:pt x="287" y="749"/>
                </a:lnTo>
                <a:lnTo>
                  <a:pt x="287" y="749"/>
                </a:lnTo>
                <a:lnTo>
                  <a:pt x="287" y="749"/>
                </a:lnTo>
                <a:lnTo>
                  <a:pt x="287" y="749"/>
                </a:lnTo>
                <a:lnTo>
                  <a:pt x="287" y="751"/>
                </a:lnTo>
                <a:lnTo>
                  <a:pt x="287" y="753"/>
                </a:lnTo>
                <a:lnTo>
                  <a:pt x="287" y="751"/>
                </a:lnTo>
                <a:lnTo>
                  <a:pt x="289" y="749"/>
                </a:lnTo>
                <a:lnTo>
                  <a:pt x="289" y="749"/>
                </a:lnTo>
                <a:lnTo>
                  <a:pt x="291" y="749"/>
                </a:lnTo>
                <a:lnTo>
                  <a:pt x="291" y="749"/>
                </a:lnTo>
                <a:lnTo>
                  <a:pt x="291" y="749"/>
                </a:lnTo>
                <a:lnTo>
                  <a:pt x="291" y="747"/>
                </a:lnTo>
                <a:lnTo>
                  <a:pt x="291" y="747"/>
                </a:lnTo>
                <a:lnTo>
                  <a:pt x="291" y="747"/>
                </a:lnTo>
                <a:close/>
                <a:moveTo>
                  <a:pt x="287" y="1310"/>
                </a:moveTo>
                <a:lnTo>
                  <a:pt x="287" y="1313"/>
                </a:lnTo>
                <a:lnTo>
                  <a:pt x="287" y="1313"/>
                </a:lnTo>
                <a:lnTo>
                  <a:pt x="287" y="1313"/>
                </a:lnTo>
                <a:lnTo>
                  <a:pt x="287" y="1313"/>
                </a:lnTo>
                <a:lnTo>
                  <a:pt x="287" y="1313"/>
                </a:lnTo>
                <a:lnTo>
                  <a:pt x="287" y="1313"/>
                </a:lnTo>
                <a:lnTo>
                  <a:pt x="289" y="1313"/>
                </a:lnTo>
                <a:lnTo>
                  <a:pt x="289" y="1310"/>
                </a:lnTo>
                <a:lnTo>
                  <a:pt x="289" y="1310"/>
                </a:lnTo>
                <a:lnTo>
                  <a:pt x="289" y="1310"/>
                </a:lnTo>
                <a:lnTo>
                  <a:pt x="287" y="1310"/>
                </a:lnTo>
                <a:close/>
                <a:moveTo>
                  <a:pt x="205" y="767"/>
                </a:moveTo>
                <a:lnTo>
                  <a:pt x="205" y="765"/>
                </a:lnTo>
                <a:lnTo>
                  <a:pt x="203" y="765"/>
                </a:lnTo>
                <a:lnTo>
                  <a:pt x="203" y="765"/>
                </a:lnTo>
                <a:lnTo>
                  <a:pt x="201" y="767"/>
                </a:lnTo>
                <a:lnTo>
                  <a:pt x="201" y="767"/>
                </a:lnTo>
                <a:lnTo>
                  <a:pt x="201" y="767"/>
                </a:lnTo>
                <a:lnTo>
                  <a:pt x="201" y="770"/>
                </a:lnTo>
                <a:lnTo>
                  <a:pt x="203" y="770"/>
                </a:lnTo>
                <a:lnTo>
                  <a:pt x="203" y="770"/>
                </a:lnTo>
                <a:lnTo>
                  <a:pt x="203" y="770"/>
                </a:lnTo>
                <a:lnTo>
                  <a:pt x="205" y="770"/>
                </a:lnTo>
                <a:lnTo>
                  <a:pt x="205" y="770"/>
                </a:lnTo>
                <a:lnTo>
                  <a:pt x="207" y="767"/>
                </a:lnTo>
                <a:lnTo>
                  <a:pt x="207" y="767"/>
                </a:lnTo>
                <a:lnTo>
                  <a:pt x="207" y="767"/>
                </a:lnTo>
                <a:lnTo>
                  <a:pt x="205" y="767"/>
                </a:lnTo>
                <a:close/>
                <a:moveTo>
                  <a:pt x="84" y="805"/>
                </a:moveTo>
                <a:lnTo>
                  <a:pt x="86" y="805"/>
                </a:lnTo>
                <a:lnTo>
                  <a:pt x="86" y="803"/>
                </a:lnTo>
                <a:lnTo>
                  <a:pt x="86" y="803"/>
                </a:lnTo>
                <a:lnTo>
                  <a:pt x="86" y="801"/>
                </a:lnTo>
                <a:lnTo>
                  <a:pt x="84" y="801"/>
                </a:lnTo>
                <a:lnTo>
                  <a:pt x="82" y="801"/>
                </a:lnTo>
                <a:lnTo>
                  <a:pt x="82" y="803"/>
                </a:lnTo>
                <a:lnTo>
                  <a:pt x="80" y="803"/>
                </a:lnTo>
                <a:lnTo>
                  <a:pt x="82" y="803"/>
                </a:lnTo>
                <a:lnTo>
                  <a:pt x="84" y="803"/>
                </a:lnTo>
                <a:lnTo>
                  <a:pt x="82" y="805"/>
                </a:lnTo>
                <a:lnTo>
                  <a:pt x="80" y="805"/>
                </a:lnTo>
                <a:lnTo>
                  <a:pt x="78" y="807"/>
                </a:lnTo>
                <a:lnTo>
                  <a:pt x="73" y="807"/>
                </a:lnTo>
                <a:lnTo>
                  <a:pt x="71" y="807"/>
                </a:lnTo>
                <a:lnTo>
                  <a:pt x="69" y="807"/>
                </a:lnTo>
                <a:lnTo>
                  <a:pt x="69" y="809"/>
                </a:lnTo>
                <a:lnTo>
                  <a:pt x="69" y="809"/>
                </a:lnTo>
                <a:lnTo>
                  <a:pt x="78" y="807"/>
                </a:lnTo>
                <a:lnTo>
                  <a:pt x="82" y="807"/>
                </a:lnTo>
                <a:lnTo>
                  <a:pt x="86" y="807"/>
                </a:lnTo>
                <a:lnTo>
                  <a:pt x="84" y="805"/>
                </a:lnTo>
                <a:lnTo>
                  <a:pt x="84" y="805"/>
                </a:lnTo>
                <a:close/>
                <a:moveTo>
                  <a:pt x="101" y="807"/>
                </a:moveTo>
                <a:lnTo>
                  <a:pt x="96" y="807"/>
                </a:lnTo>
                <a:lnTo>
                  <a:pt x="94" y="807"/>
                </a:lnTo>
                <a:lnTo>
                  <a:pt x="92" y="805"/>
                </a:lnTo>
                <a:lnTo>
                  <a:pt x="90" y="807"/>
                </a:lnTo>
                <a:lnTo>
                  <a:pt x="90" y="807"/>
                </a:lnTo>
                <a:lnTo>
                  <a:pt x="88" y="807"/>
                </a:lnTo>
                <a:lnTo>
                  <a:pt x="88" y="807"/>
                </a:lnTo>
                <a:lnTo>
                  <a:pt x="88" y="807"/>
                </a:lnTo>
                <a:lnTo>
                  <a:pt x="88" y="807"/>
                </a:lnTo>
                <a:lnTo>
                  <a:pt x="88" y="807"/>
                </a:lnTo>
                <a:lnTo>
                  <a:pt x="90" y="807"/>
                </a:lnTo>
                <a:lnTo>
                  <a:pt x="92" y="807"/>
                </a:lnTo>
                <a:lnTo>
                  <a:pt x="94" y="807"/>
                </a:lnTo>
                <a:lnTo>
                  <a:pt x="96" y="807"/>
                </a:lnTo>
                <a:lnTo>
                  <a:pt x="98" y="807"/>
                </a:lnTo>
                <a:lnTo>
                  <a:pt x="98" y="807"/>
                </a:lnTo>
                <a:lnTo>
                  <a:pt x="101" y="807"/>
                </a:lnTo>
                <a:lnTo>
                  <a:pt x="101" y="807"/>
                </a:lnTo>
                <a:lnTo>
                  <a:pt x="101" y="807"/>
                </a:lnTo>
                <a:close/>
                <a:moveTo>
                  <a:pt x="86" y="1902"/>
                </a:moveTo>
                <a:lnTo>
                  <a:pt x="86" y="1902"/>
                </a:lnTo>
                <a:lnTo>
                  <a:pt x="86" y="1902"/>
                </a:lnTo>
                <a:lnTo>
                  <a:pt x="86" y="1902"/>
                </a:lnTo>
                <a:lnTo>
                  <a:pt x="88" y="1902"/>
                </a:lnTo>
                <a:lnTo>
                  <a:pt x="88" y="1902"/>
                </a:lnTo>
                <a:lnTo>
                  <a:pt x="88" y="1902"/>
                </a:lnTo>
                <a:lnTo>
                  <a:pt x="88" y="1902"/>
                </a:lnTo>
                <a:lnTo>
                  <a:pt x="88" y="1902"/>
                </a:lnTo>
                <a:lnTo>
                  <a:pt x="86" y="1902"/>
                </a:lnTo>
                <a:close/>
                <a:moveTo>
                  <a:pt x="111" y="803"/>
                </a:moveTo>
                <a:lnTo>
                  <a:pt x="111" y="801"/>
                </a:lnTo>
                <a:lnTo>
                  <a:pt x="109" y="801"/>
                </a:lnTo>
                <a:lnTo>
                  <a:pt x="109" y="803"/>
                </a:lnTo>
                <a:lnTo>
                  <a:pt x="107" y="803"/>
                </a:lnTo>
                <a:lnTo>
                  <a:pt x="107" y="803"/>
                </a:lnTo>
                <a:lnTo>
                  <a:pt x="109" y="803"/>
                </a:lnTo>
                <a:lnTo>
                  <a:pt x="109" y="803"/>
                </a:lnTo>
                <a:lnTo>
                  <a:pt x="111" y="803"/>
                </a:lnTo>
                <a:close/>
                <a:moveTo>
                  <a:pt x="111" y="640"/>
                </a:moveTo>
                <a:lnTo>
                  <a:pt x="113" y="640"/>
                </a:lnTo>
                <a:lnTo>
                  <a:pt x="111" y="640"/>
                </a:lnTo>
                <a:lnTo>
                  <a:pt x="111" y="637"/>
                </a:lnTo>
                <a:lnTo>
                  <a:pt x="109" y="637"/>
                </a:lnTo>
                <a:lnTo>
                  <a:pt x="105" y="637"/>
                </a:lnTo>
                <a:lnTo>
                  <a:pt x="103" y="635"/>
                </a:lnTo>
                <a:lnTo>
                  <a:pt x="103" y="633"/>
                </a:lnTo>
                <a:lnTo>
                  <a:pt x="101" y="635"/>
                </a:lnTo>
                <a:lnTo>
                  <a:pt x="101" y="635"/>
                </a:lnTo>
                <a:lnTo>
                  <a:pt x="103" y="637"/>
                </a:lnTo>
                <a:lnTo>
                  <a:pt x="107" y="640"/>
                </a:lnTo>
                <a:lnTo>
                  <a:pt x="111" y="640"/>
                </a:lnTo>
                <a:close/>
                <a:moveTo>
                  <a:pt x="80" y="1698"/>
                </a:moveTo>
                <a:lnTo>
                  <a:pt x="80" y="1698"/>
                </a:lnTo>
                <a:lnTo>
                  <a:pt x="80" y="1698"/>
                </a:lnTo>
                <a:lnTo>
                  <a:pt x="80" y="1698"/>
                </a:lnTo>
                <a:lnTo>
                  <a:pt x="80" y="1698"/>
                </a:lnTo>
                <a:lnTo>
                  <a:pt x="80" y="1698"/>
                </a:lnTo>
                <a:lnTo>
                  <a:pt x="80" y="1698"/>
                </a:lnTo>
                <a:lnTo>
                  <a:pt x="80" y="1698"/>
                </a:lnTo>
                <a:lnTo>
                  <a:pt x="80" y="1698"/>
                </a:lnTo>
                <a:lnTo>
                  <a:pt x="80" y="1698"/>
                </a:lnTo>
                <a:lnTo>
                  <a:pt x="80" y="1698"/>
                </a:lnTo>
                <a:lnTo>
                  <a:pt x="80" y="1698"/>
                </a:lnTo>
                <a:lnTo>
                  <a:pt x="80" y="1698"/>
                </a:lnTo>
                <a:lnTo>
                  <a:pt x="80" y="1698"/>
                </a:lnTo>
                <a:close/>
                <a:moveTo>
                  <a:pt x="71" y="1939"/>
                </a:moveTo>
                <a:lnTo>
                  <a:pt x="69" y="1939"/>
                </a:lnTo>
                <a:lnTo>
                  <a:pt x="69" y="1939"/>
                </a:lnTo>
                <a:lnTo>
                  <a:pt x="69" y="1939"/>
                </a:lnTo>
                <a:lnTo>
                  <a:pt x="69" y="1939"/>
                </a:lnTo>
                <a:lnTo>
                  <a:pt x="67" y="1939"/>
                </a:lnTo>
                <a:lnTo>
                  <a:pt x="67" y="1939"/>
                </a:lnTo>
                <a:lnTo>
                  <a:pt x="67" y="1937"/>
                </a:lnTo>
                <a:lnTo>
                  <a:pt x="67" y="1939"/>
                </a:lnTo>
                <a:lnTo>
                  <a:pt x="67" y="1939"/>
                </a:lnTo>
                <a:lnTo>
                  <a:pt x="69" y="1939"/>
                </a:lnTo>
                <a:lnTo>
                  <a:pt x="69" y="1941"/>
                </a:lnTo>
                <a:lnTo>
                  <a:pt x="71" y="1939"/>
                </a:lnTo>
                <a:lnTo>
                  <a:pt x="71" y="1939"/>
                </a:lnTo>
                <a:lnTo>
                  <a:pt x="71" y="1939"/>
                </a:lnTo>
                <a:lnTo>
                  <a:pt x="71" y="1939"/>
                </a:lnTo>
                <a:close/>
                <a:moveTo>
                  <a:pt x="57" y="807"/>
                </a:moveTo>
                <a:lnTo>
                  <a:pt x="57" y="807"/>
                </a:lnTo>
                <a:lnTo>
                  <a:pt x="57" y="807"/>
                </a:lnTo>
                <a:lnTo>
                  <a:pt x="54" y="807"/>
                </a:lnTo>
                <a:lnTo>
                  <a:pt x="54" y="807"/>
                </a:lnTo>
                <a:lnTo>
                  <a:pt x="57" y="809"/>
                </a:lnTo>
                <a:lnTo>
                  <a:pt x="57" y="809"/>
                </a:lnTo>
                <a:lnTo>
                  <a:pt x="59" y="809"/>
                </a:lnTo>
                <a:lnTo>
                  <a:pt x="59" y="809"/>
                </a:lnTo>
                <a:lnTo>
                  <a:pt x="59" y="807"/>
                </a:lnTo>
                <a:lnTo>
                  <a:pt x="57" y="807"/>
                </a:lnTo>
                <a:close/>
                <a:moveTo>
                  <a:pt x="1452" y="700"/>
                </a:moveTo>
                <a:lnTo>
                  <a:pt x="1452" y="698"/>
                </a:lnTo>
                <a:lnTo>
                  <a:pt x="1452" y="698"/>
                </a:lnTo>
                <a:lnTo>
                  <a:pt x="1452" y="698"/>
                </a:lnTo>
                <a:lnTo>
                  <a:pt x="1452" y="698"/>
                </a:lnTo>
                <a:lnTo>
                  <a:pt x="1452" y="698"/>
                </a:lnTo>
                <a:lnTo>
                  <a:pt x="1452" y="696"/>
                </a:lnTo>
                <a:lnTo>
                  <a:pt x="1452" y="698"/>
                </a:lnTo>
                <a:lnTo>
                  <a:pt x="1452" y="698"/>
                </a:lnTo>
                <a:lnTo>
                  <a:pt x="1452" y="698"/>
                </a:lnTo>
                <a:lnTo>
                  <a:pt x="1452" y="698"/>
                </a:lnTo>
                <a:lnTo>
                  <a:pt x="1452" y="700"/>
                </a:lnTo>
                <a:lnTo>
                  <a:pt x="1452" y="700"/>
                </a:lnTo>
                <a:lnTo>
                  <a:pt x="1452" y="700"/>
                </a:lnTo>
                <a:close/>
                <a:moveTo>
                  <a:pt x="147" y="1906"/>
                </a:moveTo>
                <a:lnTo>
                  <a:pt x="147" y="1908"/>
                </a:lnTo>
                <a:lnTo>
                  <a:pt x="147" y="1908"/>
                </a:lnTo>
                <a:lnTo>
                  <a:pt x="147" y="1910"/>
                </a:lnTo>
                <a:lnTo>
                  <a:pt x="149" y="1908"/>
                </a:lnTo>
                <a:lnTo>
                  <a:pt x="149" y="1908"/>
                </a:lnTo>
                <a:lnTo>
                  <a:pt x="147" y="1906"/>
                </a:lnTo>
                <a:lnTo>
                  <a:pt x="147" y="1906"/>
                </a:lnTo>
                <a:close/>
                <a:moveTo>
                  <a:pt x="73" y="1941"/>
                </a:moveTo>
                <a:lnTo>
                  <a:pt x="73" y="1944"/>
                </a:lnTo>
                <a:lnTo>
                  <a:pt x="73" y="1944"/>
                </a:lnTo>
                <a:lnTo>
                  <a:pt x="73" y="1941"/>
                </a:lnTo>
                <a:lnTo>
                  <a:pt x="73" y="1941"/>
                </a:lnTo>
                <a:lnTo>
                  <a:pt x="73" y="1941"/>
                </a:lnTo>
                <a:close/>
                <a:moveTo>
                  <a:pt x="134" y="1837"/>
                </a:moveTo>
                <a:lnTo>
                  <a:pt x="132" y="1839"/>
                </a:lnTo>
                <a:lnTo>
                  <a:pt x="134" y="1839"/>
                </a:lnTo>
                <a:lnTo>
                  <a:pt x="134" y="1839"/>
                </a:lnTo>
                <a:lnTo>
                  <a:pt x="136" y="1837"/>
                </a:lnTo>
                <a:lnTo>
                  <a:pt x="136" y="1837"/>
                </a:lnTo>
                <a:lnTo>
                  <a:pt x="134" y="1837"/>
                </a:lnTo>
                <a:lnTo>
                  <a:pt x="134" y="1837"/>
                </a:lnTo>
                <a:close/>
                <a:moveTo>
                  <a:pt x="130" y="1675"/>
                </a:moveTo>
                <a:lnTo>
                  <a:pt x="130" y="1675"/>
                </a:lnTo>
                <a:lnTo>
                  <a:pt x="130" y="1675"/>
                </a:lnTo>
                <a:lnTo>
                  <a:pt x="130" y="1675"/>
                </a:lnTo>
                <a:lnTo>
                  <a:pt x="130" y="1675"/>
                </a:lnTo>
                <a:lnTo>
                  <a:pt x="130" y="1675"/>
                </a:lnTo>
                <a:lnTo>
                  <a:pt x="130" y="1675"/>
                </a:lnTo>
                <a:close/>
                <a:moveTo>
                  <a:pt x="134" y="799"/>
                </a:moveTo>
                <a:lnTo>
                  <a:pt x="134" y="797"/>
                </a:lnTo>
                <a:lnTo>
                  <a:pt x="134" y="797"/>
                </a:lnTo>
                <a:lnTo>
                  <a:pt x="136" y="797"/>
                </a:lnTo>
                <a:lnTo>
                  <a:pt x="136" y="797"/>
                </a:lnTo>
                <a:lnTo>
                  <a:pt x="136" y="797"/>
                </a:lnTo>
                <a:lnTo>
                  <a:pt x="136" y="797"/>
                </a:lnTo>
                <a:lnTo>
                  <a:pt x="136" y="795"/>
                </a:lnTo>
                <a:lnTo>
                  <a:pt x="134" y="795"/>
                </a:lnTo>
                <a:lnTo>
                  <a:pt x="134" y="797"/>
                </a:lnTo>
                <a:lnTo>
                  <a:pt x="132" y="797"/>
                </a:lnTo>
                <a:lnTo>
                  <a:pt x="134" y="799"/>
                </a:lnTo>
                <a:lnTo>
                  <a:pt x="134" y="799"/>
                </a:lnTo>
                <a:close/>
                <a:moveTo>
                  <a:pt x="138" y="707"/>
                </a:moveTo>
                <a:lnTo>
                  <a:pt x="140" y="707"/>
                </a:lnTo>
                <a:lnTo>
                  <a:pt x="140" y="707"/>
                </a:lnTo>
                <a:lnTo>
                  <a:pt x="142" y="707"/>
                </a:lnTo>
                <a:lnTo>
                  <a:pt x="142" y="705"/>
                </a:lnTo>
                <a:lnTo>
                  <a:pt x="138" y="705"/>
                </a:lnTo>
                <a:lnTo>
                  <a:pt x="138" y="707"/>
                </a:lnTo>
                <a:close/>
                <a:moveTo>
                  <a:pt x="128" y="1765"/>
                </a:moveTo>
                <a:lnTo>
                  <a:pt x="128" y="1765"/>
                </a:lnTo>
                <a:lnTo>
                  <a:pt x="128" y="1765"/>
                </a:lnTo>
                <a:lnTo>
                  <a:pt x="128" y="1765"/>
                </a:lnTo>
                <a:lnTo>
                  <a:pt x="128" y="1765"/>
                </a:lnTo>
                <a:lnTo>
                  <a:pt x="128" y="1765"/>
                </a:lnTo>
                <a:lnTo>
                  <a:pt x="128" y="1765"/>
                </a:lnTo>
                <a:lnTo>
                  <a:pt x="128" y="1765"/>
                </a:lnTo>
                <a:lnTo>
                  <a:pt x="128" y="1765"/>
                </a:lnTo>
                <a:close/>
                <a:moveTo>
                  <a:pt x="122" y="1671"/>
                </a:moveTo>
                <a:lnTo>
                  <a:pt x="119" y="1671"/>
                </a:lnTo>
                <a:lnTo>
                  <a:pt x="119" y="1671"/>
                </a:lnTo>
                <a:lnTo>
                  <a:pt x="119" y="1671"/>
                </a:lnTo>
                <a:lnTo>
                  <a:pt x="122" y="1671"/>
                </a:lnTo>
                <a:lnTo>
                  <a:pt x="122" y="1673"/>
                </a:lnTo>
                <a:lnTo>
                  <a:pt x="122" y="1673"/>
                </a:lnTo>
                <a:lnTo>
                  <a:pt x="122" y="1671"/>
                </a:lnTo>
                <a:lnTo>
                  <a:pt x="122" y="1671"/>
                </a:lnTo>
                <a:lnTo>
                  <a:pt x="122" y="1671"/>
                </a:lnTo>
                <a:lnTo>
                  <a:pt x="119" y="1671"/>
                </a:lnTo>
                <a:lnTo>
                  <a:pt x="119" y="1671"/>
                </a:lnTo>
                <a:lnTo>
                  <a:pt x="119" y="1671"/>
                </a:lnTo>
                <a:lnTo>
                  <a:pt x="119" y="1671"/>
                </a:lnTo>
                <a:lnTo>
                  <a:pt x="119" y="1671"/>
                </a:lnTo>
                <a:lnTo>
                  <a:pt x="119" y="1671"/>
                </a:lnTo>
                <a:lnTo>
                  <a:pt x="119" y="1671"/>
                </a:lnTo>
                <a:lnTo>
                  <a:pt x="119" y="1671"/>
                </a:lnTo>
                <a:lnTo>
                  <a:pt x="122" y="1671"/>
                </a:lnTo>
                <a:lnTo>
                  <a:pt x="122" y="1671"/>
                </a:lnTo>
                <a:lnTo>
                  <a:pt x="122" y="1671"/>
                </a:lnTo>
                <a:lnTo>
                  <a:pt x="122" y="1671"/>
                </a:lnTo>
                <a:lnTo>
                  <a:pt x="122" y="1671"/>
                </a:lnTo>
                <a:lnTo>
                  <a:pt x="122" y="1671"/>
                </a:lnTo>
                <a:close/>
                <a:moveTo>
                  <a:pt x="111" y="1826"/>
                </a:moveTo>
                <a:lnTo>
                  <a:pt x="109" y="1826"/>
                </a:lnTo>
                <a:lnTo>
                  <a:pt x="107" y="1826"/>
                </a:lnTo>
                <a:lnTo>
                  <a:pt x="105" y="1826"/>
                </a:lnTo>
                <a:lnTo>
                  <a:pt x="105" y="1826"/>
                </a:lnTo>
                <a:lnTo>
                  <a:pt x="107" y="1828"/>
                </a:lnTo>
                <a:lnTo>
                  <a:pt x="109" y="1830"/>
                </a:lnTo>
                <a:lnTo>
                  <a:pt x="109" y="1830"/>
                </a:lnTo>
                <a:lnTo>
                  <a:pt x="111" y="1830"/>
                </a:lnTo>
                <a:lnTo>
                  <a:pt x="113" y="1830"/>
                </a:lnTo>
                <a:lnTo>
                  <a:pt x="113" y="1828"/>
                </a:lnTo>
                <a:lnTo>
                  <a:pt x="113" y="1826"/>
                </a:lnTo>
                <a:lnTo>
                  <a:pt x="111" y="1826"/>
                </a:lnTo>
                <a:close/>
                <a:moveTo>
                  <a:pt x="124" y="1832"/>
                </a:moveTo>
                <a:lnTo>
                  <a:pt x="122" y="1832"/>
                </a:lnTo>
                <a:lnTo>
                  <a:pt x="122" y="1832"/>
                </a:lnTo>
                <a:lnTo>
                  <a:pt x="117" y="1830"/>
                </a:lnTo>
                <a:lnTo>
                  <a:pt x="115" y="1830"/>
                </a:lnTo>
                <a:lnTo>
                  <a:pt x="115" y="1830"/>
                </a:lnTo>
                <a:lnTo>
                  <a:pt x="115" y="1832"/>
                </a:lnTo>
                <a:lnTo>
                  <a:pt x="117" y="1832"/>
                </a:lnTo>
                <a:lnTo>
                  <a:pt x="117" y="1832"/>
                </a:lnTo>
                <a:lnTo>
                  <a:pt x="119" y="1835"/>
                </a:lnTo>
                <a:lnTo>
                  <a:pt x="124" y="1835"/>
                </a:lnTo>
                <a:lnTo>
                  <a:pt x="124" y="1835"/>
                </a:lnTo>
                <a:lnTo>
                  <a:pt x="124" y="1832"/>
                </a:lnTo>
                <a:lnTo>
                  <a:pt x="124" y="1832"/>
                </a:lnTo>
                <a:close/>
                <a:moveTo>
                  <a:pt x="126" y="1694"/>
                </a:moveTo>
                <a:lnTo>
                  <a:pt x="126" y="1694"/>
                </a:lnTo>
                <a:lnTo>
                  <a:pt x="126" y="1696"/>
                </a:lnTo>
                <a:lnTo>
                  <a:pt x="126" y="1696"/>
                </a:lnTo>
                <a:lnTo>
                  <a:pt x="128" y="1696"/>
                </a:lnTo>
                <a:lnTo>
                  <a:pt x="128" y="1696"/>
                </a:lnTo>
                <a:lnTo>
                  <a:pt x="128" y="1694"/>
                </a:lnTo>
                <a:lnTo>
                  <a:pt x="128" y="1694"/>
                </a:lnTo>
                <a:lnTo>
                  <a:pt x="126" y="1694"/>
                </a:lnTo>
                <a:close/>
                <a:moveTo>
                  <a:pt x="251" y="761"/>
                </a:moveTo>
                <a:lnTo>
                  <a:pt x="249" y="761"/>
                </a:lnTo>
                <a:lnTo>
                  <a:pt x="249" y="761"/>
                </a:lnTo>
                <a:lnTo>
                  <a:pt x="249" y="761"/>
                </a:lnTo>
                <a:lnTo>
                  <a:pt x="251" y="763"/>
                </a:lnTo>
                <a:lnTo>
                  <a:pt x="254" y="761"/>
                </a:lnTo>
                <a:lnTo>
                  <a:pt x="251" y="761"/>
                </a:lnTo>
                <a:lnTo>
                  <a:pt x="251" y="761"/>
                </a:lnTo>
                <a:close/>
                <a:moveTo>
                  <a:pt x="499" y="1866"/>
                </a:moveTo>
                <a:lnTo>
                  <a:pt x="499" y="1866"/>
                </a:lnTo>
                <a:lnTo>
                  <a:pt x="499" y="1866"/>
                </a:lnTo>
                <a:lnTo>
                  <a:pt x="499" y="1864"/>
                </a:lnTo>
                <a:lnTo>
                  <a:pt x="499" y="1864"/>
                </a:lnTo>
                <a:lnTo>
                  <a:pt x="499" y="1866"/>
                </a:lnTo>
                <a:lnTo>
                  <a:pt x="499" y="1866"/>
                </a:lnTo>
                <a:lnTo>
                  <a:pt x="499" y="1866"/>
                </a:lnTo>
                <a:lnTo>
                  <a:pt x="499" y="1868"/>
                </a:lnTo>
                <a:lnTo>
                  <a:pt x="501" y="1868"/>
                </a:lnTo>
                <a:lnTo>
                  <a:pt x="501" y="1868"/>
                </a:lnTo>
                <a:lnTo>
                  <a:pt x="501" y="1868"/>
                </a:lnTo>
                <a:lnTo>
                  <a:pt x="499" y="1866"/>
                </a:lnTo>
                <a:close/>
                <a:moveTo>
                  <a:pt x="505" y="640"/>
                </a:moveTo>
                <a:lnTo>
                  <a:pt x="505" y="637"/>
                </a:lnTo>
                <a:lnTo>
                  <a:pt x="505" y="637"/>
                </a:lnTo>
                <a:lnTo>
                  <a:pt x="503" y="640"/>
                </a:lnTo>
                <a:lnTo>
                  <a:pt x="503" y="640"/>
                </a:lnTo>
                <a:lnTo>
                  <a:pt x="505" y="640"/>
                </a:lnTo>
                <a:lnTo>
                  <a:pt x="505" y="640"/>
                </a:lnTo>
                <a:close/>
                <a:moveTo>
                  <a:pt x="490" y="637"/>
                </a:moveTo>
                <a:lnTo>
                  <a:pt x="488" y="637"/>
                </a:lnTo>
                <a:lnTo>
                  <a:pt x="486" y="637"/>
                </a:lnTo>
                <a:lnTo>
                  <a:pt x="484" y="637"/>
                </a:lnTo>
                <a:lnTo>
                  <a:pt x="484" y="637"/>
                </a:lnTo>
                <a:lnTo>
                  <a:pt x="482" y="637"/>
                </a:lnTo>
                <a:lnTo>
                  <a:pt x="482" y="637"/>
                </a:lnTo>
                <a:lnTo>
                  <a:pt x="482" y="637"/>
                </a:lnTo>
                <a:lnTo>
                  <a:pt x="482" y="640"/>
                </a:lnTo>
                <a:lnTo>
                  <a:pt x="484" y="640"/>
                </a:lnTo>
                <a:lnTo>
                  <a:pt x="484" y="642"/>
                </a:lnTo>
                <a:lnTo>
                  <a:pt x="484" y="642"/>
                </a:lnTo>
                <a:lnTo>
                  <a:pt x="486" y="640"/>
                </a:lnTo>
                <a:lnTo>
                  <a:pt x="490" y="640"/>
                </a:lnTo>
                <a:lnTo>
                  <a:pt x="490" y="637"/>
                </a:lnTo>
                <a:lnTo>
                  <a:pt x="490" y="637"/>
                </a:lnTo>
                <a:lnTo>
                  <a:pt x="490" y="637"/>
                </a:lnTo>
                <a:lnTo>
                  <a:pt x="490" y="637"/>
                </a:lnTo>
                <a:close/>
                <a:moveTo>
                  <a:pt x="515" y="648"/>
                </a:moveTo>
                <a:lnTo>
                  <a:pt x="513" y="650"/>
                </a:lnTo>
                <a:lnTo>
                  <a:pt x="513" y="650"/>
                </a:lnTo>
                <a:lnTo>
                  <a:pt x="513" y="650"/>
                </a:lnTo>
                <a:lnTo>
                  <a:pt x="515" y="648"/>
                </a:lnTo>
                <a:lnTo>
                  <a:pt x="518" y="648"/>
                </a:lnTo>
                <a:lnTo>
                  <a:pt x="518" y="646"/>
                </a:lnTo>
                <a:lnTo>
                  <a:pt x="515" y="646"/>
                </a:lnTo>
                <a:lnTo>
                  <a:pt x="515" y="648"/>
                </a:lnTo>
                <a:close/>
                <a:moveTo>
                  <a:pt x="505" y="1860"/>
                </a:moveTo>
                <a:lnTo>
                  <a:pt x="505" y="1860"/>
                </a:lnTo>
                <a:lnTo>
                  <a:pt x="505" y="1860"/>
                </a:lnTo>
                <a:lnTo>
                  <a:pt x="507" y="1862"/>
                </a:lnTo>
                <a:lnTo>
                  <a:pt x="507" y="1860"/>
                </a:lnTo>
                <a:lnTo>
                  <a:pt x="505" y="1860"/>
                </a:lnTo>
                <a:lnTo>
                  <a:pt x="505" y="1860"/>
                </a:lnTo>
                <a:close/>
                <a:moveTo>
                  <a:pt x="526" y="1872"/>
                </a:moveTo>
                <a:lnTo>
                  <a:pt x="526" y="1872"/>
                </a:lnTo>
                <a:lnTo>
                  <a:pt x="528" y="1872"/>
                </a:lnTo>
                <a:lnTo>
                  <a:pt x="528" y="1872"/>
                </a:lnTo>
                <a:lnTo>
                  <a:pt x="528" y="1872"/>
                </a:lnTo>
                <a:lnTo>
                  <a:pt x="526" y="1872"/>
                </a:lnTo>
                <a:close/>
                <a:moveTo>
                  <a:pt x="461" y="644"/>
                </a:moveTo>
                <a:lnTo>
                  <a:pt x="459" y="646"/>
                </a:lnTo>
                <a:lnTo>
                  <a:pt x="463" y="646"/>
                </a:lnTo>
                <a:lnTo>
                  <a:pt x="463" y="646"/>
                </a:lnTo>
                <a:lnTo>
                  <a:pt x="465" y="646"/>
                </a:lnTo>
                <a:lnTo>
                  <a:pt x="463" y="644"/>
                </a:lnTo>
                <a:lnTo>
                  <a:pt x="461" y="644"/>
                </a:lnTo>
                <a:close/>
                <a:moveTo>
                  <a:pt x="461" y="629"/>
                </a:moveTo>
                <a:lnTo>
                  <a:pt x="463" y="629"/>
                </a:lnTo>
                <a:lnTo>
                  <a:pt x="465" y="629"/>
                </a:lnTo>
                <a:lnTo>
                  <a:pt x="465" y="627"/>
                </a:lnTo>
                <a:lnTo>
                  <a:pt x="465" y="627"/>
                </a:lnTo>
                <a:lnTo>
                  <a:pt x="463" y="627"/>
                </a:lnTo>
                <a:lnTo>
                  <a:pt x="463" y="627"/>
                </a:lnTo>
                <a:lnTo>
                  <a:pt x="463" y="627"/>
                </a:lnTo>
                <a:lnTo>
                  <a:pt x="461" y="629"/>
                </a:lnTo>
                <a:lnTo>
                  <a:pt x="461" y="629"/>
                </a:lnTo>
                <a:close/>
                <a:moveTo>
                  <a:pt x="444" y="1887"/>
                </a:moveTo>
                <a:lnTo>
                  <a:pt x="444" y="1887"/>
                </a:lnTo>
                <a:lnTo>
                  <a:pt x="444" y="1885"/>
                </a:lnTo>
                <a:lnTo>
                  <a:pt x="442" y="1885"/>
                </a:lnTo>
                <a:lnTo>
                  <a:pt x="440" y="1885"/>
                </a:lnTo>
                <a:lnTo>
                  <a:pt x="440" y="1885"/>
                </a:lnTo>
                <a:lnTo>
                  <a:pt x="440" y="1887"/>
                </a:lnTo>
                <a:lnTo>
                  <a:pt x="440" y="1889"/>
                </a:lnTo>
                <a:lnTo>
                  <a:pt x="442" y="1889"/>
                </a:lnTo>
                <a:lnTo>
                  <a:pt x="444" y="1889"/>
                </a:lnTo>
                <a:lnTo>
                  <a:pt x="444" y="1889"/>
                </a:lnTo>
                <a:lnTo>
                  <a:pt x="446" y="1889"/>
                </a:lnTo>
                <a:lnTo>
                  <a:pt x="446" y="1891"/>
                </a:lnTo>
                <a:lnTo>
                  <a:pt x="446" y="1889"/>
                </a:lnTo>
                <a:lnTo>
                  <a:pt x="446" y="1889"/>
                </a:lnTo>
                <a:lnTo>
                  <a:pt x="444" y="1887"/>
                </a:lnTo>
                <a:close/>
                <a:moveTo>
                  <a:pt x="469" y="637"/>
                </a:moveTo>
                <a:lnTo>
                  <a:pt x="467" y="635"/>
                </a:lnTo>
                <a:lnTo>
                  <a:pt x="467" y="635"/>
                </a:lnTo>
                <a:lnTo>
                  <a:pt x="467" y="637"/>
                </a:lnTo>
                <a:lnTo>
                  <a:pt x="467" y="637"/>
                </a:lnTo>
                <a:lnTo>
                  <a:pt x="467" y="637"/>
                </a:lnTo>
                <a:lnTo>
                  <a:pt x="467" y="637"/>
                </a:lnTo>
                <a:lnTo>
                  <a:pt x="467" y="637"/>
                </a:lnTo>
                <a:lnTo>
                  <a:pt x="465" y="640"/>
                </a:lnTo>
                <a:lnTo>
                  <a:pt x="465" y="640"/>
                </a:lnTo>
                <a:lnTo>
                  <a:pt x="465" y="640"/>
                </a:lnTo>
                <a:lnTo>
                  <a:pt x="465" y="640"/>
                </a:lnTo>
                <a:lnTo>
                  <a:pt x="465" y="642"/>
                </a:lnTo>
                <a:lnTo>
                  <a:pt x="467" y="642"/>
                </a:lnTo>
                <a:lnTo>
                  <a:pt x="465" y="642"/>
                </a:lnTo>
                <a:lnTo>
                  <a:pt x="467" y="644"/>
                </a:lnTo>
                <a:lnTo>
                  <a:pt x="467" y="644"/>
                </a:lnTo>
                <a:lnTo>
                  <a:pt x="467" y="644"/>
                </a:lnTo>
                <a:lnTo>
                  <a:pt x="467" y="642"/>
                </a:lnTo>
                <a:lnTo>
                  <a:pt x="467" y="642"/>
                </a:lnTo>
                <a:lnTo>
                  <a:pt x="469" y="640"/>
                </a:lnTo>
                <a:lnTo>
                  <a:pt x="467" y="637"/>
                </a:lnTo>
                <a:lnTo>
                  <a:pt x="469" y="637"/>
                </a:lnTo>
                <a:lnTo>
                  <a:pt x="469" y="637"/>
                </a:lnTo>
                <a:close/>
                <a:moveTo>
                  <a:pt x="476" y="640"/>
                </a:moveTo>
                <a:lnTo>
                  <a:pt x="476" y="640"/>
                </a:lnTo>
                <a:lnTo>
                  <a:pt x="476" y="640"/>
                </a:lnTo>
                <a:lnTo>
                  <a:pt x="474" y="644"/>
                </a:lnTo>
                <a:lnTo>
                  <a:pt x="471" y="644"/>
                </a:lnTo>
                <a:lnTo>
                  <a:pt x="469" y="646"/>
                </a:lnTo>
                <a:lnTo>
                  <a:pt x="467" y="648"/>
                </a:lnTo>
                <a:lnTo>
                  <a:pt x="467" y="648"/>
                </a:lnTo>
                <a:lnTo>
                  <a:pt x="467" y="648"/>
                </a:lnTo>
                <a:lnTo>
                  <a:pt x="465" y="650"/>
                </a:lnTo>
                <a:lnTo>
                  <a:pt x="465" y="652"/>
                </a:lnTo>
                <a:lnTo>
                  <a:pt x="467" y="650"/>
                </a:lnTo>
                <a:lnTo>
                  <a:pt x="469" y="650"/>
                </a:lnTo>
                <a:lnTo>
                  <a:pt x="469" y="650"/>
                </a:lnTo>
                <a:lnTo>
                  <a:pt x="469" y="650"/>
                </a:lnTo>
                <a:lnTo>
                  <a:pt x="469" y="650"/>
                </a:lnTo>
                <a:lnTo>
                  <a:pt x="471" y="650"/>
                </a:lnTo>
                <a:lnTo>
                  <a:pt x="471" y="648"/>
                </a:lnTo>
                <a:lnTo>
                  <a:pt x="471" y="648"/>
                </a:lnTo>
                <a:lnTo>
                  <a:pt x="471" y="648"/>
                </a:lnTo>
                <a:lnTo>
                  <a:pt x="474" y="648"/>
                </a:lnTo>
                <a:lnTo>
                  <a:pt x="474" y="646"/>
                </a:lnTo>
                <a:lnTo>
                  <a:pt x="474" y="646"/>
                </a:lnTo>
                <a:lnTo>
                  <a:pt x="478" y="642"/>
                </a:lnTo>
                <a:lnTo>
                  <a:pt x="478" y="640"/>
                </a:lnTo>
                <a:lnTo>
                  <a:pt x="478" y="640"/>
                </a:lnTo>
                <a:lnTo>
                  <a:pt x="476" y="640"/>
                </a:lnTo>
                <a:close/>
                <a:moveTo>
                  <a:pt x="585" y="1759"/>
                </a:moveTo>
                <a:lnTo>
                  <a:pt x="585" y="1759"/>
                </a:lnTo>
                <a:lnTo>
                  <a:pt x="585" y="1759"/>
                </a:lnTo>
                <a:lnTo>
                  <a:pt x="585" y="1759"/>
                </a:lnTo>
                <a:lnTo>
                  <a:pt x="587" y="1759"/>
                </a:lnTo>
                <a:lnTo>
                  <a:pt x="587" y="1759"/>
                </a:lnTo>
                <a:lnTo>
                  <a:pt x="587" y="1759"/>
                </a:lnTo>
                <a:lnTo>
                  <a:pt x="587" y="1759"/>
                </a:lnTo>
                <a:lnTo>
                  <a:pt x="585" y="1759"/>
                </a:lnTo>
                <a:close/>
                <a:moveTo>
                  <a:pt x="578" y="1759"/>
                </a:moveTo>
                <a:lnTo>
                  <a:pt x="578" y="1759"/>
                </a:lnTo>
                <a:lnTo>
                  <a:pt x="578" y="1757"/>
                </a:lnTo>
                <a:lnTo>
                  <a:pt x="576" y="1757"/>
                </a:lnTo>
                <a:lnTo>
                  <a:pt x="576" y="1757"/>
                </a:lnTo>
                <a:lnTo>
                  <a:pt x="576" y="1759"/>
                </a:lnTo>
                <a:lnTo>
                  <a:pt x="576" y="1759"/>
                </a:lnTo>
                <a:lnTo>
                  <a:pt x="576" y="1759"/>
                </a:lnTo>
                <a:lnTo>
                  <a:pt x="578" y="1759"/>
                </a:lnTo>
                <a:lnTo>
                  <a:pt x="578" y="1759"/>
                </a:lnTo>
                <a:close/>
                <a:moveTo>
                  <a:pt x="578" y="1765"/>
                </a:moveTo>
                <a:lnTo>
                  <a:pt x="578" y="1765"/>
                </a:lnTo>
                <a:lnTo>
                  <a:pt x="578" y="1767"/>
                </a:lnTo>
                <a:lnTo>
                  <a:pt x="578" y="1767"/>
                </a:lnTo>
                <a:lnTo>
                  <a:pt x="578" y="1765"/>
                </a:lnTo>
                <a:lnTo>
                  <a:pt x="578" y="1765"/>
                </a:lnTo>
                <a:lnTo>
                  <a:pt x="578" y="1765"/>
                </a:lnTo>
                <a:close/>
                <a:moveTo>
                  <a:pt x="593" y="1774"/>
                </a:moveTo>
                <a:lnTo>
                  <a:pt x="593" y="1774"/>
                </a:lnTo>
                <a:lnTo>
                  <a:pt x="593" y="1776"/>
                </a:lnTo>
                <a:lnTo>
                  <a:pt x="593" y="1774"/>
                </a:lnTo>
                <a:lnTo>
                  <a:pt x="593" y="1774"/>
                </a:lnTo>
                <a:lnTo>
                  <a:pt x="593" y="1774"/>
                </a:lnTo>
                <a:close/>
                <a:moveTo>
                  <a:pt x="530" y="1872"/>
                </a:moveTo>
                <a:lnTo>
                  <a:pt x="528" y="1872"/>
                </a:lnTo>
                <a:lnTo>
                  <a:pt x="528" y="1872"/>
                </a:lnTo>
                <a:lnTo>
                  <a:pt x="530" y="1872"/>
                </a:lnTo>
                <a:lnTo>
                  <a:pt x="530" y="1872"/>
                </a:lnTo>
                <a:lnTo>
                  <a:pt x="530" y="1872"/>
                </a:lnTo>
                <a:lnTo>
                  <a:pt x="530" y="1872"/>
                </a:lnTo>
                <a:close/>
                <a:moveTo>
                  <a:pt x="570" y="1887"/>
                </a:moveTo>
                <a:lnTo>
                  <a:pt x="568" y="1889"/>
                </a:lnTo>
                <a:lnTo>
                  <a:pt x="568" y="1889"/>
                </a:lnTo>
                <a:lnTo>
                  <a:pt x="568" y="1889"/>
                </a:lnTo>
                <a:lnTo>
                  <a:pt x="568" y="1889"/>
                </a:lnTo>
                <a:lnTo>
                  <a:pt x="568" y="1891"/>
                </a:lnTo>
                <a:lnTo>
                  <a:pt x="568" y="1891"/>
                </a:lnTo>
                <a:lnTo>
                  <a:pt x="568" y="1891"/>
                </a:lnTo>
                <a:lnTo>
                  <a:pt x="568" y="1891"/>
                </a:lnTo>
                <a:lnTo>
                  <a:pt x="568" y="1889"/>
                </a:lnTo>
                <a:lnTo>
                  <a:pt x="568" y="1889"/>
                </a:lnTo>
                <a:lnTo>
                  <a:pt x="568" y="1889"/>
                </a:lnTo>
                <a:lnTo>
                  <a:pt x="568" y="1889"/>
                </a:lnTo>
                <a:lnTo>
                  <a:pt x="570" y="1887"/>
                </a:lnTo>
                <a:lnTo>
                  <a:pt x="570" y="1887"/>
                </a:lnTo>
                <a:lnTo>
                  <a:pt x="570" y="1887"/>
                </a:lnTo>
                <a:lnTo>
                  <a:pt x="570" y="1887"/>
                </a:lnTo>
                <a:close/>
                <a:moveTo>
                  <a:pt x="323" y="1319"/>
                </a:moveTo>
                <a:lnTo>
                  <a:pt x="323" y="1319"/>
                </a:lnTo>
                <a:lnTo>
                  <a:pt x="323" y="1319"/>
                </a:lnTo>
                <a:lnTo>
                  <a:pt x="321" y="1319"/>
                </a:lnTo>
                <a:lnTo>
                  <a:pt x="321" y="1319"/>
                </a:lnTo>
                <a:lnTo>
                  <a:pt x="321" y="1317"/>
                </a:lnTo>
                <a:lnTo>
                  <a:pt x="321" y="1317"/>
                </a:lnTo>
                <a:lnTo>
                  <a:pt x="318" y="1315"/>
                </a:lnTo>
                <a:lnTo>
                  <a:pt x="318" y="1315"/>
                </a:lnTo>
                <a:lnTo>
                  <a:pt x="316" y="1317"/>
                </a:lnTo>
                <a:lnTo>
                  <a:pt x="314" y="1317"/>
                </a:lnTo>
                <a:lnTo>
                  <a:pt x="314" y="1317"/>
                </a:lnTo>
                <a:lnTo>
                  <a:pt x="314" y="1319"/>
                </a:lnTo>
                <a:lnTo>
                  <a:pt x="316" y="1319"/>
                </a:lnTo>
                <a:lnTo>
                  <a:pt x="316" y="1321"/>
                </a:lnTo>
                <a:lnTo>
                  <a:pt x="318" y="1321"/>
                </a:lnTo>
                <a:lnTo>
                  <a:pt x="318" y="1321"/>
                </a:lnTo>
                <a:lnTo>
                  <a:pt x="318" y="1319"/>
                </a:lnTo>
                <a:lnTo>
                  <a:pt x="318" y="1319"/>
                </a:lnTo>
                <a:lnTo>
                  <a:pt x="318" y="1319"/>
                </a:lnTo>
                <a:lnTo>
                  <a:pt x="318" y="1321"/>
                </a:lnTo>
                <a:lnTo>
                  <a:pt x="321" y="1321"/>
                </a:lnTo>
                <a:lnTo>
                  <a:pt x="321" y="1321"/>
                </a:lnTo>
                <a:lnTo>
                  <a:pt x="323" y="1321"/>
                </a:lnTo>
                <a:lnTo>
                  <a:pt x="323" y="1321"/>
                </a:lnTo>
                <a:lnTo>
                  <a:pt x="325" y="1321"/>
                </a:lnTo>
                <a:lnTo>
                  <a:pt x="325" y="1321"/>
                </a:lnTo>
                <a:lnTo>
                  <a:pt x="323" y="1319"/>
                </a:lnTo>
                <a:close/>
                <a:moveTo>
                  <a:pt x="566" y="1893"/>
                </a:moveTo>
                <a:lnTo>
                  <a:pt x="566" y="1893"/>
                </a:lnTo>
                <a:lnTo>
                  <a:pt x="566" y="1893"/>
                </a:lnTo>
                <a:lnTo>
                  <a:pt x="566" y="1893"/>
                </a:lnTo>
                <a:lnTo>
                  <a:pt x="566" y="1895"/>
                </a:lnTo>
                <a:lnTo>
                  <a:pt x="568" y="1895"/>
                </a:lnTo>
                <a:lnTo>
                  <a:pt x="568" y="1895"/>
                </a:lnTo>
                <a:lnTo>
                  <a:pt x="568" y="1895"/>
                </a:lnTo>
                <a:lnTo>
                  <a:pt x="566" y="1893"/>
                </a:lnTo>
                <a:close/>
                <a:moveTo>
                  <a:pt x="568" y="1897"/>
                </a:moveTo>
                <a:lnTo>
                  <a:pt x="568" y="1897"/>
                </a:lnTo>
                <a:lnTo>
                  <a:pt x="570" y="1897"/>
                </a:lnTo>
                <a:lnTo>
                  <a:pt x="570" y="1897"/>
                </a:lnTo>
                <a:lnTo>
                  <a:pt x="570" y="1897"/>
                </a:lnTo>
                <a:lnTo>
                  <a:pt x="568" y="1897"/>
                </a:lnTo>
                <a:close/>
                <a:moveTo>
                  <a:pt x="543" y="1864"/>
                </a:moveTo>
                <a:lnTo>
                  <a:pt x="543" y="1864"/>
                </a:lnTo>
                <a:lnTo>
                  <a:pt x="543" y="1864"/>
                </a:lnTo>
                <a:lnTo>
                  <a:pt x="543" y="1864"/>
                </a:lnTo>
                <a:lnTo>
                  <a:pt x="543" y="1864"/>
                </a:lnTo>
                <a:close/>
                <a:moveTo>
                  <a:pt x="362" y="1346"/>
                </a:moveTo>
                <a:lnTo>
                  <a:pt x="362" y="1344"/>
                </a:lnTo>
                <a:lnTo>
                  <a:pt x="360" y="1344"/>
                </a:lnTo>
                <a:lnTo>
                  <a:pt x="360" y="1342"/>
                </a:lnTo>
                <a:lnTo>
                  <a:pt x="358" y="1340"/>
                </a:lnTo>
                <a:lnTo>
                  <a:pt x="354" y="1338"/>
                </a:lnTo>
                <a:lnTo>
                  <a:pt x="350" y="1336"/>
                </a:lnTo>
                <a:lnTo>
                  <a:pt x="350" y="1336"/>
                </a:lnTo>
                <a:lnTo>
                  <a:pt x="350" y="1338"/>
                </a:lnTo>
                <a:lnTo>
                  <a:pt x="350" y="1340"/>
                </a:lnTo>
                <a:lnTo>
                  <a:pt x="350" y="1342"/>
                </a:lnTo>
                <a:lnTo>
                  <a:pt x="348" y="1342"/>
                </a:lnTo>
                <a:lnTo>
                  <a:pt x="348" y="1344"/>
                </a:lnTo>
                <a:lnTo>
                  <a:pt x="348" y="1346"/>
                </a:lnTo>
                <a:lnTo>
                  <a:pt x="350" y="1350"/>
                </a:lnTo>
                <a:lnTo>
                  <a:pt x="350" y="1352"/>
                </a:lnTo>
                <a:lnTo>
                  <a:pt x="350" y="1354"/>
                </a:lnTo>
                <a:lnTo>
                  <a:pt x="352" y="1357"/>
                </a:lnTo>
                <a:lnTo>
                  <a:pt x="354" y="1357"/>
                </a:lnTo>
                <a:lnTo>
                  <a:pt x="354" y="1354"/>
                </a:lnTo>
                <a:lnTo>
                  <a:pt x="354" y="1354"/>
                </a:lnTo>
                <a:lnTo>
                  <a:pt x="358" y="1350"/>
                </a:lnTo>
                <a:lnTo>
                  <a:pt x="360" y="1350"/>
                </a:lnTo>
                <a:lnTo>
                  <a:pt x="365" y="1348"/>
                </a:lnTo>
                <a:lnTo>
                  <a:pt x="365" y="1348"/>
                </a:lnTo>
                <a:lnTo>
                  <a:pt x="365" y="1346"/>
                </a:lnTo>
                <a:lnTo>
                  <a:pt x="362" y="1346"/>
                </a:lnTo>
                <a:close/>
                <a:moveTo>
                  <a:pt x="362" y="1690"/>
                </a:moveTo>
                <a:lnTo>
                  <a:pt x="362" y="1690"/>
                </a:lnTo>
                <a:lnTo>
                  <a:pt x="362" y="1690"/>
                </a:lnTo>
                <a:lnTo>
                  <a:pt x="362" y="1690"/>
                </a:lnTo>
                <a:lnTo>
                  <a:pt x="362" y="1690"/>
                </a:lnTo>
                <a:lnTo>
                  <a:pt x="362" y="1690"/>
                </a:lnTo>
                <a:lnTo>
                  <a:pt x="362" y="1690"/>
                </a:lnTo>
                <a:lnTo>
                  <a:pt x="362" y="1690"/>
                </a:lnTo>
                <a:lnTo>
                  <a:pt x="362" y="1690"/>
                </a:lnTo>
                <a:lnTo>
                  <a:pt x="362" y="1690"/>
                </a:lnTo>
                <a:lnTo>
                  <a:pt x="362" y="1690"/>
                </a:lnTo>
                <a:close/>
                <a:moveTo>
                  <a:pt x="354" y="734"/>
                </a:moveTo>
                <a:lnTo>
                  <a:pt x="354" y="734"/>
                </a:lnTo>
                <a:lnTo>
                  <a:pt x="354" y="732"/>
                </a:lnTo>
                <a:lnTo>
                  <a:pt x="354" y="732"/>
                </a:lnTo>
                <a:lnTo>
                  <a:pt x="354" y="732"/>
                </a:lnTo>
                <a:lnTo>
                  <a:pt x="354" y="732"/>
                </a:lnTo>
                <a:lnTo>
                  <a:pt x="352" y="734"/>
                </a:lnTo>
                <a:lnTo>
                  <a:pt x="352" y="734"/>
                </a:lnTo>
                <a:lnTo>
                  <a:pt x="352" y="734"/>
                </a:lnTo>
                <a:lnTo>
                  <a:pt x="354" y="734"/>
                </a:lnTo>
                <a:close/>
                <a:moveTo>
                  <a:pt x="369" y="717"/>
                </a:moveTo>
                <a:lnTo>
                  <a:pt x="367" y="719"/>
                </a:lnTo>
                <a:lnTo>
                  <a:pt x="367" y="719"/>
                </a:lnTo>
                <a:lnTo>
                  <a:pt x="367" y="721"/>
                </a:lnTo>
                <a:lnTo>
                  <a:pt x="365" y="721"/>
                </a:lnTo>
                <a:lnTo>
                  <a:pt x="365" y="721"/>
                </a:lnTo>
                <a:lnTo>
                  <a:pt x="367" y="721"/>
                </a:lnTo>
                <a:lnTo>
                  <a:pt x="367" y="721"/>
                </a:lnTo>
                <a:lnTo>
                  <a:pt x="369" y="719"/>
                </a:lnTo>
                <a:lnTo>
                  <a:pt x="371" y="719"/>
                </a:lnTo>
                <a:lnTo>
                  <a:pt x="371" y="717"/>
                </a:lnTo>
                <a:lnTo>
                  <a:pt x="369" y="717"/>
                </a:lnTo>
                <a:close/>
                <a:moveTo>
                  <a:pt x="436" y="1885"/>
                </a:moveTo>
                <a:lnTo>
                  <a:pt x="436" y="1885"/>
                </a:lnTo>
                <a:lnTo>
                  <a:pt x="436" y="1885"/>
                </a:lnTo>
                <a:lnTo>
                  <a:pt x="436" y="1885"/>
                </a:lnTo>
                <a:lnTo>
                  <a:pt x="436" y="1885"/>
                </a:lnTo>
                <a:lnTo>
                  <a:pt x="438" y="1885"/>
                </a:lnTo>
                <a:lnTo>
                  <a:pt x="438" y="1885"/>
                </a:lnTo>
                <a:lnTo>
                  <a:pt x="438" y="1885"/>
                </a:lnTo>
                <a:lnTo>
                  <a:pt x="436" y="1885"/>
                </a:lnTo>
                <a:close/>
                <a:moveTo>
                  <a:pt x="348" y="1329"/>
                </a:moveTo>
                <a:lnTo>
                  <a:pt x="348" y="1329"/>
                </a:lnTo>
                <a:lnTo>
                  <a:pt x="346" y="1327"/>
                </a:lnTo>
                <a:lnTo>
                  <a:pt x="346" y="1327"/>
                </a:lnTo>
                <a:lnTo>
                  <a:pt x="344" y="1325"/>
                </a:lnTo>
                <a:lnTo>
                  <a:pt x="342" y="1325"/>
                </a:lnTo>
                <a:lnTo>
                  <a:pt x="342" y="1327"/>
                </a:lnTo>
                <a:lnTo>
                  <a:pt x="342" y="1327"/>
                </a:lnTo>
                <a:lnTo>
                  <a:pt x="339" y="1325"/>
                </a:lnTo>
                <a:lnTo>
                  <a:pt x="339" y="1325"/>
                </a:lnTo>
                <a:lnTo>
                  <a:pt x="337" y="1325"/>
                </a:lnTo>
                <a:lnTo>
                  <a:pt x="337" y="1325"/>
                </a:lnTo>
                <a:lnTo>
                  <a:pt x="337" y="1327"/>
                </a:lnTo>
                <a:lnTo>
                  <a:pt x="339" y="1327"/>
                </a:lnTo>
                <a:lnTo>
                  <a:pt x="339" y="1329"/>
                </a:lnTo>
                <a:lnTo>
                  <a:pt x="342" y="1327"/>
                </a:lnTo>
                <a:lnTo>
                  <a:pt x="342" y="1329"/>
                </a:lnTo>
                <a:lnTo>
                  <a:pt x="342" y="1331"/>
                </a:lnTo>
                <a:lnTo>
                  <a:pt x="342" y="1331"/>
                </a:lnTo>
                <a:lnTo>
                  <a:pt x="344" y="1331"/>
                </a:lnTo>
                <a:lnTo>
                  <a:pt x="344" y="1331"/>
                </a:lnTo>
                <a:lnTo>
                  <a:pt x="346" y="1331"/>
                </a:lnTo>
                <a:lnTo>
                  <a:pt x="348" y="1329"/>
                </a:lnTo>
                <a:lnTo>
                  <a:pt x="348" y="1329"/>
                </a:lnTo>
                <a:close/>
                <a:moveTo>
                  <a:pt x="335" y="1327"/>
                </a:moveTo>
                <a:lnTo>
                  <a:pt x="333" y="1327"/>
                </a:lnTo>
                <a:lnTo>
                  <a:pt x="333" y="1327"/>
                </a:lnTo>
                <a:lnTo>
                  <a:pt x="333" y="1327"/>
                </a:lnTo>
                <a:lnTo>
                  <a:pt x="333" y="1329"/>
                </a:lnTo>
                <a:lnTo>
                  <a:pt x="335" y="1329"/>
                </a:lnTo>
                <a:lnTo>
                  <a:pt x="335" y="1329"/>
                </a:lnTo>
                <a:lnTo>
                  <a:pt x="335" y="1327"/>
                </a:lnTo>
                <a:lnTo>
                  <a:pt x="335" y="1327"/>
                </a:lnTo>
                <a:lnTo>
                  <a:pt x="335" y="1327"/>
                </a:lnTo>
                <a:close/>
                <a:moveTo>
                  <a:pt x="329" y="1602"/>
                </a:moveTo>
                <a:lnTo>
                  <a:pt x="327" y="1602"/>
                </a:lnTo>
                <a:lnTo>
                  <a:pt x="327" y="1602"/>
                </a:lnTo>
                <a:lnTo>
                  <a:pt x="329" y="1604"/>
                </a:lnTo>
                <a:lnTo>
                  <a:pt x="327" y="1604"/>
                </a:lnTo>
                <a:lnTo>
                  <a:pt x="327" y="1604"/>
                </a:lnTo>
                <a:lnTo>
                  <a:pt x="327" y="1604"/>
                </a:lnTo>
                <a:lnTo>
                  <a:pt x="325" y="1604"/>
                </a:lnTo>
                <a:lnTo>
                  <a:pt x="325" y="1604"/>
                </a:lnTo>
                <a:lnTo>
                  <a:pt x="327" y="1606"/>
                </a:lnTo>
                <a:lnTo>
                  <a:pt x="329" y="1606"/>
                </a:lnTo>
                <a:lnTo>
                  <a:pt x="331" y="1606"/>
                </a:lnTo>
                <a:lnTo>
                  <a:pt x="329" y="1604"/>
                </a:lnTo>
                <a:lnTo>
                  <a:pt x="329" y="1602"/>
                </a:lnTo>
                <a:close/>
                <a:moveTo>
                  <a:pt x="373" y="717"/>
                </a:moveTo>
                <a:lnTo>
                  <a:pt x="373" y="719"/>
                </a:lnTo>
                <a:lnTo>
                  <a:pt x="371" y="719"/>
                </a:lnTo>
                <a:lnTo>
                  <a:pt x="373" y="719"/>
                </a:lnTo>
                <a:lnTo>
                  <a:pt x="373" y="719"/>
                </a:lnTo>
                <a:lnTo>
                  <a:pt x="375" y="719"/>
                </a:lnTo>
                <a:lnTo>
                  <a:pt x="375" y="719"/>
                </a:lnTo>
                <a:lnTo>
                  <a:pt x="375" y="719"/>
                </a:lnTo>
                <a:lnTo>
                  <a:pt x="375" y="719"/>
                </a:lnTo>
                <a:lnTo>
                  <a:pt x="375" y="717"/>
                </a:lnTo>
                <a:lnTo>
                  <a:pt x="373" y="717"/>
                </a:lnTo>
                <a:close/>
                <a:moveTo>
                  <a:pt x="335" y="1323"/>
                </a:moveTo>
                <a:lnTo>
                  <a:pt x="333" y="1323"/>
                </a:lnTo>
                <a:lnTo>
                  <a:pt x="333" y="1323"/>
                </a:lnTo>
                <a:lnTo>
                  <a:pt x="331" y="1323"/>
                </a:lnTo>
                <a:lnTo>
                  <a:pt x="329" y="1321"/>
                </a:lnTo>
                <a:lnTo>
                  <a:pt x="329" y="1323"/>
                </a:lnTo>
                <a:lnTo>
                  <a:pt x="329" y="1323"/>
                </a:lnTo>
                <a:lnTo>
                  <a:pt x="329" y="1323"/>
                </a:lnTo>
                <a:lnTo>
                  <a:pt x="333" y="1323"/>
                </a:lnTo>
                <a:lnTo>
                  <a:pt x="335" y="1325"/>
                </a:lnTo>
                <a:lnTo>
                  <a:pt x="337" y="1323"/>
                </a:lnTo>
                <a:lnTo>
                  <a:pt x="337" y="1323"/>
                </a:lnTo>
                <a:lnTo>
                  <a:pt x="337" y="1323"/>
                </a:lnTo>
                <a:lnTo>
                  <a:pt x="335" y="1323"/>
                </a:lnTo>
                <a:close/>
                <a:moveTo>
                  <a:pt x="350" y="1711"/>
                </a:moveTo>
                <a:lnTo>
                  <a:pt x="348" y="1711"/>
                </a:lnTo>
                <a:lnTo>
                  <a:pt x="348" y="1711"/>
                </a:lnTo>
                <a:lnTo>
                  <a:pt x="348" y="1711"/>
                </a:lnTo>
                <a:lnTo>
                  <a:pt x="350" y="1713"/>
                </a:lnTo>
                <a:lnTo>
                  <a:pt x="350" y="1713"/>
                </a:lnTo>
                <a:lnTo>
                  <a:pt x="350" y="1713"/>
                </a:lnTo>
                <a:lnTo>
                  <a:pt x="350" y="1711"/>
                </a:lnTo>
                <a:lnTo>
                  <a:pt x="350" y="1711"/>
                </a:lnTo>
                <a:lnTo>
                  <a:pt x="350" y="1711"/>
                </a:lnTo>
                <a:close/>
                <a:moveTo>
                  <a:pt x="407" y="640"/>
                </a:moveTo>
                <a:lnTo>
                  <a:pt x="407" y="637"/>
                </a:lnTo>
                <a:lnTo>
                  <a:pt x="407" y="635"/>
                </a:lnTo>
                <a:lnTo>
                  <a:pt x="407" y="635"/>
                </a:lnTo>
                <a:lnTo>
                  <a:pt x="407" y="637"/>
                </a:lnTo>
                <a:lnTo>
                  <a:pt x="404" y="640"/>
                </a:lnTo>
                <a:lnTo>
                  <a:pt x="404" y="640"/>
                </a:lnTo>
                <a:lnTo>
                  <a:pt x="407" y="640"/>
                </a:lnTo>
                <a:close/>
                <a:moveTo>
                  <a:pt x="409" y="1795"/>
                </a:moveTo>
                <a:lnTo>
                  <a:pt x="409" y="1795"/>
                </a:lnTo>
                <a:lnTo>
                  <a:pt x="409" y="1795"/>
                </a:lnTo>
                <a:lnTo>
                  <a:pt x="409" y="1797"/>
                </a:lnTo>
                <a:lnTo>
                  <a:pt x="409" y="1797"/>
                </a:lnTo>
                <a:lnTo>
                  <a:pt x="409" y="1797"/>
                </a:lnTo>
                <a:lnTo>
                  <a:pt x="409" y="1797"/>
                </a:lnTo>
                <a:lnTo>
                  <a:pt x="409" y="1795"/>
                </a:lnTo>
                <a:lnTo>
                  <a:pt x="409" y="1795"/>
                </a:lnTo>
                <a:close/>
                <a:moveTo>
                  <a:pt x="413" y="1872"/>
                </a:moveTo>
                <a:lnTo>
                  <a:pt x="413" y="1872"/>
                </a:lnTo>
                <a:lnTo>
                  <a:pt x="413" y="1872"/>
                </a:lnTo>
                <a:lnTo>
                  <a:pt x="413" y="1870"/>
                </a:lnTo>
                <a:lnTo>
                  <a:pt x="413" y="1872"/>
                </a:lnTo>
                <a:lnTo>
                  <a:pt x="413" y="1872"/>
                </a:lnTo>
                <a:lnTo>
                  <a:pt x="413" y="1872"/>
                </a:lnTo>
                <a:lnTo>
                  <a:pt x="413" y="1872"/>
                </a:lnTo>
                <a:close/>
                <a:moveTo>
                  <a:pt x="413" y="1874"/>
                </a:moveTo>
                <a:lnTo>
                  <a:pt x="413" y="1874"/>
                </a:lnTo>
                <a:lnTo>
                  <a:pt x="413" y="1877"/>
                </a:lnTo>
                <a:lnTo>
                  <a:pt x="413" y="1877"/>
                </a:lnTo>
                <a:lnTo>
                  <a:pt x="415" y="1877"/>
                </a:lnTo>
                <a:lnTo>
                  <a:pt x="415" y="1877"/>
                </a:lnTo>
                <a:lnTo>
                  <a:pt x="415" y="1874"/>
                </a:lnTo>
                <a:lnTo>
                  <a:pt x="413" y="1874"/>
                </a:lnTo>
                <a:close/>
                <a:moveTo>
                  <a:pt x="386" y="692"/>
                </a:moveTo>
                <a:lnTo>
                  <a:pt x="388" y="692"/>
                </a:lnTo>
                <a:lnTo>
                  <a:pt x="388" y="692"/>
                </a:lnTo>
                <a:lnTo>
                  <a:pt x="388" y="692"/>
                </a:lnTo>
                <a:lnTo>
                  <a:pt x="388" y="692"/>
                </a:lnTo>
                <a:lnTo>
                  <a:pt x="386" y="690"/>
                </a:lnTo>
                <a:lnTo>
                  <a:pt x="383" y="690"/>
                </a:lnTo>
                <a:lnTo>
                  <a:pt x="383" y="690"/>
                </a:lnTo>
                <a:lnTo>
                  <a:pt x="383" y="690"/>
                </a:lnTo>
                <a:lnTo>
                  <a:pt x="383" y="692"/>
                </a:lnTo>
                <a:lnTo>
                  <a:pt x="386" y="692"/>
                </a:lnTo>
                <a:close/>
                <a:moveTo>
                  <a:pt x="392" y="707"/>
                </a:moveTo>
                <a:lnTo>
                  <a:pt x="388" y="707"/>
                </a:lnTo>
                <a:lnTo>
                  <a:pt x="386" y="707"/>
                </a:lnTo>
                <a:lnTo>
                  <a:pt x="386" y="709"/>
                </a:lnTo>
                <a:lnTo>
                  <a:pt x="388" y="709"/>
                </a:lnTo>
                <a:lnTo>
                  <a:pt x="388" y="709"/>
                </a:lnTo>
                <a:lnTo>
                  <a:pt x="390" y="709"/>
                </a:lnTo>
                <a:lnTo>
                  <a:pt x="390" y="709"/>
                </a:lnTo>
                <a:lnTo>
                  <a:pt x="392" y="707"/>
                </a:lnTo>
                <a:lnTo>
                  <a:pt x="392" y="707"/>
                </a:lnTo>
                <a:lnTo>
                  <a:pt x="392" y="707"/>
                </a:lnTo>
                <a:lnTo>
                  <a:pt x="392" y="707"/>
                </a:lnTo>
                <a:lnTo>
                  <a:pt x="392" y="707"/>
                </a:lnTo>
                <a:close/>
                <a:moveTo>
                  <a:pt x="400" y="696"/>
                </a:moveTo>
                <a:lnTo>
                  <a:pt x="398" y="696"/>
                </a:lnTo>
                <a:lnTo>
                  <a:pt x="398" y="694"/>
                </a:lnTo>
                <a:lnTo>
                  <a:pt x="400" y="694"/>
                </a:lnTo>
                <a:lnTo>
                  <a:pt x="400" y="694"/>
                </a:lnTo>
                <a:lnTo>
                  <a:pt x="400" y="692"/>
                </a:lnTo>
                <a:lnTo>
                  <a:pt x="398" y="692"/>
                </a:lnTo>
                <a:lnTo>
                  <a:pt x="396" y="692"/>
                </a:lnTo>
                <a:lnTo>
                  <a:pt x="396" y="692"/>
                </a:lnTo>
                <a:lnTo>
                  <a:pt x="394" y="694"/>
                </a:lnTo>
                <a:lnTo>
                  <a:pt x="392" y="694"/>
                </a:lnTo>
                <a:lnTo>
                  <a:pt x="392" y="692"/>
                </a:lnTo>
                <a:lnTo>
                  <a:pt x="394" y="692"/>
                </a:lnTo>
                <a:lnTo>
                  <a:pt x="392" y="690"/>
                </a:lnTo>
                <a:lnTo>
                  <a:pt x="390" y="690"/>
                </a:lnTo>
                <a:lnTo>
                  <a:pt x="388" y="690"/>
                </a:lnTo>
                <a:lnTo>
                  <a:pt x="390" y="690"/>
                </a:lnTo>
                <a:lnTo>
                  <a:pt x="388" y="692"/>
                </a:lnTo>
                <a:lnTo>
                  <a:pt x="388" y="692"/>
                </a:lnTo>
                <a:lnTo>
                  <a:pt x="388" y="692"/>
                </a:lnTo>
                <a:lnTo>
                  <a:pt x="388" y="694"/>
                </a:lnTo>
                <a:lnTo>
                  <a:pt x="388" y="694"/>
                </a:lnTo>
                <a:lnTo>
                  <a:pt x="386" y="694"/>
                </a:lnTo>
                <a:lnTo>
                  <a:pt x="386" y="694"/>
                </a:lnTo>
                <a:lnTo>
                  <a:pt x="386" y="694"/>
                </a:lnTo>
                <a:lnTo>
                  <a:pt x="386" y="694"/>
                </a:lnTo>
                <a:lnTo>
                  <a:pt x="383" y="694"/>
                </a:lnTo>
                <a:lnTo>
                  <a:pt x="383" y="694"/>
                </a:lnTo>
                <a:lnTo>
                  <a:pt x="383" y="694"/>
                </a:lnTo>
                <a:lnTo>
                  <a:pt x="381" y="692"/>
                </a:lnTo>
                <a:lnTo>
                  <a:pt x="381" y="692"/>
                </a:lnTo>
                <a:lnTo>
                  <a:pt x="379" y="692"/>
                </a:lnTo>
                <a:lnTo>
                  <a:pt x="379" y="692"/>
                </a:lnTo>
                <a:lnTo>
                  <a:pt x="379" y="692"/>
                </a:lnTo>
                <a:lnTo>
                  <a:pt x="377" y="692"/>
                </a:lnTo>
                <a:lnTo>
                  <a:pt x="377" y="694"/>
                </a:lnTo>
                <a:lnTo>
                  <a:pt x="379" y="694"/>
                </a:lnTo>
                <a:lnTo>
                  <a:pt x="379" y="694"/>
                </a:lnTo>
                <a:lnTo>
                  <a:pt x="381" y="696"/>
                </a:lnTo>
                <a:lnTo>
                  <a:pt x="381" y="696"/>
                </a:lnTo>
                <a:lnTo>
                  <a:pt x="379" y="696"/>
                </a:lnTo>
                <a:lnTo>
                  <a:pt x="379" y="696"/>
                </a:lnTo>
                <a:lnTo>
                  <a:pt x="379" y="698"/>
                </a:lnTo>
                <a:lnTo>
                  <a:pt x="379" y="700"/>
                </a:lnTo>
                <a:lnTo>
                  <a:pt x="379" y="702"/>
                </a:lnTo>
                <a:lnTo>
                  <a:pt x="381" y="702"/>
                </a:lnTo>
                <a:lnTo>
                  <a:pt x="379" y="702"/>
                </a:lnTo>
                <a:lnTo>
                  <a:pt x="379" y="702"/>
                </a:lnTo>
                <a:lnTo>
                  <a:pt x="379" y="700"/>
                </a:lnTo>
                <a:lnTo>
                  <a:pt x="377" y="698"/>
                </a:lnTo>
                <a:lnTo>
                  <a:pt x="377" y="698"/>
                </a:lnTo>
                <a:lnTo>
                  <a:pt x="377" y="698"/>
                </a:lnTo>
                <a:lnTo>
                  <a:pt x="377" y="698"/>
                </a:lnTo>
                <a:lnTo>
                  <a:pt x="377" y="696"/>
                </a:lnTo>
                <a:lnTo>
                  <a:pt x="375" y="696"/>
                </a:lnTo>
                <a:lnTo>
                  <a:pt x="375" y="696"/>
                </a:lnTo>
                <a:lnTo>
                  <a:pt x="373" y="696"/>
                </a:lnTo>
                <a:lnTo>
                  <a:pt x="371" y="698"/>
                </a:lnTo>
                <a:lnTo>
                  <a:pt x="369" y="698"/>
                </a:lnTo>
                <a:lnTo>
                  <a:pt x="367" y="700"/>
                </a:lnTo>
                <a:lnTo>
                  <a:pt x="367" y="702"/>
                </a:lnTo>
                <a:lnTo>
                  <a:pt x="367" y="702"/>
                </a:lnTo>
                <a:lnTo>
                  <a:pt x="369" y="705"/>
                </a:lnTo>
                <a:lnTo>
                  <a:pt x="369" y="709"/>
                </a:lnTo>
                <a:lnTo>
                  <a:pt x="371" y="711"/>
                </a:lnTo>
                <a:lnTo>
                  <a:pt x="373" y="711"/>
                </a:lnTo>
                <a:lnTo>
                  <a:pt x="373" y="711"/>
                </a:lnTo>
                <a:lnTo>
                  <a:pt x="373" y="709"/>
                </a:lnTo>
                <a:lnTo>
                  <a:pt x="373" y="709"/>
                </a:lnTo>
                <a:lnTo>
                  <a:pt x="373" y="709"/>
                </a:lnTo>
                <a:lnTo>
                  <a:pt x="373" y="709"/>
                </a:lnTo>
                <a:lnTo>
                  <a:pt x="373" y="707"/>
                </a:lnTo>
                <a:lnTo>
                  <a:pt x="371" y="709"/>
                </a:lnTo>
                <a:lnTo>
                  <a:pt x="371" y="707"/>
                </a:lnTo>
                <a:lnTo>
                  <a:pt x="373" y="707"/>
                </a:lnTo>
                <a:lnTo>
                  <a:pt x="373" y="707"/>
                </a:lnTo>
                <a:lnTo>
                  <a:pt x="375" y="707"/>
                </a:lnTo>
                <a:lnTo>
                  <a:pt x="375" y="707"/>
                </a:lnTo>
                <a:lnTo>
                  <a:pt x="377" y="707"/>
                </a:lnTo>
                <a:lnTo>
                  <a:pt x="377" y="707"/>
                </a:lnTo>
                <a:lnTo>
                  <a:pt x="375" y="709"/>
                </a:lnTo>
                <a:lnTo>
                  <a:pt x="375" y="709"/>
                </a:lnTo>
                <a:lnTo>
                  <a:pt x="375" y="709"/>
                </a:lnTo>
                <a:lnTo>
                  <a:pt x="377" y="709"/>
                </a:lnTo>
                <a:lnTo>
                  <a:pt x="379" y="709"/>
                </a:lnTo>
                <a:lnTo>
                  <a:pt x="379" y="709"/>
                </a:lnTo>
                <a:lnTo>
                  <a:pt x="379" y="711"/>
                </a:lnTo>
                <a:lnTo>
                  <a:pt x="375" y="713"/>
                </a:lnTo>
                <a:lnTo>
                  <a:pt x="375" y="713"/>
                </a:lnTo>
                <a:lnTo>
                  <a:pt x="375" y="715"/>
                </a:lnTo>
                <a:lnTo>
                  <a:pt x="377" y="715"/>
                </a:lnTo>
                <a:lnTo>
                  <a:pt x="377" y="715"/>
                </a:lnTo>
                <a:lnTo>
                  <a:pt x="379" y="713"/>
                </a:lnTo>
                <a:lnTo>
                  <a:pt x="381" y="711"/>
                </a:lnTo>
                <a:lnTo>
                  <a:pt x="381" y="711"/>
                </a:lnTo>
                <a:lnTo>
                  <a:pt x="381" y="709"/>
                </a:lnTo>
                <a:lnTo>
                  <a:pt x="381" y="709"/>
                </a:lnTo>
                <a:lnTo>
                  <a:pt x="381" y="709"/>
                </a:lnTo>
                <a:lnTo>
                  <a:pt x="383" y="709"/>
                </a:lnTo>
                <a:lnTo>
                  <a:pt x="383" y="707"/>
                </a:lnTo>
                <a:lnTo>
                  <a:pt x="383" y="707"/>
                </a:lnTo>
                <a:lnTo>
                  <a:pt x="386" y="707"/>
                </a:lnTo>
                <a:lnTo>
                  <a:pt x="388" y="705"/>
                </a:lnTo>
                <a:lnTo>
                  <a:pt x="390" y="705"/>
                </a:lnTo>
                <a:lnTo>
                  <a:pt x="392" y="705"/>
                </a:lnTo>
                <a:lnTo>
                  <a:pt x="394" y="702"/>
                </a:lnTo>
                <a:lnTo>
                  <a:pt x="394" y="702"/>
                </a:lnTo>
                <a:lnTo>
                  <a:pt x="396" y="702"/>
                </a:lnTo>
                <a:lnTo>
                  <a:pt x="396" y="702"/>
                </a:lnTo>
                <a:lnTo>
                  <a:pt x="396" y="702"/>
                </a:lnTo>
                <a:lnTo>
                  <a:pt x="396" y="700"/>
                </a:lnTo>
                <a:lnTo>
                  <a:pt x="394" y="700"/>
                </a:lnTo>
                <a:lnTo>
                  <a:pt x="392" y="700"/>
                </a:lnTo>
                <a:lnTo>
                  <a:pt x="392" y="700"/>
                </a:lnTo>
                <a:lnTo>
                  <a:pt x="392" y="700"/>
                </a:lnTo>
                <a:lnTo>
                  <a:pt x="392" y="698"/>
                </a:lnTo>
                <a:lnTo>
                  <a:pt x="394" y="700"/>
                </a:lnTo>
                <a:lnTo>
                  <a:pt x="396" y="700"/>
                </a:lnTo>
                <a:lnTo>
                  <a:pt x="400" y="700"/>
                </a:lnTo>
                <a:lnTo>
                  <a:pt x="400" y="700"/>
                </a:lnTo>
                <a:lnTo>
                  <a:pt x="400" y="700"/>
                </a:lnTo>
                <a:lnTo>
                  <a:pt x="402" y="698"/>
                </a:lnTo>
                <a:lnTo>
                  <a:pt x="402" y="698"/>
                </a:lnTo>
                <a:lnTo>
                  <a:pt x="402" y="696"/>
                </a:lnTo>
                <a:lnTo>
                  <a:pt x="400" y="696"/>
                </a:lnTo>
                <a:close/>
                <a:moveTo>
                  <a:pt x="404" y="684"/>
                </a:moveTo>
                <a:lnTo>
                  <a:pt x="404" y="684"/>
                </a:lnTo>
                <a:lnTo>
                  <a:pt x="404" y="682"/>
                </a:lnTo>
                <a:lnTo>
                  <a:pt x="402" y="682"/>
                </a:lnTo>
                <a:lnTo>
                  <a:pt x="400" y="679"/>
                </a:lnTo>
                <a:lnTo>
                  <a:pt x="400" y="682"/>
                </a:lnTo>
                <a:lnTo>
                  <a:pt x="400" y="682"/>
                </a:lnTo>
                <a:lnTo>
                  <a:pt x="400" y="682"/>
                </a:lnTo>
                <a:lnTo>
                  <a:pt x="398" y="682"/>
                </a:lnTo>
                <a:lnTo>
                  <a:pt x="398" y="679"/>
                </a:lnTo>
                <a:lnTo>
                  <a:pt x="396" y="679"/>
                </a:lnTo>
                <a:lnTo>
                  <a:pt x="396" y="679"/>
                </a:lnTo>
                <a:lnTo>
                  <a:pt x="394" y="679"/>
                </a:lnTo>
                <a:lnTo>
                  <a:pt x="394" y="682"/>
                </a:lnTo>
                <a:lnTo>
                  <a:pt x="394" y="682"/>
                </a:lnTo>
                <a:lnTo>
                  <a:pt x="394" y="684"/>
                </a:lnTo>
                <a:lnTo>
                  <a:pt x="394" y="684"/>
                </a:lnTo>
                <a:lnTo>
                  <a:pt x="392" y="684"/>
                </a:lnTo>
                <a:lnTo>
                  <a:pt x="392" y="684"/>
                </a:lnTo>
                <a:lnTo>
                  <a:pt x="390" y="684"/>
                </a:lnTo>
                <a:lnTo>
                  <a:pt x="386" y="688"/>
                </a:lnTo>
                <a:lnTo>
                  <a:pt x="388" y="688"/>
                </a:lnTo>
                <a:lnTo>
                  <a:pt x="392" y="690"/>
                </a:lnTo>
                <a:lnTo>
                  <a:pt x="392" y="690"/>
                </a:lnTo>
                <a:lnTo>
                  <a:pt x="394" y="688"/>
                </a:lnTo>
                <a:lnTo>
                  <a:pt x="394" y="688"/>
                </a:lnTo>
                <a:lnTo>
                  <a:pt x="394" y="688"/>
                </a:lnTo>
                <a:lnTo>
                  <a:pt x="396" y="688"/>
                </a:lnTo>
                <a:lnTo>
                  <a:pt x="396" y="688"/>
                </a:lnTo>
                <a:lnTo>
                  <a:pt x="396" y="686"/>
                </a:lnTo>
                <a:lnTo>
                  <a:pt x="398" y="686"/>
                </a:lnTo>
                <a:lnTo>
                  <a:pt x="398" y="686"/>
                </a:lnTo>
                <a:lnTo>
                  <a:pt x="398" y="688"/>
                </a:lnTo>
                <a:lnTo>
                  <a:pt x="398" y="686"/>
                </a:lnTo>
                <a:lnTo>
                  <a:pt x="400" y="686"/>
                </a:lnTo>
                <a:lnTo>
                  <a:pt x="400" y="686"/>
                </a:lnTo>
                <a:lnTo>
                  <a:pt x="400" y="686"/>
                </a:lnTo>
                <a:lnTo>
                  <a:pt x="400" y="686"/>
                </a:lnTo>
                <a:lnTo>
                  <a:pt x="400" y="686"/>
                </a:lnTo>
                <a:lnTo>
                  <a:pt x="402" y="684"/>
                </a:lnTo>
                <a:lnTo>
                  <a:pt x="402" y="684"/>
                </a:lnTo>
                <a:lnTo>
                  <a:pt x="402" y="684"/>
                </a:lnTo>
                <a:lnTo>
                  <a:pt x="402" y="686"/>
                </a:lnTo>
                <a:lnTo>
                  <a:pt x="402" y="686"/>
                </a:lnTo>
                <a:lnTo>
                  <a:pt x="404" y="686"/>
                </a:lnTo>
                <a:lnTo>
                  <a:pt x="404" y="686"/>
                </a:lnTo>
                <a:lnTo>
                  <a:pt x="407" y="684"/>
                </a:lnTo>
                <a:lnTo>
                  <a:pt x="407" y="684"/>
                </a:lnTo>
                <a:lnTo>
                  <a:pt x="407" y="682"/>
                </a:lnTo>
                <a:lnTo>
                  <a:pt x="404" y="684"/>
                </a:lnTo>
                <a:close/>
                <a:moveTo>
                  <a:pt x="398" y="679"/>
                </a:moveTo>
                <a:lnTo>
                  <a:pt x="398" y="679"/>
                </a:lnTo>
                <a:lnTo>
                  <a:pt x="400" y="677"/>
                </a:lnTo>
                <a:lnTo>
                  <a:pt x="400" y="677"/>
                </a:lnTo>
                <a:lnTo>
                  <a:pt x="400" y="677"/>
                </a:lnTo>
                <a:lnTo>
                  <a:pt x="400" y="677"/>
                </a:lnTo>
                <a:lnTo>
                  <a:pt x="400" y="675"/>
                </a:lnTo>
                <a:lnTo>
                  <a:pt x="398" y="675"/>
                </a:lnTo>
                <a:lnTo>
                  <a:pt x="396" y="677"/>
                </a:lnTo>
                <a:lnTo>
                  <a:pt x="396" y="677"/>
                </a:lnTo>
                <a:lnTo>
                  <a:pt x="398" y="679"/>
                </a:lnTo>
                <a:lnTo>
                  <a:pt x="398" y="679"/>
                </a:lnTo>
                <a:close/>
                <a:moveTo>
                  <a:pt x="109" y="1755"/>
                </a:moveTo>
                <a:lnTo>
                  <a:pt x="109" y="1755"/>
                </a:lnTo>
                <a:lnTo>
                  <a:pt x="109" y="1755"/>
                </a:lnTo>
                <a:lnTo>
                  <a:pt x="109" y="1755"/>
                </a:lnTo>
                <a:lnTo>
                  <a:pt x="109" y="1755"/>
                </a:lnTo>
                <a:lnTo>
                  <a:pt x="109" y="1755"/>
                </a:lnTo>
                <a:lnTo>
                  <a:pt x="109" y="1755"/>
                </a:lnTo>
                <a:lnTo>
                  <a:pt x="109" y="1755"/>
                </a:lnTo>
                <a:lnTo>
                  <a:pt x="109" y="1755"/>
                </a:lnTo>
                <a:close/>
                <a:moveTo>
                  <a:pt x="1144" y="195"/>
                </a:moveTo>
                <a:lnTo>
                  <a:pt x="1142" y="193"/>
                </a:lnTo>
                <a:lnTo>
                  <a:pt x="1142" y="193"/>
                </a:lnTo>
                <a:lnTo>
                  <a:pt x="1140" y="193"/>
                </a:lnTo>
                <a:lnTo>
                  <a:pt x="1136" y="191"/>
                </a:lnTo>
                <a:lnTo>
                  <a:pt x="1131" y="191"/>
                </a:lnTo>
                <a:lnTo>
                  <a:pt x="1125" y="191"/>
                </a:lnTo>
                <a:lnTo>
                  <a:pt x="1123" y="191"/>
                </a:lnTo>
                <a:lnTo>
                  <a:pt x="1123" y="191"/>
                </a:lnTo>
                <a:lnTo>
                  <a:pt x="1123" y="193"/>
                </a:lnTo>
                <a:lnTo>
                  <a:pt x="1123" y="195"/>
                </a:lnTo>
                <a:lnTo>
                  <a:pt x="1125" y="197"/>
                </a:lnTo>
                <a:lnTo>
                  <a:pt x="1129" y="197"/>
                </a:lnTo>
                <a:lnTo>
                  <a:pt x="1131" y="197"/>
                </a:lnTo>
                <a:lnTo>
                  <a:pt x="1134" y="197"/>
                </a:lnTo>
                <a:lnTo>
                  <a:pt x="1136" y="197"/>
                </a:lnTo>
                <a:lnTo>
                  <a:pt x="1138" y="197"/>
                </a:lnTo>
                <a:lnTo>
                  <a:pt x="1144" y="195"/>
                </a:lnTo>
                <a:lnTo>
                  <a:pt x="1144" y="195"/>
                </a:lnTo>
                <a:lnTo>
                  <a:pt x="1144" y="195"/>
                </a:lnTo>
                <a:close/>
                <a:moveTo>
                  <a:pt x="1092" y="449"/>
                </a:moveTo>
                <a:lnTo>
                  <a:pt x="1092" y="449"/>
                </a:lnTo>
                <a:lnTo>
                  <a:pt x="1087" y="449"/>
                </a:lnTo>
                <a:lnTo>
                  <a:pt x="1087" y="449"/>
                </a:lnTo>
                <a:lnTo>
                  <a:pt x="1085" y="449"/>
                </a:lnTo>
                <a:lnTo>
                  <a:pt x="1085" y="451"/>
                </a:lnTo>
                <a:lnTo>
                  <a:pt x="1087" y="451"/>
                </a:lnTo>
                <a:lnTo>
                  <a:pt x="1090" y="451"/>
                </a:lnTo>
                <a:lnTo>
                  <a:pt x="1092" y="453"/>
                </a:lnTo>
                <a:lnTo>
                  <a:pt x="1092" y="453"/>
                </a:lnTo>
                <a:lnTo>
                  <a:pt x="1094" y="453"/>
                </a:lnTo>
                <a:lnTo>
                  <a:pt x="1094" y="453"/>
                </a:lnTo>
                <a:lnTo>
                  <a:pt x="1094" y="453"/>
                </a:lnTo>
                <a:lnTo>
                  <a:pt x="1094" y="451"/>
                </a:lnTo>
                <a:lnTo>
                  <a:pt x="1094" y="451"/>
                </a:lnTo>
                <a:lnTo>
                  <a:pt x="1092" y="449"/>
                </a:lnTo>
                <a:close/>
                <a:moveTo>
                  <a:pt x="1029" y="463"/>
                </a:moveTo>
                <a:lnTo>
                  <a:pt x="1027" y="463"/>
                </a:lnTo>
                <a:lnTo>
                  <a:pt x="1027" y="463"/>
                </a:lnTo>
                <a:lnTo>
                  <a:pt x="1027" y="463"/>
                </a:lnTo>
                <a:lnTo>
                  <a:pt x="1027" y="466"/>
                </a:lnTo>
                <a:lnTo>
                  <a:pt x="1029" y="466"/>
                </a:lnTo>
                <a:lnTo>
                  <a:pt x="1031" y="466"/>
                </a:lnTo>
                <a:lnTo>
                  <a:pt x="1031" y="466"/>
                </a:lnTo>
                <a:lnTo>
                  <a:pt x="1031" y="466"/>
                </a:lnTo>
                <a:lnTo>
                  <a:pt x="1029" y="463"/>
                </a:lnTo>
                <a:lnTo>
                  <a:pt x="1029" y="463"/>
                </a:lnTo>
                <a:close/>
                <a:moveTo>
                  <a:pt x="1023" y="461"/>
                </a:moveTo>
                <a:lnTo>
                  <a:pt x="1020" y="461"/>
                </a:lnTo>
                <a:lnTo>
                  <a:pt x="1023" y="463"/>
                </a:lnTo>
                <a:lnTo>
                  <a:pt x="1025" y="463"/>
                </a:lnTo>
                <a:lnTo>
                  <a:pt x="1025" y="463"/>
                </a:lnTo>
                <a:lnTo>
                  <a:pt x="1025" y="461"/>
                </a:lnTo>
                <a:lnTo>
                  <a:pt x="1023" y="461"/>
                </a:lnTo>
                <a:close/>
                <a:moveTo>
                  <a:pt x="1102" y="229"/>
                </a:moveTo>
                <a:lnTo>
                  <a:pt x="1102" y="229"/>
                </a:lnTo>
                <a:lnTo>
                  <a:pt x="1100" y="229"/>
                </a:lnTo>
                <a:lnTo>
                  <a:pt x="1098" y="229"/>
                </a:lnTo>
                <a:lnTo>
                  <a:pt x="1094" y="229"/>
                </a:lnTo>
                <a:lnTo>
                  <a:pt x="1092" y="231"/>
                </a:lnTo>
                <a:lnTo>
                  <a:pt x="1092" y="231"/>
                </a:lnTo>
                <a:lnTo>
                  <a:pt x="1092" y="233"/>
                </a:lnTo>
                <a:lnTo>
                  <a:pt x="1094" y="235"/>
                </a:lnTo>
                <a:lnTo>
                  <a:pt x="1096" y="237"/>
                </a:lnTo>
                <a:lnTo>
                  <a:pt x="1096" y="239"/>
                </a:lnTo>
                <a:lnTo>
                  <a:pt x="1098" y="239"/>
                </a:lnTo>
                <a:lnTo>
                  <a:pt x="1108" y="239"/>
                </a:lnTo>
                <a:lnTo>
                  <a:pt x="1111" y="237"/>
                </a:lnTo>
                <a:lnTo>
                  <a:pt x="1113" y="237"/>
                </a:lnTo>
                <a:lnTo>
                  <a:pt x="1115" y="237"/>
                </a:lnTo>
                <a:lnTo>
                  <a:pt x="1115" y="235"/>
                </a:lnTo>
                <a:lnTo>
                  <a:pt x="1115" y="235"/>
                </a:lnTo>
                <a:lnTo>
                  <a:pt x="1113" y="235"/>
                </a:lnTo>
                <a:lnTo>
                  <a:pt x="1106" y="233"/>
                </a:lnTo>
                <a:lnTo>
                  <a:pt x="1106" y="231"/>
                </a:lnTo>
                <a:lnTo>
                  <a:pt x="1104" y="231"/>
                </a:lnTo>
                <a:lnTo>
                  <a:pt x="1104" y="231"/>
                </a:lnTo>
                <a:lnTo>
                  <a:pt x="1102" y="231"/>
                </a:lnTo>
                <a:lnTo>
                  <a:pt x="1100" y="231"/>
                </a:lnTo>
                <a:lnTo>
                  <a:pt x="1102" y="231"/>
                </a:lnTo>
                <a:lnTo>
                  <a:pt x="1102" y="229"/>
                </a:lnTo>
                <a:close/>
                <a:moveTo>
                  <a:pt x="1131" y="443"/>
                </a:moveTo>
                <a:lnTo>
                  <a:pt x="1129" y="443"/>
                </a:lnTo>
                <a:lnTo>
                  <a:pt x="1129" y="445"/>
                </a:lnTo>
                <a:lnTo>
                  <a:pt x="1127" y="445"/>
                </a:lnTo>
                <a:lnTo>
                  <a:pt x="1125" y="445"/>
                </a:lnTo>
                <a:lnTo>
                  <a:pt x="1125" y="447"/>
                </a:lnTo>
                <a:lnTo>
                  <a:pt x="1125" y="447"/>
                </a:lnTo>
                <a:lnTo>
                  <a:pt x="1131" y="449"/>
                </a:lnTo>
                <a:lnTo>
                  <a:pt x="1131" y="449"/>
                </a:lnTo>
                <a:lnTo>
                  <a:pt x="1131" y="449"/>
                </a:lnTo>
                <a:lnTo>
                  <a:pt x="1134" y="447"/>
                </a:lnTo>
                <a:lnTo>
                  <a:pt x="1134" y="447"/>
                </a:lnTo>
                <a:lnTo>
                  <a:pt x="1134" y="445"/>
                </a:lnTo>
                <a:lnTo>
                  <a:pt x="1134" y="445"/>
                </a:lnTo>
                <a:lnTo>
                  <a:pt x="1134" y="445"/>
                </a:lnTo>
                <a:lnTo>
                  <a:pt x="1131" y="443"/>
                </a:lnTo>
                <a:close/>
                <a:moveTo>
                  <a:pt x="2384" y="1216"/>
                </a:moveTo>
                <a:lnTo>
                  <a:pt x="2384" y="1216"/>
                </a:lnTo>
                <a:lnTo>
                  <a:pt x="2384" y="1216"/>
                </a:lnTo>
                <a:lnTo>
                  <a:pt x="2380" y="1216"/>
                </a:lnTo>
                <a:lnTo>
                  <a:pt x="2380" y="1218"/>
                </a:lnTo>
                <a:lnTo>
                  <a:pt x="2378" y="1218"/>
                </a:lnTo>
                <a:lnTo>
                  <a:pt x="2378" y="1220"/>
                </a:lnTo>
                <a:lnTo>
                  <a:pt x="2380" y="1222"/>
                </a:lnTo>
                <a:lnTo>
                  <a:pt x="2380" y="1222"/>
                </a:lnTo>
                <a:lnTo>
                  <a:pt x="2382" y="1222"/>
                </a:lnTo>
                <a:lnTo>
                  <a:pt x="2384" y="1222"/>
                </a:lnTo>
                <a:lnTo>
                  <a:pt x="2384" y="1220"/>
                </a:lnTo>
                <a:lnTo>
                  <a:pt x="2384" y="1218"/>
                </a:lnTo>
                <a:lnTo>
                  <a:pt x="2384" y="1218"/>
                </a:lnTo>
                <a:lnTo>
                  <a:pt x="2384" y="1216"/>
                </a:lnTo>
                <a:lnTo>
                  <a:pt x="2384" y="1216"/>
                </a:lnTo>
                <a:close/>
                <a:moveTo>
                  <a:pt x="1155" y="398"/>
                </a:moveTo>
                <a:lnTo>
                  <a:pt x="1152" y="396"/>
                </a:lnTo>
                <a:lnTo>
                  <a:pt x="1150" y="396"/>
                </a:lnTo>
                <a:lnTo>
                  <a:pt x="1150" y="396"/>
                </a:lnTo>
                <a:lnTo>
                  <a:pt x="1148" y="396"/>
                </a:lnTo>
                <a:lnTo>
                  <a:pt x="1150" y="398"/>
                </a:lnTo>
                <a:lnTo>
                  <a:pt x="1150" y="398"/>
                </a:lnTo>
                <a:lnTo>
                  <a:pt x="1150" y="398"/>
                </a:lnTo>
                <a:lnTo>
                  <a:pt x="1150" y="398"/>
                </a:lnTo>
                <a:lnTo>
                  <a:pt x="1155" y="401"/>
                </a:lnTo>
                <a:lnTo>
                  <a:pt x="1155" y="401"/>
                </a:lnTo>
                <a:lnTo>
                  <a:pt x="1155" y="401"/>
                </a:lnTo>
                <a:lnTo>
                  <a:pt x="1155" y="398"/>
                </a:lnTo>
                <a:lnTo>
                  <a:pt x="1155" y="398"/>
                </a:lnTo>
                <a:lnTo>
                  <a:pt x="1155" y="398"/>
                </a:lnTo>
                <a:close/>
                <a:moveTo>
                  <a:pt x="1146" y="419"/>
                </a:moveTo>
                <a:lnTo>
                  <a:pt x="1146" y="417"/>
                </a:lnTo>
                <a:lnTo>
                  <a:pt x="1146" y="415"/>
                </a:lnTo>
                <a:lnTo>
                  <a:pt x="1144" y="411"/>
                </a:lnTo>
                <a:lnTo>
                  <a:pt x="1144" y="409"/>
                </a:lnTo>
                <a:lnTo>
                  <a:pt x="1144" y="409"/>
                </a:lnTo>
                <a:lnTo>
                  <a:pt x="1142" y="409"/>
                </a:lnTo>
                <a:lnTo>
                  <a:pt x="1142" y="409"/>
                </a:lnTo>
                <a:lnTo>
                  <a:pt x="1136" y="409"/>
                </a:lnTo>
                <a:lnTo>
                  <a:pt x="1136" y="409"/>
                </a:lnTo>
                <a:lnTo>
                  <a:pt x="1136" y="407"/>
                </a:lnTo>
                <a:lnTo>
                  <a:pt x="1136" y="407"/>
                </a:lnTo>
                <a:lnTo>
                  <a:pt x="1136" y="405"/>
                </a:lnTo>
                <a:lnTo>
                  <a:pt x="1134" y="405"/>
                </a:lnTo>
                <a:lnTo>
                  <a:pt x="1131" y="405"/>
                </a:lnTo>
                <a:lnTo>
                  <a:pt x="1129" y="405"/>
                </a:lnTo>
                <a:lnTo>
                  <a:pt x="1125" y="403"/>
                </a:lnTo>
                <a:lnTo>
                  <a:pt x="1121" y="401"/>
                </a:lnTo>
                <a:lnTo>
                  <a:pt x="1119" y="398"/>
                </a:lnTo>
                <a:lnTo>
                  <a:pt x="1115" y="396"/>
                </a:lnTo>
                <a:lnTo>
                  <a:pt x="1115" y="396"/>
                </a:lnTo>
                <a:lnTo>
                  <a:pt x="1115" y="396"/>
                </a:lnTo>
                <a:lnTo>
                  <a:pt x="1115" y="398"/>
                </a:lnTo>
                <a:lnTo>
                  <a:pt x="1115" y="398"/>
                </a:lnTo>
                <a:lnTo>
                  <a:pt x="1115" y="401"/>
                </a:lnTo>
                <a:lnTo>
                  <a:pt x="1115" y="401"/>
                </a:lnTo>
                <a:lnTo>
                  <a:pt x="1115" y="401"/>
                </a:lnTo>
                <a:lnTo>
                  <a:pt x="1113" y="398"/>
                </a:lnTo>
                <a:lnTo>
                  <a:pt x="1111" y="398"/>
                </a:lnTo>
                <a:lnTo>
                  <a:pt x="1106" y="396"/>
                </a:lnTo>
                <a:lnTo>
                  <a:pt x="1102" y="394"/>
                </a:lnTo>
                <a:lnTo>
                  <a:pt x="1102" y="392"/>
                </a:lnTo>
                <a:lnTo>
                  <a:pt x="1098" y="388"/>
                </a:lnTo>
                <a:lnTo>
                  <a:pt x="1094" y="386"/>
                </a:lnTo>
                <a:lnTo>
                  <a:pt x="1094" y="384"/>
                </a:lnTo>
                <a:lnTo>
                  <a:pt x="1094" y="384"/>
                </a:lnTo>
                <a:lnTo>
                  <a:pt x="1094" y="380"/>
                </a:lnTo>
                <a:lnTo>
                  <a:pt x="1094" y="380"/>
                </a:lnTo>
                <a:lnTo>
                  <a:pt x="1096" y="378"/>
                </a:lnTo>
                <a:lnTo>
                  <a:pt x="1096" y="378"/>
                </a:lnTo>
                <a:lnTo>
                  <a:pt x="1096" y="375"/>
                </a:lnTo>
                <a:lnTo>
                  <a:pt x="1096" y="375"/>
                </a:lnTo>
                <a:lnTo>
                  <a:pt x="1096" y="373"/>
                </a:lnTo>
                <a:lnTo>
                  <a:pt x="1096" y="371"/>
                </a:lnTo>
                <a:lnTo>
                  <a:pt x="1094" y="369"/>
                </a:lnTo>
                <a:lnTo>
                  <a:pt x="1090" y="365"/>
                </a:lnTo>
                <a:lnTo>
                  <a:pt x="1090" y="363"/>
                </a:lnTo>
                <a:lnTo>
                  <a:pt x="1087" y="361"/>
                </a:lnTo>
                <a:lnTo>
                  <a:pt x="1083" y="350"/>
                </a:lnTo>
                <a:lnTo>
                  <a:pt x="1083" y="348"/>
                </a:lnTo>
                <a:lnTo>
                  <a:pt x="1083" y="346"/>
                </a:lnTo>
                <a:lnTo>
                  <a:pt x="1081" y="344"/>
                </a:lnTo>
                <a:lnTo>
                  <a:pt x="1081" y="342"/>
                </a:lnTo>
                <a:lnTo>
                  <a:pt x="1081" y="342"/>
                </a:lnTo>
                <a:lnTo>
                  <a:pt x="1081" y="340"/>
                </a:lnTo>
                <a:lnTo>
                  <a:pt x="1081" y="340"/>
                </a:lnTo>
                <a:lnTo>
                  <a:pt x="1081" y="340"/>
                </a:lnTo>
                <a:lnTo>
                  <a:pt x="1079" y="338"/>
                </a:lnTo>
                <a:lnTo>
                  <a:pt x="1077" y="336"/>
                </a:lnTo>
                <a:lnTo>
                  <a:pt x="1075" y="333"/>
                </a:lnTo>
                <a:lnTo>
                  <a:pt x="1071" y="331"/>
                </a:lnTo>
                <a:lnTo>
                  <a:pt x="1064" y="327"/>
                </a:lnTo>
                <a:lnTo>
                  <a:pt x="1060" y="325"/>
                </a:lnTo>
                <a:lnTo>
                  <a:pt x="1058" y="325"/>
                </a:lnTo>
                <a:lnTo>
                  <a:pt x="1058" y="327"/>
                </a:lnTo>
                <a:lnTo>
                  <a:pt x="1056" y="327"/>
                </a:lnTo>
                <a:lnTo>
                  <a:pt x="1056" y="327"/>
                </a:lnTo>
                <a:lnTo>
                  <a:pt x="1050" y="325"/>
                </a:lnTo>
                <a:lnTo>
                  <a:pt x="1048" y="325"/>
                </a:lnTo>
                <a:lnTo>
                  <a:pt x="1043" y="323"/>
                </a:lnTo>
                <a:lnTo>
                  <a:pt x="1041" y="325"/>
                </a:lnTo>
                <a:lnTo>
                  <a:pt x="1041" y="325"/>
                </a:lnTo>
                <a:lnTo>
                  <a:pt x="1043" y="327"/>
                </a:lnTo>
                <a:lnTo>
                  <a:pt x="1043" y="327"/>
                </a:lnTo>
                <a:lnTo>
                  <a:pt x="1043" y="327"/>
                </a:lnTo>
                <a:lnTo>
                  <a:pt x="1041" y="327"/>
                </a:lnTo>
                <a:lnTo>
                  <a:pt x="1039" y="329"/>
                </a:lnTo>
                <a:lnTo>
                  <a:pt x="1039" y="329"/>
                </a:lnTo>
                <a:lnTo>
                  <a:pt x="1039" y="331"/>
                </a:lnTo>
                <a:lnTo>
                  <a:pt x="1043" y="342"/>
                </a:lnTo>
                <a:lnTo>
                  <a:pt x="1043" y="344"/>
                </a:lnTo>
                <a:lnTo>
                  <a:pt x="1043" y="346"/>
                </a:lnTo>
                <a:lnTo>
                  <a:pt x="1043" y="346"/>
                </a:lnTo>
                <a:lnTo>
                  <a:pt x="1043" y="348"/>
                </a:lnTo>
                <a:lnTo>
                  <a:pt x="1046" y="348"/>
                </a:lnTo>
                <a:lnTo>
                  <a:pt x="1046" y="348"/>
                </a:lnTo>
                <a:lnTo>
                  <a:pt x="1046" y="350"/>
                </a:lnTo>
                <a:lnTo>
                  <a:pt x="1046" y="352"/>
                </a:lnTo>
                <a:lnTo>
                  <a:pt x="1048" y="357"/>
                </a:lnTo>
                <a:lnTo>
                  <a:pt x="1050" y="361"/>
                </a:lnTo>
                <a:lnTo>
                  <a:pt x="1054" y="363"/>
                </a:lnTo>
                <a:lnTo>
                  <a:pt x="1052" y="363"/>
                </a:lnTo>
                <a:lnTo>
                  <a:pt x="1052" y="363"/>
                </a:lnTo>
                <a:lnTo>
                  <a:pt x="1052" y="365"/>
                </a:lnTo>
                <a:lnTo>
                  <a:pt x="1052" y="365"/>
                </a:lnTo>
                <a:lnTo>
                  <a:pt x="1052" y="365"/>
                </a:lnTo>
                <a:lnTo>
                  <a:pt x="1048" y="367"/>
                </a:lnTo>
                <a:lnTo>
                  <a:pt x="1046" y="369"/>
                </a:lnTo>
                <a:lnTo>
                  <a:pt x="1046" y="371"/>
                </a:lnTo>
                <a:lnTo>
                  <a:pt x="1046" y="371"/>
                </a:lnTo>
                <a:lnTo>
                  <a:pt x="1043" y="369"/>
                </a:lnTo>
                <a:lnTo>
                  <a:pt x="1043" y="369"/>
                </a:lnTo>
                <a:lnTo>
                  <a:pt x="1041" y="369"/>
                </a:lnTo>
                <a:lnTo>
                  <a:pt x="1041" y="367"/>
                </a:lnTo>
                <a:lnTo>
                  <a:pt x="1039" y="367"/>
                </a:lnTo>
                <a:lnTo>
                  <a:pt x="1039" y="363"/>
                </a:lnTo>
                <a:lnTo>
                  <a:pt x="1037" y="357"/>
                </a:lnTo>
                <a:lnTo>
                  <a:pt x="1035" y="352"/>
                </a:lnTo>
                <a:lnTo>
                  <a:pt x="1033" y="350"/>
                </a:lnTo>
                <a:lnTo>
                  <a:pt x="1033" y="346"/>
                </a:lnTo>
                <a:lnTo>
                  <a:pt x="1033" y="346"/>
                </a:lnTo>
                <a:lnTo>
                  <a:pt x="1031" y="346"/>
                </a:lnTo>
                <a:lnTo>
                  <a:pt x="1029" y="344"/>
                </a:lnTo>
                <a:lnTo>
                  <a:pt x="1029" y="344"/>
                </a:lnTo>
                <a:lnTo>
                  <a:pt x="1029" y="344"/>
                </a:lnTo>
                <a:lnTo>
                  <a:pt x="1029" y="342"/>
                </a:lnTo>
                <a:lnTo>
                  <a:pt x="1029" y="342"/>
                </a:lnTo>
                <a:lnTo>
                  <a:pt x="1029" y="342"/>
                </a:lnTo>
                <a:lnTo>
                  <a:pt x="1027" y="340"/>
                </a:lnTo>
                <a:lnTo>
                  <a:pt x="1023" y="340"/>
                </a:lnTo>
                <a:lnTo>
                  <a:pt x="1023" y="338"/>
                </a:lnTo>
                <a:lnTo>
                  <a:pt x="1020" y="338"/>
                </a:lnTo>
                <a:lnTo>
                  <a:pt x="1014" y="333"/>
                </a:lnTo>
                <a:lnTo>
                  <a:pt x="1012" y="333"/>
                </a:lnTo>
                <a:lnTo>
                  <a:pt x="1006" y="333"/>
                </a:lnTo>
                <a:lnTo>
                  <a:pt x="1004" y="333"/>
                </a:lnTo>
                <a:lnTo>
                  <a:pt x="1004" y="336"/>
                </a:lnTo>
                <a:lnTo>
                  <a:pt x="1006" y="338"/>
                </a:lnTo>
                <a:lnTo>
                  <a:pt x="1010" y="340"/>
                </a:lnTo>
                <a:lnTo>
                  <a:pt x="1012" y="340"/>
                </a:lnTo>
                <a:lnTo>
                  <a:pt x="1012" y="342"/>
                </a:lnTo>
                <a:lnTo>
                  <a:pt x="1012" y="342"/>
                </a:lnTo>
                <a:lnTo>
                  <a:pt x="1008" y="344"/>
                </a:lnTo>
                <a:lnTo>
                  <a:pt x="1006" y="344"/>
                </a:lnTo>
                <a:lnTo>
                  <a:pt x="1004" y="346"/>
                </a:lnTo>
                <a:lnTo>
                  <a:pt x="999" y="348"/>
                </a:lnTo>
                <a:lnTo>
                  <a:pt x="997" y="350"/>
                </a:lnTo>
                <a:lnTo>
                  <a:pt x="997" y="350"/>
                </a:lnTo>
                <a:lnTo>
                  <a:pt x="995" y="350"/>
                </a:lnTo>
                <a:lnTo>
                  <a:pt x="995" y="350"/>
                </a:lnTo>
                <a:lnTo>
                  <a:pt x="995" y="350"/>
                </a:lnTo>
                <a:lnTo>
                  <a:pt x="995" y="348"/>
                </a:lnTo>
                <a:lnTo>
                  <a:pt x="995" y="348"/>
                </a:lnTo>
                <a:lnTo>
                  <a:pt x="995" y="348"/>
                </a:lnTo>
                <a:lnTo>
                  <a:pt x="995" y="348"/>
                </a:lnTo>
                <a:lnTo>
                  <a:pt x="993" y="350"/>
                </a:lnTo>
                <a:lnTo>
                  <a:pt x="991" y="350"/>
                </a:lnTo>
                <a:lnTo>
                  <a:pt x="989" y="352"/>
                </a:lnTo>
                <a:lnTo>
                  <a:pt x="989" y="352"/>
                </a:lnTo>
                <a:lnTo>
                  <a:pt x="987" y="350"/>
                </a:lnTo>
                <a:lnTo>
                  <a:pt x="987" y="350"/>
                </a:lnTo>
                <a:lnTo>
                  <a:pt x="991" y="348"/>
                </a:lnTo>
                <a:lnTo>
                  <a:pt x="995" y="344"/>
                </a:lnTo>
                <a:lnTo>
                  <a:pt x="995" y="342"/>
                </a:lnTo>
                <a:lnTo>
                  <a:pt x="995" y="342"/>
                </a:lnTo>
                <a:lnTo>
                  <a:pt x="993" y="340"/>
                </a:lnTo>
                <a:lnTo>
                  <a:pt x="985" y="336"/>
                </a:lnTo>
                <a:lnTo>
                  <a:pt x="979" y="336"/>
                </a:lnTo>
                <a:lnTo>
                  <a:pt x="974" y="333"/>
                </a:lnTo>
                <a:lnTo>
                  <a:pt x="970" y="333"/>
                </a:lnTo>
                <a:lnTo>
                  <a:pt x="968" y="333"/>
                </a:lnTo>
                <a:lnTo>
                  <a:pt x="966" y="336"/>
                </a:lnTo>
                <a:lnTo>
                  <a:pt x="964" y="338"/>
                </a:lnTo>
                <a:lnTo>
                  <a:pt x="964" y="338"/>
                </a:lnTo>
                <a:lnTo>
                  <a:pt x="964" y="340"/>
                </a:lnTo>
                <a:lnTo>
                  <a:pt x="964" y="342"/>
                </a:lnTo>
                <a:lnTo>
                  <a:pt x="964" y="342"/>
                </a:lnTo>
                <a:lnTo>
                  <a:pt x="962" y="342"/>
                </a:lnTo>
                <a:lnTo>
                  <a:pt x="962" y="344"/>
                </a:lnTo>
                <a:lnTo>
                  <a:pt x="960" y="342"/>
                </a:lnTo>
                <a:lnTo>
                  <a:pt x="958" y="342"/>
                </a:lnTo>
                <a:lnTo>
                  <a:pt x="953" y="344"/>
                </a:lnTo>
                <a:lnTo>
                  <a:pt x="951" y="344"/>
                </a:lnTo>
                <a:lnTo>
                  <a:pt x="949" y="344"/>
                </a:lnTo>
                <a:lnTo>
                  <a:pt x="949" y="344"/>
                </a:lnTo>
                <a:lnTo>
                  <a:pt x="949" y="344"/>
                </a:lnTo>
                <a:lnTo>
                  <a:pt x="951" y="340"/>
                </a:lnTo>
                <a:lnTo>
                  <a:pt x="953" y="338"/>
                </a:lnTo>
                <a:lnTo>
                  <a:pt x="955" y="338"/>
                </a:lnTo>
                <a:lnTo>
                  <a:pt x="955" y="336"/>
                </a:lnTo>
                <a:lnTo>
                  <a:pt x="955" y="333"/>
                </a:lnTo>
                <a:lnTo>
                  <a:pt x="955" y="333"/>
                </a:lnTo>
                <a:lnTo>
                  <a:pt x="955" y="331"/>
                </a:lnTo>
                <a:lnTo>
                  <a:pt x="955" y="329"/>
                </a:lnTo>
                <a:lnTo>
                  <a:pt x="953" y="327"/>
                </a:lnTo>
                <a:lnTo>
                  <a:pt x="953" y="325"/>
                </a:lnTo>
                <a:lnTo>
                  <a:pt x="953" y="325"/>
                </a:lnTo>
                <a:lnTo>
                  <a:pt x="951" y="325"/>
                </a:lnTo>
                <a:lnTo>
                  <a:pt x="947" y="323"/>
                </a:lnTo>
                <a:lnTo>
                  <a:pt x="935" y="327"/>
                </a:lnTo>
                <a:lnTo>
                  <a:pt x="920" y="331"/>
                </a:lnTo>
                <a:lnTo>
                  <a:pt x="914" y="333"/>
                </a:lnTo>
                <a:lnTo>
                  <a:pt x="909" y="336"/>
                </a:lnTo>
                <a:lnTo>
                  <a:pt x="905" y="338"/>
                </a:lnTo>
                <a:lnTo>
                  <a:pt x="897" y="344"/>
                </a:lnTo>
                <a:lnTo>
                  <a:pt x="893" y="346"/>
                </a:lnTo>
                <a:lnTo>
                  <a:pt x="893" y="348"/>
                </a:lnTo>
                <a:lnTo>
                  <a:pt x="891" y="348"/>
                </a:lnTo>
                <a:lnTo>
                  <a:pt x="893" y="350"/>
                </a:lnTo>
                <a:lnTo>
                  <a:pt x="893" y="350"/>
                </a:lnTo>
                <a:lnTo>
                  <a:pt x="895" y="352"/>
                </a:lnTo>
                <a:lnTo>
                  <a:pt x="895" y="352"/>
                </a:lnTo>
                <a:lnTo>
                  <a:pt x="895" y="352"/>
                </a:lnTo>
                <a:lnTo>
                  <a:pt x="893" y="354"/>
                </a:lnTo>
                <a:lnTo>
                  <a:pt x="891" y="357"/>
                </a:lnTo>
                <a:lnTo>
                  <a:pt x="884" y="361"/>
                </a:lnTo>
                <a:lnTo>
                  <a:pt x="884" y="361"/>
                </a:lnTo>
                <a:lnTo>
                  <a:pt x="884" y="363"/>
                </a:lnTo>
                <a:lnTo>
                  <a:pt x="884" y="365"/>
                </a:lnTo>
                <a:lnTo>
                  <a:pt x="884" y="367"/>
                </a:lnTo>
                <a:lnTo>
                  <a:pt x="884" y="367"/>
                </a:lnTo>
                <a:lnTo>
                  <a:pt x="886" y="369"/>
                </a:lnTo>
                <a:lnTo>
                  <a:pt x="891" y="369"/>
                </a:lnTo>
                <a:lnTo>
                  <a:pt x="893" y="369"/>
                </a:lnTo>
                <a:lnTo>
                  <a:pt x="899" y="369"/>
                </a:lnTo>
                <a:lnTo>
                  <a:pt x="901" y="369"/>
                </a:lnTo>
                <a:lnTo>
                  <a:pt x="901" y="371"/>
                </a:lnTo>
                <a:lnTo>
                  <a:pt x="897" y="373"/>
                </a:lnTo>
                <a:lnTo>
                  <a:pt x="895" y="375"/>
                </a:lnTo>
                <a:lnTo>
                  <a:pt x="895" y="375"/>
                </a:lnTo>
                <a:lnTo>
                  <a:pt x="895" y="375"/>
                </a:lnTo>
                <a:lnTo>
                  <a:pt x="899" y="378"/>
                </a:lnTo>
                <a:lnTo>
                  <a:pt x="903" y="378"/>
                </a:lnTo>
                <a:lnTo>
                  <a:pt x="907" y="375"/>
                </a:lnTo>
                <a:lnTo>
                  <a:pt x="916" y="375"/>
                </a:lnTo>
                <a:lnTo>
                  <a:pt x="932" y="373"/>
                </a:lnTo>
                <a:lnTo>
                  <a:pt x="937" y="373"/>
                </a:lnTo>
                <a:lnTo>
                  <a:pt x="937" y="373"/>
                </a:lnTo>
                <a:lnTo>
                  <a:pt x="937" y="375"/>
                </a:lnTo>
                <a:lnTo>
                  <a:pt x="935" y="375"/>
                </a:lnTo>
                <a:lnTo>
                  <a:pt x="930" y="373"/>
                </a:lnTo>
                <a:lnTo>
                  <a:pt x="928" y="375"/>
                </a:lnTo>
                <a:lnTo>
                  <a:pt x="926" y="375"/>
                </a:lnTo>
                <a:lnTo>
                  <a:pt x="926" y="375"/>
                </a:lnTo>
                <a:lnTo>
                  <a:pt x="928" y="375"/>
                </a:lnTo>
                <a:lnTo>
                  <a:pt x="928" y="378"/>
                </a:lnTo>
                <a:lnTo>
                  <a:pt x="926" y="378"/>
                </a:lnTo>
                <a:lnTo>
                  <a:pt x="924" y="378"/>
                </a:lnTo>
                <a:lnTo>
                  <a:pt x="922" y="378"/>
                </a:lnTo>
                <a:lnTo>
                  <a:pt x="916" y="380"/>
                </a:lnTo>
                <a:lnTo>
                  <a:pt x="907" y="382"/>
                </a:lnTo>
                <a:lnTo>
                  <a:pt x="901" y="382"/>
                </a:lnTo>
                <a:lnTo>
                  <a:pt x="899" y="384"/>
                </a:lnTo>
                <a:lnTo>
                  <a:pt x="895" y="386"/>
                </a:lnTo>
                <a:lnTo>
                  <a:pt x="893" y="386"/>
                </a:lnTo>
                <a:lnTo>
                  <a:pt x="893" y="388"/>
                </a:lnTo>
                <a:lnTo>
                  <a:pt x="895" y="390"/>
                </a:lnTo>
                <a:lnTo>
                  <a:pt x="905" y="396"/>
                </a:lnTo>
                <a:lnTo>
                  <a:pt x="914" y="396"/>
                </a:lnTo>
                <a:lnTo>
                  <a:pt x="922" y="396"/>
                </a:lnTo>
                <a:lnTo>
                  <a:pt x="924" y="396"/>
                </a:lnTo>
                <a:lnTo>
                  <a:pt x="926" y="398"/>
                </a:lnTo>
                <a:lnTo>
                  <a:pt x="928" y="398"/>
                </a:lnTo>
                <a:lnTo>
                  <a:pt x="937" y="396"/>
                </a:lnTo>
                <a:lnTo>
                  <a:pt x="945" y="396"/>
                </a:lnTo>
                <a:lnTo>
                  <a:pt x="947" y="396"/>
                </a:lnTo>
                <a:lnTo>
                  <a:pt x="951" y="396"/>
                </a:lnTo>
                <a:lnTo>
                  <a:pt x="953" y="396"/>
                </a:lnTo>
                <a:lnTo>
                  <a:pt x="958" y="394"/>
                </a:lnTo>
                <a:lnTo>
                  <a:pt x="960" y="394"/>
                </a:lnTo>
                <a:lnTo>
                  <a:pt x="966" y="396"/>
                </a:lnTo>
                <a:lnTo>
                  <a:pt x="968" y="396"/>
                </a:lnTo>
                <a:lnTo>
                  <a:pt x="983" y="401"/>
                </a:lnTo>
                <a:lnTo>
                  <a:pt x="989" y="405"/>
                </a:lnTo>
                <a:lnTo>
                  <a:pt x="991" y="405"/>
                </a:lnTo>
                <a:lnTo>
                  <a:pt x="989" y="405"/>
                </a:lnTo>
                <a:lnTo>
                  <a:pt x="989" y="407"/>
                </a:lnTo>
                <a:lnTo>
                  <a:pt x="983" y="405"/>
                </a:lnTo>
                <a:lnTo>
                  <a:pt x="981" y="407"/>
                </a:lnTo>
                <a:lnTo>
                  <a:pt x="979" y="407"/>
                </a:lnTo>
                <a:lnTo>
                  <a:pt x="976" y="407"/>
                </a:lnTo>
                <a:lnTo>
                  <a:pt x="968" y="407"/>
                </a:lnTo>
                <a:lnTo>
                  <a:pt x="962" y="407"/>
                </a:lnTo>
                <a:lnTo>
                  <a:pt x="958" y="405"/>
                </a:lnTo>
                <a:lnTo>
                  <a:pt x="953" y="405"/>
                </a:lnTo>
                <a:lnTo>
                  <a:pt x="947" y="405"/>
                </a:lnTo>
                <a:lnTo>
                  <a:pt x="935" y="407"/>
                </a:lnTo>
                <a:lnTo>
                  <a:pt x="920" y="409"/>
                </a:lnTo>
                <a:lnTo>
                  <a:pt x="911" y="411"/>
                </a:lnTo>
                <a:lnTo>
                  <a:pt x="909" y="411"/>
                </a:lnTo>
                <a:lnTo>
                  <a:pt x="909" y="411"/>
                </a:lnTo>
                <a:lnTo>
                  <a:pt x="909" y="413"/>
                </a:lnTo>
                <a:lnTo>
                  <a:pt x="911" y="415"/>
                </a:lnTo>
                <a:lnTo>
                  <a:pt x="911" y="417"/>
                </a:lnTo>
                <a:lnTo>
                  <a:pt x="911" y="417"/>
                </a:lnTo>
                <a:lnTo>
                  <a:pt x="914" y="419"/>
                </a:lnTo>
                <a:lnTo>
                  <a:pt x="918" y="424"/>
                </a:lnTo>
                <a:lnTo>
                  <a:pt x="918" y="426"/>
                </a:lnTo>
                <a:lnTo>
                  <a:pt x="920" y="426"/>
                </a:lnTo>
                <a:lnTo>
                  <a:pt x="920" y="428"/>
                </a:lnTo>
                <a:lnTo>
                  <a:pt x="920" y="428"/>
                </a:lnTo>
                <a:lnTo>
                  <a:pt x="926" y="430"/>
                </a:lnTo>
                <a:lnTo>
                  <a:pt x="928" y="430"/>
                </a:lnTo>
                <a:lnTo>
                  <a:pt x="932" y="432"/>
                </a:lnTo>
                <a:lnTo>
                  <a:pt x="939" y="432"/>
                </a:lnTo>
                <a:lnTo>
                  <a:pt x="947" y="432"/>
                </a:lnTo>
                <a:lnTo>
                  <a:pt x="951" y="432"/>
                </a:lnTo>
                <a:lnTo>
                  <a:pt x="955" y="432"/>
                </a:lnTo>
                <a:lnTo>
                  <a:pt x="960" y="434"/>
                </a:lnTo>
                <a:lnTo>
                  <a:pt x="962" y="434"/>
                </a:lnTo>
                <a:lnTo>
                  <a:pt x="962" y="438"/>
                </a:lnTo>
                <a:lnTo>
                  <a:pt x="962" y="438"/>
                </a:lnTo>
                <a:lnTo>
                  <a:pt x="962" y="443"/>
                </a:lnTo>
                <a:lnTo>
                  <a:pt x="962" y="445"/>
                </a:lnTo>
                <a:lnTo>
                  <a:pt x="966" y="449"/>
                </a:lnTo>
                <a:lnTo>
                  <a:pt x="968" y="451"/>
                </a:lnTo>
                <a:lnTo>
                  <a:pt x="968" y="451"/>
                </a:lnTo>
                <a:lnTo>
                  <a:pt x="970" y="451"/>
                </a:lnTo>
                <a:lnTo>
                  <a:pt x="972" y="451"/>
                </a:lnTo>
                <a:lnTo>
                  <a:pt x="976" y="451"/>
                </a:lnTo>
                <a:lnTo>
                  <a:pt x="981" y="451"/>
                </a:lnTo>
                <a:lnTo>
                  <a:pt x="991" y="451"/>
                </a:lnTo>
                <a:lnTo>
                  <a:pt x="995" y="449"/>
                </a:lnTo>
                <a:lnTo>
                  <a:pt x="997" y="449"/>
                </a:lnTo>
                <a:lnTo>
                  <a:pt x="999" y="449"/>
                </a:lnTo>
                <a:lnTo>
                  <a:pt x="1002" y="449"/>
                </a:lnTo>
                <a:lnTo>
                  <a:pt x="1008" y="449"/>
                </a:lnTo>
                <a:lnTo>
                  <a:pt x="1014" y="447"/>
                </a:lnTo>
                <a:lnTo>
                  <a:pt x="1023" y="447"/>
                </a:lnTo>
                <a:lnTo>
                  <a:pt x="1029" y="445"/>
                </a:lnTo>
                <a:lnTo>
                  <a:pt x="1033" y="443"/>
                </a:lnTo>
                <a:lnTo>
                  <a:pt x="1035" y="440"/>
                </a:lnTo>
                <a:lnTo>
                  <a:pt x="1037" y="440"/>
                </a:lnTo>
                <a:lnTo>
                  <a:pt x="1046" y="440"/>
                </a:lnTo>
                <a:lnTo>
                  <a:pt x="1052" y="438"/>
                </a:lnTo>
                <a:lnTo>
                  <a:pt x="1052" y="438"/>
                </a:lnTo>
                <a:lnTo>
                  <a:pt x="1056" y="434"/>
                </a:lnTo>
                <a:lnTo>
                  <a:pt x="1056" y="434"/>
                </a:lnTo>
                <a:lnTo>
                  <a:pt x="1060" y="430"/>
                </a:lnTo>
                <a:lnTo>
                  <a:pt x="1060" y="428"/>
                </a:lnTo>
                <a:lnTo>
                  <a:pt x="1062" y="428"/>
                </a:lnTo>
                <a:lnTo>
                  <a:pt x="1064" y="428"/>
                </a:lnTo>
                <a:lnTo>
                  <a:pt x="1067" y="428"/>
                </a:lnTo>
                <a:lnTo>
                  <a:pt x="1067" y="428"/>
                </a:lnTo>
                <a:lnTo>
                  <a:pt x="1067" y="430"/>
                </a:lnTo>
                <a:lnTo>
                  <a:pt x="1067" y="432"/>
                </a:lnTo>
                <a:lnTo>
                  <a:pt x="1067" y="432"/>
                </a:lnTo>
                <a:lnTo>
                  <a:pt x="1067" y="432"/>
                </a:lnTo>
                <a:lnTo>
                  <a:pt x="1069" y="434"/>
                </a:lnTo>
                <a:lnTo>
                  <a:pt x="1071" y="434"/>
                </a:lnTo>
                <a:lnTo>
                  <a:pt x="1073" y="434"/>
                </a:lnTo>
                <a:lnTo>
                  <a:pt x="1075" y="434"/>
                </a:lnTo>
                <a:lnTo>
                  <a:pt x="1079" y="434"/>
                </a:lnTo>
                <a:lnTo>
                  <a:pt x="1083" y="436"/>
                </a:lnTo>
                <a:lnTo>
                  <a:pt x="1085" y="436"/>
                </a:lnTo>
                <a:lnTo>
                  <a:pt x="1085" y="436"/>
                </a:lnTo>
                <a:lnTo>
                  <a:pt x="1085" y="436"/>
                </a:lnTo>
                <a:lnTo>
                  <a:pt x="1085" y="438"/>
                </a:lnTo>
                <a:lnTo>
                  <a:pt x="1083" y="440"/>
                </a:lnTo>
                <a:lnTo>
                  <a:pt x="1085" y="440"/>
                </a:lnTo>
                <a:lnTo>
                  <a:pt x="1094" y="443"/>
                </a:lnTo>
                <a:lnTo>
                  <a:pt x="1094" y="440"/>
                </a:lnTo>
                <a:lnTo>
                  <a:pt x="1096" y="440"/>
                </a:lnTo>
                <a:lnTo>
                  <a:pt x="1100" y="443"/>
                </a:lnTo>
                <a:lnTo>
                  <a:pt x="1104" y="443"/>
                </a:lnTo>
                <a:lnTo>
                  <a:pt x="1108" y="443"/>
                </a:lnTo>
                <a:lnTo>
                  <a:pt x="1113" y="443"/>
                </a:lnTo>
                <a:lnTo>
                  <a:pt x="1117" y="443"/>
                </a:lnTo>
                <a:lnTo>
                  <a:pt x="1119" y="443"/>
                </a:lnTo>
                <a:lnTo>
                  <a:pt x="1119" y="443"/>
                </a:lnTo>
                <a:lnTo>
                  <a:pt x="1123" y="440"/>
                </a:lnTo>
                <a:lnTo>
                  <a:pt x="1125" y="440"/>
                </a:lnTo>
                <a:lnTo>
                  <a:pt x="1129" y="438"/>
                </a:lnTo>
                <a:lnTo>
                  <a:pt x="1131" y="438"/>
                </a:lnTo>
                <a:lnTo>
                  <a:pt x="1134" y="434"/>
                </a:lnTo>
                <a:lnTo>
                  <a:pt x="1134" y="434"/>
                </a:lnTo>
                <a:lnTo>
                  <a:pt x="1134" y="432"/>
                </a:lnTo>
                <a:lnTo>
                  <a:pt x="1131" y="432"/>
                </a:lnTo>
                <a:lnTo>
                  <a:pt x="1131" y="432"/>
                </a:lnTo>
                <a:lnTo>
                  <a:pt x="1129" y="432"/>
                </a:lnTo>
                <a:lnTo>
                  <a:pt x="1129" y="432"/>
                </a:lnTo>
                <a:lnTo>
                  <a:pt x="1129" y="432"/>
                </a:lnTo>
                <a:lnTo>
                  <a:pt x="1129" y="430"/>
                </a:lnTo>
                <a:lnTo>
                  <a:pt x="1129" y="430"/>
                </a:lnTo>
                <a:lnTo>
                  <a:pt x="1129" y="430"/>
                </a:lnTo>
                <a:lnTo>
                  <a:pt x="1129" y="428"/>
                </a:lnTo>
                <a:lnTo>
                  <a:pt x="1129" y="428"/>
                </a:lnTo>
                <a:lnTo>
                  <a:pt x="1129" y="426"/>
                </a:lnTo>
                <a:lnTo>
                  <a:pt x="1127" y="426"/>
                </a:lnTo>
                <a:lnTo>
                  <a:pt x="1123" y="426"/>
                </a:lnTo>
                <a:lnTo>
                  <a:pt x="1123" y="428"/>
                </a:lnTo>
                <a:lnTo>
                  <a:pt x="1119" y="428"/>
                </a:lnTo>
                <a:lnTo>
                  <a:pt x="1117" y="430"/>
                </a:lnTo>
                <a:lnTo>
                  <a:pt x="1115" y="432"/>
                </a:lnTo>
                <a:lnTo>
                  <a:pt x="1115" y="434"/>
                </a:lnTo>
                <a:lnTo>
                  <a:pt x="1115" y="432"/>
                </a:lnTo>
                <a:lnTo>
                  <a:pt x="1115" y="430"/>
                </a:lnTo>
                <a:lnTo>
                  <a:pt x="1115" y="428"/>
                </a:lnTo>
                <a:lnTo>
                  <a:pt x="1115" y="426"/>
                </a:lnTo>
                <a:lnTo>
                  <a:pt x="1115" y="426"/>
                </a:lnTo>
                <a:lnTo>
                  <a:pt x="1115" y="426"/>
                </a:lnTo>
                <a:lnTo>
                  <a:pt x="1113" y="426"/>
                </a:lnTo>
                <a:lnTo>
                  <a:pt x="1111" y="424"/>
                </a:lnTo>
                <a:lnTo>
                  <a:pt x="1111" y="424"/>
                </a:lnTo>
                <a:lnTo>
                  <a:pt x="1108" y="422"/>
                </a:lnTo>
                <a:lnTo>
                  <a:pt x="1108" y="422"/>
                </a:lnTo>
                <a:lnTo>
                  <a:pt x="1111" y="422"/>
                </a:lnTo>
                <a:lnTo>
                  <a:pt x="1111" y="422"/>
                </a:lnTo>
                <a:lnTo>
                  <a:pt x="1115" y="424"/>
                </a:lnTo>
                <a:lnTo>
                  <a:pt x="1117" y="424"/>
                </a:lnTo>
                <a:lnTo>
                  <a:pt x="1119" y="424"/>
                </a:lnTo>
                <a:lnTo>
                  <a:pt x="1121" y="424"/>
                </a:lnTo>
                <a:lnTo>
                  <a:pt x="1121" y="424"/>
                </a:lnTo>
                <a:lnTo>
                  <a:pt x="1123" y="424"/>
                </a:lnTo>
                <a:lnTo>
                  <a:pt x="1123" y="422"/>
                </a:lnTo>
                <a:lnTo>
                  <a:pt x="1123" y="422"/>
                </a:lnTo>
                <a:lnTo>
                  <a:pt x="1121" y="422"/>
                </a:lnTo>
                <a:lnTo>
                  <a:pt x="1121" y="419"/>
                </a:lnTo>
                <a:lnTo>
                  <a:pt x="1123" y="419"/>
                </a:lnTo>
                <a:lnTo>
                  <a:pt x="1125" y="417"/>
                </a:lnTo>
                <a:lnTo>
                  <a:pt x="1127" y="417"/>
                </a:lnTo>
                <a:lnTo>
                  <a:pt x="1127" y="417"/>
                </a:lnTo>
                <a:lnTo>
                  <a:pt x="1129" y="417"/>
                </a:lnTo>
                <a:lnTo>
                  <a:pt x="1131" y="419"/>
                </a:lnTo>
                <a:lnTo>
                  <a:pt x="1134" y="419"/>
                </a:lnTo>
                <a:lnTo>
                  <a:pt x="1136" y="422"/>
                </a:lnTo>
                <a:lnTo>
                  <a:pt x="1136" y="419"/>
                </a:lnTo>
                <a:lnTo>
                  <a:pt x="1136" y="419"/>
                </a:lnTo>
                <a:lnTo>
                  <a:pt x="1138" y="417"/>
                </a:lnTo>
                <a:lnTo>
                  <a:pt x="1138" y="417"/>
                </a:lnTo>
                <a:lnTo>
                  <a:pt x="1138" y="417"/>
                </a:lnTo>
                <a:lnTo>
                  <a:pt x="1138" y="419"/>
                </a:lnTo>
                <a:lnTo>
                  <a:pt x="1140" y="419"/>
                </a:lnTo>
                <a:lnTo>
                  <a:pt x="1142" y="422"/>
                </a:lnTo>
                <a:lnTo>
                  <a:pt x="1144" y="422"/>
                </a:lnTo>
                <a:lnTo>
                  <a:pt x="1144" y="422"/>
                </a:lnTo>
                <a:lnTo>
                  <a:pt x="1146" y="419"/>
                </a:lnTo>
                <a:close/>
                <a:moveTo>
                  <a:pt x="1140" y="428"/>
                </a:moveTo>
                <a:lnTo>
                  <a:pt x="1142" y="428"/>
                </a:lnTo>
                <a:lnTo>
                  <a:pt x="1142" y="428"/>
                </a:lnTo>
                <a:lnTo>
                  <a:pt x="1144" y="428"/>
                </a:lnTo>
                <a:lnTo>
                  <a:pt x="1144" y="426"/>
                </a:lnTo>
                <a:lnTo>
                  <a:pt x="1144" y="426"/>
                </a:lnTo>
                <a:lnTo>
                  <a:pt x="1144" y="426"/>
                </a:lnTo>
                <a:lnTo>
                  <a:pt x="1144" y="424"/>
                </a:lnTo>
                <a:lnTo>
                  <a:pt x="1142" y="424"/>
                </a:lnTo>
                <a:lnTo>
                  <a:pt x="1140" y="424"/>
                </a:lnTo>
                <a:lnTo>
                  <a:pt x="1140" y="424"/>
                </a:lnTo>
                <a:lnTo>
                  <a:pt x="1140" y="424"/>
                </a:lnTo>
                <a:lnTo>
                  <a:pt x="1140" y="426"/>
                </a:lnTo>
                <a:lnTo>
                  <a:pt x="1142" y="426"/>
                </a:lnTo>
                <a:lnTo>
                  <a:pt x="1142" y="426"/>
                </a:lnTo>
                <a:lnTo>
                  <a:pt x="1142" y="426"/>
                </a:lnTo>
                <a:lnTo>
                  <a:pt x="1140" y="428"/>
                </a:lnTo>
                <a:lnTo>
                  <a:pt x="1140" y="428"/>
                </a:lnTo>
                <a:lnTo>
                  <a:pt x="1140" y="428"/>
                </a:lnTo>
                <a:lnTo>
                  <a:pt x="1140" y="428"/>
                </a:lnTo>
                <a:lnTo>
                  <a:pt x="1140" y="428"/>
                </a:lnTo>
                <a:close/>
                <a:moveTo>
                  <a:pt x="1150" y="445"/>
                </a:moveTo>
                <a:lnTo>
                  <a:pt x="1150" y="445"/>
                </a:lnTo>
                <a:lnTo>
                  <a:pt x="1152" y="443"/>
                </a:lnTo>
                <a:lnTo>
                  <a:pt x="1152" y="443"/>
                </a:lnTo>
                <a:lnTo>
                  <a:pt x="1152" y="445"/>
                </a:lnTo>
                <a:lnTo>
                  <a:pt x="1152" y="445"/>
                </a:lnTo>
                <a:lnTo>
                  <a:pt x="1152" y="445"/>
                </a:lnTo>
                <a:lnTo>
                  <a:pt x="1155" y="445"/>
                </a:lnTo>
                <a:lnTo>
                  <a:pt x="1155" y="445"/>
                </a:lnTo>
                <a:lnTo>
                  <a:pt x="1155" y="445"/>
                </a:lnTo>
                <a:lnTo>
                  <a:pt x="1157" y="443"/>
                </a:lnTo>
                <a:lnTo>
                  <a:pt x="1157" y="440"/>
                </a:lnTo>
                <a:lnTo>
                  <a:pt x="1157" y="440"/>
                </a:lnTo>
                <a:lnTo>
                  <a:pt x="1155" y="438"/>
                </a:lnTo>
                <a:lnTo>
                  <a:pt x="1155" y="438"/>
                </a:lnTo>
                <a:lnTo>
                  <a:pt x="1152" y="438"/>
                </a:lnTo>
                <a:lnTo>
                  <a:pt x="1152" y="438"/>
                </a:lnTo>
                <a:lnTo>
                  <a:pt x="1150" y="438"/>
                </a:lnTo>
                <a:lnTo>
                  <a:pt x="1150" y="438"/>
                </a:lnTo>
                <a:lnTo>
                  <a:pt x="1150" y="438"/>
                </a:lnTo>
                <a:lnTo>
                  <a:pt x="1150" y="438"/>
                </a:lnTo>
                <a:lnTo>
                  <a:pt x="1150" y="440"/>
                </a:lnTo>
                <a:lnTo>
                  <a:pt x="1150" y="443"/>
                </a:lnTo>
                <a:lnTo>
                  <a:pt x="1150" y="443"/>
                </a:lnTo>
                <a:lnTo>
                  <a:pt x="1150" y="445"/>
                </a:lnTo>
                <a:lnTo>
                  <a:pt x="1150" y="445"/>
                </a:lnTo>
                <a:close/>
                <a:moveTo>
                  <a:pt x="1211" y="262"/>
                </a:moveTo>
                <a:lnTo>
                  <a:pt x="1213" y="264"/>
                </a:lnTo>
                <a:lnTo>
                  <a:pt x="1215" y="264"/>
                </a:lnTo>
                <a:lnTo>
                  <a:pt x="1215" y="262"/>
                </a:lnTo>
                <a:lnTo>
                  <a:pt x="1217" y="262"/>
                </a:lnTo>
                <a:lnTo>
                  <a:pt x="1217" y="262"/>
                </a:lnTo>
                <a:lnTo>
                  <a:pt x="1217" y="260"/>
                </a:lnTo>
                <a:lnTo>
                  <a:pt x="1215" y="260"/>
                </a:lnTo>
                <a:lnTo>
                  <a:pt x="1211" y="258"/>
                </a:lnTo>
                <a:lnTo>
                  <a:pt x="1211" y="258"/>
                </a:lnTo>
                <a:lnTo>
                  <a:pt x="1211" y="258"/>
                </a:lnTo>
                <a:lnTo>
                  <a:pt x="1211" y="260"/>
                </a:lnTo>
                <a:lnTo>
                  <a:pt x="1209" y="260"/>
                </a:lnTo>
                <a:lnTo>
                  <a:pt x="1205" y="262"/>
                </a:lnTo>
                <a:lnTo>
                  <a:pt x="1203" y="262"/>
                </a:lnTo>
                <a:lnTo>
                  <a:pt x="1203" y="264"/>
                </a:lnTo>
                <a:lnTo>
                  <a:pt x="1203" y="264"/>
                </a:lnTo>
                <a:lnTo>
                  <a:pt x="1203" y="266"/>
                </a:lnTo>
                <a:lnTo>
                  <a:pt x="1205" y="266"/>
                </a:lnTo>
                <a:lnTo>
                  <a:pt x="1207" y="266"/>
                </a:lnTo>
                <a:lnTo>
                  <a:pt x="1207" y="266"/>
                </a:lnTo>
                <a:lnTo>
                  <a:pt x="1207" y="264"/>
                </a:lnTo>
                <a:lnTo>
                  <a:pt x="1211" y="262"/>
                </a:lnTo>
                <a:lnTo>
                  <a:pt x="1211" y="262"/>
                </a:lnTo>
                <a:close/>
                <a:moveTo>
                  <a:pt x="1205" y="329"/>
                </a:moveTo>
                <a:lnTo>
                  <a:pt x="1205" y="329"/>
                </a:lnTo>
                <a:lnTo>
                  <a:pt x="1205" y="327"/>
                </a:lnTo>
                <a:lnTo>
                  <a:pt x="1203" y="329"/>
                </a:lnTo>
                <a:lnTo>
                  <a:pt x="1201" y="329"/>
                </a:lnTo>
                <a:lnTo>
                  <a:pt x="1201" y="331"/>
                </a:lnTo>
                <a:lnTo>
                  <a:pt x="1201" y="331"/>
                </a:lnTo>
                <a:lnTo>
                  <a:pt x="1201" y="333"/>
                </a:lnTo>
                <a:lnTo>
                  <a:pt x="1203" y="336"/>
                </a:lnTo>
                <a:lnTo>
                  <a:pt x="1205" y="336"/>
                </a:lnTo>
                <a:lnTo>
                  <a:pt x="1207" y="336"/>
                </a:lnTo>
                <a:lnTo>
                  <a:pt x="1207" y="333"/>
                </a:lnTo>
                <a:lnTo>
                  <a:pt x="1207" y="333"/>
                </a:lnTo>
                <a:lnTo>
                  <a:pt x="1209" y="331"/>
                </a:lnTo>
                <a:lnTo>
                  <a:pt x="1209" y="331"/>
                </a:lnTo>
                <a:lnTo>
                  <a:pt x="1207" y="331"/>
                </a:lnTo>
                <a:lnTo>
                  <a:pt x="1207" y="329"/>
                </a:lnTo>
                <a:lnTo>
                  <a:pt x="1205" y="329"/>
                </a:lnTo>
                <a:close/>
                <a:moveTo>
                  <a:pt x="1234" y="252"/>
                </a:moveTo>
                <a:lnTo>
                  <a:pt x="1234" y="254"/>
                </a:lnTo>
                <a:lnTo>
                  <a:pt x="1234" y="254"/>
                </a:lnTo>
                <a:lnTo>
                  <a:pt x="1234" y="256"/>
                </a:lnTo>
                <a:lnTo>
                  <a:pt x="1236" y="256"/>
                </a:lnTo>
                <a:lnTo>
                  <a:pt x="1238" y="256"/>
                </a:lnTo>
                <a:lnTo>
                  <a:pt x="1240" y="256"/>
                </a:lnTo>
                <a:lnTo>
                  <a:pt x="1243" y="254"/>
                </a:lnTo>
                <a:lnTo>
                  <a:pt x="1243" y="254"/>
                </a:lnTo>
                <a:lnTo>
                  <a:pt x="1240" y="254"/>
                </a:lnTo>
                <a:lnTo>
                  <a:pt x="1240" y="252"/>
                </a:lnTo>
                <a:lnTo>
                  <a:pt x="1240" y="250"/>
                </a:lnTo>
                <a:lnTo>
                  <a:pt x="1238" y="250"/>
                </a:lnTo>
                <a:lnTo>
                  <a:pt x="1238" y="248"/>
                </a:lnTo>
                <a:lnTo>
                  <a:pt x="1238" y="248"/>
                </a:lnTo>
                <a:lnTo>
                  <a:pt x="1234" y="250"/>
                </a:lnTo>
                <a:lnTo>
                  <a:pt x="1234" y="250"/>
                </a:lnTo>
                <a:lnTo>
                  <a:pt x="1234" y="250"/>
                </a:lnTo>
                <a:lnTo>
                  <a:pt x="1232" y="250"/>
                </a:lnTo>
                <a:lnTo>
                  <a:pt x="1232" y="252"/>
                </a:lnTo>
                <a:lnTo>
                  <a:pt x="1234" y="252"/>
                </a:lnTo>
                <a:lnTo>
                  <a:pt x="1234" y="252"/>
                </a:lnTo>
                <a:close/>
                <a:moveTo>
                  <a:pt x="1136" y="231"/>
                </a:moveTo>
                <a:lnTo>
                  <a:pt x="1136" y="231"/>
                </a:lnTo>
                <a:lnTo>
                  <a:pt x="1138" y="231"/>
                </a:lnTo>
                <a:lnTo>
                  <a:pt x="1142" y="231"/>
                </a:lnTo>
                <a:lnTo>
                  <a:pt x="1148" y="229"/>
                </a:lnTo>
                <a:lnTo>
                  <a:pt x="1155" y="227"/>
                </a:lnTo>
                <a:lnTo>
                  <a:pt x="1152" y="227"/>
                </a:lnTo>
                <a:lnTo>
                  <a:pt x="1150" y="227"/>
                </a:lnTo>
                <a:lnTo>
                  <a:pt x="1146" y="227"/>
                </a:lnTo>
                <a:lnTo>
                  <a:pt x="1144" y="227"/>
                </a:lnTo>
                <a:lnTo>
                  <a:pt x="1142" y="229"/>
                </a:lnTo>
                <a:lnTo>
                  <a:pt x="1138" y="229"/>
                </a:lnTo>
                <a:lnTo>
                  <a:pt x="1136" y="231"/>
                </a:lnTo>
                <a:close/>
                <a:moveTo>
                  <a:pt x="1188" y="302"/>
                </a:moveTo>
                <a:lnTo>
                  <a:pt x="1180" y="304"/>
                </a:lnTo>
                <a:lnTo>
                  <a:pt x="1175" y="304"/>
                </a:lnTo>
                <a:lnTo>
                  <a:pt x="1175" y="306"/>
                </a:lnTo>
                <a:lnTo>
                  <a:pt x="1173" y="306"/>
                </a:lnTo>
                <a:lnTo>
                  <a:pt x="1173" y="306"/>
                </a:lnTo>
                <a:lnTo>
                  <a:pt x="1171" y="306"/>
                </a:lnTo>
                <a:lnTo>
                  <a:pt x="1169" y="308"/>
                </a:lnTo>
                <a:lnTo>
                  <a:pt x="1167" y="308"/>
                </a:lnTo>
                <a:lnTo>
                  <a:pt x="1167" y="308"/>
                </a:lnTo>
                <a:lnTo>
                  <a:pt x="1167" y="308"/>
                </a:lnTo>
                <a:lnTo>
                  <a:pt x="1169" y="310"/>
                </a:lnTo>
                <a:lnTo>
                  <a:pt x="1173" y="310"/>
                </a:lnTo>
                <a:lnTo>
                  <a:pt x="1175" y="310"/>
                </a:lnTo>
                <a:lnTo>
                  <a:pt x="1178" y="310"/>
                </a:lnTo>
                <a:lnTo>
                  <a:pt x="1178" y="310"/>
                </a:lnTo>
                <a:lnTo>
                  <a:pt x="1180" y="310"/>
                </a:lnTo>
                <a:lnTo>
                  <a:pt x="1184" y="308"/>
                </a:lnTo>
                <a:lnTo>
                  <a:pt x="1186" y="308"/>
                </a:lnTo>
                <a:lnTo>
                  <a:pt x="1190" y="306"/>
                </a:lnTo>
                <a:lnTo>
                  <a:pt x="1192" y="306"/>
                </a:lnTo>
                <a:lnTo>
                  <a:pt x="1192" y="304"/>
                </a:lnTo>
                <a:lnTo>
                  <a:pt x="1192" y="304"/>
                </a:lnTo>
                <a:lnTo>
                  <a:pt x="1192" y="302"/>
                </a:lnTo>
                <a:lnTo>
                  <a:pt x="1192" y="302"/>
                </a:lnTo>
                <a:lnTo>
                  <a:pt x="1190" y="302"/>
                </a:lnTo>
                <a:lnTo>
                  <a:pt x="1188" y="302"/>
                </a:lnTo>
                <a:close/>
                <a:moveTo>
                  <a:pt x="1117" y="178"/>
                </a:moveTo>
                <a:lnTo>
                  <a:pt x="1117" y="180"/>
                </a:lnTo>
                <a:lnTo>
                  <a:pt x="1115" y="180"/>
                </a:lnTo>
                <a:lnTo>
                  <a:pt x="1113" y="183"/>
                </a:lnTo>
                <a:lnTo>
                  <a:pt x="1113" y="183"/>
                </a:lnTo>
                <a:lnTo>
                  <a:pt x="1113" y="183"/>
                </a:lnTo>
                <a:lnTo>
                  <a:pt x="1113" y="183"/>
                </a:lnTo>
                <a:lnTo>
                  <a:pt x="1115" y="185"/>
                </a:lnTo>
                <a:lnTo>
                  <a:pt x="1115" y="183"/>
                </a:lnTo>
                <a:lnTo>
                  <a:pt x="1119" y="180"/>
                </a:lnTo>
                <a:lnTo>
                  <a:pt x="1119" y="180"/>
                </a:lnTo>
                <a:lnTo>
                  <a:pt x="1117" y="178"/>
                </a:lnTo>
                <a:close/>
                <a:moveTo>
                  <a:pt x="1123" y="243"/>
                </a:moveTo>
                <a:lnTo>
                  <a:pt x="1121" y="239"/>
                </a:lnTo>
                <a:lnTo>
                  <a:pt x="1119" y="239"/>
                </a:lnTo>
                <a:lnTo>
                  <a:pt x="1115" y="239"/>
                </a:lnTo>
                <a:lnTo>
                  <a:pt x="1106" y="241"/>
                </a:lnTo>
                <a:lnTo>
                  <a:pt x="1100" y="241"/>
                </a:lnTo>
                <a:lnTo>
                  <a:pt x="1096" y="243"/>
                </a:lnTo>
                <a:lnTo>
                  <a:pt x="1096" y="245"/>
                </a:lnTo>
                <a:lnTo>
                  <a:pt x="1098" y="248"/>
                </a:lnTo>
                <a:lnTo>
                  <a:pt x="1102" y="248"/>
                </a:lnTo>
                <a:lnTo>
                  <a:pt x="1104" y="248"/>
                </a:lnTo>
                <a:lnTo>
                  <a:pt x="1102" y="250"/>
                </a:lnTo>
                <a:lnTo>
                  <a:pt x="1104" y="252"/>
                </a:lnTo>
                <a:lnTo>
                  <a:pt x="1113" y="250"/>
                </a:lnTo>
                <a:lnTo>
                  <a:pt x="1115" y="250"/>
                </a:lnTo>
                <a:lnTo>
                  <a:pt x="1113" y="254"/>
                </a:lnTo>
                <a:lnTo>
                  <a:pt x="1111" y="256"/>
                </a:lnTo>
                <a:lnTo>
                  <a:pt x="1117" y="256"/>
                </a:lnTo>
                <a:lnTo>
                  <a:pt x="1121" y="254"/>
                </a:lnTo>
                <a:lnTo>
                  <a:pt x="1123" y="254"/>
                </a:lnTo>
                <a:lnTo>
                  <a:pt x="1123" y="252"/>
                </a:lnTo>
                <a:lnTo>
                  <a:pt x="1125" y="252"/>
                </a:lnTo>
                <a:lnTo>
                  <a:pt x="1129" y="250"/>
                </a:lnTo>
                <a:lnTo>
                  <a:pt x="1129" y="250"/>
                </a:lnTo>
                <a:lnTo>
                  <a:pt x="1129" y="250"/>
                </a:lnTo>
                <a:lnTo>
                  <a:pt x="1127" y="248"/>
                </a:lnTo>
                <a:lnTo>
                  <a:pt x="1123" y="245"/>
                </a:lnTo>
                <a:lnTo>
                  <a:pt x="1123" y="245"/>
                </a:lnTo>
                <a:lnTo>
                  <a:pt x="1123" y="243"/>
                </a:lnTo>
                <a:close/>
                <a:moveTo>
                  <a:pt x="1081" y="313"/>
                </a:moveTo>
                <a:lnTo>
                  <a:pt x="1079" y="313"/>
                </a:lnTo>
                <a:lnTo>
                  <a:pt x="1067" y="313"/>
                </a:lnTo>
                <a:lnTo>
                  <a:pt x="1062" y="315"/>
                </a:lnTo>
                <a:lnTo>
                  <a:pt x="1062" y="315"/>
                </a:lnTo>
                <a:lnTo>
                  <a:pt x="1060" y="317"/>
                </a:lnTo>
                <a:lnTo>
                  <a:pt x="1058" y="319"/>
                </a:lnTo>
                <a:lnTo>
                  <a:pt x="1058" y="321"/>
                </a:lnTo>
                <a:lnTo>
                  <a:pt x="1060" y="321"/>
                </a:lnTo>
                <a:lnTo>
                  <a:pt x="1064" y="321"/>
                </a:lnTo>
                <a:lnTo>
                  <a:pt x="1069" y="325"/>
                </a:lnTo>
                <a:lnTo>
                  <a:pt x="1071" y="327"/>
                </a:lnTo>
                <a:lnTo>
                  <a:pt x="1071" y="327"/>
                </a:lnTo>
                <a:lnTo>
                  <a:pt x="1075" y="331"/>
                </a:lnTo>
                <a:lnTo>
                  <a:pt x="1079" y="333"/>
                </a:lnTo>
                <a:lnTo>
                  <a:pt x="1081" y="336"/>
                </a:lnTo>
                <a:lnTo>
                  <a:pt x="1081" y="336"/>
                </a:lnTo>
                <a:lnTo>
                  <a:pt x="1083" y="336"/>
                </a:lnTo>
                <a:lnTo>
                  <a:pt x="1083" y="336"/>
                </a:lnTo>
                <a:lnTo>
                  <a:pt x="1085" y="333"/>
                </a:lnTo>
                <a:lnTo>
                  <a:pt x="1087" y="331"/>
                </a:lnTo>
                <a:lnTo>
                  <a:pt x="1087" y="331"/>
                </a:lnTo>
                <a:lnTo>
                  <a:pt x="1090" y="329"/>
                </a:lnTo>
                <a:lnTo>
                  <a:pt x="1092" y="325"/>
                </a:lnTo>
                <a:lnTo>
                  <a:pt x="1092" y="323"/>
                </a:lnTo>
                <a:lnTo>
                  <a:pt x="1094" y="321"/>
                </a:lnTo>
                <a:lnTo>
                  <a:pt x="1094" y="319"/>
                </a:lnTo>
                <a:lnTo>
                  <a:pt x="1092" y="317"/>
                </a:lnTo>
                <a:lnTo>
                  <a:pt x="1092" y="317"/>
                </a:lnTo>
                <a:lnTo>
                  <a:pt x="1092" y="317"/>
                </a:lnTo>
                <a:lnTo>
                  <a:pt x="1090" y="315"/>
                </a:lnTo>
                <a:lnTo>
                  <a:pt x="1085" y="313"/>
                </a:lnTo>
                <a:lnTo>
                  <a:pt x="1081" y="313"/>
                </a:lnTo>
                <a:close/>
                <a:moveTo>
                  <a:pt x="1092" y="269"/>
                </a:moveTo>
                <a:lnTo>
                  <a:pt x="1090" y="271"/>
                </a:lnTo>
                <a:lnTo>
                  <a:pt x="1090" y="273"/>
                </a:lnTo>
                <a:lnTo>
                  <a:pt x="1087" y="273"/>
                </a:lnTo>
                <a:lnTo>
                  <a:pt x="1087" y="273"/>
                </a:lnTo>
                <a:lnTo>
                  <a:pt x="1090" y="275"/>
                </a:lnTo>
                <a:lnTo>
                  <a:pt x="1092" y="275"/>
                </a:lnTo>
                <a:lnTo>
                  <a:pt x="1096" y="277"/>
                </a:lnTo>
                <a:lnTo>
                  <a:pt x="1100" y="277"/>
                </a:lnTo>
                <a:lnTo>
                  <a:pt x="1104" y="275"/>
                </a:lnTo>
                <a:lnTo>
                  <a:pt x="1104" y="275"/>
                </a:lnTo>
                <a:lnTo>
                  <a:pt x="1106" y="273"/>
                </a:lnTo>
                <a:lnTo>
                  <a:pt x="1106" y="273"/>
                </a:lnTo>
                <a:lnTo>
                  <a:pt x="1106" y="273"/>
                </a:lnTo>
                <a:lnTo>
                  <a:pt x="1106" y="271"/>
                </a:lnTo>
                <a:lnTo>
                  <a:pt x="1104" y="271"/>
                </a:lnTo>
                <a:lnTo>
                  <a:pt x="1104" y="269"/>
                </a:lnTo>
                <a:lnTo>
                  <a:pt x="1104" y="266"/>
                </a:lnTo>
                <a:lnTo>
                  <a:pt x="1104" y="266"/>
                </a:lnTo>
                <a:lnTo>
                  <a:pt x="1102" y="266"/>
                </a:lnTo>
                <a:lnTo>
                  <a:pt x="1100" y="264"/>
                </a:lnTo>
                <a:lnTo>
                  <a:pt x="1096" y="264"/>
                </a:lnTo>
                <a:lnTo>
                  <a:pt x="1094" y="264"/>
                </a:lnTo>
                <a:lnTo>
                  <a:pt x="1092" y="266"/>
                </a:lnTo>
                <a:lnTo>
                  <a:pt x="1092" y="269"/>
                </a:lnTo>
                <a:close/>
                <a:moveTo>
                  <a:pt x="1211" y="277"/>
                </a:moveTo>
                <a:lnTo>
                  <a:pt x="1213" y="279"/>
                </a:lnTo>
                <a:lnTo>
                  <a:pt x="1213" y="279"/>
                </a:lnTo>
                <a:lnTo>
                  <a:pt x="1213" y="279"/>
                </a:lnTo>
                <a:lnTo>
                  <a:pt x="1215" y="279"/>
                </a:lnTo>
                <a:lnTo>
                  <a:pt x="1215" y="279"/>
                </a:lnTo>
                <a:lnTo>
                  <a:pt x="1219" y="281"/>
                </a:lnTo>
                <a:lnTo>
                  <a:pt x="1226" y="283"/>
                </a:lnTo>
                <a:lnTo>
                  <a:pt x="1228" y="283"/>
                </a:lnTo>
                <a:lnTo>
                  <a:pt x="1232" y="285"/>
                </a:lnTo>
                <a:lnTo>
                  <a:pt x="1234" y="287"/>
                </a:lnTo>
                <a:lnTo>
                  <a:pt x="1236" y="287"/>
                </a:lnTo>
                <a:lnTo>
                  <a:pt x="1238" y="287"/>
                </a:lnTo>
                <a:lnTo>
                  <a:pt x="1243" y="287"/>
                </a:lnTo>
                <a:lnTo>
                  <a:pt x="1247" y="287"/>
                </a:lnTo>
                <a:lnTo>
                  <a:pt x="1251" y="287"/>
                </a:lnTo>
                <a:lnTo>
                  <a:pt x="1253" y="287"/>
                </a:lnTo>
                <a:lnTo>
                  <a:pt x="1253" y="285"/>
                </a:lnTo>
                <a:lnTo>
                  <a:pt x="1253" y="285"/>
                </a:lnTo>
                <a:lnTo>
                  <a:pt x="1253" y="285"/>
                </a:lnTo>
                <a:lnTo>
                  <a:pt x="1253" y="283"/>
                </a:lnTo>
                <a:lnTo>
                  <a:pt x="1253" y="283"/>
                </a:lnTo>
                <a:lnTo>
                  <a:pt x="1253" y="281"/>
                </a:lnTo>
                <a:lnTo>
                  <a:pt x="1253" y="279"/>
                </a:lnTo>
                <a:lnTo>
                  <a:pt x="1253" y="279"/>
                </a:lnTo>
                <a:lnTo>
                  <a:pt x="1253" y="277"/>
                </a:lnTo>
                <a:lnTo>
                  <a:pt x="1253" y="275"/>
                </a:lnTo>
                <a:lnTo>
                  <a:pt x="1253" y="275"/>
                </a:lnTo>
                <a:lnTo>
                  <a:pt x="1253" y="273"/>
                </a:lnTo>
                <a:lnTo>
                  <a:pt x="1251" y="271"/>
                </a:lnTo>
                <a:lnTo>
                  <a:pt x="1251" y="269"/>
                </a:lnTo>
                <a:lnTo>
                  <a:pt x="1249" y="266"/>
                </a:lnTo>
                <a:lnTo>
                  <a:pt x="1247" y="264"/>
                </a:lnTo>
                <a:lnTo>
                  <a:pt x="1243" y="262"/>
                </a:lnTo>
                <a:lnTo>
                  <a:pt x="1240" y="260"/>
                </a:lnTo>
                <a:lnTo>
                  <a:pt x="1236" y="260"/>
                </a:lnTo>
                <a:lnTo>
                  <a:pt x="1234" y="258"/>
                </a:lnTo>
                <a:lnTo>
                  <a:pt x="1230" y="260"/>
                </a:lnTo>
                <a:lnTo>
                  <a:pt x="1222" y="262"/>
                </a:lnTo>
                <a:lnTo>
                  <a:pt x="1219" y="264"/>
                </a:lnTo>
                <a:lnTo>
                  <a:pt x="1217" y="264"/>
                </a:lnTo>
                <a:lnTo>
                  <a:pt x="1215" y="266"/>
                </a:lnTo>
                <a:lnTo>
                  <a:pt x="1215" y="269"/>
                </a:lnTo>
                <a:lnTo>
                  <a:pt x="1215" y="271"/>
                </a:lnTo>
                <a:lnTo>
                  <a:pt x="1213" y="271"/>
                </a:lnTo>
                <a:lnTo>
                  <a:pt x="1211" y="271"/>
                </a:lnTo>
                <a:lnTo>
                  <a:pt x="1209" y="275"/>
                </a:lnTo>
                <a:lnTo>
                  <a:pt x="1209" y="275"/>
                </a:lnTo>
                <a:lnTo>
                  <a:pt x="1209" y="277"/>
                </a:lnTo>
                <a:lnTo>
                  <a:pt x="1209" y="277"/>
                </a:lnTo>
                <a:lnTo>
                  <a:pt x="1209" y="277"/>
                </a:lnTo>
                <a:lnTo>
                  <a:pt x="1211" y="277"/>
                </a:lnTo>
                <a:lnTo>
                  <a:pt x="1211" y="277"/>
                </a:lnTo>
                <a:close/>
                <a:moveTo>
                  <a:pt x="1473" y="631"/>
                </a:moveTo>
                <a:lnTo>
                  <a:pt x="1473" y="629"/>
                </a:lnTo>
                <a:lnTo>
                  <a:pt x="1475" y="629"/>
                </a:lnTo>
                <a:lnTo>
                  <a:pt x="1471" y="629"/>
                </a:lnTo>
                <a:lnTo>
                  <a:pt x="1469" y="631"/>
                </a:lnTo>
                <a:lnTo>
                  <a:pt x="1469" y="631"/>
                </a:lnTo>
                <a:lnTo>
                  <a:pt x="1469" y="631"/>
                </a:lnTo>
                <a:lnTo>
                  <a:pt x="1471" y="631"/>
                </a:lnTo>
                <a:lnTo>
                  <a:pt x="1473" y="631"/>
                </a:lnTo>
                <a:close/>
                <a:moveTo>
                  <a:pt x="1479" y="579"/>
                </a:moveTo>
                <a:lnTo>
                  <a:pt x="1481" y="579"/>
                </a:lnTo>
                <a:lnTo>
                  <a:pt x="1483" y="577"/>
                </a:lnTo>
                <a:lnTo>
                  <a:pt x="1483" y="577"/>
                </a:lnTo>
                <a:lnTo>
                  <a:pt x="1483" y="575"/>
                </a:lnTo>
                <a:lnTo>
                  <a:pt x="1486" y="575"/>
                </a:lnTo>
                <a:lnTo>
                  <a:pt x="1483" y="575"/>
                </a:lnTo>
                <a:lnTo>
                  <a:pt x="1483" y="572"/>
                </a:lnTo>
                <a:lnTo>
                  <a:pt x="1481" y="570"/>
                </a:lnTo>
                <a:lnTo>
                  <a:pt x="1481" y="570"/>
                </a:lnTo>
                <a:lnTo>
                  <a:pt x="1479" y="570"/>
                </a:lnTo>
                <a:lnTo>
                  <a:pt x="1479" y="570"/>
                </a:lnTo>
                <a:lnTo>
                  <a:pt x="1475" y="570"/>
                </a:lnTo>
                <a:lnTo>
                  <a:pt x="1471" y="570"/>
                </a:lnTo>
                <a:lnTo>
                  <a:pt x="1471" y="570"/>
                </a:lnTo>
                <a:lnTo>
                  <a:pt x="1471" y="570"/>
                </a:lnTo>
                <a:lnTo>
                  <a:pt x="1471" y="572"/>
                </a:lnTo>
                <a:lnTo>
                  <a:pt x="1473" y="575"/>
                </a:lnTo>
                <a:lnTo>
                  <a:pt x="1477" y="579"/>
                </a:lnTo>
                <a:lnTo>
                  <a:pt x="1479" y="579"/>
                </a:lnTo>
                <a:close/>
                <a:moveTo>
                  <a:pt x="1523" y="451"/>
                </a:moveTo>
                <a:lnTo>
                  <a:pt x="1523" y="449"/>
                </a:lnTo>
                <a:lnTo>
                  <a:pt x="1521" y="447"/>
                </a:lnTo>
                <a:lnTo>
                  <a:pt x="1519" y="447"/>
                </a:lnTo>
                <a:lnTo>
                  <a:pt x="1519" y="447"/>
                </a:lnTo>
                <a:lnTo>
                  <a:pt x="1517" y="447"/>
                </a:lnTo>
                <a:lnTo>
                  <a:pt x="1515" y="447"/>
                </a:lnTo>
                <a:lnTo>
                  <a:pt x="1515" y="449"/>
                </a:lnTo>
                <a:lnTo>
                  <a:pt x="1515" y="449"/>
                </a:lnTo>
                <a:lnTo>
                  <a:pt x="1515" y="451"/>
                </a:lnTo>
                <a:lnTo>
                  <a:pt x="1517" y="451"/>
                </a:lnTo>
                <a:lnTo>
                  <a:pt x="1519" y="453"/>
                </a:lnTo>
                <a:lnTo>
                  <a:pt x="1521" y="455"/>
                </a:lnTo>
                <a:lnTo>
                  <a:pt x="1523" y="455"/>
                </a:lnTo>
                <a:lnTo>
                  <a:pt x="1523" y="455"/>
                </a:lnTo>
                <a:lnTo>
                  <a:pt x="1523" y="453"/>
                </a:lnTo>
                <a:lnTo>
                  <a:pt x="1523" y="453"/>
                </a:lnTo>
                <a:lnTo>
                  <a:pt x="1523" y="453"/>
                </a:lnTo>
                <a:lnTo>
                  <a:pt x="1523" y="453"/>
                </a:lnTo>
                <a:lnTo>
                  <a:pt x="1523" y="451"/>
                </a:lnTo>
                <a:lnTo>
                  <a:pt x="1523" y="451"/>
                </a:lnTo>
                <a:close/>
                <a:moveTo>
                  <a:pt x="1467" y="728"/>
                </a:moveTo>
                <a:lnTo>
                  <a:pt x="1467" y="728"/>
                </a:lnTo>
                <a:lnTo>
                  <a:pt x="1467" y="726"/>
                </a:lnTo>
                <a:lnTo>
                  <a:pt x="1469" y="726"/>
                </a:lnTo>
                <a:lnTo>
                  <a:pt x="1469" y="723"/>
                </a:lnTo>
                <a:lnTo>
                  <a:pt x="1469" y="721"/>
                </a:lnTo>
                <a:lnTo>
                  <a:pt x="1467" y="721"/>
                </a:lnTo>
                <a:lnTo>
                  <a:pt x="1467" y="721"/>
                </a:lnTo>
                <a:lnTo>
                  <a:pt x="1467" y="721"/>
                </a:lnTo>
                <a:lnTo>
                  <a:pt x="1467" y="723"/>
                </a:lnTo>
                <a:lnTo>
                  <a:pt x="1467" y="723"/>
                </a:lnTo>
                <a:lnTo>
                  <a:pt x="1465" y="726"/>
                </a:lnTo>
                <a:lnTo>
                  <a:pt x="1465" y="728"/>
                </a:lnTo>
                <a:lnTo>
                  <a:pt x="1465" y="728"/>
                </a:lnTo>
                <a:lnTo>
                  <a:pt x="1465" y="728"/>
                </a:lnTo>
                <a:lnTo>
                  <a:pt x="1467" y="728"/>
                </a:lnTo>
                <a:close/>
                <a:moveTo>
                  <a:pt x="1481" y="560"/>
                </a:moveTo>
                <a:lnTo>
                  <a:pt x="1483" y="558"/>
                </a:lnTo>
                <a:lnTo>
                  <a:pt x="1483" y="558"/>
                </a:lnTo>
                <a:lnTo>
                  <a:pt x="1483" y="558"/>
                </a:lnTo>
                <a:lnTo>
                  <a:pt x="1483" y="558"/>
                </a:lnTo>
                <a:lnTo>
                  <a:pt x="1481" y="558"/>
                </a:lnTo>
                <a:lnTo>
                  <a:pt x="1479" y="558"/>
                </a:lnTo>
                <a:lnTo>
                  <a:pt x="1477" y="558"/>
                </a:lnTo>
                <a:lnTo>
                  <a:pt x="1479" y="558"/>
                </a:lnTo>
                <a:lnTo>
                  <a:pt x="1479" y="560"/>
                </a:lnTo>
                <a:lnTo>
                  <a:pt x="1481" y="560"/>
                </a:lnTo>
                <a:close/>
                <a:moveTo>
                  <a:pt x="1509" y="455"/>
                </a:moveTo>
                <a:lnTo>
                  <a:pt x="1507" y="455"/>
                </a:lnTo>
                <a:lnTo>
                  <a:pt x="1504" y="455"/>
                </a:lnTo>
                <a:lnTo>
                  <a:pt x="1504" y="455"/>
                </a:lnTo>
                <a:lnTo>
                  <a:pt x="1502" y="455"/>
                </a:lnTo>
                <a:lnTo>
                  <a:pt x="1498" y="457"/>
                </a:lnTo>
                <a:lnTo>
                  <a:pt x="1496" y="457"/>
                </a:lnTo>
                <a:lnTo>
                  <a:pt x="1496" y="457"/>
                </a:lnTo>
                <a:lnTo>
                  <a:pt x="1494" y="461"/>
                </a:lnTo>
                <a:lnTo>
                  <a:pt x="1490" y="463"/>
                </a:lnTo>
                <a:lnTo>
                  <a:pt x="1490" y="468"/>
                </a:lnTo>
                <a:lnTo>
                  <a:pt x="1488" y="470"/>
                </a:lnTo>
                <a:lnTo>
                  <a:pt x="1488" y="472"/>
                </a:lnTo>
                <a:lnTo>
                  <a:pt x="1490" y="476"/>
                </a:lnTo>
                <a:lnTo>
                  <a:pt x="1490" y="478"/>
                </a:lnTo>
                <a:lnTo>
                  <a:pt x="1492" y="480"/>
                </a:lnTo>
                <a:lnTo>
                  <a:pt x="1492" y="480"/>
                </a:lnTo>
                <a:lnTo>
                  <a:pt x="1494" y="482"/>
                </a:lnTo>
                <a:lnTo>
                  <a:pt x="1494" y="482"/>
                </a:lnTo>
                <a:lnTo>
                  <a:pt x="1496" y="482"/>
                </a:lnTo>
                <a:lnTo>
                  <a:pt x="1502" y="482"/>
                </a:lnTo>
                <a:lnTo>
                  <a:pt x="1507" y="480"/>
                </a:lnTo>
                <a:lnTo>
                  <a:pt x="1511" y="480"/>
                </a:lnTo>
                <a:lnTo>
                  <a:pt x="1515" y="478"/>
                </a:lnTo>
                <a:lnTo>
                  <a:pt x="1517" y="478"/>
                </a:lnTo>
                <a:lnTo>
                  <a:pt x="1519" y="476"/>
                </a:lnTo>
                <a:lnTo>
                  <a:pt x="1519" y="474"/>
                </a:lnTo>
                <a:lnTo>
                  <a:pt x="1519" y="472"/>
                </a:lnTo>
                <a:lnTo>
                  <a:pt x="1519" y="470"/>
                </a:lnTo>
                <a:lnTo>
                  <a:pt x="1519" y="463"/>
                </a:lnTo>
                <a:lnTo>
                  <a:pt x="1519" y="463"/>
                </a:lnTo>
                <a:lnTo>
                  <a:pt x="1519" y="461"/>
                </a:lnTo>
                <a:lnTo>
                  <a:pt x="1521" y="461"/>
                </a:lnTo>
                <a:lnTo>
                  <a:pt x="1521" y="459"/>
                </a:lnTo>
                <a:lnTo>
                  <a:pt x="1519" y="459"/>
                </a:lnTo>
                <a:lnTo>
                  <a:pt x="1519" y="457"/>
                </a:lnTo>
                <a:lnTo>
                  <a:pt x="1519" y="457"/>
                </a:lnTo>
                <a:lnTo>
                  <a:pt x="1511" y="455"/>
                </a:lnTo>
                <a:lnTo>
                  <a:pt x="1509" y="455"/>
                </a:lnTo>
                <a:close/>
                <a:moveTo>
                  <a:pt x="1450" y="650"/>
                </a:moveTo>
                <a:lnTo>
                  <a:pt x="1450" y="650"/>
                </a:lnTo>
                <a:lnTo>
                  <a:pt x="1450" y="650"/>
                </a:lnTo>
                <a:lnTo>
                  <a:pt x="1448" y="650"/>
                </a:lnTo>
                <a:lnTo>
                  <a:pt x="1448" y="650"/>
                </a:lnTo>
                <a:lnTo>
                  <a:pt x="1448" y="650"/>
                </a:lnTo>
                <a:lnTo>
                  <a:pt x="1446" y="652"/>
                </a:lnTo>
                <a:lnTo>
                  <a:pt x="1448" y="652"/>
                </a:lnTo>
                <a:lnTo>
                  <a:pt x="1450" y="650"/>
                </a:lnTo>
                <a:close/>
                <a:moveTo>
                  <a:pt x="1448" y="784"/>
                </a:moveTo>
                <a:lnTo>
                  <a:pt x="1448" y="784"/>
                </a:lnTo>
                <a:lnTo>
                  <a:pt x="1450" y="784"/>
                </a:lnTo>
                <a:lnTo>
                  <a:pt x="1450" y="784"/>
                </a:lnTo>
                <a:lnTo>
                  <a:pt x="1450" y="782"/>
                </a:lnTo>
                <a:lnTo>
                  <a:pt x="1448" y="782"/>
                </a:lnTo>
                <a:lnTo>
                  <a:pt x="1448" y="782"/>
                </a:lnTo>
                <a:lnTo>
                  <a:pt x="1448" y="784"/>
                </a:lnTo>
                <a:lnTo>
                  <a:pt x="1448" y="784"/>
                </a:lnTo>
                <a:close/>
                <a:moveTo>
                  <a:pt x="1450" y="713"/>
                </a:moveTo>
                <a:lnTo>
                  <a:pt x="1450" y="713"/>
                </a:lnTo>
                <a:lnTo>
                  <a:pt x="1450" y="715"/>
                </a:lnTo>
                <a:lnTo>
                  <a:pt x="1450" y="715"/>
                </a:lnTo>
                <a:lnTo>
                  <a:pt x="1450" y="715"/>
                </a:lnTo>
                <a:lnTo>
                  <a:pt x="1452" y="713"/>
                </a:lnTo>
                <a:lnTo>
                  <a:pt x="1452" y="713"/>
                </a:lnTo>
                <a:lnTo>
                  <a:pt x="1450" y="713"/>
                </a:lnTo>
                <a:lnTo>
                  <a:pt x="1450" y="713"/>
                </a:lnTo>
                <a:close/>
                <a:moveTo>
                  <a:pt x="1450" y="726"/>
                </a:moveTo>
                <a:lnTo>
                  <a:pt x="1454" y="723"/>
                </a:lnTo>
                <a:lnTo>
                  <a:pt x="1454" y="721"/>
                </a:lnTo>
                <a:lnTo>
                  <a:pt x="1454" y="721"/>
                </a:lnTo>
                <a:lnTo>
                  <a:pt x="1454" y="721"/>
                </a:lnTo>
                <a:lnTo>
                  <a:pt x="1454" y="721"/>
                </a:lnTo>
                <a:lnTo>
                  <a:pt x="1452" y="723"/>
                </a:lnTo>
                <a:lnTo>
                  <a:pt x="1452" y="723"/>
                </a:lnTo>
                <a:lnTo>
                  <a:pt x="1450" y="723"/>
                </a:lnTo>
                <a:lnTo>
                  <a:pt x="1450" y="723"/>
                </a:lnTo>
                <a:lnTo>
                  <a:pt x="1448" y="723"/>
                </a:lnTo>
                <a:lnTo>
                  <a:pt x="1448" y="723"/>
                </a:lnTo>
                <a:lnTo>
                  <a:pt x="1448" y="726"/>
                </a:lnTo>
                <a:lnTo>
                  <a:pt x="1448" y="726"/>
                </a:lnTo>
                <a:lnTo>
                  <a:pt x="1450" y="726"/>
                </a:lnTo>
                <a:close/>
                <a:moveTo>
                  <a:pt x="1222" y="428"/>
                </a:moveTo>
                <a:lnTo>
                  <a:pt x="1222" y="430"/>
                </a:lnTo>
                <a:lnTo>
                  <a:pt x="1222" y="430"/>
                </a:lnTo>
                <a:lnTo>
                  <a:pt x="1224" y="430"/>
                </a:lnTo>
                <a:lnTo>
                  <a:pt x="1224" y="430"/>
                </a:lnTo>
                <a:lnTo>
                  <a:pt x="1226" y="428"/>
                </a:lnTo>
                <a:lnTo>
                  <a:pt x="1226" y="428"/>
                </a:lnTo>
                <a:lnTo>
                  <a:pt x="1226" y="426"/>
                </a:lnTo>
                <a:lnTo>
                  <a:pt x="1226" y="426"/>
                </a:lnTo>
                <a:lnTo>
                  <a:pt x="1224" y="424"/>
                </a:lnTo>
                <a:lnTo>
                  <a:pt x="1224" y="424"/>
                </a:lnTo>
                <a:lnTo>
                  <a:pt x="1222" y="422"/>
                </a:lnTo>
                <a:lnTo>
                  <a:pt x="1219" y="422"/>
                </a:lnTo>
                <a:lnTo>
                  <a:pt x="1219" y="424"/>
                </a:lnTo>
                <a:lnTo>
                  <a:pt x="1217" y="424"/>
                </a:lnTo>
                <a:lnTo>
                  <a:pt x="1217" y="426"/>
                </a:lnTo>
                <a:lnTo>
                  <a:pt x="1217" y="426"/>
                </a:lnTo>
                <a:lnTo>
                  <a:pt x="1217" y="428"/>
                </a:lnTo>
                <a:lnTo>
                  <a:pt x="1217" y="428"/>
                </a:lnTo>
                <a:lnTo>
                  <a:pt x="1217" y="430"/>
                </a:lnTo>
                <a:lnTo>
                  <a:pt x="1219" y="430"/>
                </a:lnTo>
                <a:lnTo>
                  <a:pt x="1219" y="428"/>
                </a:lnTo>
                <a:lnTo>
                  <a:pt x="1219" y="428"/>
                </a:lnTo>
                <a:lnTo>
                  <a:pt x="1219" y="426"/>
                </a:lnTo>
                <a:lnTo>
                  <a:pt x="1219" y="424"/>
                </a:lnTo>
                <a:lnTo>
                  <a:pt x="1219" y="424"/>
                </a:lnTo>
                <a:lnTo>
                  <a:pt x="1219" y="424"/>
                </a:lnTo>
                <a:lnTo>
                  <a:pt x="1222" y="424"/>
                </a:lnTo>
                <a:lnTo>
                  <a:pt x="1222" y="426"/>
                </a:lnTo>
                <a:lnTo>
                  <a:pt x="1222" y="428"/>
                </a:lnTo>
                <a:lnTo>
                  <a:pt x="1222" y="428"/>
                </a:lnTo>
                <a:lnTo>
                  <a:pt x="1222" y="428"/>
                </a:lnTo>
                <a:close/>
                <a:moveTo>
                  <a:pt x="1207" y="350"/>
                </a:moveTo>
                <a:lnTo>
                  <a:pt x="1209" y="350"/>
                </a:lnTo>
                <a:lnTo>
                  <a:pt x="1211" y="348"/>
                </a:lnTo>
                <a:lnTo>
                  <a:pt x="1211" y="348"/>
                </a:lnTo>
                <a:lnTo>
                  <a:pt x="1211" y="346"/>
                </a:lnTo>
                <a:lnTo>
                  <a:pt x="1209" y="344"/>
                </a:lnTo>
                <a:lnTo>
                  <a:pt x="1209" y="342"/>
                </a:lnTo>
                <a:lnTo>
                  <a:pt x="1209" y="342"/>
                </a:lnTo>
                <a:lnTo>
                  <a:pt x="1207" y="342"/>
                </a:lnTo>
                <a:lnTo>
                  <a:pt x="1205" y="342"/>
                </a:lnTo>
                <a:lnTo>
                  <a:pt x="1203" y="344"/>
                </a:lnTo>
                <a:lnTo>
                  <a:pt x="1201" y="344"/>
                </a:lnTo>
                <a:lnTo>
                  <a:pt x="1201" y="344"/>
                </a:lnTo>
                <a:lnTo>
                  <a:pt x="1201" y="342"/>
                </a:lnTo>
                <a:lnTo>
                  <a:pt x="1201" y="342"/>
                </a:lnTo>
                <a:lnTo>
                  <a:pt x="1201" y="340"/>
                </a:lnTo>
                <a:lnTo>
                  <a:pt x="1199" y="338"/>
                </a:lnTo>
                <a:lnTo>
                  <a:pt x="1196" y="338"/>
                </a:lnTo>
                <a:lnTo>
                  <a:pt x="1196" y="338"/>
                </a:lnTo>
                <a:lnTo>
                  <a:pt x="1199" y="336"/>
                </a:lnTo>
                <a:lnTo>
                  <a:pt x="1199" y="336"/>
                </a:lnTo>
                <a:lnTo>
                  <a:pt x="1199" y="336"/>
                </a:lnTo>
                <a:lnTo>
                  <a:pt x="1196" y="333"/>
                </a:lnTo>
                <a:lnTo>
                  <a:pt x="1192" y="333"/>
                </a:lnTo>
                <a:lnTo>
                  <a:pt x="1192" y="331"/>
                </a:lnTo>
                <a:lnTo>
                  <a:pt x="1188" y="331"/>
                </a:lnTo>
                <a:lnTo>
                  <a:pt x="1188" y="333"/>
                </a:lnTo>
                <a:lnTo>
                  <a:pt x="1186" y="333"/>
                </a:lnTo>
                <a:lnTo>
                  <a:pt x="1182" y="336"/>
                </a:lnTo>
                <a:lnTo>
                  <a:pt x="1182" y="336"/>
                </a:lnTo>
                <a:lnTo>
                  <a:pt x="1182" y="333"/>
                </a:lnTo>
                <a:lnTo>
                  <a:pt x="1182" y="333"/>
                </a:lnTo>
                <a:lnTo>
                  <a:pt x="1182" y="333"/>
                </a:lnTo>
                <a:lnTo>
                  <a:pt x="1182" y="331"/>
                </a:lnTo>
                <a:lnTo>
                  <a:pt x="1186" y="329"/>
                </a:lnTo>
                <a:lnTo>
                  <a:pt x="1190" y="325"/>
                </a:lnTo>
                <a:lnTo>
                  <a:pt x="1196" y="323"/>
                </a:lnTo>
                <a:lnTo>
                  <a:pt x="1199" y="323"/>
                </a:lnTo>
                <a:lnTo>
                  <a:pt x="1199" y="321"/>
                </a:lnTo>
                <a:lnTo>
                  <a:pt x="1199" y="321"/>
                </a:lnTo>
                <a:lnTo>
                  <a:pt x="1196" y="321"/>
                </a:lnTo>
                <a:lnTo>
                  <a:pt x="1196" y="321"/>
                </a:lnTo>
                <a:lnTo>
                  <a:pt x="1194" y="321"/>
                </a:lnTo>
                <a:lnTo>
                  <a:pt x="1194" y="321"/>
                </a:lnTo>
                <a:lnTo>
                  <a:pt x="1194" y="321"/>
                </a:lnTo>
                <a:lnTo>
                  <a:pt x="1194" y="319"/>
                </a:lnTo>
                <a:lnTo>
                  <a:pt x="1194" y="319"/>
                </a:lnTo>
                <a:lnTo>
                  <a:pt x="1194" y="319"/>
                </a:lnTo>
                <a:lnTo>
                  <a:pt x="1196" y="319"/>
                </a:lnTo>
                <a:lnTo>
                  <a:pt x="1199" y="317"/>
                </a:lnTo>
                <a:lnTo>
                  <a:pt x="1201" y="317"/>
                </a:lnTo>
                <a:lnTo>
                  <a:pt x="1201" y="317"/>
                </a:lnTo>
                <a:lnTo>
                  <a:pt x="1203" y="315"/>
                </a:lnTo>
                <a:lnTo>
                  <a:pt x="1203" y="315"/>
                </a:lnTo>
                <a:lnTo>
                  <a:pt x="1203" y="315"/>
                </a:lnTo>
                <a:lnTo>
                  <a:pt x="1201" y="310"/>
                </a:lnTo>
                <a:lnTo>
                  <a:pt x="1201" y="310"/>
                </a:lnTo>
                <a:lnTo>
                  <a:pt x="1199" y="310"/>
                </a:lnTo>
                <a:lnTo>
                  <a:pt x="1199" y="310"/>
                </a:lnTo>
                <a:lnTo>
                  <a:pt x="1194" y="308"/>
                </a:lnTo>
                <a:lnTo>
                  <a:pt x="1192" y="308"/>
                </a:lnTo>
                <a:lnTo>
                  <a:pt x="1190" y="308"/>
                </a:lnTo>
                <a:lnTo>
                  <a:pt x="1188" y="308"/>
                </a:lnTo>
                <a:lnTo>
                  <a:pt x="1186" y="310"/>
                </a:lnTo>
                <a:lnTo>
                  <a:pt x="1180" y="310"/>
                </a:lnTo>
                <a:lnTo>
                  <a:pt x="1178" y="313"/>
                </a:lnTo>
                <a:lnTo>
                  <a:pt x="1173" y="313"/>
                </a:lnTo>
                <a:lnTo>
                  <a:pt x="1171" y="313"/>
                </a:lnTo>
                <a:lnTo>
                  <a:pt x="1159" y="306"/>
                </a:lnTo>
                <a:lnTo>
                  <a:pt x="1157" y="308"/>
                </a:lnTo>
                <a:lnTo>
                  <a:pt x="1157" y="308"/>
                </a:lnTo>
                <a:lnTo>
                  <a:pt x="1157" y="308"/>
                </a:lnTo>
                <a:lnTo>
                  <a:pt x="1157" y="310"/>
                </a:lnTo>
                <a:lnTo>
                  <a:pt x="1159" y="310"/>
                </a:lnTo>
                <a:lnTo>
                  <a:pt x="1161" y="310"/>
                </a:lnTo>
                <a:lnTo>
                  <a:pt x="1161" y="310"/>
                </a:lnTo>
                <a:lnTo>
                  <a:pt x="1159" y="310"/>
                </a:lnTo>
                <a:lnTo>
                  <a:pt x="1157" y="310"/>
                </a:lnTo>
                <a:lnTo>
                  <a:pt x="1152" y="310"/>
                </a:lnTo>
                <a:lnTo>
                  <a:pt x="1146" y="310"/>
                </a:lnTo>
                <a:lnTo>
                  <a:pt x="1144" y="310"/>
                </a:lnTo>
                <a:lnTo>
                  <a:pt x="1144" y="313"/>
                </a:lnTo>
                <a:lnTo>
                  <a:pt x="1144" y="313"/>
                </a:lnTo>
                <a:lnTo>
                  <a:pt x="1146" y="315"/>
                </a:lnTo>
                <a:lnTo>
                  <a:pt x="1146" y="315"/>
                </a:lnTo>
                <a:lnTo>
                  <a:pt x="1148" y="317"/>
                </a:lnTo>
                <a:lnTo>
                  <a:pt x="1150" y="317"/>
                </a:lnTo>
                <a:lnTo>
                  <a:pt x="1150" y="317"/>
                </a:lnTo>
                <a:lnTo>
                  <a:pt x="1150" y="319"/>
                </a:lnTo>
                <a:lnTo>
                  <a:pt x="1152" y="321"/>
                </a:lnTo>
                <a:lnTo>
                  <a:pt x="1152" y="321"/>
                </a:lnTo>
                <a:lnTo>
                  <a:pt x="1148" y="319"/>
                </a:lnTo>
                <a:lnTo>
                  <a:pt x="1146" y="317"/>
                </a:lnTo>
                <a:lnTo>
                  <a:pt x="1144" y="317"/>
                </a:lnTo>
                <a:lnTo>
                  <a:pt x="1142" y="317"/>
                </a:lnTo>
                <a:lnTo>
                  <a:pt x="1140" y="317"/>
                </a:lnTo>
                <a:lnTo>
                  <a:pt x="1138" y="319"/>
                </a:lnTo>
                <a:lnTo>
                  <a:pt x="1138" y="319"/>
                </a:lnTo>
                <a:lnTo>
                  <a:pt x="1138" y="321"/>
                </a:lnTo>
                <a:lnTo>
                  <a:pt x="1138" y="321"/>
                </a:lnTo>
                <a:lnTo>
                  <a:pt x="1138" y="321"/>
                </a:lnTo>
                <a:lnTo>
                  <a:pt x="1146" y="325"/>
                </a:lnTo>
                <a:lnTo>
                  <a:pt x="1148" y="325"/>
                </a:lnTo>
                <a:lnTo>
                  <a:pt x="1150" y="325"/>
                </a:lnTo>
                <a:lnTo>
                  <a:pt x="1152" y="325"/>
                </a:lnTo>
                <a:lnTo>
                  <a:pt x="1155" y="323"/>
                </a:lnTo>
                <a:lnTo>
                  <a:pt x="1155" y="323"/>
                </a:lnTo>
                <a:lnTo>
                  <a:pt x="1159" y="327"/>
                </a:lnTo>
                <a:lnTo>
                  <a:pt x="1161" y="327"/>
                </a:lnTo>
                <a:lnTo>
                  <a:pt x="1159" y="327"/>
                </a:lnTo>
                <a:lnTo>
                  <a:pt x="1159" y="327"/>
                </a:lnTo>
                <a:lnTo>
                  <a:pt x="1157" y="327"/>
                </a:lnTo>
                <a:lnTo>
                  <a:pt x="1155" y="325"/>
                </a:lnTo>
                <a:lnTo>
                  <a:pt x="1152" y="327"/>
                </a:lnTo>
                <a:lnTo>
                  <a:pt x="1152" y="327"/>
                </a:lnTo>
                <a:lnTo>
                  <a:pt x="1150" y="327"/>
                </a:lnTo>
                <a:lnTo>
                  <a:pt x="1150" y="329"/>
                </a:lnTo>
                <a:lnTo>
                  <a:pt x="1150" y="329"/>
                </a:lnTo>
                <a:lnTo>
                  <a:pt x="1152" y="329"/>
                </a:lnTo>
                <a:lnTo>
                  <a:pt x="1155" y="329"/>
                </a:lnTo>
                <a:lnTo>
                  <a:pt x="1155" y="329"/>
                </a:lnTo>
                <a:lnTo>
                  <a:pt x="1157" y="331"/>
                </a:lnTo>
                <a:lnTo>
                  <a:pt x="1157" y="331"/>
                </a:lnTo>
                <a:lnTo>
                  <a:pt x="1157" y="333"/>
                </a:lnTo>
                <a:lnTo>
                  <a:pt x="1157" y="336"/>
                </a:lnTo>
                <a:lnTo>
                  <a:pt x="1157" y="336"/>
                </a:lnTo>
                <a:lnTo>
                  <a:pt x="1157" y="336"/>
                </a:lnTo>
                <a:lnTo>
                  <a:pt x="1157" y="336"/>
                </a:lnTo>
                <a:lnTo>
                  <a:pt x="1155" y="333"/>
                </a:lnTo>
                <a:lnTo>
                  <a:pt x="1152" y="333"/>
                </a:lnTo>
                <a:lnTo>
                  <a:pt x="1152" y="338"/>
                </a:lnTo>
                <a:lnTo>
                  <a:pt x="1152" y="340"/>
                </a:lnTo>
                <a:lnTo>
                  <a:pt x="1152" y="340"/>
                </a:lnTo>
                <a:lnTo>
                  <a:pt x="1146" y="340"/>
                </a:lnTo>
                <a:lnTo>
                  <a:pt x="1144" y="342"/>
                </a:lnTo>
                <a:lnTo>
                  <a:pt x="1140" y="342"/>
                </a:lnTo>
                <a:lnTo>
                  <a:pt x="1140" y="340"/>
                </a:lnTo>
                <a:lnTo>
                  <a:pt x="1138" y="338"/>
                </a:lnTo>
                <a:lnTo>
                  <a:pt x="1136" y="336"/>
                </a:lnTo>
                <a:lnTo>
                  <a:pt x="1136" y="336"/>
                </a:lnTo>
                <a:lnTo>
                  <a:pt x="1134" y="336"/>
                </a:lnTo>
                <a:lnTo>
                  <a:pt x="1134" y="333"/>
                </a:lnTo>
                <a:lnTo>
                  <a:pt x="1131" y="333"/>
                </a:lnTo>
                <a:lnTo>
                  <a:pt x="1131" y="331"/>
                </a:lnTo>
                <a:lnTo>
                  <a:pt x="1129" y="331"/>
                </a:lnTo>
                <a:lnTo>
                  <a:pt x="1127" y="331"/>
                </a:lnTo>
                <a:lnTo>
                  <a:pt x="1125" y="331"/>
                </a:lnTo>
                <a:lnTo>
                  <a:pt x="1123" y="333"/>
                </a:lnTo>
                <a:lnTo>
                  <a:pt x="1121" y="333"/>
                </a:lnTo>
                <a:lnTo>
                  <a:pt x="1121" y="336"/>
                </a:lnTo>
                <a:lnTo>
                  <a:pt x="1121" y="338"/>
                </a:lnTo>
                <a:lnTo>
                  <a:pt x="1119" y="340"/>
                </a:lnTo>
                <a:lnTo>
                  <a:pt x="1119" y="340"/>
                </a:lnTo>
                <a:lnTo>
                  <a:pt x="1121" y="342"/>
                </a:lnTo>
                <a:lnTo>
                  <a:pt x="1125" y="344"/>
                </a:lnTo>
                <a:lnTo>
                  <a:pt x="1129" y="348"/>
                </a:lnTo>
                <a:lnTo>
                  <a:pt x="1131" y="348"/>
                </a:lnTo>
                <a:lnTo>
                  <a:pt x="1131" y="350"/>
                </a:lnTo>
                <a:lnTo>
                  <a:pt x="1134" y="350"/>
                </a:lnTo>
                <a:lnTo>
                  <a:pt x="1134" y="350"/>
                </a:lnTo>
                <a:lnTo>
                  <a:pt x="1134" y="352"/>
                </a:lnTo>
                <a:lnTo>
                  <a:pt x="1138" y="352"/>
                </a:lnTo>
                <a:lnTo>
                  <a:pt x="1140" y="352"/>
                </a:lnTo>
                <a:lnTo>
                  <a:pt x="1140" y="352"/>
                </a:lnTo>
                <a:lnTo>
                  <a:pt x="1142" y="352"/>
                </a:lnTo>
                <a:lnTo>
                  <a:pt x="1144" y="352"/>
                </a:lnTo>
                <a:lnTo>
                  <a:pt x="1144" y="354"/>
                </a:lnTo>
                <a:lnTo>
                  <a:pt x="1144" y="354"/>
                </a:lnTo>
                <a:lnTo>
                  <a:pt x="1148" y="354"/>
                </a:lnTo>
                <a:lnTo>
                  <a:pt x="1148" y="354"/>
                </a:lnTo>
                <a:lnTo>
                  <a:pt x="1150" y="357"/>
                </a:lnTo>
                <a:lnTo>
                  <a:pt x="1155" y="361"/>
                </a:lnTo>
                <a:lnTo>
                  <a:pt x="1157" y="363"/>
                </a:lnTo>
                <a:lnTo>
                  <a:pt x="1163" y="367"/>
                </a:lnTo>
                <a:lnTo>
                  <a:pt x="1165" y="369"/>
                </a:lnTo>
                <a:lnTo>
                  <a:pt x="1167" y="371"/>
                </a:lnTo>
                <a:lnTo>
                  <a:pt x="1169" y="375"/>
                </a:lnTo>
                <a:lnTo>
                  <a:pt x="1169" y="378"/>
                </a:lnTo>
                <a:lnTo>
                  <a:pt x="1171" y="378"/>
                </a:lnTo>
                <a:lnTo>
                  <a:pt x="1173" y="378"/>
                </a:lnTo>
                <a:lnTo>
                  <a:pt x="1175" y="378"/>
                </a:lnTo>
                <a:lnTo>
                  <a:pt x="1178" y="380"/>
                </a:lnTo>
                <a:lnTo>
                  <a:pt x="1178" y="380"/>
                </a:lnTo>
                <a:lnTo>
                  <a:pt x="1180" y="378"/>
                </a:lnTo>
                <a:lnTo>
                  <a:pt x="1182" y="378"/>
                </a:lnTo>
                <a:lnTo>
                  <a:pt x="1186" y="375"/>
                </a:lnTo>
                <a:lnTo>
                  <a:pt x="1186" y="375"/>
                </a:lnTo>
                <a:lnTo>
                  <a:pt x="1186" y="373"/>
                </a:lnTo>
                <a:lnTo>
                  <a:pt x="1184" y="371"/>
                </a:lnTo>
                <a:lnTo>
                  <a:pt x="1182" y="367"/>
                </a:lnTo>
                <a:lnTo>
                  <a:pt x="1182" y="367"/>
                </a:lnTo>
                <a:lnTo>
                  <a:pt x="1182" y="365"/>
                </a:lnTo>
                <a:lnTo>
                  <a:pt x="1184" y="365"/>
                </a:lnTo>
                <a:lnTo>
                  <a:pt x="1184" y="365"/>
                </a:lnTo>
                <a:lnTo>
                  <a:pt x="1184" y="365"/>
                </a:lnTo>
                <a:lnTo>
                  <a:pt x="1184" y="365"/>
                </a:lnTo>
                <a:lnTo>
                  <a:pt x="1184" y="367"/>
                </a:lnTo>
                <a:lnTo>
                  <a:pt x="1184" y="367"/>
                </a:lnTo>
                <a:lnTo>
                  <a:pt x="1184" y="369"/>
                </a:lnTo>
                <a:lnTo>
                  <a:pt x="1186" y="369"/>
                </a:lnTo>
                <a:lnTo>
                  <a:pt x="1194" y="371"/>
                </a:lnTo>
                <a:lnTo>
                  <a:pt x="1196" y="369"/>
                </a:lnTo>
                <a:lnTo>
                  <a:pt x="1199" y="369"/>
                </a:lnTo>
                <a:lnTo>
                  <a:pt x="1201" y="369"/>
                </a:lnTo>
                <a:lnTo>
                  <a:pt x="1203" y="367"/>
                </a:lnTo>
                <a:lnTo>
                  <a:pt x="1203" y="365"/>
                </a:lnTo>
                <a:lnTo>
                  <a:pt x="1209" y="365"/>
                </a:lnTo>
                <a:lnTo>
                  <a:pt x="1207" y="361"/>
                </a:lnTo>
                <a:lnTo>
                  <a:pt x="1207" y="361"/>
                </a:lnTo>
                <a:lnTo>
                  <a:pt x="1207" y="359"/>
                </a:lnTo>
                <a:lnTo>
                  <a:pt x="1205" y="359"/>
                </a:lnTo>
                <a:lnTo>
                  <a:pt x="1209" y="357"/>
                </a:lnTo>
                <a:lnTo>
                  <a:pt x="1209" y="357"/>
                </a:lnTo>
                <a:lnTo>
                  <a:pt x="1209" y="354"/>
                </a:lnTo>
                <a:lnTo>
                  <a:pt x="1209" y="354"/>
                </a:lnTo>
                <a:lnTo>
                  <a:pt x="1207" y="352"/>
                </a:lnTo>
                <a:lnTo>
                  <a:pt x="1205" y="352"/>
                </a:lnTo>
                <a:lnTo>
                  <a:pt x="1205" y="352"/>
                </a:lnTo>
                <a:lnTo>
                  <a:pt x="1207" y="352"/>
                </a:lnTo>
                <a:lnTo>
                  <a:pt x="1207" y="350"/>
                </a:lnTo>
                <a:close/>
                <a:moveTo>
                  <a:pt x="54" y="2310"/>
                </a:moveTo>
                <a:lnTo>
                  <a:pt x="54" y="2310"/>
                </a:lnTo>
                <a:lnTo>
                  <a:pt x="54" y="2313"/>
                </a:lnTo>
                <a:lnTo>
                  <a:pt x="54" y="2313"/>
                </a:lnTo>
                <a:lnTo>
                  <a:pt x="57" y="2310"/>
                </a:lnTo>
                <a:lnTo>
                  <a:pt x="57" y="2310"/>
                </a:lnTo>
                <a:lnTo>
                  <a:pt x="54" y="2310"/>
                </a:lnTo>
                <a:close/>
                <a:moveTo>
                  <a:pt x="1297" y="430"/>
                </a:moveTo>
                <a:lnTo>
                  <a:pt x="1295" y="430"/>
                </a:lnTo>
                <a:lnTo>
                  <a:pt x="1295" y="428"/>
                </a:lnTo>
                <a:lnTo>
                  <a:pt x="1293" y="430"/>
                </a:lnTo>
                <a:lnTo>
                  <a:pt x="1293" y="430"/>
                </a:lnTo>
                <a:lnTo>
                  <a:pt x="1293" y="430"/>
                </a:lnTo>
                <a:lnTo>
                  <a:pt x="1295" y="432"/>
                </a:lnTo>
                <a:lnTo>
                  <a:pt x="1295" y="432"/>
                </a:lnTo>
                <a:lnTo>
                  <a:pt x="1295" y="432"/>
                </a:lnTo>
                <a:lnTo>
                  <a:pt x="1295" y="432"/>
                </a:lnTo>
                <a:lnTo>
                  <a:pt x="1297" y="432"/>
                </a:lnTo>
                <a:lnTo>
                  <a:pt x="1297" y="432"/>
                </a:lnTo>
                <a:lnTo>
                  <a:pt x="1297" y="430"/>
                </a:lnTo>
                <a:lnTo>
                  <a:pt x="1297" y="430"/>
                </a:lnTo>
                <a:close/>
                <a:moveTo>
                  <a:pt x="1215" y="432"/>
                </a:moveTo>
                <a:lnTo>
                  <a:pt x="1213" y="430"/>
                </a:lnTo>
                <a:lnTo>
                  <a:pt x="1207" y="426"/>
                </a:lnTo>
                <a:lnTo>
                  <a:pt x="1205" y="426"/>
                </a:lnTo>
                <a:lnTo>
                  <a:pt x="1203" y="424"/>
                </a:lnTo>
                <a:lnTo>
                  <a:pt x="1201" y="424"/>
                </a:lnTo>
                <a:lnTo>
                  <a:pt x="1199" y="422"/>
                </a:lnTo>
                <a:lnTo>
                  <a:pt x="1199" y="422"/>
                </a:lnTo>
                <a:lnTo>
                  <a:pt x="1199" y="422"/>
                </a:lnTo>
                <a:lnTo>
                  <a:pt x="1196" y="422"/>
                </a:lnTo>
                <a:lnTo>
                  <a:pt x="1196" y="422"/>
                </a:lnTo>
                <a:lnTo>
                  <a:pt x="1196" y="422"/>
                </a:lnTo>
                <a:lnTo>
                  <a:pt x="1196" y="422"/>
                </a:lnTo>
                <a:lnTo>
                  <a:pt x="1196" y="422"/>
                </a:lnTo>
                <a:lnTo>
                  <a:pt x="1196" y="422"/>
                </a:lnTo>
                <a:lnTo>
                  <a:pt x="1196" y="419"/>
                </a:lnTo>
                <a:lnTo>
                  <a:pt x="1196" y="419"/>
                </a:lnTo>
                <a:lnTo>
                  <a:pt x="1194" y="417"/>
                </a:lnTo>
                <a:lnTo>
                  <a:pt x="1192" y="417"/>
                </a:lnTo>
                <a:lnTo>
                  <a:pt x="1190" y="417"/>
                </a:lnTo>
                <a:lnTo>
                  <a:pt x="1190" y="417"/>
                </a:lnTo>
                <a:lnTo>
                  <a:pt x="1186" y="417"/>
                </a:lnTo>
                <a:lnTo>
                  <a:pt x="1186" y="417"/>
                </a:lnTo>
                <a:lnTo>
                  <a:pt x="1184" y="419"/>
                </a:lnTo>
                <a:lnTo>
                  <a:pt x="1184" y="419"/>
                </a:lnTo>
                <a:lnTo>
                  <a:pt x="1184" y="422"/>
                </a:lnTo>
                <a:lnTo>
                  <a:pt x="1184" y="422"/>
                </a:lnTo>
                <a:lnTo>
                  <a:pt x="1184" y="422"/>
                </a:lnTo>
                <a:lnTo>
                  <a:pt x="1186" y="426"/>
                </a:lnTo>
                <a:lnTo>
                  <a:pt x="1188" y="426"/>
                </a:lnTo>
                <a:lnTo>
                  <a:pt x="1186" y="426"/>
                </a:lnTo>
                <a:lnTo>
                  <a:pt x="1184" y="426"/>
                </a:lnTo>
                <a:lnTo>
                  <a:pt x="1182" y="424"/>
                </a:lnTo>
                <a:lnTo>
                  <a:pt x="1182" y="424"/>
                </a:lnTo>
                <a:lnTo>
                  <a:pt x="1180" y="424"/>
                </a:lnTo>
                <a:lnTo>
                  <a:pt x="1180" y="424"/>
                </a:lnTo>
                <a:lnTo>
                  <a:pt x="1180" y="426"/>
                </a:lnTo>
                <a:lnTo>
                  <a:pt x="1182" y="426"/>
                </a:lnTo>
                <a:lnTo>
                  <a:pt x="1182" y="426"/>
                </a:lnTo>
                <a:lnTo>
                  <a:pt x="1180" y="426"/>
                </a:lnTo>
                <a:lnTo>
                  <a:pt x="1180" y="426"/>
                </a:lnTo>
                <a:lnTo>
                  <a:pt x="1180" y="428"/>
                </a:lnTo>
                <a:lnTo>
                  <a:pt x="1182" y="428"/>
                </a:lnTo>
                <a:lnTo>
                  <a:pt x="1182" y="430"/>
                </a:lnTo>
                <a:lnTo>
                  <a:pt x="1182" y="430"/>
                </a:lnTo>
                <a:lnTo>
                  <a:pt x="1180" y="430"/>
                </a:lnTo>
                <a:lnTo>
                  <a:pt x="1178" y="432"/>
                </a:lnTo>
                <a:lnTo>
                  <a:pt x="1175" y="434"/>
                </a:lnTo>
                <a:lnTo>
                  <a:pt x="1171" y="434"/>
                </a:lnTo>
                <a:lnTo>
                  <a:pt x="1167" y="434"/>
                </a:lnTo>
                <a:lnTo>
                  <a:pt x="1165" y="436"/>
                </a:lnTo>
                <a:lnTo>
                  <a:pt x="1165" y="436"/>
                </a:lnTo>
                <a:lnTo>
                  <a:pt x="1165" y="438"/>
                </a:lnTo>
                <a:lnTo>
                  <a:pt x="1167" y="438"/>
                </a:lnTo>
                <a:lnTo>
                  <a:pt x="1167" y="440"/>
                </a:lnTo>
                <a:lnTo>
                  <a:pt x="1169" y="440"/>
                </a:lnTo>
                <a:lnTo>
                  <a:pt x="1169" y="443"/>
                </a:lnTo>
                <a:lnTo>
                  <a:pt x="1171" y="443"/>
                </a:lnTo>
                <a:lnTo>
                  <a:pt x="1173" y="440"/>
                </a:lnTo>
                <a:lnTo>
                  <a:pt x="1171" y="440"/>
                </a:lnTo>
                <a:lnTo>
                  <a:pt x="1173" y="440"/>
                </a:lnTo>
                <a:lnTo>
                  <a:pt x="1173" y="440"/>
                </a:lnTo>
                <a:lnTo>
                  <a:pt x="1175" y="440"/>
                </a:lnTo>
                <a:lnTo>
                  <a:pt x="1175" y="440"/>
                </a:lnTo>
                <a:lnTo>
                  <a:pt x="1175" y="440"/>
                </a:lnTo>
                <a:lnTo>
                  <a:pt x="1175" y="443"/>
                </a:lnTo>
                <a:lnTo>
                  <a:pt x="1175" y="443"/>
                </a:lnTo>
                <a:lnTo>
                  <a:pt x="1178" y="443"/>
                </a:lnTo>
                <a:lnTo>
                  <a:pt x="1178" y="443"/>
                </a:lnTo>
                <a:lnTo>
                  <a:pt x="1180" y="443"/>
                </a:lnTo>
                <a:lnTo>
                  <a:pt x="1182" y="443"/>
                </a:lnTo>
                <a:lnTo>
                  <a:pt x="1182" y="443"/>
                </a:lnTo>
                <a:lnTo>
                  <a:pt x="1184" y="443"/>
                </a:lnTo>
                <a:lnTo>
                  <a:pt x="1184" y="443"/>
                </a:lnTo>
                <a:lnTo>
                  <a:pt x="1184" y="443"/>
                </a:lnTo>
                <a:lnTo>
                  <a:pt x="1184" y="445"/>
                </a:lnTo>
                <a:lnTo>
                  <a:pt x="1184" y="445"/>
                </a:lnTo>
                <a:lnTo>
                  <a:pt x="1184" y="445"/>
                </a:lnTo>
                <a:lnTo>
                  <a:pt x="1190" y="447"/>
                </a:lnTo>
                <a:lnTo>
                  <a:pt x="1192" y="447"/>
                </a:lnTo>
                <a:lnTo>
                  <a:pt x="1196" y="449"/>
                </a:lnTo>
                <a:lnTo>
                  <a:pt x="1199" y="451"/>
                </a:lnTo>
                <a:lnTo>
                  <a:pt x="1203" y="449"/>
                </a:lnTo>
                <a:lnTo>
                  <a:pt x="1209" y="451"/>
                </a:lnTo>
                <a:lnTo>
                  <a:pt x="1211" y="451"/>
                </a:lnTo>
                <a:lnTo>
                  <a:pt x="1213" y="451"/>
                </a:lnTo>
                <a:lnTo>
                  <a:pt x="1217" y="449"/>
                </a:lnTo>
                <a:lnTo>
                  <a:pt x="1219" y="447"/>
                </a:lnTo>
                <a:lnTo>
                  <a:pt x="1219" y="447"/>
                </a:lnTo>
                <a:lnTo>
                  <a:pt x="1222" y="445"/>
                </a:lnTo>
                <a:lnTo>
                  <a:pt x="1222" y="445"/>
                </a:lnTo>
                <a:lnTo>
                  <a:pt x="1224" y="445"/>
                </a:lnTo>
                <a:lnTo>
                  <a:pt x="1226" y="445"/>
                </a:lnTo>
                <a:lnTo>
                  <a:pt x="1228" y="443"/>
                </a:lnTo>
                <a:lnTo>
                  <a:pt x="1228" y="443"/>
                </a:lnTo>
                <a:lnTo>
                  <a:pt x="1226" y="440"/>
                </a:lnTo>
                <a:lnTo>
                  <a:pt x="1226" y="440"/>
                </a:lnTo>
                <a:lnTo>
                  <a:pt x="1226" y="440"/>
                </a:lnTo>
                <a:lnTo>
                  <a:pt x="1224" y="443"/>
                </a:lnTo>
                <a:lnTo>
                  <a:pt x="1222" y="440"/>
                </a:lnTo>
                <a:lnTo>
                  <a:pt x="1219" y="440"/>
                </a:lnTo>
                <a:lnTo>
                  <a:pt x="1217" y="438"/>
                </a:lnTo>
                <a:lnTo>
                  <a:pt x="1215" y="434"/>
                </a:lnTo>
                <a:lnTo>
                  <a:pt x="1215" y="432"/>
                </a:lnTo>
                <a:close/>
                <a:moveTo>
                  <a:pt x="1299" y="432"/>
                </a:moveTo>
                <a:lnTo>
                  <a:pt x="1299" y="432"/>
                </a:lnTo>
                <a:lnTo>
                  <a:pt x="1299" y="432"/>
                </a:lnTo>
                <a:lnTo>
                  <a:pt x="1299" y="432"/>
                </a:lnTo>
                <a:lnTo>
                  <a:pt x="1301" y="430"/>
                </a:lnTo>
                <a:lnTo>
                  <a:pt x="1301" y="428"/>
                </a:lnTo>
                <a:lnTo>
                  <a:pt x="1301" y="428"/>
                </a:lnTo>
                <a:lnTo>
                  <a:pt x="1301" y="428"/>
                </a:lnTo>
                <a:lnTo>
                  <a:pt x="1299" y="428"/>
                </a:lnTo>
                <a:lnTo>
                  <a:pt x="1299" y="428"/>
                </a:lnTo>
                <a:lnTo>
                  <a:pt x="1297" y="428"/>
                </a:lnTo>
                <a:lnTo>
                  <a:pt x="1297" y="430"/>
                </a:lnTo>
                <a:lnTo>
                  <a:pt x="1297" y="430"/>
                </a:lnTo>
                <a:lnTo>
                  <a:pt x="1299" y="432"/>
                </a:lnTo>
                <a:close/>
                <a:moveTo>
                  <a:pt x="1527" y="468"/>
                </a:moveTo>
                <a:lnTo>
                  <a:pt x="1530" y="468"/>
                </a:lnTo>
                <a:lnTo>
                  <a:pt x="1530" y="468"/>
                </a:lnTo>
                <a:lnTo>
                  <a:pt x="1534" y="468"/>
                </a:lnTo>
                <a:lnTo>
                  <a:pt x="1542" y="468"/>
                </a:lnTo>
                <a:lnTo>
                  <a:pt x="1544" y="468"/>
                </a:lnTo>
                <a:lnTo>
                  <a:pt x="1544" y="468"/>
                </a:lnTo>
                <a:lnTo>
                  <a:pt x="1544" y="466"/>
                </a:lnTo>
                <a:lnTo>
                  <a:pt x="1544" y="463"/>
                </a:lnTo>
                <a:lnTo>
                  <a:pt x="1544" y="463"/>
                </a:lnTo>
                <a:lnTo>
                  <a:pt x="1542" y="463"/>
                </a:lnTo>
                <a:lnTo>
                  <a:pt x="1542" y="463"/>
                </a:lnTo>
                <a:lnTo>
                  <a:pt x="1538" y="463"/>
                </a:lnTo>
                <a:lnTo>
                  <a:pt x="1534" y="461"/>
                </a:lnTo>
                <a:lnTo>
                  <a:pt x="1530" y="461"/>
                </a:lnTo>
                <a:lnTo>
                  <a:pt x="1525" y="461"/>
                </a:lnTo>
                <a:lnTo>
                  <a:pt x="1525" y="461"/>
                </a:lnTo>
                <a:lnTo>
                  <a:pt x="1525" y="463"/>
                </a:lnTo>
                <a:lnTo>
                  <a:pt x="1525" y="463"/>
                </a:lnTo>
                <a:lnTo>
                  <a:pt x="1525" y="466"/>
                </a:lnTo>
                <a:lnTo>
                  <a:pt x="1527" y="468"/>
                </a:lnTo>
                <a:close/>
                <a:moveTo>
                  <a:pt x="1349" y="466"/>
                </a:moveTo>
                <a:lnTo>
                  <a:pt x="1349" y="466"/>
                </a:lnTo>
                <a:lnTo>
                  <a:pt x="1349" y="468"/>
                </a:lnTo>
                <a:lnTo>
                  <a:pt x="1349" y="468"/>
                </a:lnTo>
                <a:lnTo>
                  <a:pt x="1351" y="470"/>
                </a:lnTo>
                <a:lnTo>
                  <a:pt x="1354" y="470"/>
                </a:lnTo>
                <a:lnTo>
                  <a:pt x="1354" y="470"/>
                </a:lnTo>
                <a:lnTo>
                  <a:pt x="1354" y="470"/>
                </a:lnTo>
                <a:lnTo>
                  <a:pt x="1356" y="468"/>
                </a:lnTo>
                <a:lnTo>
                  <a:pt x="1356" y="468"/>
                </a:lnTo>
                <a:lnTo>
                  <a:pt x="1356" y="466"/>
                </a:lnTo>
                <a:lnTo>
                  <a:pt x="1356" y="466"/>
                </a:lnTo>
                <a:lnTo>
                  <a:pt x="1356" y="463"/>
                </a:lnTo>
                <a:lnTo>
                  <a:pt x="1356" y="461"/>
                </a:lnTo>
                <a:lnTo>
                  <a:pt x="1356" y="459"/>
                </a:lnTo>
                <a:lnTo>
                  <a:pt x="1356" y="459"/>
                </a:lnTo>
                <a:lnTo>
                  <a:pt x="1356" y="457"/>
                </a:lnTo>
                <a:lnTo>
                  <a:pt x="1354" y="455"/>
                </a:lnTo>
                <a:lnTo>
                  <a:pt x="1351" y="455"/>
                </a:lnTo>
                <a:lnTo>
                  <a:pt x="1349" y="457"/>
                </a:lnTo>
                <a:lnTo>
                  <a:pt x="1349" y="459"/>
                </a:lnTo>
                <a:lnTo>
                  <a:pt x="1349" y="459"/>
                </a:lnTo>
                <a:lnTo>
                  <a:pt x="1347" y="459"/>
                </a:lnTo>
                <a:lnTo>
                  <a:pt x="1347" y="461"/>
                </a:lnTo>
                <a:lnTo>
                  <a:pt x="1347" y="461"/>
                </a:lnTo>
                <a:lnTo>
                  <a:pt x="1349" y="463"/>
                </a:lnTo>
                <a:lnTo>
                  <a:pt x="1349" y="466"/>
                </a:lnTo>
                <a:lnTo>
                  <a:pt x="1349" y="466"/>
                </a:lnTo>
                <a:close/>
                <a:moveTo>
                  <a:pt x="1496" y="428"/>
                </a:moveTo>
                <a:lnTo>
                  <a:pt x="1492" y="428"/>
                </a:lnTo>
                <a:lnTo>
                  <a:pt x="1490" y="428"/>
                </a:lnTo>
                <a:lnTo>
                  <a:pt x="1490" y="428"/>
                </a:lnTo>
                <a:lnTo>
                  <a:pt x="1488" y="428"/>
                </a:lnTo>
                <a:lnTo>
                  <a:pt x="1488" y="428"/>
                </a:lnTo>
                <a:lnTo>
                  <a:pt x="1488" y="428"/>
                </a:lnTo>
                <a:lnTo>
                  <a:pt x="1488" y="430"/>
                </a:lnTo>
                <a:lnTo>
                  <a:pt x="1488" y="432"/>
                </a:lnTo>
                <a:lnTo>
                  <a:pt x="1488" y="434"/>
                </a:lnTo>
                <a:lnTo>
                  <a:pt x="1488" y="434"/>
                </a:lnTo>
                <a:lnTo>
                  <a:pt x="1490" y="434"/>
                </a:lnTo>
                <a:lnTo>
                  <a:pt x="1490" y="434"/>
                </a:lnTo>
                <a:lnTo>
                  <a:pt x="1492" y="434"/>
                </a:lnTo>
                <a:lnTo>
                  <a:pt x="1494" y="434"/>
                </a:lnTo>
                <a:lnTo>
                  <a:pt x="1494" y="432"/>
                </a:lnTo>
                <a:lnTo>
                  <a:pt x="1494" y="432"/>
                </a:lnTo>
                <a:lnTo>
                  <a:pt x="1496" y="430"/>
                </a:lnTo>
                <a:lnTo>
                  <a:pt x="1496" y="430"/>
                </a:lnTo>
                <a:lnTo>
                  <a:pt x="1496" y="430"/>
                </a:lnTo>
                <a:lnTo>
                  <a:pt x="1496" y="428"/>
                </a:lnTo>
                <a:lnTo>
                  <a:pt x="1496" y="428"/>
                </a:lnTo>
                <a:close/>
                <a:moveTo>
                  <a:pt x="1351" y="413"/>
                </a:moveTo>
                <a:lnTo>
                  <a:pt x="1354" y="413"/>
                </a:lnTo>
                <a:lnTo>
                  <a:pt x="1354" y="413"/>
                </a:lnTo>
                <a:lnTo>
                  <a:pt x="1354" y="411"/>
                </a:lnTo>
                <a:lnTo>
                  <a:pt x="1354" y="411"/>
                </a:lnTo>
                <a:lnTo>
                  <a:pt x="1354" y="411"/>
                </a:lnTo>
                <a:lnTo>
                  <a:pt x="1351" y="409"/>
                </a:lnTo>
                <a:lnTo>
                  <a:pt x="1349" y="411"/>
                </a:lnTo>
                <a:lnTo>
                  <a:pt x="1349" y="409"/>
                </a:lnTo>
                <a:lnTo>
                  <a:pt x="1345" y="409"/>
                </a:lnTo>
                <a:lnTo>
                  <a:pt x="1345" y="409"/>
                </a:lnTo>
                <a:lnTo>
                  <a:pt x="1343" y="411"/>
                </a:lnTo>
                <a:lnTo>
                  <a:pt x="1343" y="411"/>
                </a:lnTo>
                <a:lnTo>
                  <a:pt x="1343" y="411"/>
                </a:lnTo>
                <a:lnTo>
                  <a:pt x="1345" y="413"/>
                </a:lnTo>
                <a:lnTo>
                  <a:pt x="1347" y="413"/>
                </a:lnTo>
                <a:lnTo>
                  <a:pt x="1347" y="413"/>
                </a:lnTo>
                <a:lnTo>
                  <a:pt x="1349" y="413"/>
                </a:lnTo>
                <a:lnTo>
                  <a:pt x="1351" y="413"/>
                </a:lnTo>
                <a:close/>
                <a:moveTo>
                  <a:pt x="1287" y="325"/>
                </a:moveTo>
                <a:lnTo>
                  <a:pt x="1289" y="321"/>
                </a:lnTo>
                <a:lnTo>
                  <a:pt x="1289" y="321"/>
                </a:lnTo>
                <a:lnTo>
                  <a:pt x="1291" y="319"/>
                </a:lnTo>
                <a:lnTo>
                  <a:pt x="1291" y="319"/>
                </a:lnTo>
                <a:lnTo>
                  <a:pt x="1293" y="317"/>
                </a:lnTo>
                <a:lnTo>
                  <a:pt x="1295" y="315"/>
                </a:lnTo>
                <a:lnTo>
                  <a:pt x="1297" y="313"/>
                </a:lnTo>
                <a:lnTo>
                  <a:pt x="1299" y="310"/>
                </a:lnTo>
                <a:lnTo>
                  <a:pt x="1299" y="308"/>
                </a:lnTo>
                <a:lnTo>
                  <a:pt x="1297" y="308"/>
                </a:lnTo>
                <a:lnTo>
                  <a:pt x="1295" y="306"/>
                </a:lnTo>
                <a:lnTo>
                  <a:pt x="1289" y="306"/>
                </a:lnTo>
                <a:lnTo>
                  <a:pt x="1280" y="304"/>
                </a:lnTo>
                <a:lnTo>
                  <a:pt x="1276" y="306"/>
                </a:lnTo>
                <a:lnTo>
                  <a:pt x="1272" y="306"/>
                </a:lnTo>
                <a:lnTo>
                  <a:pt x="1270" y="306"/>
                </a:lnTo>
                <a:lnTo>
                  <a:pt x="1268" y="304"/>
                </a:lnTo>
                <a:lnTo>
                  <a:pt x="1266" y="304"/>
                </a:lnTo>
                <a:lnTo>
                  <a:pt x="1263" y="302"/>
                </a:lnTo>
                <a:lnTo>
                  <a:pt x="1257" y="302"/>
                </a:lnTo>
                <a:lnTo>
                  <a:pt x="1255" y="300"/>
                </a:lnTo>
                <a:lnTo>
                  <a:pt x="1253" y="300"/>
                </a:lnTo>
                <a:lnTo>
                  <a:pt x="1249" y="302"/>
                </a:lnTo>
                <a:lnTo>
                  <a:pt x="1247" y="302"/>
                </a:lnTo>
                <a:lnTo>
                  <a:pt x="1238" y="302"/>
                </a:lnTo>
                <a:lnTo>
                  <a:pt x="1236" y="304"/>
                </a:lnTo>
                <a:lnTo>
                  <a:pt x="1232" y="304"/>
                </a:lnTo>
                <a:lnTo>
                  <a:pt x="1230" y="304"/>
                </a:lnTo>
                <a:lnTo>
                  <a:pt x="1230" y="306"/>
                </a:lnTo>
                <a:lnTo>
                  <a:pt x="1230" y="306"/>
                </a:lnTo>
                <a:lnTo>
                  <a:pt x="1230" y="308"/>
                </a:lnTo>
                <a:lnTo>
                  <a:pt x="1230" y="308"/>
                </a:lnTo>
                <a:lnTo>
                  <a:pt x="1230" y="308"/>
                </a:lnTo>
                <a:lnTo>
                  <a:pt x="1230" y="310"/>
                </a:lnTo>
                <a:lnTo>
                  <a:pt x="1232" y="313"/>
                </a:lnTo>
                <a:lnTo>
                  <a:pt x="1234" y="315"/>
                </a:lnTo>
                <a:lnTo>
                  <a:pt x="1236" y="315"/>
                </a:lnTo>
                <a:lnTo>
                  <a:pt x="1236" y="315"/>
                </a:lnTo>
                <a:lnTo>
                  <a:pt x="1234" y="315"/>
                </a:lnTo>
                <a:lnTo>
                  <a:pt x="1232" y="315"/>
                </a:lnTo>
                <a:lnTo>
                  <a:pt x="1226" y="313"/>
                </a:lnTo>
                <a:lnTo>
                  <a:pt x="1226" y="313"/>
                </a:lnTo>
                <a:lnTo>
                  <a:pt x="1224" y="313"/>
                </a:lnTo>
                <a:lnTo>
                  <a:pt x="1222" y="315"/>
                </a:lnTo>
                <a:lnTo>
                  <a:pt x="1222" y="315"/>
                </a:lnTo>
                <a:lnTo>
                  <a:pt x="1222" y="317"/>
                </a:lnTo>
                <a:lnTo>
                  <a:pt x="1222" y="319"/>
                </a:lnTo>
                <a:lnTo>
                  <a:pt x="1224" y="325"/>
                </a:lnTo>
                <a:lnTo>
                  <a:pt x="1224" y="329"/>
                </a:lnTo>
                <a:lnTo>
                  <a:pt x="1224" y="329"/>
                </a:lnTo>
                <a:lnTo>
                  <a:pt x="1222" y="333"/>
                </a:lnTo>
                <a:lnTo>
                  <a:pt x="1222" y="336"/>
                </a:lnTo>
                <a:lnTo>
                  <a:pt x="1224" y="336"/>
                </a:lnTo>
                <a:lnTo>
                  <a:pt x="1224" y="338"/>
                </a:lnTo>
                <a:lnTo>
                  <a:pt x="1224" y="340"/>
                </a:lnTo>
                <a:lnTo>
                  <a:pt x="1228" y="346"/>
                </a:lnTo>
                <a:lnTo>
                  <a:pt x="1228" y="350"/>
                </a:lnTo>
                <a:lnTo>
                  <a:pt x="1230" y="357"/>
                </a:lnTo>
                <a:lnTo>
                  <a:pt x="1228" y="359"/>
                </a:lnTo>
                <a:lnTo>
                  <a:pt x="1232" y="361"/>
                </a:lnTo>
                <a:lnTo>
                  <a:pt x="1236" y="359"/>
                </a:lnTo>
                <a:lnTo>
                  <a:pt x="1238" y="359"/>
                </a:lnTo>
                <a:lnTo>
                  <a:pt x="1245" y="361"/>
                </a:lnTo>
                <a:lnTo>
                  <a:pt x="1245" y="359"/>
                </a:lnTo>
                <a:lnTo>
                  <a:pt x="1247" y="357"/>
                </a:lnTo>
                <a:lnTo>
                  <a:pt x="1249" y="354"/>
                </a:lnTo>
                <a:lnTo>
                  <a:pt x="1253" y="348"/>
                </a:lnTo>
                <a:lnTo>
                  <a:pt x="1253" y="348"/>
                </a:lnTo>
                <a:lnTo>
                  <a:pt x="1253" y="346"/>
                </a:lnTo>
                <a:lnTo>
                  <a:pt x="1253" y="346"/>
                </a:lnTo>
                <a:lnTo>
                  <a:pt x="1253" y="346"/>
                </a:lnTo>
                <a:lnTo>
                  <a:pt x="1249" y="342"/>
                </a:lnTo>
                <a:lnTo>
                  <a:pt x="1247" y="342"/>
                </a:lnTo>
                <a:lnTo>
                  <a:pt x="1245" y="340"/>
                </a:lnTo>
                <a:lnTo>
                  <a:pt x="1243" y="340"/>
                </a:lnTo>
                <a:lnTo>
                  <a:pt x="1253" y="340"/>
                </a:lnTo>
                <a:lnTo>
                  <a:pt x="1255" y="340"/>
                </a:lnTo>
                <a:lnTo>
                  <a:pt x="1270" y="342"/>
                </a:lnTo>
                <a:lnTo>
                  <a:pt x="1272" y="340"/>
                </a:lnTo>
                <a:lnTo>
                  <a:pt x="1274" y="340"/>
                </a:lnTo>
                <a:lnTo>
                  <a:pt x="1276" y="338"/>
                </a:lnTo>
                <a:lnTo>
                  <a:pt x="1278" y="336"/>
                </a:lnTo>
                <a:lnTo>
                  <a:pt x="1280" y="333"/>
                </a:lnTo>
                <a:lnTo>
                  <a:pt x="1282" y="329"/>
                </a:lnTo>
                <a:lnTo>
                  <a:pt x="1282" y="327"/>
                </a:lnTo>
                <a:lnTo>
                  <a:pt x="1282" y="327"/>
                </a:lnTo>
                <a:lnTo>
                  <a:pt x="1282" y="327"/>
                </a:lnTo>
                <a:lnTo>
                  <a:pt x="1284" y="325"/>
                </a:lnTo>
                <a:lnTo>
                  <a:pt x="1287" y="325"/>
                </a:lnTo>
                <a:close/>
                <a:moveTo>
                  <a:pt x="17" y="1895"/>
                </a:moveTo>
                <a:lnTo>
                  <a:pt x="17" y="1895"/>
                </a:lnTo>
                <a:lnTo>
                  <a:pt x="17" y="1895"/>
                </a:lnTo>
                <a:lnTo>
                  <a:pt x="17" y="1895"/>
                </a:lnTo>
                <a:lnTo>
                  <a:pt x="19" y="1895"/>
                </a:lnTo>
                <a:lnTo>
                  <a:pt x="19" y="1895"/>
                </a:lnTo>
                <a:lnTo>
                  <a:pt x="17" y="1895"/>
                </a:lnTo>
                <a:close/>
                <a:moveTo>
                  <a:pt x="2" y="1870"/>
                </a:moveTo>
                <a:lnTo>
                  <a:pt x="2" y="1868"/>
                </a:lnTo>
                <a:lnTo>
                  <a:pt x="0" y="1870"/>
                </a:lnTo>
                <a:lnTo>
                  <a:pt x="0" y="1870"/>
                </a:lnTo>
                <a:lnTo>
                  <a:pt x="0" y="1870"/>
                </a:lnTo>
                <a:lnTo>
                  <a:pt x="0" y="1870"/>
                </a:lnTo>
                <a:lnTo>
                  <a:pt x="2" y="1870"/>
                </a:lnTo>
                <a:close/>
                <a:moveTo>
                  <a:pt x="2" y="1906"/>
                </a:moveTo>
                <a:lnTo>
                  <a:pt x="2" y="1906"/>
                </a:lnTo>
                <a:lnTo>
                  <a:pt x="2" y="1906"/>
                </a:lnTo>
                <a:lnTo>
                  <a:pt x="2" y="1906"/>
                </a:lnTo>
                <a:lnTo>
                  <a:pt x="2" y="1908"/>
                </a:lnTo>
                <a:lnTo>
                  <a:pt x="2" y="1908"/>
                </a:lnTo>
                <a:lnTo>
                  <a:pt x="2" y="1908"/>
                </a:lnTo>
                <a:lnTo>
                  <a:pt x="2" y="1906"/>
                </a:lnTo>
                <a:lnTo>
                  <a:pt x="2" y="1906"/>
                </a:lnTo>
                <a:lnTo>
                  <a:pt x="2" y="1906"/>
                </a:lnTo>
                <a:lnTo>
                  <a:pt x="2" y="1906"/>
                </a:lnTo>
                <a:lnTo>
                  <a:pt x="2" y="1906"/>
                </a:lnTo>
                <a:lnTo>
                  <a:pt x="2" y="1906"/>
                </a:lnTo>
                <a:lnTo>
                  <a:pt x="2" y="1906"/>
                </a:lnTo>
                <a:close/>
                <a:moveTo>
                  <a:pt x="15" y="1881"/>
                </a:moveTo>
                <a:lnTo>
                  <a:pt x="15" y="1881"/>
                </a:lnTo>
                <a:lnTo>
                  <a:pt x="15" y="1881"/>
                </a:lnTo>
                <a:lnTo>
                  <a:pt x="15" y="1881"/>
                </a:lnTo>
                <a:lnTo>
                  <a:pt x="15" y="1881"/>
                </a:lnTo>
                <a:lnTo>
                  <a:pt x="15" y="1881"/>
                </a:lnTo>
                <a:lnTo>
                  <a:pt x="15" y="1883"/>
                </a:lnTo>
                <a:lnTo>
                  <a:pt x="15" y="1883"/>
                </a:lnTo>
                <a:lnTo>
                  <a:pt x="15" y="1881"/>
                </a:lnTo>
                <a:lnTo>
                  <a:pt x="15" y="1881"/>
                </a:lnTo>
                <a:lnTo>
                  <a:pt x="17" y="1881"/>
                </a:lnTo>
                <a:lnTo>
                  <a:pt x="15" y="1881"/>
                </a:lnTo>
                <a:lnTo>
                  <a:pt x="15" y="1881"/>
                </a:lnTo>
                <a:close/>
                <a:moveTo>
                  <a:pt x="15" y="1891"/>
                </a:moveTo>
                <a:lnTo>
                  <a:pt x="13" y="1891"/>
                </a:lnTo>
                <a:lnTo>
                  <a:pt x="13" y="1891"/>
                </a:lnTo>
                <a:lnTo>
                  <a:pt x="15" y="1891"/>
                </a:lnTo>
                <a:lnTo>
                  <a:pt x="15" y="1891"/>
                </a:lnTo>
                <a:lnTo>
                  <a:pt x="15" y="1891"/>
                </a:lnTo>
                <a:lnTo>
                  <a:pt x="15" y="1891"/>
                </a:lnTo>
                <a:lnTo>
                  <a:pt x="15" y="1891"/>
                </a:lnTo>
                <a:close/>
                <a:moveTo>
                  <a:pt x="2" y="1872"/>
                </a:moveTo>
                <a:lnTo>
                  <a:pt x="2" y="1872"/>
                </a:lnTo>
                <a:lnTo>
                  <a:pt x="0" y="1874"/>
                </a:lnTo>
                <a:lnTo>
                  <a:pt x="0" y="1877"/>
                </a:lnTo>
                <a:lnTo>
                  <a:pt x="0" y="1877"/>
                </a:lnTo>
                <a:lnTo>
                  <a:pt x="2" y="1874"/>
                </a:lnTo>
                <a:lnTo>
                  <a:pt x="2" y="1874"/>
                </a:lnTo>
                <a:lnTo>
                  <a:pt x="2" y="1872"/>
                </a:lnTo>
                <a:close/>
                <a:moveTo>
                  <a:pt x="593" y="424"/>
                </a:moveTo>
                <a:lnTo>
                  <a:pt x="593" y="424"/>
                </a:lnTo>
                <a:lnTo>
                  <a:pt x="595" y="424"/>
                </a:lnTo>
                <a:lnTo>
                  <a:pt x="595" y="424"/>
                </a:lnTo>
                <a:lnTo>
                  <a:pt x="593" y="422"/>
                </a:lnTo>
                <a:lnTo>
                  <a:pt x="593" y="422"/>
                </a:lnTo>
                <a:lnTo>
                  <a:pt x="589" y="424"/>
                </a:lnTo>
                <a:lnTo>
                  <a:pt x="591" y="424"/>
                </a:lnTo>
                <a:lnTo>
                  <a:pt x="593" y="424"/>
                </a:lnTo>
                <a:close/>
                <a:moveTo>
                  <a:pt x="113" y="1696"/>
                </a:moveTo>
                <a:lnTo>
                  <a:pt x="113" y="1696"/>
                </a:lnTo>
                <a:lnTo>
                  <a:pt x="113" y="1696"/>
                </a:lnTo>
                <a:lnTo>
                  <a:pt x="113" y="1696"/>
                </a:lnTo>
                <a:lnTo>
                  <a:pt x="113" y="1696"/>
                </a:lnTo>
                <a:lnTo>
                  <a:pt x="113" y="1696"/>
                </a:lnTo>
                <a:lnTo>
                  <a:pt x="113" y="1696"/>
                </a:lnTo>
                <a:lnTo>
                  <a:pt x="113" y="1696"/>
                </a:lnTo>
                <a:lnTo>
                  <a:pt x="113" y="1696"/>
                </a:lnTo>
                <a:lnTo>
                  <a:pt x="113" y="1696"/>
                </a:lnTo>
                <a:lnTo>
                  <a:pt x="113" y="1696"/>
                </a:lnTo>
                <a:lnTo>
                  <a:pt x="113" y="1696"/>
                </a:lnTo>
                <a:lnTo>
                  <a:pt x="113" y="1696"/>
                </a:lnTo>
                <a:lnTo>
                  <a:pt x="113" y="1696"/>
                </a:lnTo>
                <a:close/>
                <a:moveTo>
                  <a:pt x="0" y="1864"/>
                </a:moveTo>
                <a:lnTo>
                  <a:pt x="0" y="1864"/>
                </a:lnTo>
                <a:lnTo>
                  <a:pt x="0" y="1866"/>
                </a:lnTo>
                <a:lnTo>
                  <a:pt x="0" y="1866"/>
                </a:lnTo>
                <a:lnTo>
                  <a:pt x="0" y="1864"/>
                </a:lnTo>
                <a:lnTo>
                  <a:pt x="0" y="1864"/>
                </a:lnTo>
                <a:close/>
                <a:moveTo>
                  <a:pt x="52" y="814"/>
                </a:moveTo>
                <a:lnTo>
                  <a:pt x="54" y="814"/>
                </a:lnTo>
                <a:lnTo>
                  <a:pt x="54" y="814"/>
                </a:lnTo>
                <a:lnTo>
                  <a:pt x="52" y="811"/>
                </a:lnTo>
                <a:lnTo>
                  <a:pt x="52" y="811"/>
                </a:lnTo>
                <a:lnTo>
                  <a:pt x="52" y="814"/>
                </a:lnTo>
                <a:lnTo>
                  <a:pt x="52" y="814"/>
                </a:lnTo>
                <a:close/>
                <a:moveTo>
                  <a:pt x="19" y="1931"/>
                </a:moveTo>
                <a:lnTo>
                  <a:pt x="19" y="1931"/>
                </a:lnTo>
                <a:lnTo>
                  <a:pt x="19" y="1931"/>
                </a:lnTo>
                <a:lnTo>
                  <a:pt x="19" y="1931"/>
                </a:lnTo>
                <a:lnTo>
                  <a:pt x="19" y="1931"/>
                </a:lnTo>
                <a:lnTo>
                  <a:pt x="19" y="1931"/>
                </a:lnTo>
                <a:lnTo>
                  <a:pt x="19" y="1931"/>
                </a:lnTo>
                <a:lnTo>
                  <a:pt x="19" y="1931"/>
                </a:lnTo>
                <a:lnTo>
                  <a:pt x="19" y="1931"/>
                </a:lnTo>
                <a:lnTo>
                  <a:pt x="19" y="1931"/>
                </a:lnTo>
                <a:lnTo>
                  <a:pt x="19" y="1931"/>
                </a:lnTo>
                <a:close/>
                <a:moveTo>
                  <a:pt x="46" y="816"/>
                </a:moveTo>
                <a:lnTo>
                  <a:pt x="50" y="814"/>
                </a:lnTo>
                <a:lnTo>
                  <a:pt x="50" y="814"/>
                </a:lnTo>
                <a:lnTo>
                  <a:pt x="50" y="814"/>
                </a:lnTo>
                <a:lnTo>
                  <a:pt x="52" y="814"/>
                </a:lnTo>
                <a:lnTo>
                  <a:pt x="52" y="814"/>
                </a:lnTo>
                <a:lnTo>
                  <a:pt x="52" y="811"/>
                </a:lnTo>
                <a:lnTo>
                  <a:pt x="50" y="811"/>
                </a:lnTo>
                <a:lnTo>
                  <a:pt x="50" y="811"/>
                </a:lnTo>
                <a:lnTo>
                  <a:pt x="50" y="811"/>
                </a:lnTo>
                <a:lnTo>
                  <a:pt x="50" y="811"/>
                </a:lnTo>
                <a:lnTo>
                  <a:pt x="50" y="809"/>
                </a:lnTo>
                <a:lnTo>
                  <a:pt x="50" y="809"/>
                </a:lnTo>
                <a:lnTo>
                  <a:pt x="48" y="809"/>
                </a:lnTo>
                <a:lnTo>
                  <a:pt x="48" y="811"/>
                </a:lnTo>
                <a:lnTo>
                  <a:pt x="48" y="811"/>
                </a:lnTo>
                <a:lnTo>
                  <a:pt x="46" y="811"/>
                </a:lnTo>
                <a:lnTo>
                  <a:pt x="46" y="814"/>
                </a:lnTo>
                <a:lnTo>
                  <a:pt x="44" y="816"/>
                </a:lnTo>
                <a:lnTo>
                  <a:pt x="46" y="816"/>
                </a:lnTo>
                <a:lnTo>
                  <a:pt x="46" y="816"/>
                </a:lnTo>
                <a:close/>
                <a:moveTo>
                  <a:pt x="54" y="2302"/>
                </a:moveTo>
                <a:lnTo>
                  <a:pt x="54" y="2302"/>
                </a:lnTo>
                <a:lnTo>
                  <a:pt x="54" y="2302"/>
                </a:lnTo>
                <a:lnTo>
                  <a:pt x="50" y="2302"/>
                </a:lnTo>
                <a:lnTo>
                  <a:pt x="48" y="2302"/>
                </a:lnTo>
                <a:lnTo>
                  <a:pt x="46" y="2302"/>
                </a:lnTo>
                <a:lnTo>
                  <a:pt x="46" y="2304"/>
                </a:lnTo>
                <a:lnTo>
                  <a:pt x="46" y="2304"/>
                </a:lnTo>
                <a:lnTo>
                  <a:pt x="48" y="2304"/>
                </a:lnTo>
                <a:lnTo>
                  <a:pt x="50" y="2304"/>
                </a:lnTo>
                <a:lnTo>
                  <a:pt x="50" y="2304"/>
                </a:lnTo>
                <a:lnTo>
                  <a:pt x="50" y="2306"/>
                </a:lnTo>
                <a:lnTo>
                  <a:pt x="48" y="2306"/>
                </a:lnTo>
                <a:lnTo>
                  <a:pt x="48" y="2306"/>
                </a:lnTo>
                <a:lnTo>
                  <a:pt x="50" y="2308"/>
                </a:lnTo>
                <a:lnTo>
                  <a:pt x="50" y="2308"/>
                </a:lnTo>
                <a:lnTo>
                  <a:pt x="50" y="2308"/>
                </a:lnTo>
                <a:lnTo>
                  <a:pt x="52" y="2308"/>
                </a:lnTo>
                <a:lnTo>
                  <a:pt x="52" y="2308"/>
                </a:lnTo>
                <a:lnTo>
                  <a:pt x="52" y="2306"/>
                </a:lnTo>
                <a:lnTo>
                  <a:pt x="52" y="2306"/>
                </a:lnTo>
                <a:lnTo>
                  <a:pt x="52" y="2306"/>
                </a:lnTo>
                <a:lnTo>
                  <a:pt x="50" y="2304"/>
                </a:lnTo>
                <a:lnTo>
                  <a:pt x="52" y="2304"/>
                </a:lnTo>
                <a:lnTo>
                  <a:pt x="52" y="2304"/>
                </a:lnTo>
                <a:lnTo>
                  <a:pt x="50" y="2302"/>
                </a:lnTo>
                <a:lnTo>
                  <a:pt x="50" y="2302"/>
                </a:lnTo>
                <a:lnTo>
                  <a:pt x="52" y="2302"/>
                </a:lnTo>
                <a:lnTo>
                  <a:pt x="52" y="2302"/>
                </a:lnTo>
                <a:lnTo>
                  <a:pt x="52" y="2304"/>
                </a:lnTo>
                <a:lnTo>
                  <a:pt x="54" y="2302"/>
                </a:lnTo>
                <a:close/>
                <a:moveTo>
                  <a:pt x="42" y="809"/>
                </a:moveTo>
                <a:lnTo>
                  <a:pt x="42" y="811"/>
                </a:lnTo>
                <a:lnTo>
                  <a:pt x="40" y="811"/>
                </a:lnTo>
                <a:lnTo>
                  <a:pt x="40" y="814"/>
                </a:lnTo>
                <a:lnTo>
                  <a:pt x="38" y="814"/>
                </a:lnTo>
                <a:lnTo>
                  <a:pt x="34" y="814"/>
                </a:lnTo>
                <a:lnTo>
                  <a:pt x="34" y="814"/>
                </a:lnTo>
                <a:lnTo>
                  <a:pt x="34" y="816"/>
                </a:lnTo>
                <a:lnTo>
                  <a:pt x="36" y="816"/>
                </a:lnTo>
                <a:lnTo>
                  <a:pt x="36" y="814"/>
                </a:lnTo>
                <a:lnTo>
                  <a:pt x="38" y="814"/>
                </a:lnTo>
                <a:lnTo>
                  <a:pt x="40" y="816"/>
                </a:lnTo>
                <a:lnTo>
                  <a:pt x="42" y="814"/>
                </a:lnTo>
                <a:lnTo>
                  <a:pt x="42" y="814"/>
                </a:lnTo>
                <a:lnTo>
                  <a:pt x="42" y="814"/>
                </a:lnTo>
                <a:lnTo>
                  <a:pt x="42" y="811"/>
                </a:lnTo>
                <a:lnTo>
                  <a:pt x="42" y="811"/>
                </a:lnTo>
                <a:lnTo>
                  <a:pt x="42" y="811"/>
                </a:lnTo>
                <a:lnTo>
                  <a:pt x="42" y="809"/>
                </a:lnTo>
                <a:lnTo>
                  <a:pt x="42" y="809"/>
                </a:lnTo>
                <a:close/>
                <a:moveTo>
                  <a:pt x="57" y="1824"/>
                </a:moveTo>
                <a:lnTo>
                  <a:pt x="57" y="1822"/>
                </a:lnTo>
                <a:lnTo>
                  <a:pt x="57" y="1822"/>
                </a:lnTo>
                <a:lnTo>
                  <a:pt x="54" y="1822"/>
                </a:lnTo>
                <a:lnTo>
                  <a:pt x="54" y="1824"/>
                </a:lnTo>
                <a:lnTo>
                  <a:pt x="54" y="1824"/>
                </a:lnTo>
                <a:lnTo>
                  <a:pt x="57" y="1824"/>
                </a:lnTo>
                <a:close/>
                <a:moveTo>
                  <a:pt x="25" y="1891"/>
                </a:moveTo>
                <a:lnTo>
                  <a:pt x="25" y="1891"/>
                </a:lnTo>
                <a:lnTo>
                  <a:pt x="23" y="1891"/>
                </a:lnTo>
                <a:lnTo>
                  <a:pt x="25" y="1891"/>
                </a:lnTo>
                <a:lnTo>
                  <a:pt x="25" y="1891"/>
                </a:lnTo>
                <a:lnTo>
                  <a:pt x="25" y="1891"/>
                </a:lnTo>
                <a:lnTo>
                  <a:pt x="25" y="1891"/>
                </a:lnTo>
                <a:close/>
                <a:moveTo>
                  <a:pt x="31" y="811"/>
                </a:moveTo>
                <a:lnTo>
                  <a:pt x="31" y="811"/>
                </a:lnTo>
                <a:lnTo>
                  <a:pt x="29" y="811"/>
                </a:lnTo>
                <a:lnTo>
                  <a:pt x="27" y="811"/>
                </a:lnTo>
                <a:lnTo>
                  <a:pt x="27" y="811"/>
                </a:lnTo>
                <a:lnTo>
                  <a:pt x="25" y="811"/>
                </a:lnTo>
                <a:lnTo>
                  <a:pt x="27" y="811"/>
                </a:lnTo>
                <a:lnTo>
                  <a:pt x="29" y="814"/>
                </a:lnTo>
                <a:lnTo>
                  <a:pt x="29" y="814"/>
                </a:lnTo>
                <a:lnTo>
                  <a:pt x="29" y="814"/>
                </a:lnTo>
                <a:lnTo>
                  <a:pt x="29" y="814"/>
                </a:lnTo>
                <a:lnTo>
                  <a:pt x="27" y="816"/>
                </a:lnTo>
                <a:lnTo>
                  <a:pt x="27" y="816"/>
                </a:lnTo>
                <a:lnTo>
                  <a:pt x="29" y="816"/>
                </a:lnTo>
                <a:lnTo>
                  <a:pt x="31" y="816"/>
                </a:lnTo>
                <a:lnTo>
                  <a:pt x="31" y="816"/>
                </a:lnTo>
                <a:lnTo>
                  <a:pt x="31" y="816"/>
                </a:lnTo>
                <a:lnTo>
                  <a:pt x="31" y="814"/>
                </a:lnTo>
                <a:lnTo>
                  <a:pt x="34" y="814"/>
                </a:lnTo>
                <a:lnTo>
                  <a:pt x="34" y="811"/>
                </a:lnTo>
                <a:lnTo>
                  <a:pt x="31" y="811"/>
                </a:lnTo>
                <a:close/>
                <a:moveTo>
                  <a:pt x="786" y="361"/>
                </a:moveTo>
                <a:lnTo>
                  <a:pt x="792" y="361"/>
                </a:lnTo>
                <a:lnTo>
                  <a:pt x="794" y="361"/>
                </a:lnTo>
                <a:lnTo>
                  <a:pt x="794" y="363"/>
                </a:lnTo>
                <a:lnTo>
                  <a:pt x="800" y="365"/>
                </a:lnTo>
                <a:lnTo>
                  <a:pt x="811" y="369"/>
                </a:lnTo>
                <a:lnTo>
                  <a:pt x="813" y="369"/>
                </a:lnTo>
                <a:lnTo>
                  <a:pt x="815" y="373"/>
                </a:lnTo>
                <a:lnTo>
                  <a:pt x="815" y="373"/>
                </a:lnTo>
                <a:lnTo>
                  <a:pt x="817" y="375"/>
                </a:lnTo>
                <a:lnTo>
                  <a:pt x="819" y="382"/>
                </a:lnTo>
                <a:lnTo>
                  <a:pt x="821" y="382"/>
                </a:lnTo>
                <a:lnTo>
                  <a:pt x="823" y="384"/>
                </a:lnTo>
                <a:lnTo>
                  <a:pt x="823" y="384"/>
                </a:lnTo>
                <a:lnTo>
                  <a:pt x="828" y="384"/>
                </a:lnTo>
                <a:lnTo>
                  <a:pt x="828" y="384"/>
                </a:lnTo>
                <a:lnTo>
                  <a:pt x="830" y="384"/>
                </a:lnTo>
                <a:lnTo>
                  <a:pt x="832" y="382"/>
                </a:lnTo>
                <a:lnTo>
                  <a:pt x="838" y="380"/>
                </a:lnTo>
                <a:lnTo>
                  <a:pt x="844" y="375"/>
                </a:lnTo>
                <a:lnTo>
                  <a:pt x="844" y="375"/>
                </a:lnTo>
                <a:lnTo>
                  <a:pt x="847" y="375"/>
                </a:lnTo>
                <a:lnTo>
                  <a:pt x="847" y="375"/>
                </a:lnTo>
                <a:lnTo>
                  <a:pt x="849" y="378"/>
                </a:lnTo>
                <a:lnTo>
                  <a:pt x="853" y="375"/>
                </a:lnTo>
                <a:lnTo>
                  <a:pt x="855" y="375"/>
                </a:lnTo>
                <a:lnTo>
                  <a:pt x="861" y="373"/>
                </a:lnTo>
                <a:lnTo>
                  <a:pt x="861" y="371"/>
                </a:lnTo>
                <a:lnTo>
                  <a:pt x="863" y="371"/>
                </a:lnTo>
                <a:lnTo>
                  <a:pt x="863" y="371"/>
                </a:lnTo>
                <a:lnTo>
                  <a:pt x="863" y="363"/>
                </a:lnTo>
                <a:lnTo>
                  <a:pt x="865" y="361"/>
                </a:lnTo>
                <a:lnTo>
                  <a:pt x="867" y="357"/>
                </a:lnTo>
                <a:lnTo>
                  <a:pt x="867" y="354"/>
                </a:lnTo>
                <a:lnTo>
                  <a:pt x="867" y="354"/>
                </a:lnTo>
                <a:lnTo>
                  <a:pt x="872" y="354"/>
                </a:lnTo>
                <a:lnTo>
                  <a:pt x="876" y="352"/>
                </a:lnTo>
                <a:lnTo>
                  <a:pt x="878" y="350"/>
                </a:lnTo>
                <a:lnTo>
                  <a:pt x="882" y="344"/>
                </a:lnTo>
                <a:lnTo>
                  <a:pt x="882" y="344"/>
                </a:lnTo>
                <a:lnTo>
                  <a:pt x="884" y="342"/>
                </a:lnTo>
                <a:lnTo>
                  <a:pt x="899" y="336"/>
                </a:lnTo>
                <a:lnTo>
                  <a:pt x="905" y="331"/>
                </a:lnTo>
                <a:lnTo>
                  <a:pt x="911" y="331"/>
                </a:lnTo>
                <a:lnTo>
                  <a:pt x="920" y="327"/>
                </a:lnTo>
                <a:lnTo>
                  <a:pt x="924" y="325"/>
                </a:lnTo>
                <a:lnTo>
                  <a:pt x="928" y="325"/>
                </a:lnTo>
                <a:lnTo>
                  <a:pt x="935" y="321"/>
                </a:lnTo>
                <a:lnTo>
                  <a:pt x="935" y="321"/>
                </a:lnTo>
                <a:lnTo>
                  <a:pt x="937" y="321"/>
                </a:lnTo>
                <a:lnTo>
                  <a:pt x="937" y="319"/>
                </a:lnTo>
                <a:lnTo>
                  <a:pt x="937" y="319"/>
                </a:lnTo>
                <a:lnTo>
                  <a:pt x="935" y="317"/>
                </a:lnTo>
                <a:lnTo>
                  <a:pt x="935" y="317"/>
                </a:lnTo>
                <a:lnTo>
                  <a:pt x="932" y="315"/>
                </a:lnTo>
                <a:lnTo>
                  <a:pt x="928" y="313"/>
                </a:lnTo>
                <a:lnTo>
                  <a:pt x="918" y="304"/>
                </a:lnTo>
                <a:lnTo>
                  <a:pt x="914" y="302"/>
                </a:lnTo>
                <a:lnTo>
                  <a:pt x="909" y="300"/>
                </a:lnTo>
                <a:lnTo>
                  <a:pt x="905" y="300"/>
                </a:lnTo>
                <a:lnTo>
                  <a:pt x="903" y="298"/>
                </a:lnTo>
                <a:lnTo>
                  <a:pt x="899" y="298"/>
                </a:lnTo>
                <a:lnTo>
                  <a:pt x="895" y="298"/>
                </a:lnTo>
                <a:lnTo>
                  <a:pt x="891" y="298"/>
                </a:lnTo>
                <a:lnTo>
                  <a:pt x="888" y="300"/>
                </a:lnTo>
                <a:lnTo>
                  <a:pt x="888" y="300"/>
                </a:lnTo>
                <a:lnTo>
                  <a:pt x="884" y="304"/>
                </a:lnTo>
                <a:lnTo>
                  <a:pt x="882" y="304"/>
                </a:lnTo>
                <a:lnTo>
                  <a:pt x="882" y="304"/>
                </a:lnTo>
                <a:lnTo>
                  <a:pt x="882" y="304"/>
                </a:lnTo>
                <a:lnTo>
                  <a:pt x="882" y="302"/>
                </a:lnTo>
                <a:lnTo>
                  <a:pt x="882" y="300"/>
                </a:lnTo>
                <a:lnTo>
                  <a:pt x="882" y="300"/>
                </a:lnTo>
                <a:lnTo>
                  <a:pt x="880" y="300"/>
                </a:lnTo>
                <a:lnTo>
                  <a:pt x="880" y="300"/>
                </a:lnTo>
                <a:lnTo>
                  <a:pt x="878" y="300"/>
                </a:lnTo>
                <a:lnTo>
                  <a:pt x="874" y="302"/>
                </a:lnTo>
                <a:lnTo>
                  <a:pt x="874" y="302"/>
                </a:lnTo>
                <a:lnTo>
                  <a:pt x="874" y="302"/>
                </a:lnTo>
                <a:lnTo>
                  <a:pt x="874" y="302"/>
                </a:lnTo>
                <a:lnTo>
                  <a:pt x="876" y="300"/>
                </a:lnTo>
                <a:lnTo>
                  <a:pt x="870" y="298"/>
                </a:lnTo>
                <a:lnTo>
                  <a:pt x="861" y="296"/>
                </a:lnTo>
                <a:lnTo>
                  <a:pt x="857" y="294"/>
                </a:lnTo>
                <a:lnTo>
                  <a:pt x="853" y="292"/>
                </a:lnTo>
                <a:lnTo>
                  <a:pt x="851" y="292"/>
                </a:lnTo>
                <a:lnTo>
                  <a:pt x="847" y="289"/>
                </a:lnTo>
                <a:lnTo>
                  <a:pt x="844" y="289"/>
                </a:lnTo>
                <a:lnTo>
                  <a:pt x="832" y="292"/>
                </a:lnTo>
                <a:lnTo>
                  <a:pt x="819" y="294"/>
                </a:lnTo>
                <a:lnTo>
                  <a:pt x="800" y="296"/>
                </a:lnTo>
                <a:lnTo>
                  <a:pt x="800" y="296"/>
                </a:lnTo>
                <a:lnTo>
                  <a:pt x="803" y="298"/>
                </a:lnTo>
                <a:lnTo>
                  <a:pt x="803" y="298"/>
                </a:lnTo>
                <a:lnTo>
                  <a:pt x="803" y="298"/>
                </a:lnTo>
                <a:lnTo>
                  <a:pt x="807" y="306"/>
                </a:lnTo>
                <a:lnTo>
                  <a:pt x="809" y="308"/>
                </a:lnTo>
                <a:lnTo>
                  <a:pt x="811" y="310"/>
                </a:lnTo>
                <a:lnTo>
                  <a:pt x="813" y="310"/>
                </a:lnTo>
                <a:lnTo>
                  <a:pt x="815" y="313"/>
                </a:lnTo>
                <a:lnTo>
                  <a:pt x="815" y="313"/>
                </a:lnTo>
                <a:lnTo>
                  <a:pt x="811" y="315"/>
                </a:lnTo>
                <a:lnTo>
                  <a:pt x="809" y="319"/>
                </a:lnTo>
                <a:lnTo>
                  <a:pt x="805" y="321"/>
                </a:lnTo>
                <a:lnTo>
                  <a:pt x="803" y="327"/>
                </a:lnTo>
                <a:lnTo>
                  <a:pt x="803" y="327"/>
                </a:lnTo>
                <a:lnTo>
                  <a:pt x="800" y="329"/>
                </a:lnTo>
                <a:lnTo>
                  <a:pt x="798" y="331"/>
                </a:lnTo>
                <a:lnTo>
                  <a:pt x="800" y="331"/>
                </a:lnTo>
                <a:lnTo>
                  <a:pt x="800" y="333"/>
                </a:lnTo>
                <a:lnTo>
                  <a:pt x="803" y="333"/>
                </a:lnTo>
                <a:lnTo>
                  <a:pt x="803" y="333"/>
                </a:lnTo>
                <a:lnTo>
                  <a:pt x="803" y="333"/>
                </a:lnTo>
                <a:lnTo>
                  <a:pt x="803" y="333"/>
                </a:lnTo>
                <a:lnTo>
                  <a:pt x="803" y="336"/>
                </a:lnTo>
                <a:lnTo>
                  <a:pt x="803" y="336"/>
                </a:lnTo>
                <a:lnTo>
                  <a:pt x="798" y="338"/>
                </a:lnTo>
                <a:lnTo>
                  <a:pt x="796" y="338"/>
                </a:lnTo>
                <a:lnTo>
                  <a:pt x="796" y="338"/>
                </a:lnTo>
                <a:lnTo>
                  <a:pt x="796" y="340"/>
                </a:lnTo>
                <a:lnTo>
                  <a:pt x="796" y="340"/>
                </a:lnTo>
                <a:lnTo>
                  <a:pt x="796" y="344"/>
                </a:lnTo>
                <a:lnTo>
                  <a:pt x="796" y="344"/>
                </a:lnTo>
                <a:lnTo>
                  <a:pt x="796" y="344"/>
                </a:lnTo>
                <a:lnTo>
                  <a:pt x="796" y="344"/>
                </a:lnTo>
                <a:lnTo>
                  <a:pt x="796" y="346"/>
                </a:lnTo>
                <a:lnTo>
                  <a:pt x="794" y="346"/>
                </a:lnTo>
                <a:lnTo>
                  <a:pt x="792" y="348"/>
                </a:lnTo>
                <a:lnTo>
                  <a:pt x="792" y="348"/>
                </a:lnTo>
                <a:lnTo>
                  <a:pt x="790" y="350"/>
                </a:lnTo>
                <a:lnTo>
                  <a:pt x="790" y="352"/>
                </a:lnTo>
                <a:lnTo>
                  <a:pt x="788" y="352"/>
                </a:lnTo>
                <a:lnTo>
                  <a:pt x="788" y="354"/>
                </a:lnTo>
                <a:lnTo>
                  <a:pt x="788" y="354"/>
                </a:lnTo>
                <a:lnTo>
                  <a:pt x="788" y="354"/>
                </a:lnTo>
                <a:lnTo>
                  <a:pt x="788" y="354"/>
                </a:lnTo>
                <a:lnTo>
                  <a:pt x="788" y="354"/>
                </a:lnTo>
                <a:lnTo>
                  <a:pt x="786" y="357"/>
                </a:lnTo>
                <a:lnTo>
                  <a:pt x="786" y="357"/>
                </a:lnTo>
                <a:lnTo>
                  <a:pt x="786" y="359"/>
                </a:lnTo>
                <a:lnTo>
                  <a:pt x="786" y="359"/>
                </a:lnTo>
                <a:lnTo>
                  <a:pt x="786" y="361"/>
                </a:lnTo>
                <a:lnTo>
                  <a:pt x="784" y="361"/>
                </a:lnTo>
                <a:lnTo>
                  <a:pt x="786" y="361"/>
                </a:lnTo>
                <a:lnTo>
                  <a:pt x="786" y="361"/>
                </a:lnTo>
                <a:close/>
                <a:moveTo>
                  <a:pt x="21" y="1910"/>
                </a:moveTo>
                <a:lnTo>
                  <a:pt x="21" y="1910"/>
                </a:lnTo>
                <a:lnTo>
                  <a:pt x="21" y="1908"/>
                </a:lnTo>
                <a:lnTo>
                  <a:pt x="21" y="1908"/>
                </a:lnTo>
                <a:lnTo>
                  <a:pt x="21" y="1908"/>
                </a:lnTo>
                <a:lnTo>
                  <a:pt x="21" y="1908"/>
                </a:lnTo>
                <a:lnTo>
                  <a:pt x="21" y="1908"/>
                </a:lnTo>
                <a:lnTo>
                  <a:pt x="21" y="1910"/>
                </a:lnTo>
                <a:lnTo>
                  <a:pt x="21" y="1910"/>
                </a:lnTo>
                <a:lnTo>
                  <a:pt x="21" y="1910"/>
                </a:lnTo>
                <a:lnTo>
                  <a:pt x="21" y="1910"/>
                </a:lnTo>
                <a:lnTo>
                  <a:pt x="21" y="1910"/>
                </a:lnTo>
                <a:lnTo>
                  <a:pt x="21" y="1910"/>
                </a:lnTo>
                <a:lnTo>
                  <a:pt x="21" y="1910"/>
                </a:lnTo>
                <a:close/>
                <a:moveTo>
                  <a:pt x="27" y="1837"/>
                </a:moveTo>
                <a:lnTo>
                  <a:pt x="27" y="1837"/>
                </a:lnTo>
                <a:lnTo>
                  <a:pt x="25" y="1837"/>
                </a:lnTo>
                <a:lnTo>
                  <a:pt x="27" y="1839"/>
                </a:lnTo>
                <a:lnTo>
                  <a:pt x="27" y="1839"/>
                </a:lnTo>
                <a:lnTo>
                  <a:pt x="29" y="1839"/>
                </a:lnTo>
                <a:lnTo>
                  <a:pt x="29" y="1839"/>
                </a:lnTo>
                <a:lnTo>
                  <a:pt x="27" y="1837"/>
                </a:lnTo>
                <a:lnTo>
                  <a:pt x="27" y="1837"/>
                </a:lnTo>
                <a:close/>
                <a:moveTo>
                  <a:pt x="1012" y="191"/>
                </a:moveTo>
                <a:lnTo>
                  <a:pt x="1018" y="189"/>
                </a:lnTo>
                <a:lnTo>
                  <a:pt x="1018" y="189"/>
                </a:lnTo>
                <a:lnTo>
                  <a:pt x="1020" y="187"/>
                </a:lnTo>
                <a:lnTo>
                  <a:pt x="1020" y="185"/>
                </a:lnTo>
                <a:lnTo>
                  <a:pt x="1018" y="185"/>
                </a:lnTo>
                <a:lnTo>
                  <a:pt x="1008" y="185"/>
                </a:lnTo>
                <a:lnTo>
                  <a:pt x="1004" y="185"/>
                </a:lnTo>
                <a:lnTo>
                  <a:pt x="1002" y="185"/>
                </a:lnTo>
                <a:lnTo>
                  <a:pt x="997" y="185"/>
                </a:lnTo>
                <a:lnTo>
                  <a:pt x="981" y="187"/>
                </a:lnTo>
                <a:lnTo>
                  <a:pt x="974" y="189"/>
                </a:lnTo>
                <a:lnTo>
                  <a:pt x="970" y="191"/>
                </a:lnTo>
                <a:lnTo>
                  <a:pt x="968" y="191"/>
                </a:lnTo>
                <a:lnTo>
                  <a:pt x="968" y="191"/>
                </a:lnTo>
                <a:lnTo>
                  <a:pt x="966" y="193"/>
                </a:lnTo>
                <a:lnTo>
                  <a:pt x="966" y="193"/>
                </a:lnTo>
                <a:lnTo>
                  <a:pt x="966" y="193"/>
                </a:lnTo>
                <a:lnTo>
                  <a:pt x="966" y="195"/>
                </a:lnTo>
                <a:lnTo>
                  <a:pt x="968" y="197"/>
                </a:lnTo>
                <a:lnTo>
                  <a:pt x="968" y="197"/>
                </a:lnTo>
                <a:lnTo>
                  <a:pt x="968" y="199"/>
                </a:lnTo>
                <a:lnTo>
                  <a:pt x="968" y="199"/>
                </a:lnTo>
                <a:lnTo>
                  <a:pt x="968" y="199"/>
                </a:lnTo>
                <a:lnTo>
                  <a:pt x="968" y="201"/>
                </a:lnTo>
                <a:lnTo>
                  <a:pt x="968" y="201"/>
                </a:lnTo>
                <a:lnTo>
                  <a:pt x="968" y="201"/>
                </a:lnTo>
                <a:lnTo>
                  <a:pt x="970" y="204"/>
                </a:lnTo>
                <a:lnTo>
                  <a:pt x="972" y="204"/>
                </a:lnTo>
                <a:lnTo>
                  <a:pt x="976" y="206"/>
                </a:lnTo>
                <a:lnTo>
                  <a:pt x="981" y="208"/>
                </a:lnTo>
                <a:lnTo>
                  <a:pt x="983" y="208"/>
                </a:lnTo>
                <a:lnTo>
                  <a:pt x="985" y="208"/>
                </a:lnTo>
                <a:lnTo>
                  <a:pt x="997" y="206"/>
                </a:lnTo>
                <a:lnTo>
                  <a:pt x="999" y="206"/>
                </a:lnTo>
                <a:lnTo>
                  <a:pt x="1002" y="206"/>
                </a:lnTo>
                <a:lnTo>
                  <a:pt x="1004" y="206"/>
                </a:lnTo>
                <a:lnTo>
                  <a:pt x="1008" y="204"/>
                </a:lnTo>
                <a:lnTo>
                  <a:pt x="1012" y="201"/>
                </a:lnTo>
                <a:lnTo>
                  <a:pt x="1012" y="201"/>
                </a:lnTo>
                <a:lnTo>
                  <a:pt x="1012" y="199"/>
                </a:lnTo>
                <a:lnTo>
                  <a:pt x="1012" y="197"/>
                </a:lnTo>
                <a:lnTo>
                  <a:pt x="1012" y="195"/>
                </a:lnTo>
                <a:lnTo>
                  <a:pt x="1012" y="195"/>
                </a:lnTo>
                <a:lnTo>
                  <a:pt x="1012" y="195"/>
                </a:lnTo>
                <a:lnTo>
                  <a:pt x="1010" y="195"/>
                </a:lnTo>
                <a:lnTo>
                  <a:pt x="1004" y="195"/>
                </a:lnTo>
                <a:lnTo>
                  <a:pt x="1002" y="193"/>
                </a:lnTo>
                <a:lnTo>
                  <a:pt x="1002" y="193"/>
                </a:lnTo>
                <a:lnTo>
                  <a:pt x="1002" y="193"/>
                </a:lnTo>
                <a:lnTo>
                  <a:pt x="1004" y="193"/>
                </a:lnTo>
                <a:lnTo>
                  <a:pt x="1012" y="191"/>
                </a:lnTo>
                <a:close/>
                <a:moveTo>
                  <a:pt x="1463" y="243"/>
                </a:moveTo>
                <a:lnTo>
                  <a:pt x="1460" y="245"/>
                </a:lnTo>
                <a:lnTo>
                  <a:pt x="1458" y="248"/>
                </a:lnTo>
                <a:lnTo>
                  <a:pt x="1456" y="250"/>
                </a:lnTo>
                <a:lnTo>
                  <a:pt x="1452" y="252"/>
                </a:lnTo>
                <a:lnTo>
                  <a:pt x="1454" y="254"/>
                </a:lnTo>
                <a:lnTo>
                  <a:pt x="1456" y="254"/>
                </a:lnTo>
                <a:lnTo>
                  <a:pt x="1458" y="254"/>
                </a:lnTo>
                <a:lnTo>
                  <a:pt x="1460" y="252"/>
                </a:lnTo>
                <a:lnTo>
                  <a:pt x="1463" y="252"/>
                </a:lnTo>
                <a:lnTo>
                  <a:pt x="1463" y="250"/>
                </a:lnTo>
                <a:lnTo>
                  <a:pt x="1463" y="250"/>
                </a:lnTo>
                <a:lnTo>
                  <a:pt x="1465" y="248"/>
                </a:lnTo>
                <a:lnTo>
                  <a:pt x="1465" y="245"/>
                </a:lnTo>
                <a:lnTo>
                  <a:pt x="1465" y="243"/>
                </a:lnTo>
                <a:lnTo>
                  <a:pt x="1463" y="243"/>
                </a:lnTo>
                <a:close/>
                <a:moveTo>
                  <a:pt x="1236" y="122"/>
                </a:moveTo>
                <a:lnTo>
                  <a:pt x="1226" y="122"/>
                </a:lnTo>
                <a:lnTo>
                  <a:pt x="1219" y="122"/>
                </a:lnTo>
                <a:lnTo>
                  <a:pt x="1205" y="120"/>
                </a:lnTo>
                <a:lnTo>
                  <a:pt x="1207" y="124"/>
                </a:lnTo>
                <a:lnTo>
                  <a:pt x="1209" y="124"/>
                </a:lnTo>
                <a:lnTo>
                  <a:pt x="1209" y="126"/>
                </a:lnTo>
                <a:lnTo>
                  <a:pt x="1211" y="130"/>
                </a:lnTo>
                <a:lnTo>
                  <a:pt x="1217" y="134"/>
                </a:lnTo>
                <a:lnTo>
                  <a:pt x="1219" y="134"/>
                </a:lnTo>
                <a:lnTo>
                  <a:pt x="1222" y="134"/>
                </a:lnTo>
                <a:lnTo>
                  <a:pt x="1224" y="136"/>
                </a:lnTo>
                <a:lnTo>
                  <a:pt x="1228" y="136"/>
                </a:lnTo>
                <a:lnTo>
                  <a:pt x="1232" y="134"/>
                </a:lnTo>
                <a:lnTo>
                  <a:pt x="1238" y="132"/>
                </a:lnTo>
                <a:lnTo>
                  <a:pt x="1240" y="132"/>
                </a:lnTo>
                <a:lnTo>
                  <a:pt x="1238" y="134"/>
                </a:lnTo>
                <a:lnTo>
                  <a:pt x="1238" y="134"/>
                </a:lnTo>
                <a:lnTo>
                  <a:pt x="1228" y="139"/>
                </a:lnTo>
                <a:lnTo>
                  <a:pt x="1224" y="139"/>
                </a:lnTo>
                <a:lnTo>
                  <a:pt x="1222" y="139"/>
                </a:lnTo>
                <a:lnTo>
                  <a:pt x="1222" y="143"/>
                </a:lnTo>
                <a:lnTo>
                  <a:pt x="1222" y="145"/>
                </a:lnTo>
                <a:lnTo>
                  <a:pt x="1228" y="145"/>
                </a:lnTo>
                <a:lnTo>
                  <a:pt x="1230" y="147"/>
                </a:lnTo>
                <a:lnTo>
                  <a:pt x="1230" y="147"/>
                </a:lnTo>
                <a:lnTo>
                  <a:pt x="1234" y="145"/>
                </a:lnTo>
                <a:lnTo>
                  <a:pt x="1240" y="145"/>
                </a:lnTo>
                <a:lnTo>
                  <a:pt x="1243" y="143"/>
                </a:lnTo>
                <a:lnTo>
                  <a:pt x="1245" y="143"/>
                </a:lnTo>
                <a:lnTo>
                  <a:pt x="1247" y="143"/>
                </a:lnTo>
                <a:lnTo>
                  <a:pt x="1247" y="145"/>
                </a:lnTo>
                <a:lnTo>
                  <a:pt x="1245" y="145"/>
                </a:lnTo>
                <a:lnTo>
                  <a:pt x="1245" y="147"/>
                </a:lnTo>
                <a:lnTo>
                  <a:pt x="1245" y="147"/>
                </a:lnTo>
                <a:lnTo>
                  <a:pt x="1245" y="147"/>
                </a:lnTo>
                <a:lnTo>
                  <a:pt x="1247" y="147"/>
                </a:lnTo>
                <a:lnTo>
                  <a:pt x="1253" y="145"/>
                </a:lnTo>
                <a:lnTo>
                  <a:pt x="1255" y="145"/>
                </a:lnTo>
                <a:lnTo>
                  <a:pt x="1259" y="143"/>
                </a:lnTo>
                <a:lnTo>
                  <a:pt x="1263" y="143"/>
                </a:lnTo>
                <a:lnTo>
                  <a:pt x="1266" y="143"/>
                </a:lnTo>
                <a:lnTo>
                  <a:pt x="1268" y="143"/>
                </a:lnTo>
                <a:lnTo>
                  <a:pt x="1272" y="145"/>
                </a:lnTo>
                <a:lnTo>
                  <a:pt x="1280" y="145"/>
                </a:lnTo>
                <a:lnTo>
                  <a:pt x="1284" y="145"/>
                </a:lnTo>
                <a:lnTo>
                  <a:pt x="1284" y="145"/>
                </a:lnTo>
                <a:lnTo>
                  <a:pt x="1276" y="147"/>
                </a:lnTo>
                <a:lnTo>
                  <a:pt x="1268" y="147"/>
                </a:lnTo>
                <a:lnTo>
                  <a:pt x="1266" y="151"/>
                </a:lnTo>
                <a:lnTo>
                  <a:pt x="1263" y="151"/>
                </a:lnTo>
                <a:lnTo>
                  <a:pt x="1259" y="151"/>
                </a:lnTo>
                <a:lnTo>
                  <a:pt x="1257" y="151"/>
                </a:lnTo>
                <a:lnTo>
                  <a:pt x="1247" y="155"/>
                </a:lnTo>
                <a:lnTo>
                  <a:pt x="1243" y="157"/>
                </a:lnTo>
                <a:lnTo>
                  <a:pt x="1243" y="157"/>
                </a:lnTo>
                <a:lnTo>
                  <a:pt x="1245" y="157"/>
                </a:lnTo>
                <a:lnTo>
                  <a:pt x="1245" y="159"/>
                </a:lnTo>
                <a:lnTo>
                  <a:pt x="1247" y="159"/>
                </a:lnTo>
                <a:lnTo>
                  <a:pt x="1255" y="162"/>
                </a:lnTo>
                <a:lnTo>
                  <a:pt x="1257" y="164"/>
                </a:lnTo>
                <a:lnTo>
                  <a:pt x="1257" y="164"/>
                </a:lnTo>
                <a:lnTo>
                  <a:pt x="1253" y="164"/>
                </a:lnTo>
                <a:lnTo>
                  <a:pt x="1251" y="164"/>
                </a:lnTo>
                <a:lnTo>
                  <a:pt x="1251" y="164"/>
                </a:lnTo>
                <a:lnTo>
                  <a:pt x="1253" y="166"/>
                </a:lnTo>
                <a:lnTo>
                  <a:pt x="1255" y="168"/>
                </a:lnTo>
                <a:lnTo>
                  <a:pt x="1257" y="168"/>
                </a:lnTo>
                <a:lnTo>
                  <a:pt x="1259" y="170"/>
                </a:lnTo>
                <a:lnTo>
                  <a:pt x="1261" y="168"/>
                </a:lnTo>
                <a:lnTo>
                  <a:pt x="1263" y="168"/>
                </a:lnTo>
                <a:lnTo>
                  <a:pt x="1276" y="170"/>
                </a:lnTo>
                <a:lnTo>
                  <a:pt x="1276" y="170"/>
                </a:lnTo>
                <a:lnTo>
                  <a:pt x="1270" y="172"/>
                </a:lnTo>
                <a:lnTo>
                  <a:pt x="1263" y="172"/>
                </a:lnTo>
                <a:lnTo>
                  <a:pt x="1263" y="174"/>
                </a:lnTo>
                <a:lnTo>
                  <a:pt x="1263" y="174"/>
                </a:lnTo>
                <a:lnTo>
                  <a:pt x="1266" y="176"/>
                </a:lnTo>
                <a:lnTo>
                  <a:pt x="1270" y="178"/>
                </a:lnTo>
                <a:lnTo>
                  <a:pt x="1276" y="180"/>
                </a:lnTo>
                <a:lnTo>
                  <a:pt x="1284" y="183"/>
                </a:lnTo>
                <a:lnTo>
                  <a:pt x="1291" y="183"/>
                </a:lnTo>
                <a:lnTo>
                  <a:pt x="1295" y="183"/>
                </a:lnTo>
                <a:lnTo>
                  <a:pt x="1299" y="183"/>
                </a:lnTo>
                <a:lnTo>
                  <a:pt x="1299" y="183"/>
                </a:lnTo>
                <a:lnTo>
                  <a:pt x="1299" y="180"/>
                </a:lnTo>
                <a:lnTo>
                  <a:pt x="1297" y="180"/>
                </a:lnTo>
                <a:lnTo>
                  <a:pt x="1297" y="180"/>
                </a:lnTo>
                <a:lnTo>
                  <a:pt x="1295" y="178"/>
                </a:lnTo>
                <a:lnTo>
                  <a:pt x="1295" y="178"/>
                </a:lnTo>
                <a:lnTo>
                  <a:pt x="1297" y="178"/>
                </a:lnTo>
                <a:lnTo>
                  <a:pt x="1299" y="178"/>
                </a:lnTo>
                <a:lnTo>
                  <a:pt x="1301" y="178"/>
                </a:lnTo>
                <a:lnTo>
                  <a:pt x="1303" y="178"/>
                </a:lnTo>
                <a:lnTo>
                  <a:pt x="1305" y="180"/>
                </a:lnTo>
                <a:lnTo>
                  <a:pt x="1305" y="180"/>
                </a:lnTo>
                <a:lnTo>
                  <a:pt x="1310" y="183"/>
                </a:lnTo>
                <a:lnTo>
                  <a:pt x="1310" y="183"/>
                </a:lnTo>
                <a:lnTo>
                  <a:pt x="1312" y="183"/>
                </a:lnTo>
                <a:lnTo>
                  <a:pt x="1312" y="183"/>
                </a:lnTo>
                <a:lnTo>
                  <a:pt x="1312" y="180"/>
                </a:lnTo>
                <a:lnTo>
                  <a:pt x="1310" y="178"/>
                </a:lnTo>
                <a:lnTo>
                  <a:pt x="1307" y="176"/>
                </a:lnTo>
                <a:lnTo>
                  <a:pt x="1303" y="172"/>
                </a:lnTo>
                <a:lnTo>
                  <a:pt x="1303" y="170"/>
                </a:lnTo>
                <a:lnTo>
                  <a:pt x="1303" y="168"/>
                </a:lnTo>
                <a:lnTo>
                  <a:pt x="1303" y="170"/>
                </a:lnTo>
                <a:lnTo>
                  <a:pt x="1305" y="170"/>
                </a:lnTo>
                <a:lnTo>
                  <a:pt x="1310" y="174"/>
                </a:lnTo>
                <a:lnTo>
                  <a:pt x="1312" y="176"/>
                </a:lnTo>
                <a:lnTo>
                  <a:pt x="1318" y="180"/>
                </a:lnTo>
                <a:lnTo>
                  <a:pt x="1318" y="183"/>
                </a:lnTo>
                <a:lnTo>
                  <a:pt x="1320" y="183"/>
                </a:lnTo>
                <a:lnTo>
                  <a:pt x="1322" y="183"/>
                </a:lnTo>
                <a:lnTo>
                  <a:pt x="1322" y="180"/>
                </a:lnTo>
                <a:lnTo>
                  <a:pt x="1324" y="178"/>
                </a:lnTo>
                <a:lnTo>
                  <a:pt x="1324" y="176"/>
                </a:lnTo>
                <a:lnTo>
                  <a:pt x="1324" y="174"/>
                </a:lnTo>
                <a:lnTo>
                  <a:pt x="1322" y="170"/>
                </a:lnTo>
                <a:lnTo>
                  <a:pt x="1322" y="170"/>
                </a:lnTo>
                <a:lnTo>
                  <a:pt x="1322" y="170"/>
                </a:lnTo>
                <a:lnTo>
                  <a:pt x="1324" y="170"/>
                </a:lnTo>
                <a:lnTo>
                  <a:pt x="1328" y="172"/>
                </a:lnTo>
                <a:lnTo>
                  <a:pt x="1331" y="172"/>
                </a:lnTo>
                <a:lnTo>
                  <a:pt x="1333" y="172"/>
                </a:lnTo>
                <a:lnTo>
                  <a:pt x="1333" y="172"/>
                </a:lnTo>
                <a:lnTo>
                  <a:pt x="1333" y="170"/>
                </a:lnTo>
                <a:lnTo>
                  <a:pt x="1333" y="170"/>
                </a:lnTo>
                <a:lnTo>
                  <a:pt x="1333" y="168"/>
                </a:lnTo>
                <a:lnTo>
                  <a:pt x="1333" y="168"/>
                </a:lnTo>
                <a:lnTo>
                  <a:pt x="1331" y="168"/>
                </a:lnTo>
                <a:lnTo>
                  <a:pt x="1328" y="166"/>
                </a:lnTo>
                <a:lnTo>
                  <a:pt x="1331" y="166"/>
                </a:lnTo>
                <a:lnTo>
                  <a:pt x="1331" y="164"/>
                </a:lnTo>
                <a:lnTo>
                  <a:pt x="1331" y="162"/>
                </a:lnTo>
                <a:lnTo>
                  <a:pt x="1331" y="159"/>
                </a:lnTo>
                <a:lnTo>
                  <a:pt x="1331" y="157"/>
                </a:lnTo>
                <a:lnTo>
                  <a:pt x="1333" y="157"/>
                </a:lnTo>
                <a:lnTo>
                  <a:pt x="1335" y="155"/>
                </a:lnTo>
                <a:lnTo>
                  <a:pt x="1335" y="155"/>
                </a:lnTo>
                <a:lnTo>
                  <a:pt x="1335" y="155"/>
                </a:lnTo>
                <a:lnTo>
                  <a:pt x="1335" y="157"/>
                </a:lnTo>
                <a:lnTo>
                  <a:pt x="1333" y="159"/>
                </a:lnTo>
                <a:lnTo>
                  <a:pt x="1333" y="159"/>
                </a:lnTo>
                <a:lnTo>
                  <a:pt x="1333" y="162"/>
                </a:lnTo>
                <a:lnTo>
                  <a:pt x="1335" y="164"/>
                </a:lnTo>
                <a:lnTo>
                  <a:pt x="1335" y="166"/>
                </a:lnTo>
                <a:lnTo>
                  <a:pt x="1339" y="166"/>
                </a:lnTo>
                <a:lnTo>
                  <a:pt x="1341" y="166"/>
                </a:lnTo>
                <a:lnTo>
                  <a:pt x="1343" y="162"/>
                </a:lnTo>
                <a:lnTo>
                  <a:pt x="1345" y="162"/>
                </a:lnTo>
                <a:lnTo>
                  <a:pt x="1347" y="159"/>
                </a:lnTo>
                <a:lnTo>
                  <a:pt x="1347" y="157"/>
                </a:lnTo>
                <a:lnTo>
                  <a:pt x="1349" y="157"/>
                </a:lnTo>
                <a:lnTo>
                  <a:pt x="1351" y="157"/>
                </a:lnTo>
                <a:lnTo>
                  <a:pt x="1354" y="157"/>
                </a:lnTo>
                <a:lnTo>
                  <a:pt x="1356" y="155"/>
                </a:lnTo>
                <a:lnTo>
                  <a:pt x="1360" y="153"/>
                </a:lnTo>
                <a:lnTo>
                  <a:pt x="1372" y="149"/>
                </a:lnTo>
                <a:lnTo>
                  <a:pt x="1375" y="149"/>
                </a:lnTo>
                <a:lnTo>
                  <a:pt x="1377" y="147"/>
                </a:lnTo>
                <a:lnTo>
                  <a:pt x="1375" y="147"/>
                </a:lnTo>
                <a:lnTo>
                  <a:pt x="1375" y="145"/>
                </a:lnTo>
                <a:lnTo>
                  <a:pt x="1368" y="139"/>
                </a:lnTo>
                <a:lnTo>
                  <a:pt x="1366" y="136"/>
                </a:lnTo>
                <a:lnTo>
                  <a:pt x="1366" y="136"/>
                </a:lnTo>
                <a:lnTo>
                  <a:pt x="1366" y="136"/>
                </a:lnTo>
                <a:lnTo>
                  <a:pt x="1364" y="139"/>
                </a:lnTo>
                <a:lnTo>
                  <a:pt x="1362" y="141"/>
                </a:lnTo>
                <a:lnTo>
                  <a:pt x="1362" y="141"/>
                </a:lnTo>
                <a:lnTo>
                  <a:pt x="1360" y="139"/>
                </a:lnTo>
                <a:lnTo>
                  <a:pt x="1360" y="136"/>
                </a:lnTo>
                <a:lnTo>
                  <a:pt x="1358" y="136"/>
                </a:lnTo>
                <a:lnTo>
                  <a:pt x="1358" y="136"/>
                </a:lnTo>
                <a:lnTo>
                  <a:pt x="1351" y="136"/>
                </a:lnTo>
                <a:lnTo>
                  <a:pt x="1349" y="136"/>
                </a:lnTo>
                <a:lnTo>
                  <a:pt x="1349" y="136"/>
                </a:lnTo>
                <a:lnTo>
                  <a:pt x="1343" y="139"/>
                </a:lnTo>
                <a:lnTo>
                  <a:pt x="1343" y="139"/>
                </a:lnTo>
                <a:lnTo>
                  <a:pt x="1343" y="136"/>
                </a:lnTo>
                <a:lnTo>
                  <a:pt x="1345" y="134"/>
                </a:lnTo>
                <a:lnTo>
                  <a:pt x="1347" y="130"/>
                </a:lnTo>
                <a:lnTo>
                  <a:pt x="1347" y="128"/>
                </a:lnTo>
                <a:lnTo>
                  <a:pt x="1345" y="126"/>
                </a:lnTo>
                <a:lnTo>
                  <a:pt x="1345" y="122"/>
                </a:lnTo>
                <a:lnTo>
                  <a:pt x="1343" y="122"/>
                </a:lnTo>
                <a:lnTo>
                  <a:pt x="1339" y="122"/>
                </a:lnTo>
                <a:lnTo>
                  <a:pt x="1335" y="122"/>
                </a:lnTo>
                <a:lnTo>
                  <a:pt x="1335" y="122"/>
                </a:lnTo>
                <a:lnTo>
                  <a:pt x="1335" y="120"/>
                </a:lnTo>
                <a:lnTo>
                  <a:pt x="1339" y="118"/>
                </a:lnTo>
                <a:lnTo>
                  <a:pt x="1339" y="118"/>
                </a:lnTo>
                <a:lnTo>
                  <a:pt x="1339" y="113"/>
                </a:lnTo>
                <a:lnTo>
                  <a:pt x="1339" y="113"/>
                </a:lnTo>
                <a:lnTo>
                  <a:pt x="1337" y="111"/>
                </a:lnTo>
                <a:lnTo>
                  <a:pt x="1333" y="111"/>
                </a:lnTo>
                <a:lnTo>
                  <a:pt x="1331" y="109"/>
                </a:lnTo>
                <a:lnTo>
                  <a:pt x="1326" y="109"/>
                </a:lnTo>
                <a:lnTo>
                  <a:pt x="1324" y="111"/>
                </a:lnTo>
                <a:lnTo>
                  <a:pt x="1324" y="111"/>
                </a:lnTo>
                <a:lnTo>
                  <a:pt x="1324" y="113"/>
                </a:lnTo>
                <a:lnTo>
                  <a:pt x="1324" y="115"/>
                </a:lnTo>
                <a:lnTo>
                  <a:pt x="1324" y="115"/>
                </a:lnTo>
                <a:lnTo>
                  <a:pt x="1326" y="118"/>
                </a:lnTo>
                <a:lnTo>
                  <a:pt x="1328" y="120"/>
                </a:lnTo>
                <a:lnTo>
                  <a:pt x="1331" y="120"/>
                </a:lnTo>
                <a:lnTo>
                  <a:pt x="1331" y="120"/>
                </a:lnTo>
                <a:lnTo>
                  <a:pt x="1328" y="120"/>
                </a:lnTo>
                <a:lnTo>
                  <a:pt x="1324" y="120"/>
                </a:lnTo>
                <a:lnTo>
                  <a:pt x="1320" y="120"/>
                </a:lnTo>
                <a:lnTo>
                  <a:pt x="1318" y="118"/>
                </a:lnTo>
                <a:lnTo>
                  <a:pt x="1316" y="115"/>
                </a:lnTo>
                <a:lnTo>
                  <a:pt x="1316" y="115"/>
                </a:lnTo>
                <a:lnTo>
                  <a:pt x="1316" y="111"/>
                </a:lnTo>
                <a:lnTo>
                  <a:pt x="1316" y="111"/>
                </a:lnTo>
                <a:lnTo>
                  <a:pt x="1316" y="111"/>
                </a:lnTo>
                <a:lnTo>
                  <a:pt x="1316" y="111"/>
                </a:lnTo>
                <a:lnTo>
                  <a:pt x="1316" y="109"/>
                </a:lnTo>
                <a:lnTo>
                  <a:pt x="1316" y="109"/>
                </a:lnTo>
                <a:lnTo>
                  <a:pt x="1316" y="109"/>
                </a:lnTo>
                <a:lnTo>
                  <a:pt x="1316" y="107"/>
                </a:lnTo>
                <a:lnTo>
                  <a:pt x="1314" y="107"/>
                </a:lnTo>
                <a:lnTo>
                  <a:pt x="1312" y="107"/>
                </a:lnTo>
                <a:lnTo>
                  <a:pt x="1310" y="107"/>
                </a:lnTo>
                <a:lnTo>
                  <a:pt x="1307" y="107"/>
                </a:lnTo>
                <a:lnTo>
                  <a:pt x="1305" y="107"/>
                </a:lnTo>
                <a:lnTo>
                  <a:pt x="1301" y="107"/>
                </a:lnTo>
                <a:lnTo>
                  <a:pt x="1297" y="105"/>
                </a:lnTo>
                <a:lnTo>
                  <a:pt x="1295" y="105"/>
                </a:lnTo>
                <a:lnTo>
                  <a:pt x="1295" y="103"/>
                </a:lnTo>
                <a:lnTo>
                  <a:pt x="1295" y="103"/>
                </a:lnTo>
                <a:lnTo>
                  <a:pt x="1295" y="101"/>
                </a:lnTo>
                <a:lnTo>
                  <a:pt x="1289" y="99"/>
                </a:lnTo>
                <a:lnTo>
                  <a:pt x="1284" y="97"/>
                </a:lnTo>
                <a:lnTo>
                  <a:pt x="1278" y="88"/>
                </a:lnTo>
                <a:lnTo>
                  <a:pt x="1276" y="86"/>
                </a:lnTo>
                <a:lnTo>
                  <a:pt x="1274" y="84"/>
                </a:lnTo>
                <a:lnTo>
                  <a:pt x="1272" y="82"/>
                </a:lnTo>
                <a:lnTo>
                  <a:pt x="1270" y="82"/>
                </a:lnTo>
                <a:lnTo>
                  <a:pt x="1259" y="80"/>
                </a:lnTo>
                <a:lnTo>
                  <a:pt x="1255" y="78"/>
                </a:lnTo>
                <a:lnTo>
                  <a:pt x="1251" y="80"/>
                </a:lnTo>
                <a:lnTo>
                  <a:pt x="1245" y="80"/>
                </a:lnTo>
                <a:lnTo>
                  <a:pt x="1243" y="80"/>
                </a:lnTo>
                <a:lnTo>
                  <a:pt x="1243" y="80"/>
                </a:lnTo>
                <a:lnTo>
                  <a:pt x="1243" y="80"/>
                </a:lnTo>
                <a:lnTo>
                  <a:pt x="1243" y="82"/>
                </a:lnTo>
                <a:lnTo>
                  <a:pt x="1243" y="82"/>
                </a:lnTo>
                <a:lnTo>
                  <a:pt x="1243" y="82"/>
                </a:lnTo>
                <a:lnTo>
                  <a:pt x="1245" y="84"/>
                </a:lnTo>
                <a:lnTo>
                  <a:pt x="1247" y="84"/>
                </a:lnTo>
                <a:lnTo>
                  <a:pt x="1255" y="84"/>
                </a:lnTo>
                <a:lnTo>
                  <a:pt x="1257" y="84"/>
                </a:lnTo>
                <a:lnTo>
                  <a:pt x="1257" y="86"/>
                </a:lnTo>
                <a:lnTo>
                  <a:pt x="1257" y="86"/>
                </a:lnTo>
                <a:lnTo>
                  <a:pt x="1257" y="88"/>
                </a:lnTo>
                <a:lnTo>
                  <a:pt x="1255" y="88"/>
                </a:lnTo>
                <a:lnTo>
                  <a:pt x="1253" y="88"/>
                </a:lnTo>
                <a:lnTo>
                  <a:pt x="1249" y="88"/>
                </a:lnTo>
                <a:lnTo>
                  <a:pt x="1243" y="88"/>
                </a:lnTo>
                <a:lnTo>
                  <a:pt x="1238" y="90"/>
                </a:lnTo>
                <a:lnTo>
                  <a:pt x="1232" y="88"/>
                </a:lnTo>
                <a:lnTo>
                  <a:pt x="1228" y="90"/>
                </a:lnTo>
                <a:lnTo>
                  <a:pt x="1224" y="95"/>
                </a:lnTo>
                <a:lnTo>
                  <a:pt x="1224" y="97"/>
                </a:lnTo>
                <a:lnTo>
                  <a:pt x="1228" y="97"/>
                </a:lnTo>
                <a:lnTo>
                  <a:pt x="1234" y="99"/>
                </a:lnTo>
                <a:lnTo>
                  <a:pt x="1236" y="103"/>
                </a:lnTo>
                <a:lnTo>
                  <a:pt x="1243" y="105"/>
                </a:lnTo>
                <a:lnTo>
                  <a:pt x="1245" y="105"/>
                </a:lnTo>
                <a:lnTo>
                  <a:pt x="1247" y="105"/>
                </a:lnTo>
                <a:lnTo>
                  <a:pt x="1238" y="105"/>
                </a:lnTo>
                <a:lnTo>
                  <a:pt x="1236" y="105"/>
                </a:lnTo>
                <a:lnTo>
                  <a:pt x="1232" y="105"/>
                </a:lnTo>
                <a:lnTo>
                  <a:pt x="1232" y="103"/>
                </a:lnTo>
                <a:lnTo>
                  <a:pt x="1228" y="101"/>
                </a:lnTo>
                <a:lnTo>
                  <a:pt x="1224" y="101"/>
                </a:lnTo>
                <a:lnTo>
                  <a:pt x="1222" y="101"/>
                </a:lnTo>
                <a:lnTo>
                  <a:pt x="1217" y="101"/>
                </a:lnTo>
                <a:lnTo>
                  <a:pt x="1215" y="101"/>
                </a:lnTo>
                <a:lnTo>
                  <a:pt x="1215" y="105"/>
                </a:lnTo>
                <a:lnTo>
                  <a:pt x="1217" y="109"/>
                </a:lnTo>
                <a:lnTo>
                  <a:pt x="1222" y="111"/>
                </a:lnTo>
                <a:lnTo>
                  <a:pt x="1224" y="111"/>
                </a:lnTo>
                <a:lnTo>
                  <a:pt x="1222" y="111"/>
                </a:lnTo>
                <a:lnTo>
                  <a:pt x="1217" y="111"/>
                </a:lnTo>
                <a:lnTo>
                  <a:pt x="1215" y="111"/>
                </a:lnTo>
                <a:lnTo>
                  <a:pt x="1211" y="113"/>
                </a:lnTo>
                <a:lnTo>
                  <a:pt x="1211" y="113"/>
                </a:lnTo>
                <a:lnTo>
                  <a:pt x="1211" y="113"/>
                </a:lnTo>
                <a:lnTo>
                  <a:pt x="1211" y="115"/>
                </a:lnTo>
                <a:lnTo>
                  <a:pt x="1213" y="115"/>
                </a:lnTo>
                <a:lnTo>
                  <a:pt x="1213" y="115"/>
                </a:lnTo>
                <a:lnTo>
                  <a:pt x="1217" y="118"/>
                </a:lnTo>
                <a:lnTo>
                  <a:pt x="1217" y="118"/>
                </a:lnTo>
                <a:lnTo>
                  <a:pt x="1222" y="118"/>
                </a:lnTo>
                <a:lnTo>
                  <a:pt x="1226" y="120"/>
                </a:lnTo>
                <a:lnTo>
                  <a:pt x="1228" y="120"/>
                </a:lnTo>
                <a:lnTo>
                  <a:pt x="1238" y="118"/>
                </a:lnTo>
                <a:lnTo>
                  <a:pt x="1243" y="118"/>
                </a:lnTo>
                <a:lnTo>
                  <a:pt x="1243" y="118"/>
                </a:lnTo>
                <a:lnTo>
                  <a:pt x="1238" y="120"/>
                </a:lnTo>
                <a:lnTo>
                  <a:pt x="1236" y="120"/>
                </a:lnTo>
                <a:lnTo>
                  <a:pt x="1236" y="122"/>
                </a:lnTo>
                <a:lnTo>
                  <a:pt x="1236" y="122"/>
                </a:lnTo>
                <a:lnTo>
                  <a:pt x="1236" y="122"/>
                </a:lnTo>
                <a:lnTo>
                  <a:pt x="1236" y="122"/>
                </a:lnTo>
                <a:close/>
                <a:moveTo>
                  <a:pt x="1159" y="128"/>
                </a:moveTo>
                <a:lnTo>
                  <a:pt x="1159" y="128"/>
                </a:lnTo>
                <a:lnTo>
                  <a:pt x="1161" y="128"/>
                </a:lnTo>
                <a:lnTo>
                  <a:pt x="1165" y="128"/>
                </a:lnTo>
                <a:lnTo>
                  <a:pt x="1169" y="130"/>
                </a:lnTo>
                <a:lnTo>
                  <a:pt x="1169" y="130"/>
                </a:lnTo>
                <a:lnTo>
                  <a:pt x="1169" y="130"/>
                </a:lnTo>
                <a:lnTo>
                  <a:pt x="1171" y="132"/>
                </a:lnTo>
                <a:lnTo>
                  <a:pt x="1173" y="132"/>
                </a:lnTo>
                <a:lnTo>
                  <a:pt x="1175" y="132"/>
                </a:lnTo>
                <a:lnTo>
                  <a:pt x="1175" y="132"/>
                </a:lnTo>
                <a:lnTo>
                  <a:pt x="1178" y="130"/>
                </a:lnTo>
                <a:lnTo>
                  <a:pt x="1178" y="128"/>
                </a:lnTo>
                <a:lnTo>
                  <a:pt x="1175" y="124"/>
                </a:lnTo>
                <a:lnTo>
                  <a:pt x="1175" y="124"/>
                </a:lnTo>
                <a:lnTo>
                  <a:pt x="1175" y="122"/>
                </a:lnTo>
                <a:lnTo>
                  <a:pt x="1173" y="120"/>
                </a:lnTo>
                <a:lnTo>
                  <a:pt x="1171" y="120"/>
                </a:lnTo>
                <a:lnTo>
                  <a:pt x="1167" y="120"/>
                </a:lnTo>
                <a:lnTo>
                  <a:pt x="1163" y="120"/>
                </a:lnTo>
                <a:lnTo>
                  <a:pt x="1161" y="120"/>
                </a:lnTo>
                <a:lnTo>
                  <a:pt x="1159" y="122"/>
                </a:lnTo>
                <a:lnTo>
                  <a:pt x="1159" y="122"/>
                </a:lnTo>
                <a:lnTo>
                  <a:pt x="1157" y="124"/>
                </a:lnTo>
                <a:lnTo>
                  <a:pt x="1157" y="124"/>
                </a:lnTo>
                <a:lnTo>
                  <a:pt x="1157" y="126"/>
                </a:lnTo>
                <a:lnTo>
                  <a:pt x="1159" y="128"/>
                </a:lnTo>
                <a:close/>
                <a:moveTo>
                  <a:pt x="1186" y="170"/>
                </a:moveTo>
                <a:lnTo>
                  <a:pt x="1188" y="170"/>
                </a:lnTo>
                <a:lnTo>
                  <a:pt x="1184" y="172"/>
                </a:lnTo>
                <a:lnTo>
                  <a:pt x="1184" y="172"/>
                </a:lnTo>
                <a:lnTo>
                  <a:pt x="1184" y="172"/>
                </a:lnTo>
                <a:lnTo>
                  <a:pt x="1184" y="174"/>
                </a:lnTo>
                <a:lnTo>
                  <a:pt x="1184" y="174"/>
                </a:lnTo>
                <a:lnTo>
                  <a:pt x="1186" y="176"/>
                </a:lnTo>
                <a:lnTo>
                  <a:pt x="1186" y="176"/>
                </a:lnTo>
                <a:lnTo>
                  <a:pt x="1188" y="178"/>
                </a:lnTo>
                <a:lnTo>
                  <a:pt x="1190" y="180"/>
                </a:lnTo>
                <a:lnTo>
                  <a:pt x="1190" y="180"/>
                </a:lnTo>
                <a:lnTo>
                  <a:pt x="1199" y="180"/>
                </a:lnTo>
                <a:lnTo>
                  <a:pt x="1203" y="183"/>
                </a:lnTo>
                <a:lnTo>
                  <a:pt x="1203" y="183"/>
                </a:lnTo>
                <a:lnTo>
                  <a:pt x="1203" y="183"/>
                </a:lnTo>
                <a:lnTo>
                  <a:pt x="1203" y="185"/>
                </a:lnTo>
                <a:lnTo>
                  <a:pt x="1199" y="185"/>
                </a:lnTo>
                <a:lnTo>
                  <a:pt x="1192" y="185"/>
                </a:lnTo>
                <a:lnTo>
                  <a:pt x="1192" y="185"/>
                </a:lnTo>
                <a:lnTo>
                  <a:pt x="1194" y="187"/>
                </a:lnTo>
                <a:lnTo>
                  <a:pt x="1196" y="189"/>
                </a:lnTo>
                <a:lnTo>
                  <a:pt x="1201" y="189"/>
                </a:lnTo>
                <a:lnTo>
                  <a:pt x="1203" y="191"/>
                </a:lnTo>
                <a:lnTo>
                  <a:pt x="1203" y="191"/>
                </a:lnTo>
                <a:lnTo>
                  <a:pt x="1201" y="193"/>
                </a:lnTo>
                <a:lnTo>
                  <a:pt x="1203" y="193"/>
                </a:lnTo>
                <a:lnTo>
                  <a:pt x="1203" y="193"/>
                </a:lnTo>
                <a:lnTo>
                  <a:pt x="1205" y="193"/>
                </a:lnTo>
                <a:lnTo>
                  <a:pt x="1209" y="193"/>
                </a:lnTo>
                <a:lnTo>
                  <a:pt x="1209" y="191"/>
                </a:lnTo>
                <a:lnTo>
                  <a:pt x="1217" y="191"/>
                </a:lnTo>
                <a:lnTo>
                  <a:pt x="1222" y="191"/>
                </a:lnTo>
                <a:lnTo>
                  <a:pt x="1226" y="189"/>
                </a:lnTo>
                <a:lnTo>
                  <a:pt x="1226" y="189"/>
                </a:lnTo>
                <a:lnTo>
                  <a:pt x="1228" y="189"/>
                </a:lnTo>
                <a:lnTo>
                  <a:pt x="1230" y="189"/>
                </a:lnTo>
                <a:lnTo>
                  <a:pt x="1232" y="185"/>
                </a:lnTo>
                <a:lnTo>
                  <a:pt x="1232" y="185"/>
                </a:lnTo>
                <a:lnTo>
                  <a:pt x="1232" y="183"/>
                </a:lnTo>
                <a:lnTo>
                  <a:pt x="1230" y="183"/>
                </a:lnTo>
                <a:lnTo>
                  <a:pt x="1226" y="180"/>
                </a:lnTo>
                <a:lnTo>
                  <a:pt x="1228" y="180"/>
                </a:lnTo>
                <a:lnTo>
                  <a:pt x="1232" y="178"/>
                </a:lnTo>
                <a:lnTo>
                  <a:pt x="1232" y="176"/>
                </a:lnTo>
                <a:lnTo>
                  <a:pt x="1232" y="176"/>
                </a:lnTo>
                <a:lnTo>
                  <a:pt x="1232" y="176"/>
                </a:lnTo>
                <a:lnTo>
                  <a:pt x="1230" y="174"/>
                </a:lnTo>
                <a:lnTo>
                  <a:pt x="1226" y="172"/>
                </a:lnTo>
                <a:lnTo>
                  <a:pt x="1224" y="172"/>
                </a:lnTo>
                <a:lnTo>
                  <a:pt x="1217" y="172"/>
                </a:lnTo>
                <a:lnTo>
                  <a:pt x="1213" y="172"/>
                </a:lnTo>
                <a:lnTo>
                  <a:pt x="1213" y="170"/>
                </a:lnTo>
                <a:lnTo>
                  <a:pt x="1213" y="170"/>
                </a:lnTo>
                <a:lnTo>
                  <a:pt x="1213" y="170"/>
                </a:lnTo>
                <a:lnTo>
                  <a:pt x="1211" y="168"/>
                </a:lnTo>
                <a:lnTo>
                  <a:pt x="1209" y="166"/>
                </a:lnTo>
                <a:lnTo>
                  <a:pt x="1203" y="166"/>
                </a:lnTo>
                <a:lnTo>
                  <a:pt x="1201" y="164"/>
                </a:lnTo>
                <a:lnTo>
                  <a:pt x="1196" y="164"/>
                </a:lnTo>
                <a:lnTo>
                  <a:pt x="1194" y="164"/>
                </a:lnTo>
                <a:lnTo>
                  <a:pt x="1188" y="162"/>
                </a:lnTo>
                <a:lnTo>
                  <a:pt x="1184" y="162"/>
                </a:lnTo>
                <a:lnTo>
                  <a:pt x="1184" y="164"/>
                </a:lnTo>
                <a:lnTo>
                  <a:pt x="1184" y="164"/>
                </a:lnTo>
                <a:lnTo>
                  <a:pt x="1184" y="166"/>
                </a:lnTo>
                <a:lnTo>
                  <a:pt x="1186" y="170"/>
                </a:lnTo>
                <a:close/>
                <a:moveTo>
                  <a:pt x="1173" y="231"/>
                </a:moveTo>
                <a:lnTo>
                  <a:pt x="1173" y="233"/>
                </a:lnTo>
                <a:lnTo>
                  <a:pt x="1175" y="235"/>
                </a:lnTo>
                <a:lnTo>
                  <a:pt x="1171" y="235"/>
                </a:lnTo>
                <a:lnTo>
                  <a:pt x="1169" y="233"/>
                </a:lnTo>
                <a:lnTo>
                  <a:pt x="1163" y="229"/>
                </a:lnTo>
                <a:lnTo>
                  <a:pt x="1161" y="229"/>
                </a:lnTo>
                <a:lnTo>
                  <a:pt x="1159" y="229"/>
                </a:lnTo>
                <a:lnTo>
                  <a:pt x="1152" y="231"/>
                </a:lnTo>
                <a:lnTo>
                  <a:pt x="1150" y="231"/>
                </a:lnTo>
                <a:lnTo>
                  <a:pt x="1146" y="233"/>
                </a:lnTo>
                <a:lnTo>
                  <a:pt x="1146" y="235"/>
                </a:lnTo>
                <a:lnTo>
                  <a:pt x="1146" y="235"/>
                </a:lnTo>
                <a:lnTo>
                  <a:pt x="1146" y="235"/>
                </a:lnTo>
                <a:lnTo>
                  <a:pt x="1150" y="237"/>
                </a:lnTo>
                <a:lnTo>
                  <a:pt x="1157" y="237"/>
                </a:lnTo>
                <a:lnTo>
                  <a:pt x="1159" y="237"/>
                </a:lnTo>
                <a:lnTo>
                  <a:pt x="1159" y="239"/>
                </a:lnTo>
                <a:lnTo>
                  <a:pt x="1159" y="239"/>
                </a:lnTo>
                <a:lnTo>
                  <a:pt x="1159" y="239"/>
                </a:lnTo>
                <a:lnTo>
                  <a:pt x="1155" y="239"/>
                </a:lnTo>
                <a:lnTo>
                  <a:pt x="1152" y="241"/>
                </a:lnTo>
                <a:lnTo>
                  <a:pt x="1152" y="241"/>
                </a:lnTo>
                <a:lnTo>
                  <a:pt x="1157" y="243"/>
                </a:lnTo>
                <a:lnTo>
                  <a:pt x="1159" y="243"/>
                </a:lnTo>
                <a:lnTo>
                  <a:pt x="1161" y="243"/>
                </a:lnTo>
                <a:lnTo>
                  <a:pt x="1165" y="243"/>
                </a:lnTo>
                <a:lnTo>
                  <a:pt x="1163" y="243"/>
                </a:lnTo>
                <a:lnTo>
                  <a:pt x="1159" y="243"/>
                </a:lnTo>
                <a:lnTo>
                  <a:pt x="1159" y="243"/>
                </a:lnTo>
                <a:lnTo>
                  <a:pt x="1157" y="245"/>
                </a:lnTo>
                <a:lnTo>
                  <a:pt x="1159" y="245"/>
                </a:lnTo>
                <a:lnTo>
                  <a:pt x="1159" y="248"/>
                </a:lnTo>
                <a:lnTo>
                  <a:pt x="1163" y="250"/>
                </a:lnTo>
                <a:lnTo>
                  <a:pt x="1163" y="250"/>
                </a:lnTo>
                <a:lnTo>
                  <a:pt x="1163" y="250"/>
                </a:lnTo>
                <a:lnTo>
                  <a:pt x="1161" y="250"/>
                </a:lnTo>
                <a:lnTo>
                  <a:pt x="1159" y="250"/>
                </a:lnTo>
                <a:lnTo>
                  <a:pt x="1157" y="250"/>
                </a:lnTo>
                <a:lnTo>
                  <a:pt x="1157" y="248"/>
                </a:lnTo>
                <a:lnTo>
                  <a:pt x="1146" y="241"/>
                </a:lnTo>
                <a:lnTo>
                  <a:pt x="1144" y="241"/>
                </a:lnTo>
                <a:lnTo>
                  <a:pt x="1144" y="239"/>
                </a:lnTo>
                <a:lnTo>
                  <a:pt x="1144" y="239"/>
                </a:lnTo>
                <a:lnTo>
                  <a:pt x="1142" y="237"/>
                </a:lnTo>
                <a:lnTo>
                  <a:pt x="1140" y="237"/>
                </a:lnTo>
                <a:lnTo>
                  <a:pt x="1138" y="235"/>
                </a:lnTo>
                <a:lnTo>
                  <a:pt x="1136" y="235"/>
                </a:lnTo>
                <a:lnTo>
                  <a:pt x="1134" y="235"/>
                </a:lnTo>
                <a:lnTo>
                  <a:pt x="1131" y="235"/>
                </a:lnTo>
                <a:lnTo>
                  <a:pt x="1131" y="237"/>
                </a:lnTo>
                <a:lnTo>
                  <a:pt x="1129" y="239"/>
                </a:lnTo>
                <a:lnTo>
                  <a:pt x="1127" y="239"/>
                </a:lnTo>
                <a:lnTo>
                  <a:pt x="1129" y="241"/>
                </a:lnTo>
                <a:lnTo>
                  <a:pt x="1131" y="241"/>
                </a:lnTo>
                <a:lnTo>
                  <a:pt x="1136" y="241"/>
                </a:lnTo>
                <a:lnTo>
                  <a:pt x="1138" y="241"/>
                </a:lnTo>
                <a:lnTo>
                  <a:pt x="1134" y="243"/>
                </a:lnTo>
                <a:lnTo>
                  <a:pt x="1131" y="245"/>
                </a:lnTo>
                <a:lnTo>
                  <a:pt x="1131" y="245"/>
                </a:lnTo>
                <a:lnTo>
                  <a:pt x="1134" y="248"/>
                </a:lnTo>
                <a:lnTo>
                  <a:pt x="1134" y="248"/>
                </a:lnTo>
                <a:lnTo>
                  <a:pt x="1138" y="248"/>
                </a:lnTo>
                <a:lnTo>
                  <a:pt x="1138" y="250"/>
                </a:lnTo>
                <a:lnTo>
                  <a:pt x="1138" y="250"/>
                </a:lnTo>
                <a:lnTo>
                  <a:pt x="1138" y="252"/>
                </a:lnTo>
                <a:lnTo>
                  <a:pt x="1138" y="252"/>
                </a:lnTo>
                <a:lnTo>
                  <a:pt x="1140" y="254"/>
                </a:lnTo>
                <a:lnTo>
                  <a:pt x="1140" y="254"/>
                </a:lnTo>
                <a:lnTo>
                  <a:pt x="1144" y="254"/>
                </a:lnTo>
                <a:lnTo>
                  <a:pt x="1144" y="254"/>
                </a:lnTo>
                <a:lnTo>
                  <a:pt x="1142" y="256"/>
                </a:lnTo>
                <a:lnTo>
                  <a:pt x="1140" y="256"/>
                </a:lnTo>
                <a:lnTo>
                  <a:pt x="1138" y="254"/>
                </a:lnTo>
                <a:lnTo>
                  <a:pt x="1136" y="254"/>
                </a:lnTo>
                <a:lnTo>
                  <a:pt x="1131" y="252"/>
                </a:lnTo>
                <a:lnTo>
                  <a:pt x="1127" y="252"/>
                </a:lnTo>
                <a:lnTo>
                  <a:pt x="1125" y="254"/>
                </a:lnTo>
                <a:lnTo>
                  <a:pt x="1127" y="254"/>
                </a:lnTo>
                <a:lnTo>
                  <a:pt x="1123" y="256"/>
                </a:lnTo>
                <a:lnTo>
                  <a:pt x="1119" y="258"/>
                </a:lnTo>
                <a:lnTo>
                  <a:pt x="1119" y="260"/>
                </a:lnTo>
                <a:lnTo>
                  <a:pt x="1119" y="262"/>
                </a:lnTo>
                <a:lnTo>
                  <a:pt x="1121" y="262"/>
                </a:lnTo>
                <a:lnTo>
                  <a:pt x="1123" y="262"/>
                </a:lnTo>
                <a:lnTo>
                  <a:pt x="1138" y="260"/>
                </a:lnTo>
                <a:lnTo>
                  <a:pt x="1142" y="260"/>
                </a:lnTo>
                <a:lnTo>
                  <a:pt x="1146" y="260"/>
                </a:lnTo>
                <a:lnTo>
                  <a:pt x="1161" y="258"/>
                </a:lnTo>
                <a:lnTo>
                  <a:pt x="1171" y="258"/>
                </a:lnTo>
                <a:lnTo>
                  <a:pt x="1171" y="258"/>
                </a:lnTo>
                <a:lnTo>
                  <a:pt x="1165" y="258"/>
                </a:lnTo>
                <a:lnTo>
                  <a:pt x="1163" y="258"/>
                </a:lnTo>
                <a:lnTo>
                  <a:pt x="1163" y="260"/>
                </a:lnTo>
                <a:lnTo>
                  <a:pt x="1159" y="260"/>
                </a:lnTo>
                <a:lnTo>
                  <a:pt x="1155" y="264"/>
                </a:lnTo>
                <a:lnTo>
                  <a:pt x="1148" y="266"/>
                </a:lnTo>
                <a:lnTo>
                  <a:pt x="1148" y="266"/>
                </a:lnTo>
                <a:lnTo>
                  <a:pt x="1148" y="266"/>
                </a:lnTo>
                <a:lnTo>
                  <a:pt x="1150" y="269"/>
                </a:lnTo>
                <a:lnTo>
                  <a:pt x="1155" y="269"/>
                </a:lnTo>
                <a:lnTo>
                  <a:pt x="1157" y="271"/>
                </a:lnTo>
                <a:lnTo>
                  <a:pt x="1157" y="271"/>
                </a:lnTo>
                <a:lnTo>
                  <a:pt x="1152" y="271"/>
                </a:lnTo>
                <a:lnTo>
                  <a:pt x="1152" y="273"/>
                </a:lnTo>
                <a:lnTo>
                  <a:pt x="1155" y="275"/>
                </a:lnTo>
                <a:lnTo>
                  <a:pt x="1155" y="277"/>
                </a:lnTo>
                <a:lnTo>
                  <a:pt x="1157" y="277"/>
                </a:lnTo>
                <a:lnTo>
                  <a:pt x="1161" y="277"/>
                </a:lnTo>
                <a:lnTo>
                  <a:pt x="1165" y="277"/>
                </a:lnTo>
                <a:lnTo>
                  <a:pt x="1167" y="277"/>
                </a:lnTo>
                <a:lnTo>
                  <a:pt x="1169" y="275"/>
                </a:lnTo>
                <a:lnTo>
                  <a:pt x="1169" y="277"/>
                </a:lnTo>
                <a:lnTo>
                  <a:pt x="1171" y="277"/>
                </a:lnTo>
                <a:lnTo>
                  <a:pt x="1173" y="277"/>
                </a:lnTo>
                <a:lnTo>
                  <a:pt x="1175" y="277"/>
                </a:lnTo>
                <a:lnTo>
                  <a:pt x="1178" y="277"/>
                </a:lnTo>
                <a:lnTo>
                  <a:pt x="1180" y="277"/>
                </a:lnTo>
                <a:lnTo>
                  <a:pt x="1184" y="277"/>
                </a:lnTo>
                <a:lnTo>
                  <a:pt x="1186" y="277"/>
                </a:lnTo>
                <a:lnTo>
                  <a:pt x="1188" y="277"/>
                </a:lnTo>
                <a:lnTo>
                  <a:pt x="1188" y="275"/>
                </a:lnTo>
                <a:lnTo>
                  <a:pt x="1188" y="275"/>
                </a:lnTo>
                <a:lnTo>
                  <a:pt x="1186" y="273"/>
                </a:lnTo>
                <a:lnTo>
                  <a:pt x="1186" y="273"/>
                </a:lnTo>
                <a:lnTo>
                  <a:pt x="1186" y="271"/>
                </a:lnTo>
                <a:lnTo>
                  <a:pt x="1188" y="271"/>
                </a:lnTo>
                <a:lnTo>
                  <a:pt x="1188" y="273"/>
                </a:lnTo>
                <a:lnTo>
                  <a:pt x="1190" y="275"/>
                </a:lnTo>
                <a:lnTo>
                  <a:pt x="1190" y="275"/>
                </a:lnTo>
                <a:lnTo>
                  <a:pt x="1192" y="273"/>
                </a:lnTo>
                <a:lnTo>
                  <a:pt x="1192" y="273"/>
                </a:lnTo>
                <a:lnTo>
                  <a:pt x="1192" y="273"/>
                </a:lnTo>
                <a:lnTo>
                  <a:pt x="1190" y="271"/>
                </a:lnTo>
                <a:lnTo>
                  <a:pt x="1190" y="264"/>
                </a:lnTo>
                <a:lnTo>
                  <a:pt x="1192" y="262"/>
                </a:lnTo>
                <a:lnTo>
                  <a:pt x="1196" y="264"/>
                </a:lnTo>
                <a:lnTo>
                  <a:pt x="1196" y="264"/>
                </a:lnTo>
                <a:lnTo>
                  <a:pt x="1199" y="264"/>
                </a:lnTo>
                <a:lnTo>
                  <a:pt x="1196" y="262"/>
                </a:lnTo>
                <a:lnTo>
                  <a:pt x="1196" y="258"/>
                </a:lnTo>
                <a:lnTo>
                  <a:pt x="1196" y="258"/>
                </a:lnTo>
                <a:lnTo>
                  <a:pt x="1190" y="256"/>
                </a:lnTo>
                <a:lnTo>
                  <a:pt x="1190" y="256"/>
                </a:lnTo>
                <a:lnTo>
                  <a:pt x="1192" y="254"/>
                </a:lnTo>
                <a:lnTo>
                  <a:pt x="1194" y="252"/>
                </a:lnTo>
                <a:lnTo>
                  <a:pt x="1194" y="252"/>
                </a:lnTo>
                <a:lnTo>
                  <a:pt x="1192" y="250"/>
                </a:lnTo>
                <a:lnTo>
                  <a:pt x="1192" y="250"/>
                </a:lnTo>
                <a:lnTo>
                  <a:pt x="1194" y="248"/>
                </a:lnTo>
                <a:lnTo>
                  <a:pt x="1194" y="245"/>
                </a:lnTo>
                <a:lnTo>
                  <a:pt x="1194" y="243"/>
                </a:lnTo>
                <a:lnTo>
                  <a:pt x="1194" y="243"/>
                </a:lnTo>
                <a:lnTo>
                  <a:pt x="1194" y="241"/>
                </a:lnTo>
                <a:lnTo>
                  <a:pt x="1192" y="239"/>
                </a:lnTo>
                <a:lnTo>
                  <a:pt x="1192" y="239"/>
                </a:lnTo>
                <a:lnTo>
                  <a:pt x="1192" y="237"/>
                </a:lnTo>
                <a:lnTo>
                  <a:pt x="1192" y="237"/>
                </a:lnTo>
                <a:lnTo>
                  <a:pt x="1192" y="235"/>
                </a:lnTo>
                <a:lnTo>
                  <a:pt x="1192" y="235"/>
                </a:lnTo>
                <a:lnTo>
                  <a:pt x="1192" y="233"/>
                </a:lnTo>
                <a:lnTo>
                  <a:pt x="1190" y="233"/>
                </a:lnTo>
                <a:lnTo>
                  <a:pt x="1188" y="233"/>
                </a:lnTo>
                <a:lnTo>
                  <a:pt x="1184" y="231"/>
                </a:lnTo>
                <a:lnTo>
                  <a:pt x="1184" y="231"/>
                </a:lnTo>
                <a:lnTo>
                  <a:pt x="1180" y="229"/>
                </a:lnTo>
                <a:lnTo>
                  <a:pt x="1178" y="227"/>
                </a:lnTo>
                <a:lnTo>
                  <a:pt x="1173" y="229"/>
                </a:lnTo>
                <a:lnTo>
                  <a:pt x="1173" y="231"/>
                </a:lnTo>
                <a:close/>
                <a:moveTo>
                  <a:pt x="1502" y="331"/>
                </a:moveTo>
                <a:lnTo>
                  <a:pt x="1500" y="329"/>
                </a:lnTo>
                <a:lnTo>
                  <a:pt x="1498" y="329"/>
                </a:lnTo>
                <a:lnTo>
                  <a:pt x="1498" y="327"/>
                </a:lnTo>
                <a:lnTo>
                  <a:pt x="1498" y="327"/>
                </a:lnTo>
                <a:lnTo>
                  <a:pt x="1496" y="325"/>
                </a:lnTo>
                <a:lnTo>
                  <a:pt x="1492" y="323"/>
                </a:lnTo>
                <a:lnTo>
                  <a:pt x="1492" y="323"/>
                </a:lnTo>
                <a:lnTo>
                  <a:pt x="1490" y="321"/>
                </a:lnTo>
                <a:lnTo>
                  <a:pt x="1490" y="319"/>
                </a:lnTo>
                <a:lnTo>
                  <a:pt x="1488" y="319"/>
                </a:lnTo>
                <a:lnTo>
                  <a:pt x="1477" y="315"/>
                </a:lnTo>
                <a:lnTo>
                  <a:pt x="1473" y="315"/>
                </a:lnTo>
                <a:lnTo>
                  <a:pt x="1458" y="315"/>
                </a:lnTo>
                <a:lnTo>
                  <a:pt x="1456" y="315"/>
                </a:lnTo>
                <a:lnTo>
                  <a:pt x="1450" y="315"/>
                </a:lnTo>
                <a:lnTo>
                  <a:pt x="1448" y="315"/>
                </a:lnTo>
                <a:lnTo>
                  <a:pt x="1444" y="313"/>
                </a:lnTo>
                <a:lnTo>
                  <a:pt x="1439" y="313"/>
                </a:lnTo>
                <a:lnTo>
                  <a:pt x="1437" y="313"/>
                </a:lnTo>
                <a:lnTo>
                  <a:pt x="1437" y="313"/>
                </a:lnTo>
                <a:lnTo>
                  <a:pt x="1437" y="313"/>
                </a:lnTo>
                <a:lnTo>
                  <a:pt x="1435" y="315"/>
                </a:lnTo>
                <a:lnTo>
                  <a:pt x="1435" y="317"/>
                </a:lnTo>
                <a:lnTo>
                  <a:pt x="1437" y="319"/>
                </a:lnTo>
                <a:lnTo>
                  <a:pt x="1437" y="321"/>
                </a:lnTo>
                <a:lnTo>
                  <a:pt x="1437" y="321"/>
                </a:lnTo>
                <a:lnTo>
                  <a:pt x="1437" y="321"/>
                </a:lnTo>
                <a:lnTo>
                  <a:pt x="1437" y="321"/>
                </a:lnTo>
                <a:lnTo>
                  <a:pt x="1437" y="323"/>
                </a:lnTo>
                <a:lnTo>
                  <a:pt x="1437" y="325"/>
                </a:lnTo>
                <a:lnTo>
                  <a:pt x="1437" y="325"/>
                </a:lnTo>
                <a:lnTo>
                  <a:pt x="1439" y="325"/>
                </a:lnTo>
                <a:lnTo>
                  <a:pt x="1444" y="327"/>
                </a:lnTo>
                <a:lnTo>
                  <a:pt x="1446" y="327"/>
                </a:lnTo>
                <a:lnTo>
                  <a:pt x="1446" y="329"/>
                </a:lnTo>
                <a:lnTo>
                  <a:pt x="1448" y="331"/>
                </a:lnTo>
                <a:lnTo>
                  <a:pt x="1448" y="333"/>
                </a:lnTo>
                <a:lnTo>
                  <a:pt x="1450" y="336"/>
                </a:lnTo>
                <a:lnTo>
                  <a:pt x="1450" y="338"/>
                </a:lnTo>
                <a:lnTo>
                  <a:pt x="1452" y="338"/>
                </a:lnTo>
                <a:lnTo>
                  <a:pt x="1456" y="340"/>
                </a:lnTo>
                <a:lnTo>
                  <a:pt x="1458" y="340"/>
                </a:lnTo>
                <a:lnTo>
                  <a:pt x="1460" y="340"/>
                </a:lnTo>
                <a:lnTo>
                  <a:pt x="1469" y="338"/>
                </a:lnTo>
                <a:lnTo>
                  <a:pt x="1473" y="336"/>
                </a:lnTo>
                <a:lnTo>
                  <a:pt x="1479" y="336"/>
                </a:lnTo>
                <a:lnTo>
                  <a:pt x="1492" y="338"/>
                </a:lnTo>
                <a:lnTo>
                  <a:pt x="1500" y="338"/>
                </a:lnTo>
                <a:lnTo>
                  <a:pt x="1504" y="338"/>
                </a:lnTo>
                <a:lnTo>
                  <a:pt x="1504" y="336"/>
                </a:lnTo>
                <a:lnTo>
                  <a:pt x="1504" y="336"/>
                </a:lnTo>
                <a:lnTo>
                  <a:pt x="1502" y="333"/>
                </a:lnTo>
                <a:lnTo>
                  <a:pt x="1502" y="333"/>
                </a:lnTo>
                <a:lnTo>
                  <a:pt x="1502" y="331"/>
                </a:lnTo>
                <a:lnTo>
                  <a:pt x="1502" y="331"/>
                </a:lnTo>
                <a:close/>
                <a:moveTo>
                  <a:pt x="1217" y="204"/>
                </a:moveTo>
                <a:lnTo>
                  <a:pt x="1240" y="204"/>
                </a:lnTo>
                <a:lnTo>
                  <a:pt x="1249" y="206"/>
                </a:lnTo>
                <a:lnTo>
                  <a:pt x="1249" y="204"/>
                </a:lnTo>
                <a:lnTo>
                  <a:pt x="1253" y="204"/>
                </a:lnTo>
                <a:lnTo>
                  <a:pt x="1253" y="204"/>
                </a:lnTo>
                <a:lnTo>
                  <a:pt x="1255" y="199"/>
                </a:lnTo>
                <a:lnTo>
                  <a:pt x="1259" y="199"/>
                </a:lnTo>
                <a:lnTo>
                  <a:pt x="1257" y="197"/>
                </a:lnTo>
                <a:lnTo>
                  <a:pt x="1255" y="195"/>
                </a:lnTo>
                <a:lnTo>
                  <a:pt x="1253" y="195"/>
                </a:lnTo>
                <a:lnTo>
                  <a:pt x="1253" y="195"/>
                </a:lnTo>
                <a:lnTo>
                  <a:pt x="1247" y="195"/>
                </a:lnTo>
                <a:lnTo>
                  <a:pt x="1236" y="195"/>
                </a:lnTo>
                <a:lnTo>
                  <a:pt x="1232" y="195"/>
                </a:lnTo>
                <a:lnTo>
                  <a:pt x="1228" y="195"/>
                </a:lnTo>
                <a:lnTo>
                  <a:pt x="1224" y="195"/>
                </a:lnTo>
                <a:lnTo>
                  <a:pt x="1222" y="195"/>
                </a:lnTo>
                <a:lnTo>
                  <a:pt x="1215" y="197"/>
                </a:lnTo>
                <a:lnTo>
                  <a:pt x="1213" y="197"/>
                </a:lnTo>
                <a:lnTo>
                  <a:pt x="1213" y="197"/>
                </a:lnTo>
                <a:lnTo>
                  <a:pt x="1213" y="199"/>
                </a:lnTo>
                <a:lnTo>
                  <a:pt x="1213" y="199"/>
                </a:lnTo>
                <a:lnTo>
                  <a:pt x="1215" y="204"/>
                </a:lnTo>
                <a:lnTo>
                  <a:pt x="1217" y="204"/>
                </a:lnTo>
                <a:close/>
                <a:moveTo>
                  <a:pt x="1305" y="289"/>
                </a:moveTo>
                <a:lnTo>
                  <a:pt x="1310" y="289"/>
                </a:lnTo>
                <a:lnTo>
                  <a:pt x="1312" y="289"/>
                </a:lnTo>
                <a:lnTo>
                  <a:pt x="1314" y="287"/>
                </a:lnTo>
                <a:lnTo>
                  <a:pt x="1316" y="287"/>
                </a:lnTo>
                <a:lnTo>
                  <a:pt x="1316" y="287"/>
                </a:lnTo>
                <a:lnTo>
                  <a:pt x="1316" y="285"/>
                </a:lnTo>
                <a:lnTo>
                  <a:pt x="1316" y="285"/>
                </a:lnTo>
                <a:lnTo>
                  <a:pt x="1316" y="285"/>
                </a:lnTo>
                <a:lnTo>
                  <a:pt x="1316" y="285"/>
                </a:lnTo>
                <a:lnTo>
                  <a:pt x="1318" y="285"/>
                </a:lnTo>
                <a:lnTo>
                  <a:pt x="1318" y="283"/>
                </a:lnTo>
                <a:lnTo>
                  <a:pt x="1318" y="283"/>
                </a:lnTo>
                <a:lnTo>
                  <a:pt x="1320" y="283"/>
                </a:lnTo>
                <a:lnTo>
                  <a:pt x="1320" y="283"/>
                </a:lnTo>
                <a:lnTo>
                  <a:pt x="1320" y="285"/>
                </a:lnTo>
                <a:lnTo>
                  <a:pt x="1320" y="285"/>
                </a:lnTo>
                <a:lnTo>
                  <a:pt x="1322" y="285"/>
                </a:lnTo>
                <a:lnTo>
                  <a:pt x="1322" y="283"/>
                </a:lnTo>
                <a:lnTo>
                  <a:pt x="1324" y="281"/>
                </a:lnTo>
                <a:lnTo>
                  <a:pt x="1326" y="283"/>
                </a:lnTo>
                <a:lnTo>
                  <a:pt x="1326" y="283"/>
                </a:lnTo>
                <a:lnTo>
                  <a:pt x="1328" y="283"/>
                </a:lnTo>
                <a:lnTo>
                  <a:pt x="1328" y="285"/>
                </a:lnTo>
                <a:lnTo>
                  <a:pt x="1326" y="287"/>
                </a:lnTo>
                <a:lnTo>
                  <a:pt x="1324" y="289"/>
                </a:lnTo>
                <a:lnTo>
                  <a:pt x="1324" y="289"/>
                </a:lnTo>
                <a:lnTo>
                  <a:pt x="1324" y="289"/>
                </a:lnTo>
                <a:lnTo>
                  <a:pt x="1326" y="292"/>
                </a:lnTo>
                <a:lnTo>
                  <a:pt x="1326" y="292"/>
                </a:lnTo>
                <a:lnTo>
                  <a:pt x="1333" y="292"/>
                </a:lnTo>
                <a:lnTo>
                  <a:pt x="1339" y="292"/>
                </a:lnTo>
                <a:lnTo>
                  <a:pt x="1343" y="292"/>
                </a:lnTo>
                <a:lnTo>
                  <a:pt x="1347" y="292"/>
                </a:lnTo>
                <a:lnTo>
                  <a:pt x="1351" y="292"/>
                </a:lnTo>
                <a:lnTo>
                  <a:pt x="1351" y="292"/>
                </a:lnTo>
                <a:lnTo>
                  <a:pt x="1351" y="289"/>
                </a:lnTo>
                <a:lnTo>
                  <a:pt x="1351" y="289"/>
                </a:lnTo>
                <a:lnTo>
                  <a:pt x="1358" y="292"/>
                </a:lnTo>
                <a:lnTo>
                  <a:pt x="1358" y="289"/>
                </a:lnTo>
                <a:lnTo>
                  <a:pt x="1360" y="289"/>
                </a:lnTo>
                <a:lnTo>
                  <a:pt x="1362" y="292"/>
                </a:lnTo>
                <a:lnTo>
                  <a:pt x="1364" y="292"/>
                </a:lnTo>
                <a:lnTo>
                  <a:pt x="1368" y="292"/>
                </a:lnTo>
                <a:lnTo>
                  <a:pt x="1368" y="289"/>
                </a:lnTo>
                <a:lnTo>
                  <a:pt x="1368" y="289"/>
                </a:lnTo>
                <a:lnTo>
                  <a:pt x="1370" y="289"/>
                </a:lnTo>
                <a:lnTo>
                  <a:pt x="1370" y="289"/>
                </a:lnTo>
                <a:lnTo>
                  <a:pt x="1370" y="289"/>
                </a:lnTo>
                <a:lnTo>
                  <a:pt x="1372" y="292"/>
                </a:lnTo>
                <a:lnTo>
                  <a:pt x="1375" y="292"/>
                </a:lnTo>
                <a:lnTo>
                  <a:pt x="1375" y="292"/>
                </a:lnTo>
                <a:lnTo>
                  <a:pt x="1375" y="289"/>
                </a:lnTo>
                <a:lnTo>
                  <a:pt x="1377" y="289"/>
                </a:lnTo>
                <a:lnTo>
                  <a:pt x="1377" y="289"/>
                </a:lnTo>
                <a:lnTo>
                  <a:pt x="1379" y="289"/>
                </a:lnTo>
                <a:lnTo>
                  <a:pt x="1381" y="292"/>
                </a:lnTo>
                <a:lnTo>
                  <a:pt x="1385" y="292"/>
                </a:lnTo>
                <a:lnTo>
                  <a:pt x="1387" y="292"/>
                </a:lnTo>
                <a:lnTo>
                  <a:pt x="1393" y="289"/>
                </a:lnTo>
                <a:lnTo>
                  <a:pt x="1395" y="289"/>
                </a:lnTo>
                <a:lnTo>
                  <a:pt x="1398" y="289"/>
                </a:lnTo>
                <a:lnTo>
                  <a:pt x="1400" y="287"/>
                </a:lnTo>
                <a:lnTo>
                  <a:pt x="1400" y="287"/>
                </a:lnTo>
                <a:lnTo>
                  <a:pt x="1400" y="283"/>
                </a:lnTo>
                <a:lnTo>
                  <a:pt x="1400" y="283"/>
                </a:lnTo>
                <a:lnTo>
                  <a:pt x="1398" y="281"/>
                </a:lnTo>
                <a:lnTo>
                  <a:pt x="1398" y="281"/>
                </a:lnTo>
                <a:lnTo>
                  <a:pt x="1398" y="281"/>
                </a:lnTo>
                <a:lnTo>
                  <a:pt x="1398" y="281"/>
                </a:lnTo>
                <a:lnTo>
                  <a:pt x="1400" y="281"/>
                </a:lnTo>
                <a:lnTo>
                  <a:pt x="1402" y="283"/>
                </a:lnTo>
                <a:lnTo>
                  <a:pt x="1404" y="283"/>
                </a:lnTo>
                <a:lnTo>
                  <a:pt x="1404" y="283"/>
                </a:lnTo>
                <a:lnTo>
                  <a:pt x="1404" y="283"/>
                </a:lnTo>
                <a:lnTo>
                  <a:pt x="1404" y="285"/>
                </a:lnTo>
                <a:lnTo>
                  <a:pt x="1404" y="285"/>
                </a:lnTo>
                <a:lnTo>
                  <a:pt x="1404" y="287"/>
                </a:lnTo>
                <a:lnTo>
                  <a:pt x="1406" y="289"/>
                </a:lnTo>
                <a:lnTo>
                  <a:pt x="1406" y="289"/>
                </a:lnTo>
                <a:lnTo>
                  <a:pt x="1410" y="292"/>
                </a:lnTo>
                <a:lnTo>
                  <a:pt x="1410" y="292"/>
                </a:lnTo>
                <a:lnTo>
                  <a:pt x="1414" y="292"/>
                </a:lnTo>
                <a:lnTo>
                  <a:pt x="1419" y="292"/>
                </a:lnTo>
                <a:lnTo>
                  <a:pt x="1421" y="292"/>
                </a:lnTo>
                <a:lnTo>
                  <a:pt x="1423" y="292"/>
                </a:lnTo>
                <a:lnTo>
                  <a:pt x="1425" y="292"/>
                </a:lnTo>
                <a:lnTo>
                  <a:pt x="1429" y="289"/>
                </a:lnTo>
                <a:lnTo>
                  <a:pt x="1431" y="289"/>
                </a:lnTo>
                <a:lnTo>
                  <a:pt x="1444" y="289"/>
                </a:lnTo>
                <a:lnTo>
                  <a:pt x="1446" y="289"/>
                </a:lnTo>
                <a:lnTo>
                  <a:pt x="1446" y="287"/>
                </a:lnTo>
                <a:lnTo>
                  <a:pt x="1446" y="285"/>
                </a:lnTo>
                <a:lnTo>
                  <a:pt x="1446" y="285"/>
                </a:lnTo>
                <a:lnTo>
                  <a:pt x="1446" y="283"/>
                </a:lnTo>
                <a:lnTo>
                  <a:pt x="1446" y="283"/>
                </a:lnTo>
                <a:lnTo>
                  <a:pt x="1446" y="283"/>
                </a:lnTo>
                <a:lnTo>
                  <a:pt x="1444" y="281"/>
                </a:lnTo>
                <a:lnTo>
                  <a:pt x="1444" y="279"/>
                </a:lnTo>
                <a:lnTo>
                  <a:pt x="1444" y="279"/>
                </a:lnTo>
                <a:lnTo>
                  <a:pt x="1446" y="281"/>
                </a:lnTo>
                <a:lnTo>
                  <a:pt x="1450" y="281"/>
                </a:lnTo>
                <a:lnTo>
                  <a:pt x="1456" y="281"/>
                </a:lnTo>
                <a:lnTo>
                  <a:pt x="1458" y="279"/>
                </a:lnTo>
                <a:lnTo>
                  <a:pt x="1456" y="279"/>
                </a:lnTo>
                <a:lnTo>
                  <a:pt x="1456" y="277"/>
                </a:lnTo>
                <a:lnTo>
                  <a:pt x="1454" y="277"/>
                </a:lnTo>
                <a:lnTo>
                  <a:pt x="1452" y="277"/>
                </a:lnTo>
                <a:lnTo>
                  <a:pt x="1448" y="277"/>
                </a:lnTo>
                <a:lnTo>
                  <a:pt x="1446" y="277"/>
                </a:lnTo>
                <a:lnTo>
                  <a:pt x="1446" y="277"/>
                </a:lnTo>
                <a:lnTo>
                  <a:pt x="1444" y="277"/>
                </a:lnTo>
                <a:lnTo>
                  <a:pt x="1444" y="275"/>
                </a:lnTo>
                <a:lnTo>
                  <a:pt x="1450" y="275"/>
                </a:lnTo>
                <a:lnTo>
                  <a:pt x="1454" y="271"/>
                </a:lnTo>
                <a:lnTo>
                  <a:pt x="1456" y="271"/>
                </a:lnTo>
                <a:lnTo>
                  <a:pt x="1456" y="269"/>
                </a:lnTo>
                <a:lnTo>
                  <a:pt x="1454" y="266"/>
                </a:lnTo>
                <a:lnTo>
                  <a:pt x="1454" y="264"/>
                </a:lnTo>
                <a:lnTo>
                  <a:pt x="1452" y="264"/>
                </a:lnTo>
                <a:lnTo>
                  <a:pt x="1448" y="264"/>
                </a:lnTo>
                <a:lnTo>
                  <a:pt x="1446" y="264"/>
                </a:lnTo>
                <a:lnTo>
                  <a:pt x="1444" y="262"/>
                </a:lnTo>
                <a:lnTo>
                  <a:pt x="1448" y="262"/>
                </a:lnTo>
                <a:lnTo>
                  <a:pt x="1448" y="260"/>
                </a:lnTo>
                <a:lnTo>
                  <a:pt x="1446" y="260"/>
                </a:lnTo>
                <a:lnTo>
                  <a:pt x="1444" y="258"/>
                </a:lnTo>
                <a:lnTo>
                  <a:pt x="1442" y="258"/>
                </a:lnTo>
                <a:lnTo>
                  <a:pt x="1433" y="258"/>
                </a:lnTo>
                <a:lnTo>
                  <a:pt x="1433" y="258"/>
                </a:lnTo>
                <a:lnTo>
                  <a:pt x="1431" y="258"/>
                </a:lnTo>
                <a:lnTo>
                  <a:pt x="1431" y="258"/>
                </a:lnTo>
                <a:lnTo>
                  <a:pt x="1431" y="256"/>
                </a:lnTo>
                <a:lnTo>
                  <a:pt x="1431" y="256"/>
                </a:lnTo>
                <a:lnTo>
                  <a:pt x="1425" y="254"/>
                </a:lnTo>
                <a:lnTo>
                  <a:pt x="1419" y="254"/>
                </a:lnTo>
                <a:lnTo>
                  <a:pt x="1414" y="254"/>
                </a:lnTo>
                <a:lnTo>
                  <a:pt x="1412" y="254"/>
                </a:lnTo>
                <a:lnTo>
                  <a:pt x="1404" y="256"/>
                </a:lnTo>
                <a:lnTo>
                  <a:pt x="1402" y="256"/>
                </a:lnTo>
                <a:lnTo>
                  <a:pt x="1395" y="254"/>
                </a:lnTo>
                <a:lnTo>
                  <a:pt x="1391" y="254"/>
                </a:lnTo>
                <a:lnTo>
                  <a:pt x="1391" y="254"/>
                </a:lnTo>
                <a:lnTo>
                  <a:pt x="1389" y="256"/>
                </a:lnTo>
                <a:lnTo>
                  <a:pt x="1383" y="258"/>
                </a:lnTo>
                <a:lnTo>
                  <a:pt x="1381" y="258"/>
                </a:lnTo>
                <a:lnTo>
                  <a:pt x="1377" y="258"/>
                </a:lnTo>
                <a:lnTo>
                  <a:pt x="1370" y="260"/>
                </a:lnTo>
                <a:lnTo>
                  <a:pt x="1368" y="260"/>
                </a:lnTo>
                <a:lnTo>
                  <a:pt x="1362" y="262"/>
                </a:lnTo>
                <a:lnTo>
                  <a:pt x="1360" y="262"/>
                </a:lnTo>
                <a:lnTo>
                  <a:pt x="1364" y="264"/>
                </a:lnTo>
                <a:lnTo>
                  <a:pt x="1362" y="266"/>
                </a:lnTo>
                <a:lnTo>
                  <a:pt x="1358" y="266"/>
                </a:lnTo>
                <a:lnTo>
                  <a:pt x="1356" y="264"/>
                </a:lnTo>
                <a:lnTo>
                  <a:pt x="1354" y="264"/>
                </a:lnTo>
                <a:lnTo>
                  <a:pt x="1349" y="262"/>
                </a:lnTo>
                <a:lnTo>
                  <a:pt x="1343" y="260"/>
                </a:lnTo>
                <a:lnTo>
                  <a:pt x="1341" y="260"/>
                </a:lnTo>
                <a:lnTo>
                  <a:pt x="1339" y="262"/>
                </a:lnTo>
                <a:lnTo>
                  <a:pt x="1339" y="262"/>
                </a:lnTo>
                <a:lnTo>
                  <a:pt x="1339" y="262"/>
                </a:lnTo>
                <a:lnTo>
                  <a:pt x="1337" y="260"/>
                </a:lnTo>
                <a:lnTo>
                  <a:pt x="1331" y="262"/>
                </a:lnTo>
                <a:lnTo>
                  <a:pt x="1324" y="258"/>
                </a:lnTo>
                <a:lnTo>
                  <a:pt x="1324" y="258"/>
                </a:lnTo>
                <a:lnTo>
                  <a:pt x="1322" y="258"/>
                </a:lnTo>
                <a:lnTo>
                  <a:pt x="1322" y="258"/>
                </a:lnTo>
                <a:lnTo>
                  <a:pt x="1320" y="260"/>
                </a:lnTo>
                <a:lnTo>
                  <a:pt x="1320" y="260"/>
                </a:lnTo>
                <a:lnTo>
                  <a:pt x="1320" y="262"/>
                </a:lnTo>
                <a:lnTo>
                  <a:pt x="1322" y="262"/>
                </a:lnTo>
                <a:lnTo>
                  <a:pt x="1320" y="264"/>
                </a:lnTo>
                <a:lnTo>
                  <a:pt x="1320" y="264"/>
                </a:lnTo>
                <a:lnTo>
                  <a:pt x="1320" y="264"/>
                </a:lnTo>
                <a:lnTo>
                  <a:pt x="1314" y="260"/>
                </a:lnTo>
                <a:lnTo>
                  <a:pt x="1314" y="260"/>
                </a:lnTo>
                <a:lnTo>
                  <a:pt x="1310" y="260"/>
                </a:lnTo>
                <a:lnTo>
                  <a:pt x="1310" y="260"/>
                </a:lnTo>
                <a:lnTo>
                  <a:pt x="1314" y="258"/>
                </a:lnTo>
                <a:lnTo>
                  <a:pt x="1314" y="258"/>
                </a:lnTo>
                <a:lnTo>
                  <a:pt x="1316" y="256"/>
                </a:lnTo>
                <a:lnTo>
                  <a:pt x="1316" y="256"/>
                </a:lnTo>
                <a:lnTo>
                  <a:pt x="1314" y="254"/>
                </a:lnTo>
                <a:lnTo>
                  <a:pt x="1312" y="252"/>
                </a:lnTo>
                <a:lnTo>
                  <a:pt x="1310" y="252"/>
                </a:lnTo>
                <a:lnTo>
                  <a:pt x="1307" y="252"/>
                </a:lnTo>
                <a:lnTo>
                  <a:pt x="1307" y="250"/>
                </a:lnTo>
                <a:lnTo>
                  <a:pt x="1305" y="250"/>
                </a:lnTo>
                <a:lnTo>
                  <a:pt x="1303" y="250"/>
                </a:lnTo>
                <a:lnTo>
                  <a:pt x="1301" y="248"/>
                </a:lnTo>
                <a:lnTo>
                  <a:pt x="1301" y="248"/>
                </a:lnTo>
                <a:lnTo>
                  <a:pt x="1293" y="245"/>
                </a:lnTo>
                <a:lnTo>
                  <a:pt x="1293" y="245"/>
                </a:lnTo>
                <a:lnTo>
                  <a:pt x="1289" y="243"/>
                </a:lnTo>
                <a:lnTo>
                  <a:pt x="1284" y="243"/>
                </a:lnTo>
                <a:lnTo>
                  <a:pt x="1284" y="241"/>
                </a:lnTo>
                <a:lnTo>
                  <a:pt x="1287" y="241"/>
                </a:lnTo>
                <a:lnTo>
                  <a:pt x="1293" y="243"/>
                </a:lnTo>
                <a:lnTo>
                  <a:pt x="1299" y="243"/>
                </a:lnTo>
                <a:lnTo>
                  <a:pt x="1312" y="243"/>
                </a:lnTo>
                <a:lnTo>
                  <a:pt x="1314" y="241"/>
                </a:lnTo>
                <a:lnTo>
                  <a:pt x="1316" y="241"/>
                </a:lnTo>
                <a:lnTo>
                  <a:pt x="1316" y="241"/>
                </a:lnTo>
                <a:lnTo>
                  <a:pt x="1314" y="239"/>
                </a:lnTo>
                <a:lnTo>
                  <a:pt x="1291" y="235"/>
                </a:lnTo>
                <a:lnTo>
                  <a:pt x="1284" y="235"/>
                </a:lnTo>
                <a:lnTo>
                  <a:pt x="1282" y="235"/>
                </a:lnTo>
                <a:lnTo>
                  <a:pt x="1282" y="233"/>
                </a:lnTo>
                <a:lnTo>
                  <a:pt x="1284" y="233"/>
                </a:lnTo>
                <a:lnTo>
                  <a:pt x="1284" y="233"/>
                </a:lnTo>
                <a:lnTo>
                  <a:pt x="1287" y="233"/>
                </a:lnTo>
                <a:lnTo>
                  <a:pt x="1291" y="233"/>
                </a:lnTo>
                <a:lnTo>
                  <a:pt x="1295" y="235"/>
                </a:lnTo>
                <a:lnTo>
                  <a:pt x="1297" y="233"/>
                </a:lnTo>
                <a:lnTo>
                  <a:pt x="1295" y="233"/>
                </a:lnTo>
                <a:lnTo>
                  <a:pt x="1295" y="233"/>
                </a:lnTo>
                <a:lnTo>
                  <a:pt x="1293" y="231"/>
                </a:lnTo>
                <a:lnTo>
                  <a:pt x="1289" y="229"/>
                </a:lnTo>
                <a:lnTo>
                  <a:pt x="1284" y="229"/>
                </a:lnTo>
                <a:lnTo>
                  <a:pt x="1282" y="229"/>
                </a:lnTo>
                <a:lnTo>
                  <a:pt x="1278" y="229"/>
                </a:lnTo>
                <a:lnTo>
                  <a:pt x="1270" y="231"/>
                </a:lnTo>
                <a:lnTo>
                  <a:pt x="1263" y="231"/>
                </a:lnTo>
                <a:lnTo>
                  <a:pt x="1261" y="231"/>
                </a:lnTo>
                <a:lnTo>
                  <a:pt x="1255" y="235"/>
                </a:lnTo>
                <a:lnTo>
                  <a:pt x="1253" y="235"/>
                </a:lnTo>
                <a:lnTo>
                  <a:pt x="1253" y="233"/>
                </a:lnTo>
                <a:lnTo>
                  <a:pt x="1255" y="233"/>
                </a:lnTo>
                <a:lnTo>
                  <a:pt x="1255" y="231"/>
                </a:lnTo>
                <a:lnTo>
                  <a:pt x="1257" y="229"/>
                </a:lnTo>
                <a:lnTo>
                  <a:pt x="1257" y="229"/>
                </a:lnTo>
                <a:lnTo>
                  <a:pt x="1257" y="229"/>
                </a:lnTo>
                <a:lnTo>
                  <a:pt x="1257" y="227"/>
                </a:lnTo>
                <a:lnTo>
                  <a:pt x="1257" y="227"/>
                </a:lnTo>
                <a:lnTo>
                  <a:pt x="1257" y="224"/>
                </a:lnTo>
                <a:lnTo>
                  <a:pt x="1257" y="224"/>
                </a:lnTo>
                <a:lnTo>
                  <a:pt x="1255" y="224"/>
                </a:lnTo>
                <a:lnTo>
                  <a:pt x="1251" y="222"/>
                </a:lnTo>
                <a:lnTo>
                  <a:pt x="1249" y="220"/>
                </a:lnTo>
                <a:lnTo>
                  <a:pt x="1247" y="220"/>
                </a:lnTo>
                <a:lnTo>
                  <a:pt x="1245" y="220"/>
                </a:lnTo>
                <a:lnTo>
                  <a:pt x="1243" y="220"/>
                </a:lnTo>
                <a:lnTo>
                  <a:pt x="1236" y="220"/>
                </a:lnTo>
                <a:lnTo>
                  <a:pt x="1230" y="218"/>
                </a:lnTo>
                <a:lnTo>
                  <a:pt x="1222" y="216"/>
                </a:lnTo>
                <a:lnTo>
                  <a:pt x="1219" y="216"/>
                </a:lnTo>
                <a:lnTo>
                  <a:pt x="1215" y="216"/>
                </a:lnTo>
                <a:lnTo>
                  <a:pt x="1211" y="218"/>
                </a:lnTo>
                <a:lnTo>
                  <a:pt x="1209" y="218"/>
                </a:lnTo>
                <a:lnTo>
                  <a:pt x="1207" y="218"/>
                </a:lnTo>
                <a:lnTo>
                  <a:pt x="1207" y="220"/>
                </a:lnTo>
                <a:lnTo>
                  <a:pt x="1205" y="220"/>
                </a:lnTo>
                <a:lnTo>
                  <a:pt x="1205" y="220"/>
                </a:lnTo>
                <a:lnTo>
                  <a:pt x="1205" y="222"/>
                </a:lnTo>
                <a:lnTo>
                  <a:pt x="1207" y="222"/>
                </a:lnTo>
                <a:lnTo>
                  <a:pt x="1211" y="224"/>
                </a:lnTo>
                <a:lnTo>
                  <a:pt x="1211" y="224"/>
                </a:lnTo>
                <a:lnTo>
                  <a:pt x="1211" y="224"/>
                </a:lnTo>
                <a:lnTo>
                  <a:pt x="1209" y="227"/>
                </a:lnTo>
                <a:lnTo>
                  <a:pt x="1207" y="224"/>
                </a:lnTo>
                <a:lnTo>
                  <a:pt x="1205" y="224"/>
                </a:lnTo>
                <a:lnTo>
                  <a:pt x="1205" y="224"/>
                </a:lnTo>
                <a:lnTo>
                  <a:pt x="1205" y="227"/>
                </a:lnTo>
                <a:lnTo>
                  <a:pt x="1205" y="227"/>
                </a:lnTo>
                <a:lnTo>
                  <a:pt x="1205" y="227"/>
                </a:lnTo>
                <a:lnTo>
                  <a:pt x="1207" y="227"/>
                </a:lnTo>
                <a:lnTo>
                  <a:pt x="1217" y="231"/>
                </a:lnTo>
                <a:lnTo>
                  <a:pt x="1219" y="231"/>
                </a:lnTo>
                <a:lnTo>
                  <a:pt x="1222" y="231"/>
                </a:lnTo>
                <a:lnTo>
                  <a:pt x="1222" y="231"/>
                </a:lnTo>
                <a:lnTo>
                  <a:pt x="1219" y="233"/>
                </a:lnTo>
                <a:lnTo>
                  <a:pt x="1217" y="233"/>
                </a:lnTo>
                <a:lnTo>
                  <a:pt x="1217" y="233"/>
                </a:lnTo>
                <a:lnTo>
                  <a:pt x="1217" y="235"/>
                </a:lnTo>
                <a:lnTo>
                  <a:pt x="1219" y="235"/>
                </a:lnTo>
                <a:lnTo>
                  <a:pt x="1226" y="237"/>
                </a:lnTo>
                <a:lnTo>
                  <a:pt x="1228" y="241"/>
                </a:lnTo>
                <a:lnTo>
                  <a:pt x="1232" y="241"/>
                </a:lnTo>
                <a:lnTo>
                  <a:pt x="1236" y="239"/>
                </a:lnTo>
                <a:lnTo>
                  <a:pt x="1238" y="239"/>
                </a:lnTo>
                <a:lnTo>
                  <a:pt x="1240" y="239"/>
                </a:lnTo>
                <a:lnTo>
                  <a:pt x="1249" y="241"/>
                </a:lnTo>
                <a:lnTo>
                  <a:pt x="1251" y="239"/>
                </a:lnTo>
                <a:lnTo>
                  <a:pt x="1251" y="239"/>
                </a:lnTo>
                <a:lnTo>
                  <a:pt x="1253" y="239"/>
                </a:lnTo>
                <a:lnTo>
                  <a:pt x="1255" y="237"/>
                </a:lnTo>
                <a:lnTo>
                  <a:pt x="1257" y="237"/>
                </a:lnTo>
                <a:lnTo>
                  <a:pt x="1259" y="237"/>
                </a:lnTo>
                <a:lnTo>
                  <a:pt x="1261" y="241"/>
                </a:lnTo>
                <a:lnTo>
                  <a:pt x="1266" y="245"/>
                </a:lnTo>
                <a:lnTo>
                  <a:pt x="1268" y="250"/>
                </a:lnTo>
                <a:lnTo>
                  <a:pt x="1270" y="252"/>
                </a:lnTo>
                <a:lnTo>
                  <a:pt x="1272" y="252"/>
                </a:lnTo>
                <a:lnTo>
                  <a:pt x="1272" y="254"/>
                </a:lnTo>
                <a:lnTo>
                  <a:pt x="1274" y="256"/>
                </a:lnTo>
                <a:lnTo>
                  <a:pt x="1274" y="258"/>
                </a:lnTo>
                <a:lnTo>
                  <a:pt x="1274" y="258"/>
                </a:lnTo>
                <a:lnTo>
                  <a:pt x="1274" y="260"/>
                </a:lnTo>
                <a:lnTo>
                  <a:pt x="1270" y="264"/>
                </a:lnTo>
                <a:lnTo>
                  <a:pt x="1270" y="266"/>
                </a:lnTo>
                <a:lnTo>
                  <a:pt x="1268" y="266"/>
                </a:lnTo>
                <a:lnTo>
                  <a:pt x="1268" y="266"/>
                </a:lnTo>
                <a:lnTo>
                  <a:pt x="1270" y="269"/>
                </a:lnTo>
                <a:lnTo>
                  <a:pt x="1270" y="271"/>
                </a:lnTo>
                <a:lnTo>
                  <a:pt x="1270" y="271"/>
                </a:lnTo>
                <a:lnTo>
                  <a:pt x="1272" y="273"/>
                </a:lnTo>
                <a:lnTo>
                  <a:pt x="1274" y="273"/>
                </a:lnTo>
                <a:lnTo>
                  <a:pt x="1274" y="275"/>
                </a:lnTo>
                <a:lnTo>
                  <a:pt x="1272" y="275"/>
                </a:lnTo>
                <a:lnTo>
                  <a:pt x="1272" y="275"/>
                </a:lnTo>
                <a:lnTo>
                  <a:pt x="1274" y="279"/>
                </a:lnTo>
                <a:lnTo>
                  <a:pt x="1276" y="283"/>
                </a:lnTo>
                <a:lnTo>
                  <a:pt x="1276" y="285"/>
                </a:lnTo>
                <a:lnTo>
                  <a:pt x="1280" y="285"/>
                </a:lnTo>
                <a:lnTo>
                  <a:pt x="1282" y="287"/>
                </a:lnTo>
                <a:lnTo>
                  <a:pt x="1282" y="287"/>
                </a:lnTo>
                <a:lnTo>
                  <a:pt x="1284" y="287"/>
                </a:lnTo>
                <a:lnTo>
                  <a:pt x="1287" y="287"/>
                </a:lnTo>
                <a:lnTo>
                  <a:pt x="1287" y="287"/>
                </a:lnTo>
                <a:lnTo>
                  <a:pt x="1287" y="285"/>
                </a:lnTo>
                <a:lnTo>
                  <a:pt x="1287" y="285"/>
                </a:lnTo>
                <a:lnTo>
                  <a:pt x="1291" y="283"/>
                </a:lnTo>
                <a:lnTo>
                  <a:pt x="1291" y="283"/>
                </a:lnTo>
                <a:lnTo>
                  <a:pt x="1291" y="285"/>
                </a:lnTo>
                <a:lnTo>
                  <a:pt x="1291" y="285"/>
                </a:lnTo>
                <a:lnTo>
                  <a:pt x="1293" y="285"/>
                </a:lnTo>
                <a:lnTo>
                  <a:pt x="1295" y="287"/>
                </a:lnTo>
                <a:lnTo>
                  <a:pt x="1299" y="287"/>
                </a:lnTo>
                <a:lnTo>
                  <a:pt x="1303" y="289"/>
                </a:lnTo>
                <a:lnTo>
                  <a:pt x="1305" y="289"/>
                </a:lnTo>
                <a:close/>
                <a:moveTo>
                  <a:pt x="1307" y="208"/>
                </a:moveTo>
                <a:lnTo>
                  <a:pt x="1307" y="206"/>
                </a:lnTo>
                <a:lnTo>
                  <a:pt x="1305" y="204"/>
                </a:lnTo>
                <a:lnTo>
                  <a:pt x="1301" y="199"/>
                </a:lnTo>
                <a:lnTo>
                  <a:pt x="1297" y="199"/>
                </a:lnTo>
                <a:lnTo>
                  <a:pt x="1295" y="199"/>
                </a:lnTo>
                <a:lnTo>
                  <a:pt x="1291" y="199"/>
                </a:lnTo>
                <a:lnTo>
                  <a:pt x="1289" y="199"/>
                </a:lnTo>
                <a:lnTo>
                  <a:pt x="1289" y="199"/>
                </a:lnTo>
                <a:lnTo>
                  <a:pt x="1287" y="199"/>
                </a:lnTo>
                <a:lnTo>
                  <a:pt x="1287" y="201"/>
                </a:lnTo>
                <a:lnTo>
                  <a:pt x="1287" y="204"/>
                </a:lnTo>
                <a:lnTo>
                  <a:pt x="1287" y="206"/>
                </a:lnTo>
                <a:lnTo>
                  <a:pt x="1287" y="206"/>
                </a:lnTo>
                <a:lnTo>
                  <a:pt x="1289" y="208"/>
                </a:lnTo>
                <a:lnTo>
                  <a:pt x="1301" y="212"/>
                </a:lnTo>
                <a:lnTo>
                  <a:pt x="1303" y="212"/>
                </a:lnTo>
                <a:lnTo>
                  <a:pt x="1305" y="210"/>
                </a:lnTo>
                <a:lnTo>
                  <a:pt x="1307" y="210"/>
                </a:lnTo>
                <a:lnTo>
                  <a:pt x="1307" y="210"/>
                </a:lnTo>
                <a:lnTo>
                  <a:pt x="1307" y="208"/>
                </a:lnTo>
                <a:lnTo>
                  <a:pt x="1307" y="208"/>
                </a:lnTo>
                <a:close/>
                <a:moveTo>
                  <a:pt x="1307" y="227"/>
                </a:moveTo>
                <a:lnTo>
                  <a:pt x="1307" y="227"/>
                </a:lnTo>
                <a:lnTo>
                  <a:pt x="1307" y="227"/>
                </a:lnTo>
                <a:lnTo>
                  <a:pt x="1307" y="224"/>
                </a:lnTo>
                <a:lnTo>
                  <a:pt x="1307" y="224"/>
                </a:lnTo>
                <a:lnTo>
                  <a:pt x="1305" y="222"/>
                </a:lnTo>
                <a:lnTo>
                  <a:pt x="1301" y="222"/>
                </a:lnTo>
                <a:lnTo>
                  <a:pt x="1297" y="224"/>
                </a:lnTo>
                <a:lnTo>
                  <a:pt x="1297" y="224"/>
                </a:lnTo>
                <a:lnTo>
                  <a:pt x="1295" y="227"/>
                </a:lnTo>
                <a:lnTo>
                  <a:pt x="1295" y="227"/>
                </a:lnTo>
                <a:lnTo>
                  <a:pt x="1297" y="229"/>
                </a:lnTo>
                <a:lnTo>
                  <a:pt x="1299" y="231"/>
                </a:lnTo>
                <a:lnTo>
                  <a:pt x="1301" y="233"/>
                </a:lnTo>
                <a:lnTo>
                  <a:pt x="1303" y="233"/>
                </a:lnTo>
                <a:lnTo>
                  <a:pt x="1303" y="233"/>
                </a:lnTo>
                <a:lnTo>
                  <a:pt x="1305" y="233"/>
                </a:lnTo>
                <a:lnTo>
                  <a:pt x="1307" y="233"/>
                </a:lnTo>
                <a:lnTo>
                  <a:pt x="1307" y="233"/>
                </a:lnTo>
                <a:lnTo>
                  <a:pt x="1307" y="233"/>
                </a:lnTo>
                <a:lnTo>
                  <a:pt x="1307" y="233"/>
                </a:lnTo>
                <a:lnTo>
                  <a:pt x="1307" y="231"/>
                </a:lnTo>
                <a:lnTo>
                  <a:pt x="1307" y="231"/>
                </a:lnTo>
                <a:lnTo>
                  <a:pt x="1307" y="229"/>
                </a:lnTo>
                <a:lnTo>
                  <a:pt x="1307" y="229"/>
                </a:lnTo>
                <a:lnTo>
                  <a:pt x="1307" y="227"/>
                </a:lnTo>
                <a:close/>
                <a:moveTo>
                  <a:pt x="832" y="243"/>
                </a:moveTo>
                <a:lnTo>
                  <a:pt x="832" y="243"/>
                </a:lnTo>
                <a:lnTo>
                  <a:pt x="832" y="243"/>
                </a:lnTo>
                <a:lnTo>
                  <a:pt x="832" y="243"/>
                </a:lnTo>
                <a:lnTo>
                  <a:pt x="832" y="245"/>
                </a:lnTo>
                <a:lnTo>
                  <a:pt x="832" y="245"/>
                </a:lnTo>
                <a:lnTo>
                  <a:pt x="832" y="245"/>
                </a:lnTo>
                <a:lnTo>
                  <a:pt x="832" y="248"/>
                </a:lnTo>
                <a:lnTo>
                  <a:pt x="832" y="248"/>
                </a:lnTo>
                <a:lnTo>
                  <a:pt x="832" y="248"/>
                </a:lnTo>
                <a:lnTo>
                  <a:pt x="832" y="250"/>
                </a:lnTo>
                <a:lnTo>
                  <a:pt x="832" y="250"/>
                </a:lnTo>
                <a:lnTo>
                  <a:pt x="834" y="250"/>
                </a:lnTo>
                <a:lnTo>
                  <a:pt x="836" y="250"/>
                </a:lnTo>
                <a:lnTo>
                  <a:pt x="840" y="248"/>
                </a:lnTo>
                <a:lnTo>
                  <a:pt x="842" y="248"/>
                </a:lnTo>
                <a:lnTo>
                  <a:pt x="844" y="248"/>
                </a:lnTo>
                <a:lnTo>
                  <a:pt x="849" y="250"/>
                </a:lnTo>
                <a:lnTo>
                  <a:pt x="851" y="250"/>
                </a:lnTo>
                <a:lnTo>
                  <a:pt x="851" y="250"/>
                </a:lnTo>
                <a:lnTo>
                  <a:pt x="855" y="248"/>
                </a:lnTo>
                <a:lnTo>
                  <a:pt x="857" y="243"/>
                </a:lnTo>
                <a:lnTo>
                  <a:pt x="857" y="243"/>
                </a:lnTo>
                <a:lnTo>
                  <a:pt x="857" y="243"/>
                </a:lnTo>
                <a:lnTo>
                  <a:pt x="859" y="243"/>
                </a:lnTo>
                <a:lnTo>
                  <a:pt x="859" y="243"/>
                </a:lnTo>
                <a:lnTo>
                  <a:pt x="859" y="248"/>
                </a:lnTo>
                <a:lnTo>
                  <a:pt x="861" y="248"/>
                </a:lnTo>
                <a:lnTo>
                  <a:pt x="861" y="250"/>
                </a:lnTo>
                <a:lnTo>
                  <a:pt x="863" y="252"/>
                </a:lnTo>
                <a:lnTo>
                  <a:pt x="863" y="254"/>
                </a:lnTo>
                <a:lnTo>
                  <a:pt x="863" y="254"/>
                </a:lnTo>
                <a:lnTo>
                  <a:pt x="867" y="252"/>
                </a:lnTo>
                <a:lnTo>
                  <a:pt x="870" y="252"/>
                </a:lnTo>
                <a:lnTo>
                  <a:pt x="874" y="250"/>
                </a:lnTo>
                <a:lnTo>
                  <a:pt x="874" y="250"/>
                </a:lnTo>
                <a:lnTo>
                  <a:pt x="876" y="250"/>
                </a:lnTo>
                <a:lnTo>
                  <a:pt x="876" y="250"/>
                </a:lnTo>
                <a:lnTo>
                  <a:pt x="876" y="248"/>
                </a:lnTo>
                <a:lnTo>
                  <a:pt x="876" y="248"/>
                </a:lnTo>
                <a:lnTo>
                  <a:pt x="876" y="248"/>
                </a:lnTo>
                <a:lnTo>
                  <a:pt x="874" y="245"/>
                </a:lnTo>
                <a:lnTo>
                  <a:pt x="874" y="245"/>
                </a:lnTo>
                <a:lnTo>
                  <a:pt x="874" y="243"/>
                </a:lnTo>
                <a:lnTo>
                  <a:pt x="874" y="243"/>
                </a:lnTo>
                <a:lnTo>
                  <a:pt x="874" y="241"/>
                </a:lnTo>
                <a:lnTo>
                  <a:pt x="874" y="239"/>
                </a:lnTo>
                <a:lnTo>
                  <a:pt x="876" y="239"/>
                </a:lnTo>
                <a:lnTo>
                  <a:pt x="876" y="239"/>
                </a:lnTo>
                <a:lnTo>
                  <a:pt x="876" y="239"/>
                </a:lnTo>
                <a:lnTo>
                  <a:pt x="878" y="239"/>
                </a:lnTo>
                <a:lnTo>
                  <a:pt x="878" y="241"/>
                </a:lnTo>
                <a:lnTo>
                  <a:pt x="880" y="243"/>
                </a:lnTo>
                <a:lnTo>
                  <a:pt x="882" y="245"/>
                </a:lnTo>
                <a:lnTo>
                  <a:pt x="882" y="245"/>
                </a:lnTo>
                <a:lnTo>
                  <a:pt x="884" y="243"/>
                </a:lnTo>
                <a:lnTo>
                  <a:pt x="884" y="243"/>
                </a:lnTo>
                <a:lnTo>
                  <a:pt x="886" y="241"/>
                </a:lnTo>
                <a:lnTo>
                  <a:pt x="886" y="239"/>
                </a:lnTo>
                <a:lnTo>
                  <a:pt x="888" y="239"/>
                </a:lnTo>
                <a:lnTo>
                  <a:pt x="888" y="237"/>
                </a:lnTo>
                <a:lnTo>
                  <a:pt x="888" y="235"/>
                </a:lnTo>
                <a:lnTo>
                  <a:pt x="886" y="235"/>
                </a:lnTo>
                <a:lnTo>
                  <a:pt x="886" y="233"/>
                </a:lnTo>
                <a:lnTo>
                  <a:pt x="886" y="233"/>
                </a:lnTo>
                <a:lnTo>
                  <a:pt x="888" y="233"/>
                </a:lnTo>
                <a:lnTo>
                  <a:pt x="891" y="233"/>
                </a:lnTo>
                <a:lnTo>
                  <a:pt x="891" y="233"/>
                </a:lnTo>
                <a:lnTo>
                  <a:pt x="893" y="231"/>
                </a:lnTo>
                <a:lnTo>
                  <a:pt x="893" y="229"/>
                </a:lnTo>
                <a:lnTo>
                  <a:pt x="893" y="227"/>
                </a:lnTo>
                <a:lnTo>
                  <a:pt x="895" y="227"/>
                </a:lnTo>
                <a:lnTo>
                  <a:pt x="895" y="227"/>
                </a:lnTo>
                <a:lnTo>
                  <a:pt x="897" y="224"/>
                </a:lnTo>
                <a:lnTo>
                  <a:pt x="901" y="224"/>
                </a:lnTo>
                <a:lnTo>
                  <a:pt x="901" y="224"/>
                </a:lnTo>
                <a:lnTo>
                  <a:pt x="901" y="224"/>
                </a:lnTo>
                <a:lnTo>
                  <a:pt x="901" y="227"/>
                </a:lnTo>
                <a:lnTo>
                  <a:pt x="899" y="229"/>
                </a:lnTo>
                <a:lnTo>
                  <a:pt x="899" y="231"/>
                </a:lnTo>
                <a:lnTo>
                  <a:pt x="899" y="233"/>
                </a:lnTo>
                <a:lnTo>
                  <a:pt x="899" y="235"/>
                </a:lnTo>
                <a:lnTo>
                  <a:pt x="899" y="237"/>
                </a:lnTo>
                <a:lnTo>
                  <a:pt x="901" y="237"/>
                </a:lnTo>
                <a:lnTo>
                  <a:pt x="903" y="239"/>
                </a:lnTo>
                <a:lnTo>
                  <a:pt x="905" y="239"/>
                </a:lnTo>
                <a:lnTo>
                  <a:pt x="907" y="239"/>
                </a:lnTo>
                <a:lnTo>
                  <a:pt x="909" y="239"/>
                </a:lnTo>
                <a:lnTo>
                  <a:pt x="911" y="239"/>
                </a:lnTo>
                <a:lnTo>
                  <a:pt x="911" y="239"/>
                </a:lnTo>
                <a:lnTo>
                  <a:pt x="911" y="237"/>
                </a:lnTo>
                <a:lnTo>
                  <a:pt x="911" y="237"/>
                </a:lnTo>
                <a:lnTo>
                  <a:pt x="914" y="235"/>
                </a:lnTo>
                <a:lnTo>
                  <a:pt x="911" y="233"/>
                </a:lnTo>
                <a:lnTo>
                  <a:pt x="914" y="233"/>
                </a:lnTo>
                <a:lnTo>
                  <a:pt x="920" y="231"/>
                </a:lnTo>
                <a:lnTo>
                  <a:pt x="924" y="231"/>
                </a:lnTo>
                <a:lnTo>
                  <a:pt x="926" y="229"/>
                </a:lnTo>
                <a:lnTo>
                  <a:pt x="928" y="229"/>
                </a:lnTo>
                <a:lnTo>
                  <a:pt x="928" y="227"/>
                </a:lnTo>
                <a:lnTo>
                  <a:pt x="928" y="227"/>
                </a:lnTo>
                <a:lnTo>
                  <a:pt x="926" y="224"/>
                </a:lnTo>
                <a:lnTo>
                  <a:pt x="924" y="222"/>
                </a:lnTo>
                <a:lnTo>
                  <a:pt x="924" y="222"/>
                </a:lnTo>
                <a:lnTo>
                  <a:pt x="924" y="220"/>
                </a:lnTo>
                <a:lnTo>
                  <a:pt x="926" y="220"/>
                </a:lnTo>
                <a:lnTo>
                  <a:pt x="928" y="220"/>
                </a:lnTo>
                <a:lnTo>
                  <a:pt x="930" y="220"/>
                </a:lnTo>
                <a:lnTo>
                  <a:pt x="928" y="220"/>
                </a:lnTo>
                <a:lnTo>
                  <a:pt x="926" y="218"/>
                </a:lnTo>
                <a:lnTo>
                  <a:pt x="924" y="216"/>
                </a:lnTo>
                <a:lnTo>
                  <a:pt x="922" y="214"/>
                </a:lnTo>
                <a:lnTo>
                  <a:pt x="924" y="214"/>
                </a:lnTo>
                <a:lnTo>
                  <a:pt x="932" y="210"/>
                </a:lnTo>
                <a:lnTo>
                  <a:pt x="935" y="210"/>
                </a:lnTo>
                <a:lnTo>
                  <a:pt x="935" y="210"/>
                </a:lnTo>
                <a:lnTo>
                  <a:pt x="935" y="208"/>
                </a:lnTo>
                <a:lnTo>
                  <a:pt x="935" y="208"/>
                </a:lnTo>
                <a:lnTo>
                  <a:pt x="926" y="204"/>
                </a:lnTo>
                <a:lnTo>
                  <a:pt x="924" y="204"/>
                </a:lnTo>
                <a:lnTo>
                  <a:pt x="922" y="201"/>
                </a:lnTo>
                <a:lnTo>
                  <a:pt x="920" y="201"/>
                </a:lnTo>
                <a:lnTo>
                  <a:pt x="916" y="201"/>
                </a:lnTo>
                <a:lnTo>
                  <a:pt x="914" y="204"/>
                </a:lnTo>
                <a:lnTo>
                  <a:pt x="911" y="204"/>
                </a:lnTo>
                <a:lnTo>
                  <a:pt x="911" y="206"/>
                </a:lnTo>
                <a:lnTo>
                  <a:pt x="911" y="206"/>
                </a:lnTo>
                <a:lnTo>
                  <a:pt x="916" y="206"/>
                </a:lnTo>
                <a:lnTo>
                  <a:pt x="918" y="208"/>
                </a:lnTo>
                <a:lnTo>
                  <a:pt x="916" y="208"/>
                </a:lnTo>
                <a:lnTo>
                  <a:pt x="916" y="208"/>
                </a:lnTo>
                <a:lnTo>
                  <a:pt x="911" y="208"/>
                </a:lnTo>
                <a:lnTo>
                  <a:pt x="911" y="208"/>
                </a:lnTo>
                <a:lnTo>
                  <a:pt x="909" y="208"/>
                </a:lnTo>
                <a:lnTo>
                  <a:pt x="909" y="210"/>
                </a:lnTo>
                <a:lnTo>
                  <a:pt x="907" y="210"/>
                </a:lnTo>
                <a:lnTo>
                  <a:pt x="899" y="208"/>
                </a:lnTo>
                <a:lnTo>
                  <a:pt x="886" y="208"/>
                </a:lnTo>
                <a:lnTo>
                  <a:pt x="882" y="210"/>
                </a:lnTo>
                <a:lnTo>
                  <a:pt x="880" y="212"/>
                </a:lnTo>
                <a:lnTo>
                  <a:pt x="876" y="214"/>
                </a:lnTo>
                <a:lnTo>
                  <a:pt x="872" y="216"/>
                </a:lnTo>
                <a:lnTo>
                  <a:pt x="865" y="220"/>
                </a:lnTo>
                <a:lnTo>
                  <a:pt x="865" y="220"/>
                </a:lnTo>
                <a:lnTo>
                  <a:pt x="863" y="222"/>
                </a:lnTo>
                <a:lnTo>
                  <a:pt x="863" y="224"/>
                </a:lnTo>
                <a:lnTo>
                  <a:pt x="861" y="224"/>
                </a:lnTo>
                <a:lnTo>
                  <a:pt x="855" y="229"/>
                </a:lnTo>
                <a:lnTo>
                  <a:pt x="853" y="229"/>
                </a:lnTo>
                <a:lnTo>
                  <a:pt x="853" y="231"/>
                </a:lnTo>
                <a:lnTo>
                  <a:pt x="847" y="235"/>
                </a:lnTo>
                <a:lnTo>
                  <a:pt x="847" y="235"/>
                </a:lnTo>
                <a:lnTo>
                  <a:pt x="834" y="237"/>
                </a:lnTo>
                <a:lnTo>
                  <a:pt x="834" y="237"/>
                </a:lnTo>
                <a:lnTo>
                  <a:pt x="832" y="237"/>
                </a:lnTo>
                <a:lnTo>
                  <a:pt x="830" y="241"/>
                </a:lnTo>
                <a:lnTo>
                  <a:pt x="828" y="243"/>
                </a:lnTo>
                <a:lnTo>
                  <a:pt x="828" y="243"/>
                </a:lnTo>
                <a:lnTo>
                  <a:pt x="830" y="243"/>
                </a:lnTo>
                <a:lnTo>
                  <a:pt x="832" y="243"/>
                </a:lnTo>
                <a:close/>
                <a:moveTo>
                  <a:pt x="947" y="195"/>
                </a:moveTo>
                <a:lnTo>
                  <a:pt x="951" y="197"/>
                </a:lnTo>
                <a:lnTo>
                  <a:pt x="955" y="197"/>
                </a:lnTo>
                <a:lnTo>
                  <a:pt x="958" y="195"/>
                </a:lnTo>
                <a:lnTo>
                  <a:pt x="960" y="195"/>
                </a:lnTo>
                <a:lnTo>
                  <a:pt x="962" y="193"/>
                </a:lnTo>
                <a:lnTo>
                  <a:pt x="962" y="193"/>
                </a:lnTo>
                <a:lnTo>
                  <a:pt x="960" y="191"/>
                </a:lnTo>
                <a:lnTo>
                  <a:pt x="960" y="191"/>
                </a:lnTo>
                <a:lnTo>
                  <a:pt x="960" y="191"/>
                </a:lnTo>
                <a:lnTo>
                  <a:pt x="958" y="191"/>
                </a:lnTo>
                <a:lnTo>
                  <a:pt x="955" y="189"/>
                </a:lnTo>
                <a:lnTo>
                  <a:pt x="953" y="189"/>
                </a:lnTo>
                <a:lnTo>
                  <a:pt x="951" y="187"/>
                </a:lnTo>
                <a:lnTo>
                  <a:pt x="951" y="187"/>
                </a:lnTo>
                <a:lnTo>
                  <a:pt x="951" y="187"/>
                </a:lnTo>
                <a:lnTo>
                  <a:pt x="951" y="185"/>
                </a:lnTo>
                <a:lnTo>
                  <a:pt x="947" y="187"/>
                </a:lnTo>
                <a:lnTo>
                  <a:pt x="945" y="187"/>
                </a:lnTo>
                <a:lnTo>
                  <a:pt x="945" y="189"/>
                </a:lnTo>
                <a:lnTo>
                  <a:pt x="943" y="189"/>
                </a:lnTo>
                <a:lnTo>
                  <a:pt x="941" y="189"/>
                </a:lnTo>
                <a:lnTo>
                  <a:pt x="943" y="191"/>
                </a:lnTo>
                <a:lnTo>
                  <a:pt x="947" y="195"/>
                </a:lnTo>
                <a:close/>
                <a:moveTo>
                  <a:pt x="958" y="222"/>
                </a:moveTo>
                <a:lnTo>
                  <a:pt x="949" y="222"/>
                </a:lnTo>
                <a:lnTo>
                  <a:pt x="947" y="222"/>
                </a:lnTo>
                <a:lnTo>
                  <a:pt x="945" y="224"/>
                </a:lnTo>
                <a:lnTo>
                  <a:pt x="945" y="224"/>
                </a:lnTo>
                <a:lnTo>
                  <a:pt x="945" y="227"/>
                </a:lnTo>
                <a:lnTo>
                  <a:pt x="960" y="227"/>
                </a:lnTo>
                <a:lnTo>
                  <a:pt x="962" y="227"/>
                </a:lnTo>
                <a:lnTo>
                  <a:pt x="964" y="224"/>
                </a:lnTo>
                <a:lnTo>
                  <a:pt x="964" y="224"/>
                </a:lnTo>
                <a:lnTo>
                  <a:pt x="962" y="222"/>
                </a:lnTo>
                <a:lnTo>
                  <a:pt x="960" y="222"/>
                </a:lnTo>
                <a:lnTo>
                  <a:pt x="958" y="222"/>
                </a:lnTo>
                <a:close/>
                <a:moveTo>
                  <a:pt x="851" y="254"/>
                </a:moveTo>
                <a:lnTo>
                  <a:pt x="851" y="256"/>
                </a:lnTo>
                <a:lnTo>
                  <a:pt x="853" y="256"/>
                </a:lnTo>
                <a:lnTo>
                  <a:pt x="853" y="256"/>
                </a:lnTo>
                <a:lnTo>
                  <a:pt x="855" y="256"/>
                </a:lnTo>
                <a:lnTo>
                  <a:pt x="855" y="254"/>
                </a:lnTo>
                <a:lnTo>
                  <a:pt x="855" y="254"/>
                </a:lnTo>
                <a:lnTo>
                  <a:pt x="857" y="252"/>
                </a:lnTo>
                <a:lnTo>
                  <a:pt x="857" y="252"/>
                </a:lnTo>
                <a:lnTo>
                  <a:pt x="857" y="250"/>
                </a:lnTo>
                <a:lnTo>
                  <a:pt x="857" y="250"/>
                </a:lnTo>
                <a:lnTo>
                  <a:pt x="855" y="250"/>
                </a:lnTo>
                <a:lnTo>
                  <a:pt x="855" y="252"/>
                </a:lnTo>
                <a:lnTo>
                  <a:pt x="855" y="252"/>
                </a:lnTo>
                <a:lnTo>
                  <a:pt x="855" y="252"/>
                </a:lnTo>
                <a:lnTo>
                  <a:pt x="855" y="252"/>
                </a:lnTo>
                <a:lnTo>
                  <a:pt x="851" y="254"/>
                </a:lnTo>
                <a:close/>
                <a:moveTo>
                  <a:pt x="905" y="245"/>
                </a:moveTo>
                <a:lnTo>
                  <a:pt x="903" y="245"/>
                </a:lnTo>
                <a:lnTo>
                  <a:pt x="901" y="245"/>
                </a:lnTo>
                <a:lnTo>
                  <a:pt x="899" y="245"/>
                </a:lnTo>
                <a:lnTo>
                  <a:pt x="897" y="248"/>
                </a:lnTo>
                <a:lnTo>
                  <a:pt x="893" y="250"/>
                </a:lnTo>
                <a:lnTo>
                  <a:pt x="888" y="252"/>
                </a:lnTo>
                <a:lnTo>
                  <a:pt x="884" y="256"/>
                </a:lnTo>
                <a:lnTo>
                  <a:pt x="880" y="258"/>
                </a:lnTo>
                <a:lnTo>
                  <a:pt x="880" y="258"/>
                </a:lnTo>
                <a:lnTo>
                  <a:pt x="878" y="260"/>
                </a:lnTo>
                <a:lnTo>
                  <a:pt x="878" y="260"/>
                </a:lnTo>
                <a:lnTo>
                  <a:pt x="880" y="260"/>
                </a:lnTo>
                <a:lnTo>
                  <a:pt x="882" y="260"/>
                </a:lnTo>
                <a:lnTo>
                  <a:pt x="886" y="262"/>
                </a:lnTo>
                <a:lnTo>
                  <a:pt x="888" y="262"/>
                </a:lnTo>
                <a:lnTo>
                  <a:pt x="893" y="260"/>
                </a:lnTo>
                <a:lnTo>
                  <a:pt x="895" y="260"/>
                </a:lnTo>
                <a:lnTo>
                  <a:pt x="899" y="254"/>
                </a:lnTo>
                <a:lnTo>
                  <a:pt x="903" y="250"/>
                </a:lnTo>
                <a:lnTo>
                  <a:pt x="903" y="250"/>
                </a:lnTo>
                <a:lnTo>
                  <a:pt x="905" y="245"/>
                </a:lnTo>
                <a:lnTo>
                  <a:pt x="905" y="245"/>
                </a:lnTo>
                <a:close/>
                <a:moveTo>
                  <a:pt x="1219" y="289"/>
                </a:moveTo>
                <a:lnTo>
                  <a:pt x="1226" y="292"/>
                </a:lnTo>
                <a:lnTo>
                  <a:pt x="1226" y="292"/>
                </a:lnTo>
                <a:lnTo>
                  <a:pt x="1228" y="292"/>
                </a:lnTo>
                <a:lnTo>
                  <a:pt x="1228" y="292"/>
                </a:lnTo>
                <a:lnTo>
                  <a:pt x="1228" y="289"/>
                </a:lnTo>
                <a:lnTo>
                  <a:pt x="1226" y="289"/>
                </a:lnTo>
                <a:lnTo>
                  <a:pt x="1224" y="287"/>
                </a:lnTo>
                <a:lnTo>
                  <a:pt x="1222" y="287"/>
                </a:lnTo>
                <a:lnTo>
                  <a:pt x="1222" y="287"/>
                </a:lnTo>
                <a:lnTo>
                  <a:pt x="1219" y="289"/>
                </a:lnTo>
                <a:lnTo>
                  <a:pt x="1219" y="289"/>
                </a:lnTo>
                <a:lnTo>
                  <a:pt x="1219" y="289"/>
                </a:lnTo>
                <a:lnTo>
                  <a:pt x="1219" y="289"/>
                </a:lnTo>
                <a:close/>
                <a:moveTo>
                  <a:pt x="958" y="241"/>
                </a:moveTo>
                <a:lnTo>
                  <a:pt x="955" y="239"/>
                </a:lnTo>
                <a:lnTo>
                  <a:pt x="955" y="239"/>
                </a:lnTo>
                <a:lnTo>
                  <a:pt x="955" y="237"/>
                </a:lnTo>
                <a:lnTo>
                  <a:pt x="955" y="237"/>
                </a:lnTo>
                <a:lnTo>
                  <a:pt x="953" y="235"/>
                </a:lnTo>
                <a:lnTo>
                  <a:pt x="953" y="235"/>
                </a:lnTo>
                <a:lnTo>
                  <a:pt x="951" y="235"/>
                </a:lnTo>
                <a:lnTo>
                  <a:pt x="949" y="233"/>
                </a:lnTo>
                <a:lnTo>
                  <a:pt x="945" y="233"/>
                </a:lnTo>
                <a:lnTo>
                  <a:pt x="941" y="233"/>
                </a:lnTo>
                <a:lnTo>
                  <a:pt x="932" y="235"/>
                </a:lnTo>
                <a:lnTo>
                  <a:pt x="930" y="237"/>
                </a:lnTo>
                <a:lnTo>
                  <a:pt x="930" y="239"/>
                </a:lnTo>
                <a:lnTo>
                  <a:pt x="930" y="239"/>
                </a:lnTo>
                <a:lnTo>
                  <a:pt x="930" y="241"/>
                </a:lnTo>
                <a:lnTo>
                  <a:pt x="930" y="241"/>
                </a:lnTo>
                <a:lnTo>
                  <a:pt x="932" y="241"/>
                </a:lnTo>
                <a:lnTo>
                  <a:pt x="941" y="241"/>
                </a:lnTo>
                <a:lnTo>
                  <a:pt x="943" y="243"/>
                </a:lnTo>
                <a:lnTo>
                  <a:pt x="945" y="243"/>
                </a:lnTo>
                <a:lnTo>
                  <a:pt x="943" y="243"/>
                </a:lnTo>
                <a:lnTo>
                  <a:pt x="930" y="243"/>
                </a:lnTo>
                <a:lnTo>
                  <a:pt x="926" y="241"/>
                </a:lnTo>
                <a:lnTo>
                  <a:pt x="924" y="243"/>
                </a:lnTo>
                <a:lnTo>
                  <a:pt x="920" y="243"/>
                </a:lnTo>
                <a:lnTo>
                  <a:pt x="918" y="245"/>
                </a:lnTo>
                <a:lnTo>
                  <a:pt x="918" y="245"/>
                </a:lnTo>
                <a:lnTo>
                  <a:pt x="920" y="248"/>
                </a:lnTo>
                <a:lnTo>
                  <a:pt x="918" y="248"/>
                </a:lnTo>
                <a:lnTo>
                  <a:pt x="918" y="250"/>
                </a:lnTo>
                <a:lnTo>
                  <a:pt x="918" y="250"/>
                </a:lnTo>
                <a:lnTo>
                  <a:pt x="920" y="252"/>
                </a:lnTo>
                <a:lnTo>
                  <a:pt x="922" y="252"/>
                </a:lnTo>
                <a:lnTo>
                  <a:pt x="932" y="252"/>
                </a:lnTo>
                <a:lnTo>
                  <a:pt x="941" y="252"/>
                </a:lnTo>
                <a:lnTo>
                  <a:pt x="939" y="252"/>
                </a:lnTo>
                <a:lnTo>
                  <a:pt x="935" y="254"/>
                </a:lnTo>
                <a:lnTo>
                  <a:pt x="930" y="254"/>
                </a:lnTo>
                <a:lnTo>
                  <a:pt x="922" y="254"/>
                </a:lnTo>
                <a:lnTo>
                  <a:pt x="916" y="256"/>
                </a:lnTo>
                <a:lnTo>
                  <a:pt x="914" y="256"/>
                </a:lnTo>
                <a:lnTo>
                  <a:pt x="911" y="256"/>
                </a:lnTo>
                <a:lnTo>
                  <a:pt x="909" y="258"/>
                </a:lnTo>
                <a:lnTo>
                  <a:pt x="911" y="260"/>
                </a:lnTo>
                <a:lnTo>
                  <a:pt x="911" y="260"/>
                </a:lnTo>
                <a:lnTo>
                  <a:pt x="922" y="260"/>
                </a:lnTo>
                <a:lnTo>
                  <a:pt x="926" y="260"/>
                </a:lnTo>
                <a:lnTo>
                  <a:pt x="941" y="256"/>
                </a:lnTo>
                <a:lnTo>
                  <a:pt x="941" y="258"/>
                </a:lnTo>
                <a:lnTo>
                  <a:pt x="939" y="258"/>
                </a:lnTo>
                <a:lnTo>
                  <a:pt x="939" y="258"/>
                </a:lnTo>
                <a:lnTo>
                  <a:pt x="937" y="260"/>
                </a:lnTo>
                <a:lnTo>
                  <a:pt x="926" y="262"/>
                </a:lnTo>
                <a:lnTo>
                  <a:pt x="924" y="264"/>
                </a:lnTo>
                <a:lnTo>
                  <a:pt x="914" y="264"/>
                </a:lnTo>
                <a:lnTo>
                  <a:pt x="911" y="264"/>
                </a:lnTo>
                <a:lnTo>
                  <a:pt x="909" y="264"/>
                </a:lnTo>
                <a:lnTo>
                  <a:pt x="907" y="264"/>
                </a:lnTo>
                <a:lnTo>
                  <a:pt x="907" y="264"/>
                </a:lnTo>
                <a:lnTo>
                  <a:pt x="905" y="266"/>
                </a:lnTo>
                <a:lnTo>
                  <a:pt x="905" y="269"/>
                </a:lnTo>
                <a:lnTo>
                  <a:pt x="903" y="269"/>
                </a:lnTo>
                <a:lnTo>
                  <a:pt x="903" y="269"/>
                </a:lnTo>
                <a:lnTo>
                  <a:pt x="905" y="271"/>
                </a:lnTo>
                <a:lnTo>
                  <a:pt x="905" y="271"/>
                </a:lnTo>
                <a:lnTo>
                  <a:pt x="914" y="273"/>
                </a:lnTo>
                <a:lnTo>
                  <a:pt x="916" y="273"/>
                </a:lnTo>
                <a:lnTo>
                  <a:pt x="920" y="273"/>
                </a:lnTo>
                <a:lnTo>
                  <a:pt x="926" y="277"/>
                </a:lnTo>
                <a:lnTo>
                  <a:pt x="930" y="279"/>
                </a:lnTo>
                <a:lnTo>
                  <a:pt x="932" y="279"/>
                </a:lnTo>
                <a:lnTo>
                  <a:pt x="932" y="277"/>
                </a:lnTo>
                <a:lnTo>
                  <a:pt x="932" y="275"/>
                </a:lnTo>
                <a:lnTo>
                  <a:pt x="935" y="275"/>
                </a:lnTo>
                <a:lnTo>
                  <a:pt x="935" y="275"/>
                </a:lnTo>
                <a:lnTo>
                  <a:pt x="937" y="275"/>
                </a:lnTo>
                <a:lnTo>
                  <a:pt x="937" y="275"/>
                </a:lnTo>
                <a:lnTo>
                  <a:pt x="937" y="275"/>
                </a:lnTo>
                <a:lnTo>
                  <a:pt x="939" y="277"/>
                </a:lnTo>
                <a:lnTo>
                  <a:pt x="941" y="277"/>
                </a:lnTo>
                <a:lnTo>
                  <a:pt x="941" y="277"/>
                </a:lnTo>
                <a:lnTo>
                  <a:pt x="941" y="277"/>
                </a:lnTo>
                <a:lnTo>
                  <a:pt x="943" y="277"/>
                </a:lnTo>
                <a:lnTo>
                  <a:pt x="949" y="275"/>
                </a:lnTo>
                <a:lnTo>
                  <a:pt x="951" y="273"/>
                </a:lnTo>
                <a:lnTo>
                  <a:pt x="951" y="273"/>
                </a:lnTo>
                <a:lnTo>
                  <a:pt x="949" y="271"/>
                </a:lnTo>
                <a:lnTo>
                  <a:pt x="949" y="269"/>
                </a:lnTo>
                <a:lnTo>
                  <a:pt x="949" y="269"/>
                </a:lnTo>
                <a:lnTo>
                  <a:pt x="949" y="269"/>
                </a:lnTo>
                <a:lnTo>
                  <a:pt x="951" y="271"/>
                </a:lnTo>
                <a:lnTo>
                  <a:pt x="953" y="271"/>
                </a:lnTo>
                <a:lnTo>
                  <a:pt x="953" y="269"/>
                </a:lnTo>
                <a:lnTo>
                  <a:pt x="955" y="266"/>
                </a:lnTo>
                <a:lnTo>
                  <a:pt x="955" y="264"/>
                </a:lnTo>
                <a:lnTo>
                  <a:pt x="955" y="264"/>
                </a:lnTo>
                <a:lnTo>
                  <a:pt x="955" y="264"/>
                </a:lnTo>
                <a:lnTo>
                  <a:pt x="958" y="266"/>
                </a:lnTo>
                <a:lnTo>
                  <a:pt x="958" y="266"/>
                </a:lnTo>
                <a:lnTo>
                  <a:pt x="962" y="266"/>
                </a:lnTo>
                <a:lnTo>
                  <a:pt x="964" y="264"/>
                </a:lnTo>
                <a:lnTo>
                  <a:pt x="964" y="266"/>
                </a:lnTo>
                <a:lnTo>
                  <a:pt x="960" y="269"/>
                </a:lnTo>
                <a:lnTo>
                  <a:pt x="960" y="269"/>
                </a:lnTo>
                <a:lnTo>
                  <a:pt x="958" y="271"/>
                </a:lnTo>
                <a:lnTo>
                  <a:pt x="958" y="271"/>
                </a:lnTo>
                <a:lnTo>
                  <a:pt x="958" y="273"/>
                </a:lnTo>
                <a:lnTo>
                  <a:pt x="958" y="273"/>
                </a:lnTo>
                <a:lnTo>
                  <a:pt x="958" y="275"/>
                </a:lnTo>
                <a:lnTo>
                  <a:pt x="960" y="275"/>
                </a:lnTo>
                <a:lnTo>
                  <a:pt x="960" y="275"/>
                </a:lnTo>
                <a:lnTo>
                  <a:pt x="966" y="275"/>
                </a:lnTo>
                <a:lnTo>
                  <a:pt x="972" y="275"/>
                </a:lnTo>
                <a:lnTo>
                  <a:pt x="972" y="275"/>
                </a:lnTo>
                <a:lnTo>
                  <a:pt x="974" y="273"/>
                </a:lnTo>
                <a:lnTo>
                  <a:pt x="974" y="273"/>
                </a:lnTo>
                <a:lnTo>
                  <a:pt x="976" y="271"/>
                </a:lnTo>
                <a:lnTo>
                  <a:pt x="976" y="271"/>
                </a:lnTo>
                <a:lnTo>
                  <a:pt x="979" y="271"/>
                </a:lnTo>
                <a:lnTo>
                  <a:pt x="981" y="273"/>
                </a:lnTo>
                <a:lnTo>
                  <a:pt x="983" y="273"/>
                </a:lnTo>
                <a:lnTo>
                  <a:pt x="985" y="273"/>
                </a:lnTo>
                <a:lnTo>
                  <a:pt x="989" y="273"/>
                </a:lnTo>
                <a:lnTo>
                  <a:pt x="991" y="273"/>
                </a:lnTo>
                <a:lnTo>
                  <a:pt x="993" y="273"/>
                </a:lnTo>
                <a:lnTo>
                  <a:pt x="997" y="271"/>
                </a:lnTo>
                <a:lnTo>
                  <a:pt x="997" y="271"/>
                </a:lnTo>
                <a:lnTo>
                  <a:pt x="999" y="271"/>
                </a:lnTo>
                <a:lnTo>
                  <a:pt x="999" y="271"/>
                </a:lnTo>
                <a:lnTo>
                  <a:pt x="995" y="273"/>
                </a:lnTo>
                <a:lnTo>
                  <a:pt x="993" y="275"/>
                </a:lnTo>
                <a:lnTo>
                  <a:pt x="989" y="277"/>
                </a:lnTo>
                <a:lnTo>
                  <a:pt x="989" y="277"/>
                </a:lnTo>
                <a:lnTo>
                  <a:pt x="985" y="277"/>
                </a:lnTo>
                <a:lnTo>
                  <a:pt x="983" y="277"/>
                </a:lnTo>
                <a:lnTo>
                  <a:pt x="976" y="277"/>
                </a:lnTo>
                <a:lnTo>
                  <a:pt x="972" y="279"/>
                </a:lnTo>
                <a:lnTo>
                  <a:pt x="966" y="281"/>
                </a:lnTo>
                <a:lnTo>
                  <a:pt x="958" y="283"/>
                </a:lnTo>
                <a:lnTo>
                  <a:pt x="953" y="283"/>
                </a:lnTo>
                <a:lnTo>
                  <a:pt x="951" y="285"/>
                </a:lnTo>
                <a:lnTo>
                  <a:pt x="951" y="287"/>
                </a:lnTo>
                <a:lnTo>
                  <a:pt x="951" y="289"/>
                </a:lnTo>
                <a:lnTo>
                  <a:pt x="953" y="289"/>
                </a:lnTo>
                <a:lnTo>
                  <a:pt x="958" y="292"/>
                </a:lnTo>
                <a:lnTo>
                  <a:pt x="962" y="294"/>
                </a:lnTo>
                <a:lnTo>
                  <a:pt x="964" y="294"/>
                </a:lnTo>
                <a:lnTo>
                  <a:pt x="970" y="294"/>
                </a:lnTo>
                <a:lnTo>
                  <a:pt x="979" y="294"/>
                </a:lnTo>
                <a:lnTo>
                  <a:pt x="989" y="292"/>
                </a:lnTo>
                <a:lnTo>
                  <a:pt x="995" y="289"/>
                </a:lnTo>
                <a:lnTo>
                  <a:pt x="999" y="287"/>
                </a:lnTo>
                <a:lnTo>
                  <a:pt x="1004" y="285"/>
                </a:lnTo>
                <a:lnTo>
                  <a:pt x="1006" y="285"/>
                </a:lnTo>
                <a:lnTo>
                  <a:pt x="1006" y="283"/>
                </a:lnTo>
                <a:lnTo>
                  <a:pt x="1008" y="283"/>
                </a:lnTo>
                <a:lnTo>
                  <a:pt x="1012" y="281"/>
                </a:lnTo>
                <a:lnTo>
                  <a:pt x="1020" y="281"/>
                </a:lnTo>
                <a:lnTo>
                  <a:pt x="1029" y="277"/>
                </a:lnTo>
                <a:lnTo>
                  <a:pt x="1031" y="275"/>
                </a:lnTo>
                <a:lnTo>
                  <a:pt x="1033" y="277"/>
                </a:lnTo>
                <a:lnTo>
                  <a:pt x="1033" y="277"/>
                </a:lnTo>
                <a:lnTo>
                  <a:pt x="1033" y="277"/>
                </a:lnTo>
                <a:lnTo>
                  <a:pt x="1033" y="277"/>
                </a:lnTo>
                <a:lnTo>
                  <a:pt x="1035" y="279"/>
                </a:lnTo>
                <a:lnTo>
                  <a:pt x="1037" y="279"/>
                </a:lnTo>
                <a:lnTo>
                  <a:pt x="1037" y="279"/>
                </a:lnTo>
                <a:lnTo>
                  <a:pt x="1039" y="279"/>
                </a:lnTo>
                <a:lnTo>
                  <a:pt x="1043" y="277"/>
                </a:lnTo>
                <a:lnTo>
                  <a:pt x="1046" y="277"/>
                </a:lnTo>
                <a:lnTo>
                  <a:pt x="1052" y="279"/>
                </a:lnTo>
                <a:lnTo>
                  <a:pt x="1056" y="279"/>
                </a:lnTo>
                <a:lnTo>
                  <a:pt x="1056" y="279"/>
                </a:lnTo>
                <a:lnTo>
                  <a:pt x="1058" y="279"/>
                </a:lnTo>
                <a:lnTo>
                  <a:pt x="1064" y="277"/>
                </a:lnTo>
                <a:lnTo>
                  <a:pt x="1071" y="275"/>
                </a:lnTo>
                <a:lnTo>
                  <a:pt x="1073" y="273"/>
                </a:lnTo>
                <a:lnTo>
                  <a:pt x="1075" y="273"/>
                </a:lnTo>
                <a:lnTo>
                  <a:pt x="1077" y="264"/>
                </a:lnTo>
                <a:lnTo>
                  <a:pt x="1077" y="262"/>
                </a:lnTo>
                <a:lnTo>
                  <a:pt x="1079" y="258"/>
                </a:lnTo>
                <a:lnTo>
                  <a:pt x="1079" y="256"/>
                </a:lnTo>
                <a:lnTo>
                  <a:pt x="1079" y="256"/>
                </a:lnTo>
                <a:lnTo>
                  <a:pt x="1079" y="252"/>
                </a:lnTo>
                <a:lnTo>
                  <a:pt x="1077" y="250"/>
                </a:lnTo>
                <a:lnTo>
                  <a:pt x="1077" y="250"/>
                </a:lnTo>
                <a:lnTo>
                  <a:pt x="1077" y="250"/>
                </a:lnTo>
                <a:lnTo>
                  <a:pt x="1073" y="248"/>
                </a:lnTo>
                <a:lnTo>
                  <a:pt x="1067" y="245"/>
                </a:lnTo>
                <a:lnTo>
                  <a:pt x="1064" y="248"/>
                </a:lnTo>
                <a:lnTo>
                  <a:pt x="1062" y="248"/>
                </a:lnTo>
                <a:lnTo>
                  <a:pt x="1060" y="250"/>
                </a:lnTo>
                <a:lnTo>
                  <a:pt x="1060" y="250"/>
                </a:lnTo>
                <a:lnTo>
                  <a:pt x="1060" y="250"/>
                </a:lnTo>
                <a:lnTo>
                  <a:pt x="1060" y="252"/>
                </a:lnTo>
                <a:lnTo>
                  <a:pt x="1060" y="254"/>
                </a:lnTo>
                <a:lnTo>
                  <a:pt x="1062" y="254"/>
                </a:lnTo>
                <a:lnTo>
                  <a:pt x="1062" y="254"/>
                </a:lnTo>
                <a:lnTo>
                  <a:pt x="1058" y="254"/>
                </a:lnTo>
                <a:lnTo>
                  <a:pt x="1058" y="256"/>
                </a:lnTo>
                <a:lnTo>
                  <a:pt x="1058" y="258"/>
                </a:lnTo>
                <a:lnTo>
                  <a:pt x="1058" y="258"/>
                </a:lnTo>
                <a:lnTo>
                  <a:pt x="1058" y="254"/>
                </a:lnTo>
                <a:lnTo>
                  <a:pt x="1056" y="252"/>
                </a:lnTo>
                <a:lnTo>
                  <a:pt x="1056" y="252"/>
                </a:lnTo>
                <a:lnTo>
                  <a:pt x="1056" y="252"/>
                </a:lnTo>
                <a:lnTo>
                  <a:pt x="1054" y="252"/>
                </a:lnTo>
                <a:lnTo>
                  <a:pt x="1052" y="252"/>
                </a:lnTo>
                <a:lnTo>
                  <a:pt x="1050" y="252"/>
                </a:lnTo>
                <a:lnTo>
                  <a:pt x="1048" y="252"/>
                </a:lnTo>
                <a:lnTo>
                  <a:pt x="1043" y="254"/>
                </a:lnTo>
                <a:lnTo>
                  <a:pt x="1043" y="254"/>
                </a:lnTo>
                <a:lnTo>
                  <a:pt x="1043" y="254"/>
                </a:lnTo>
                <a:lnTo>
                  <a:pt x="1043" y="254"/>
                </a:lnTo>
                <a:lnTo>
                  <a:pt x="1048" y="250"/>
                </a:lnTo>
                <a:lnTo>
                  <a:pt x="1048" y="250"/>
                </a:lnTo>
                <a:lnTo>
                  <a:pt x="1048" y="250"/>
                </a:lnTo>
                <a:lnTo>
                  <a:pt x="1048" y="248"/>
                </a:lnTo>
                <a:lnTo>
                  <a:pt x="1046" y="248"/>
                </a:lnTo>
                <a:lnTo>
                  <a:pt x="1046" y="248"/>
                </a:lnTo>
                <a:lnTo>
                  <a:pt x="1043" y="245"/>
                </a:lnTo>
                <a:lnTo>
                  <a:pt x="1041" y="248"/>
                </a:lnTo>
                <a:lnTo>
                  <a:pt x="1039" y="248"/>
                </a:lnTo>
                <a:lnTo>
                  <a:pt x="1037" y="245"/>
                </a:lnTo>
                <a:lnTo>
                  <a:pt x="1037" y="245"/>
                </a:lnTo>
                <a:lnTo>
                  <a:pt x="1037" y="245"/>
                </a:lnTo>
                <a:lnTo>
                  <a:pt x="1039" y="243"/>
                </a:lnTo>
                <a:lnTo>
                  <a:pt x="1041" y="241"/>
                </a:lnTo>
                <a:lnTo>
                  <a:pt x="1041" y="241"/>
                </a:lnTo>
                <a:lnTo>
                  <a:pt x="1039" y="239"/>
                </a:lnTo>
                <a:lnTo>
                  <a:pt x="1037" y="237"/>
                </a:lnTo>
                <a:lnTo>
                  <a:pt x="1035" y="235"/>
                </a:lnTo>
                <a:lnTo>
                  <a:pt x="1035" y="235"/>
                </a:lnTo>
                <a:lnTo>
                  <a:pt x="1035" y="233"/>
                </a:lnTo>
                <a:lnTo>
                  <a:pt x="1035" y="233"/>
                </a:lnTo>
                <a:lnTo>
                  <a:pt x="1033" y="231"/>
                </a:lnTo>
                <a:lnTo>
                  <a:pt x="1033" y="231"/>
                </a:lnTo>
                <a:lnTo>
                  <a:pt x="1035" y="229"/>
                </a:lnTo>
                <a:lnTo>
                  <a:pt x="1035" y="229"/>
                </a:lnTo>
                <a:lnTo>
                  <a:pt x="1037" y="227"/>
                </a:lnTo>
                <a:lnTo>
                  <a:pt x="1037" y="227"/>
                </a:lnTo>
                <a:lnTo>
                  <a:pt x="1035" y="227"/>
                </a:lnTo>
                <a:lnTo>
                  <a:pt x="1035" y="227"/>
                </a:lnTo>
                <a:lnTo>
                  <a:pt x="1031" y="224"/>
                </a:lnTo>
                <a:lnTo>
                  <a:pt x="1027" y="224"/>
                </a:lnTo>
                <a:lnTo>
                  <a:pt x="1025" y="224"/>
                </a:lnTo>
                <a:lnTo>
                  <a:pt x="1025" y="227"/>
                </a:lnTo>
                <a:lnTo>
                  <a:pt x="1020" y="229"/>
                </a:lnTo>
                <a:lnTo>
                  <a:pt x="1016" y="233"/>
                </a:lnTo>
                <a:lnTo>
                  <a:pt x="1014" y="233"/>
                </a:lnTo>
                <a:lnTo>
                  <a:pt x="1010" y="235"/>
                </a:lnTo>
                <a:lnTo>
                  <a:pt x="1010" y="237"/>
                </a:lnTo>
                <a:lnTo>
                  <a:pt x="1010" y="237"/>
                </a:lnTo>
                <a:lnTo>
                  <a:pt x="1010" y="239"/>
                </a:lnTo>
                <a:lnTo>
                  <a:pt x="1010" y="239"/>
                </a:lnTo>
                <a:lnTo>
                  <a:pt x="1012" y="239"/>
                </a:lnTo>
                <a:lnTo>
                  <a:pt x="1016" y="241"/>
                </a:lnTo>
                <a:lnTo>
                  <a:pt x="1018" y="241"/>
                </a:lnTo>
                <a:lnTo>
                  <a:pt x="1023" y="243"/>
                </a:lnTo>
                <a:lnTo>
                  <a:pt x="1023" y="245"/>
                </a:lnTo>
                <a:lnTo>
                  <a:pt x="1023" y="245"/>
                </a:lnTo>
                <a:lnTo>
                  <a:pt x="1023" y="248"/>
                </a:lnTo>
                <a:lnTo>
                  <a:pt x="1023" y="248"/>
                </a:lnTo>
                <a:lnTo>
                  <a:pt x="1016" y="250"/>
                </a:lnTo>
                <a:lnTo>
                  <a:pt x="1016" y="252"/>
                </a:lnTo>
                <a:lnTo>
                  <a:pt x="1029" y="258"/>
                </a:lnTo>
                <a:lnTo>
                  <a:pt x="1029" y="258"/>
                </a:lnTo>
                <a:lnTo>
                  <a:pt x="1031" y="260"/>
                </a:lnTo>
                <a:lnTo>
                  <a:pt x="1031" y="260"/>
                </a:lnTo>
                <a:lnTo>
                  <a:pt x="1029" y="262"/>
                </a:lnTo>
                <a:lnTo>
                  <a:pt x="1029" y="262"/>
                </a:lnTo>
                <a:lnTo>
                  <a:pt x="1027" y="262"/>
                </a:lnTo>
                <a:lnTo>
                  <a:pt x="1008" y="262"/>
                </a:lnTo>
                <a:lnTo>
                  <a:pt x="1004" y="260"/>
                </a:lnTo>
                <a:lnTo>
                  <a:pt x="1002" y="262"/>
                </a:lnTo>
                <a:lnTo>
                  <a:pt x="999" y="262"/>
                </a:lnTo>
                <a:lnTo>
                  <a:pt x="997" y="260"/>
                </a:lnTo>
                <a:lnTo>
                  <a:pt x="995" y="260"/>
                </a:lnTo>
                <a:lnTo>
                  <a:pt x="993" y="258"/>
                </a:lnTo>
                <a:lnTo>
                  <a:pt x="993" y="256"/>
                </a:lnTo>
                <a:lnTo>
                  <a:pt x="993" y="254"/>
                </a:lnTo>
                <a:lnTo>
                  <a:pt x="991" y="254"/>
                </a:lnTo>
                <a:lnTo>
                  <a:pt x="989" y="254"/>
                </a:lnTo>
                <a:lnTo>
                  <a:pt x="987" y="254"/>
                </a:lnTo>
                <a:lnTo>
                  <a:pt x="985" y="254"/>
                </a:lnTo>
                <a:lnTo>
                  <a:pt x="985" y="252"/>
                </a:lnTo>
                <a:lnTo>
                  <a:pt x="985" y="252"/>
                </a:lnTo>
                <a:lnTo>
                  <a:pt x="987" y="252"/>
                </a:lnTo>
                <a:lnTo>
                  <a:pt x="987" y="250"/>
                </a:lnTo>
                <a:lnTo>
                  <a:pt x="981" y="245"/>
                </a:lnTo>
                <a:lnTo>
                  <a:pt x="974" y="241"/>
                </a:lnTo>
                <a:lnTo>
                  <a:pt x="970" y="241"/>
                </a:lnTo>
                <a:lnTo>
                  <a:pt x="968" y="241"/>
                </a:lnTo>
                <a:lnTo>
                  <a:pt x="966" y="241"/>
                </a:lnTo>
                <a:lnTo>
                  <a:pt x="960" y="241"/>
                </a:lnTo>
                <a:lnTo>
                  <a:pt x="958" y="241"/>
                </a:lnTo>
                <a:close/>
                <a:moveTo>
                  <a:pt x="1075" y="201"/>
                </a:moveTo>
                <a:lnTo>
                  <a:pt x="1075" y="201"/>
                </a:lnTo>
                <a:lnTo>
                  <a:pt x="1077" y="204"/>
                </a:lnTo>
                <a:lnTo>
                  <a:pt x="1079" y="208"/>
                </a:lnTo>
                <a:lnTo>
                  <a:pt x="1081" y="210"/>
                </a:lnTo>
                <a:lnTo>
                  <a:pt x="1083" y="212"/>
                </a:lnTo>
                <a:lnTo>
                  <a:pt x="1085" y="214"/>
                </a:lnTo>
                <a:lnTo>
                  <a:pt x="1092" y="214"/>
                </a:lnTo>
                <a:lnTo>
                  <a:pt x="1094" y="214"/>
                </a:lnTo>
                <a:lnTo>
                  <a:pt x="1094" y="214"/>
                </a:lnTo>
                <a:lnTo>
                  <a:pt x="1094" y="212"/>
                </a:lnTo>
                <a:lnTo>
                  <a:pt x="1094" y="210"/>
                </a:lnTo>
                <a:lnTo>
                  <a:pt x="1094" y="210"/>
                </a:lnTo>
                <a:lnTo>
                  <a:pt x="1094" y="208"/>
                </a:lnTo>
                <a:lnTo>
                  <a:pt x="1090" y="206"/>
                </a:lnTo>
                <a:lnTo>
                  <a:pt x="1087" y="206"/>
                </a:lnTo>
                <a:lnTo>
                  <a:pt x="1087" y="206"/>
                </a:lnTo>
                <a:lnTo>
                  <a:pt x="1087" y="204"/>
                </a:lnTo>
                <a:lnTo>
                  <a:pt x="1085" y="201"/>
                </a:lnTo>
                <a:lnTo>
                  <a:pt x="1083" y="199"/>
                </a:lnTo>
                <a:lnTo>
                  <a:pt x="1079" y="197"/>
                </a:lnTo>
                <a:lnTo>
                  <a:pt x="1077" y="195"/>
                </a:lnTo>
                <a:lnTo>
                  <a:pt x="1075" y="195"/>
                </a:lnTo>
                <a:lnTo>
                  <a:pt x="1071" y="195"/>
                </a:lnTo>
                <a:lnTo>
                  <a:pt x="1071" y="197"/>
                </a:lnTo>
                <a:lnTo>
                  <a:pt x="1073" y="199"/>
                </a:lnTo>
                <a:lnTo>
                  <a:pt x="1075" y="201"/>
                </a:lnTo>
                <a:close/>
                <a:moveTo>
                  <a:pt x="968" y="178"/>
                </a:moveTo>
                <a:lnTo>
                  <a:pt x="970" y="178"/>
                </a:lnTo>
                <a:lnTo>
                  <a:pt x="976" y="176"/>
                </a:lnTo>
                <a:lnTo>
                  <a:pt x="983" y="176"/>
                </a:lnTo>
                <a:lnTo>
                  <a:pt x="989" y="178"/>
                </a:lnTo>
                <a:lnTo>
                  <a:pt x="991" y="178"/>
                </a:lnTo>
                <a:lnTo>
                  <a:pt x="993" y="178"/>
                </a:lnTo>
                <a:lnTo>
                  <a:pt x="995" y="178"/>
                </a:lnTo>
                <a:lnTo>
                  <a:pt x="995" y="176"/>
                </a:lnTo>
                <a:lnTo>
                  <a:pt x="997" y="176"/>
                </a:lnTo>
                <a:lnTo>
                  <a:pt x="999" y="176"/>
                </a:lnTo>
                <a:lnTo>
                  <a:pt x="1002" y="178"/>
                </a:lnTo>
                <a:lnTo>
                  <a:pt x="1004" y="178"/>
                </a:lnTo>
                <a:lnTo>
                  <a:pt x="1008" y="178"/>
                </a:lnTo>
                <a:lnTo>
                  <a:pt x="1010" y="178"/>
                </a:lnTo>
                <a:lnTo>
                  <a:pt x="1014" y="178"/>
                </a:lnTo>
                <a:lnTo>
                  <a:pt x="1018" y="178"/>
                </a:lnTo>
                <a:lnTo>
                  <a:pt x="1023" y="178"/>
                </a:lnTo>
                <a:lnTo>
                  <a:pt x="1023" y="178"/>
                </a:lnTo>
                <a:lnTo>
                  <a:pt x="1023" y="176"/>
                </a:lnTo>
                <a:lnTo>
                  <a:pt x="1025" y="174"/>
                </a:lnTo>
                <a:lnTo>
                  <a:pt x="1025" y="174"/>
                </a:lnTo>
                <a:lnTo>
                  <a:pt x="1023" y="172"/>
                </a:lnTo>
                <a:lnTo>
                  <a:pt x="1023" y="170"/>
                </a:lnTo>
                <a:lnTo>
                  <a:pt x="1020" y="170"/>
                </a:lnTo>
                <a:lnTo>
                  <a:pt x="1020" y="170"/>
                </a:lnTo>
                <a:lnTo>
                  <a:pt x="1018" y="170"/>
                </a:lnTo>
                <a:lnTo>
                  <a:pt x="1016" y="168"/>
                </a:lnTo>
                <a:lnTo>
                  <a:pt x="1014" y="166"/>
                </a:lnTo>
                <a:lnTo>
                  <a:pt x="1012" y="166"/>
                </a:lnTo>
                <a:lnTo>
                  <a:pt x="1008" y="164"/>
                </a:lnTo>
                <a:lnTo>
                  <a:pt x="1006" y="164"/>
                </a:lnTo>
                <a:lnTo>
                  <a:pt x="1002" y="166"/>
                </a:lnTo>
                <a:lnTo>
                  <a:pt x="999" y="166"/>
                </a:lnTo>
                <a:lnTo>
                  <a:pt x="993" y="168"/>
                </a:lnTo>
                <a:lnTo>
                  <a:pt x="991" y="170"/>
                </a:lnTo>
                <a:lnTo>
                  <a:pt x="989" y="170"/>
                </a:lnTo>
                <a:lnTo>
                  <a:pt x="983" y="170"/>
                </a:lnTo>
                <a:lnTo>
                  <a:pt x="976" y="172"/>
                </a:lnTo>
                <a:lnTo>
                  <a:pt x="972" y="174"/>
                </a:lnTo>
                <a:lnTo>
                  <a:pt x="968" y="174"/>
                </a:lnTo>
                <a:lnTo>
                  <a:pt x="966" y="176"/>
                </a:lnTo>
                <a:lnTo>
                  <a:pt x="966" y="178"/>
                </a:lnTo>
                <a:lnTo>
                  <a:pt x="968" y="178"/>
                </a:lnTo>
                <a:lnTo>
                  <a:pt x="968" y="178"/>
                </a:lnTo>
                <a:close/>
                <a:moveTo>
                  <a:pt x="1079" y="155"/>
                </a:moveTo>
                <a:lnTo>
                  <a:pt x="1081" y="155"/>
                </a:lnTo>
                <a:lnTo>
                  <a:pt x="1087" y="155"/>
                </a:lnTo>
                <a:lnTo>
                  <a:pt x="1090" y="155"/>
                </a:lnTo>
                <a:lnTo>
                  <a:pt x="1090" y="157"/>
                </a:lnTo>
                <a:lnTo>
                  <a:pt x="1087" y="159"/>
                </a:lnTo>
                <a:lnTo>
                  <a:pt x="1087" y="162"/>
                </a:lnTo>
                <a:lnTo>
                  <a:pt x="1087" y="162"/>
                </a:lnTo>
                <a:lnTo>
                  <a:pt x="1087" y="162"/>
                </a:lnTo>
                <a:lnTo>
                  <a:pt x="1090" y="162"/>
                </a:lnTo>
                <a:lnTo>
                  <a:pt x="1090" y="162"/>
                </a:lnTo>
                <a:lnTo>
                  <a:pt x="1096" y="157"/>
                </a:lnTo>
                <a:lnTo>
                  <a:pt x="1098" y="157"/>
                </a:lnTo>
                <a:lnTo>
                  <a:pt x="1100" y="157"/>
                </a:lnTo>
                <a:lnTo>
                  <a:pt x="1100" y="157"/>
                </a:lnTo>
                <a:lnTo>
                  <a:pt x="1102" y="159"/>
                </a:lnTo>
                <a:lnTo>
                  <a:pt x="1102" y="159"/>
                </a:lnTo>
                <a:lnTo>
                  <a:pt x="1098" y="162"/>
                </a:lnTo>
                <a:lnTo>
                  <a:pt x="1098" y="164"/>
                </a:lnTo>
                <a:lnTo>
                  <a:pt x="1098" y="164"/>
                </a:lnTo>
                <a:lnTo>
                  <a:pt x="1100" y="164"/>
                </a:lnTo>
                <a:lnTo>
                  <a:pt x="1108" y="164"/>
                </a:lnTo>
                <a:lnTo>
                  <a:pt x="1111" y="164"/>
                </a:lnTo>
                <a:lnTo>
                  <a:pt x="1111" y="166"/>
                </a:lnTo>
                <a:lnTo>
                  <a:pt x="1106" y="166"/>
                </a:lnTo>
                <a:lnTo>
                  <a:pt x="1102" y="168"/>
                </a:lnTo>
                <a:lnTo>
                  <a:pt x="1100" y="168"/>
                </a:lnTo>
                <a:lnTo>
                  <a:pt x="1106" y="168"/>
                </a:lnTo>
                <a:lnTo>
                  <a:pt x="1108" y="170"/>
                </a:lnTo>
                <a:lnTo>
                  <a:pt x="1106" y="170"/>
                </a:lnTo>
                <a:lnTo>
                  <a:pt x="1104" y="172"/>
                </a:lnTo>
                <a:lnTo>
                  <a:pt x="1098" y="170"/>
                </a:lnTo>
                <a:lnTo>
                  <a:pt x="1090" y="170"/>
                </a:lnTo>
                <a:lnTo>
                  <a:pt x="1090" y="170"/>
                </a:lnTo>
                <a:lnTo>
                  <a:pt x="1087" y="170"/>
                </a:lnTo>
                <a:lnTo>
                  <a:pt x="1087" y="172"/>
                </a:lnTo>
                <a:lnTo>
                  <a:pt x="1087" y="174"/>
                </a:lnTo>
                <a:lnTo>
                  <a:pt x="1087" y="176"/>
                </a:lnTo>
                <a:lnTo>
                  <a:pt x="1090" y="176"/>
                </a:lnTo>
                <a:lnTo>
                  <a:pt x="1094" y="178"/>
                </a:lnTo>
                <a:lnTo>
                  <a:pt x="1096" y="180"/>
                </a:lnTo>
                <a:lnTo>
                  <a:pt x="1102" y="180"/>
                </a:lnTo>
                <a:lnTo>
                  <a:pt x="1106" y="178"/>
                </a:lnTo>
                <a:lnTo>
                  <a:pt x="1119" y="176"/>
                </a:lnTo>
                <a:lnTo>
                  <a:pt x="1119" y="178"/>
                </a:lnTo>
                <a:lnTo>
                  <a:pt x="1119" y="178"/>
                </a:lnTo>
                <a:lnTo>
                  <a:pt x="1119" y="178"/>
                </a:lnTo>
                <a:lnTo>
                  <a:pt x="1121" y="180"/>
                </a:lnTo>
                <a:lnTo>
                  <a:pt x="1121" y="180"/>
                </a:lnTo>
                <a:lnTo>
                  <a:pt x="1125" y="178"/>
                </a:lnTo>
                <a:lnTo>
                  <a:pt x="1129" y="178"/>
                </a:lnTo>
                <a:lnTo>
                  <a:pt x="1131" y="180"/>
                </a:lnTo>
                <a:lnTo>
                  <a:pt x="1140" y="183"/>
                </a:lnTo>
                <a:lnTo>
                  <a:pt x="1144" y="183"/>
                </a:lnTo>
                <a:lnTo>
                  <a:pt x="1146" y="185"/>
                </a:lnTo>
                <a:lnTo>
                  <a:pt x="1146" y="185"/>
                </a:lnTo>
                <a:lnTo>
                  <a:pt x="1148" y="185"/>
                </a:lnTo>
                <a:lnTo>
                  <a:pt x="1148" y="189"/>
                </a:lnTo>
                <a:lnTo>
                  <a:pt x="1148" y="189"/>
                </a:lnTo>
                <a:lnTo>
                  <a:pt x="1148" y="191"/>
                </a:lnTo>
                <a:lnTo>
                  <a:pt x="1150" y="191"/>
                </a:lnTo>
                <a:lnTo>
                  <a:pt x="1155" y="193"/>
                </a:lnTo>
                <a:lnTo>
                  <a:pt x="1159" y="195"/>
                </a:lnTo>
                <a:lnTo>
                  <a:pt x="1163" y="193"/>
                </a:lnTo>
                <a:lnTo>
                  <a:pt x="1169" y="193"/>
                </a:lnTo>
                <a:lnTo>
                  <a:pt x="1171" y="193"/>
                </a:lnTo>
                <a:lnTo>
                  <a:pt x="1171" y="191"/>
                </a:lnTo>
                <a:lnTo>
                  <a:pt x="1173" y="189"/>
                </a:lnTo>
                <a:lnTo>
                  <a:pt x="1173" y="189"/>
                </a:lnTo>
                <a:lnTo>
                  <a:pt x="1173" y="187"/>
                </a:lnTo>
                <a:lnTo>
                  <a:pt x="1173" y="185"/>
                </a:lnTo>
                <a:lnTo>
                  <a:pt x="1171" y="185"/>
                </a:lnTo>
                <a:lnTo>
                  <a:pt x="1165" y="178"/>
                </a:lnTo>
                <a:lnTo>
                  <a:pt x="1163" y="178"/>
                </a:lnTo>
                <a:lnTo>
                  <a:pt x="1163" y="178"/>
                </a:lnTo>
                <a:lnTo>
                  <a:pt x="1163" y="176"/>
                </a:lnTo>
                <a:lnTo>
                  <a:pt x="1163" y="176"/>
                </a:lnTo>
                <a:lnTo>
                  <a:pt x="1161" y="174"/>
                </a:lnTo>
                <a:lnTo>
                  <a:pt x="1161" y="174"/>
                </a:lnTo>
                <a:lnTo>
                  <a:pt x="1163" y="172"/>
                </a:lnTo>
                <a:lnTo>
                  <a:pt x="1165" y="170"/>
                </a:lnTo>
                <a:lnTo>
                  <a:pt x="1165" y="170"/>
                </a:lnTo>
                <a:lnTo>
                  <a:pt x="1165" y="170"/>
                </a:lnTo>
                <a:lnTo>
                  <a:pt x="1163" y="168"/>
                </a:lnTo>
                <a:lnTo>
                  <a:pt x="1159" y="166"/>
                </a:lnTo>
                <a:lnTo>
                  <a:pt x="1152" y="162"/>
                </a:lnTo>
                <a:lnTo>
                  <a:pt x="1146" y="164"/>
                </a:lnTo>
                <a:lnTo>
                  <a:pt x="1142" y="164"/>
                </a:lnTo>
                <a:lnTo>
                  <a:pt x="1142" y="162"/>
                </a:lnTo>
                <a:lnTo>
                  <a:pt x="1142" y="162"/>
                </a:lnTo>
                <a:lnTo>
                  <a:pt x="1144" y="159"/>
                </a:lnTo>
                <a:lnTo>
                  <a:pt x="1144" y="157"/>
                </a:lnTo>
                <a:lnTo>
                  <a:pt x="1144" y="157"/>
                </a:lnTo>
                <a:lnTo>
                  <a:pt x="1142" y="157"/>
                </a:lnTo>
                <a:lnTo>
                  <a:pt x="1140" y="157"/>
                </a:lnTo>
                <a:lnTo>
                  <a:pt x="1134" y="153"/>
                </a:lnTo>
                <a:lnTo>
                  <a:pt x="1131" y="153"/>
                </a:lnTo>
                <a:lnTo>
                  <a:pt x="1129" y="153"/>
                </a:lnTo>
                <a:lnTo>
                  <a:pt x="1127" y="155"/>
                </a:lnTo>
                <a:lnTo>
                  <a:pt x="1125" y="155"/>
                </a:lnTo>
                <a:lnTo>
                  <a:pt x="1123" y="157"/>
                </a:lnTo>
                <a:lnTo>
                  <a:pt x="1123" y="159"/>
                </a:lnTo>
                <a:lnTo>
                  <a:pt x="1123" y="159"/>
                </a:lnTo>
                <a:lnTo>
                  <a:pt x="1121" y="159"/>
                </a:lnTo>
                <a:lnTo>
                  <a:pt x="1121" y="159"/>
                </a:lnTo>
                <a:lnTo>
                  <a:pt x="1121" y="159"/>
                </a:lnTo>
                <a:lnTo>
                  <a:pt x="1121" y="157"/>
                </a:lnTo>
                <a:lnTo>
                  <a:pt x="1119" y="157"/>
                </a:lnTo>
                <a:lnTo>
                  <a:pt x="1121" y="157"/>
                </a:lnTo>
                <a:lnTo>
                  <a:pt x="1121" y="155"/>
                </a:lnTo>
                <a:lnTo>
                  <a:pt x="1121" y="155"/>
                </a:lnTo>
                <a:lnTo>
                  <a:pt x="1121" y="153"/>
                </a:lnTo>
                <a:lnTo>
                  <a:pt x="1121" y="153"/>
                </a:lnTo>
                <a:lnTo>
                  <a:pt x="1117" y="149"/>
                </a:lnTo>
                <a:lnTo>
                  <a:pt x="1113" y="147"/>
                </a:lnTo>
                <a:lnTo>
                  <a:pt x="1108" y="147"/>
                </a:lnTo>
                <a:lnTo>
                  <a:pt x="1106" y="145"/>
                </a:lnTo>
                <a:lnTo>
                  <a:pt x="1102" y="145"/>
                </a:lnTo>
                <a:lnTo>
                  <a:pt x="1090" y="147"/>
                </a:lnTo>
                <a:lnTo>
                  <a:pt x="1081" y="147"/>
                </a:lnTo>
                <a:lnTo>
                  <a:pt x="1081" y="147"/>
                </a:lnTo>
                <a:lnTo>
                  <a:pt x="1079" y="149"/>
                </a:lnTo>
                <a:lnTo>
                  <a:pt x="1079" y="151"/>
                </a:lnTo>
                <a:lnTo>
                  <a:pt x="1079" y="153"/>
                </a:lnTo>
                <a:lnTo>
                  <a:pt x="1079" y="155"/>
                </a:lnTo>
                <a:lnTo>
                  <a:pt x="1079" y="155"/>
                </a:lnTo>
                <a:close/>
                <a:moveTo>
                  <a:pt x="1196" y="292"/>
                </a:moveTo>
                <a:lnTo>
                  <a:pt x="1199" y="289"/>
                </a:lnTo>
                <a:lnTo>
                  <a:pt x="1199" y="289"/>
                </a:lnTo>
                <a:lnTo>
                  <a:pt x="1199" y="289"/>
                </a:lnTo>
                <a:lnTo>
                  <a:pt x="1196" y="287"/>
                </a:lnTo>
                <a:lnTo>
                  <a:pt x="1194" y="289"/>
                </a:lnTo>
                <a:lnTo>
                  <a:pt x="1192" y="292"/>
                </a:lnTo>
                <a:lnTo>
                  <a:pt x="1192" y="292"/>
                </a:lnTo>
                <a:lnTo>
                  <a:pt x="1192" y="292"/>
                </a:lnTo>
                <a:lnTo>
                  <a:pt x="1196" y="292"/>
                </a:lnTo>
                <a:close/>
                <a:moveTo>
                  <a:pt x="5016" y="2426"/>
                </a:moveTo>
                <a:lnTo>
                  <a:pt x="5014" y="2426"/>
                </a:lnTo>
                <a:lnTo>
                  <a:pt x="5014" y="2426"/>
                </a:lnTo>
                <a:lnTo>
                  <a:pt x="5014" y="2428"/>
                </a:lnTo>
                <a:lnTo>
                  <a:pt x="5012" y="2430"/>
                </a:lnTo>
                <a:lnTo>
                  <a:pt x="5012" y="2430"/>
                </a:lnTo>
                <a:lnTo>
                  <a:pt x="5012" y="2430"/>
                </a:lnTo>
                <a:lnTo>
                  <a:pt x="5012" y="2430"/>
                </a:lnTo>
                <a:lnTo>
                  <a:pt x="5012" y="2430"/>
                </a:lnTo>
                <a:lnTo>
                  <a:pt x="5014" y="2430"/>
                </a:lnTo>
                <a:lnTo>
                  <a:pt x="5014" y="2430"/>
                </a:lnTo>
                <a:lnTo>
                  <a:pt x="5016" y="2432"/>
                </a:lnTo>
                <a:lnTo>
                  <a:pt x="5016" y="2432"/>
                </a:lnTo>
                <a:lnTo>
                  <a:pt x="5016" y="2430"/>
                </a:lnTo>
                <a:lnTo>
                  <a:pt x="5016" y="2430"/>
                </a:lnTo>
                <a:lnTo>
                  <a:pt x="5016" y="2428"/>
                </a:lnTo>
                <a:lnTo>
                  <a:pt x="5016" y="2428"/>
                </a:lnTo>
                <a:lnTo>
                  <a:pt x="5016" y="2428"/>
                </a:lnTo>
                <a:lnTo>
                  <a:pt x="5016" y="2428"/>
                </a:lnTo>
                <a:lnTo>
                  <a:pt x="5016" y="2426"/>
                </a:lnTo>
                <a:lnTo>
                  <a:pt x="5016" y="2426"/>
                </a:lnTo>
                <a:lnTo>
                  <a:pt x="5016" y="2426"/>
                </a:lnTo>
                <a:lnTo>
                  <a:pt x="5016" y="2426"/>
                </a:lnTo>
                <a:close/>
                <a:moveTo>
                  <a:pt x="4993" y="671"/>
                </a:moveTo>
                <a:lnTo>
                  <a:pt x="4993" y="669"/>
                </a:lnTo>
                <a:lnTo>
                  <a:pt x="4993" y="665"/>
                </a:lnTo>
                <a:lnTo>
                  <a:pt x="4991" y="663"/>
                </a:lnTo>
                <a:lnTo>
                  <a:pt x="4991" y="663"/>
                </a:lnTo>
                <a:lnTo>
                  <a:pt x="4987" y="667"/>
                </a:lnTo>
                <a:lnTo>
                  <a:pt x="4981" y="667"/>
                </a:lnTo>
                <a:lnTo>
                  <a:pt x="4981" y="669"/>
                </a:lnTo>
                <a:lnTo>
                  <a:pt x="4981" y="669"/>
                </a:lnTo>
                <a:lnTo>
                  <a:pt x="4981" y="673"/>
                </a:lnTo>
                <a:lnTo>
                  <a:pt x="4978" y="675"/>
                </a:lnTo>
                <a:lnTo>
                  <a:pt x="4974" y="677"/>
                </a:lnTo>
                <a:lnTo>
                  <a:pt x="4976" y="677"/>
                </a:lnTo>
                <a:lnTo>
                  <a:pt x="4976" y="677"/>
                </a:lnTo>
                <a:lnTo>
                  <a:pt x="4976" y="679"/>
                </a:lnTo>
                <a:lnTo>
                  <a:pt x="4978" y="677"/>
                </a:lnTo>
                <a:lnTo>
                  <a:pt x="4983" y="673"/>
                </a:lnTo>
                <a:lnTo>
                  <a:pt x="4987" y="671"/>
                </a:lnTo>
                <a:lnTo>
                  <a:pt x="4993" y="671"/>
                </a:lnTo>
                <a:close/>
                <a:moveTo>
                  <a:pt x="5022" y="1799"/>
                </a:moveTo>
                <a:lnTo>
                  <a:pt x="5025" y="1799"/>
                </a:lnTo>
                <a:lnTo>
                  <a:pt x="5025" y="1799"/>
                </a:lnTo>
                <a:lnTo>
                  <a:pt x="5027" y="1799"/>
                </a:lnTo>
                <a:lnTo>
                  <a:pt x="5025" y="1799"/>
                </a:lnTo>
                <a:lnTo>
                  <a:pt x="5025" y="1799"/>
                </a:lnTo>
                <a:lnTo>
                  <a:pt x="5025" y="1799"/>
                </a:lnTo>
                <a:lnTo>
                  <a:pt x="5022" y="1799"/>
                </a:lnTo>
                <a:close/>
                <a:moveTo>
                  <a:pt x="5016" y="744"/>
                </a:moveTo>
                <a:lnTo>
                  <a:pt x="5012" y="742"/>
                </a:lnTo>
                <a:lnTo>
                  <a:pt x="5010" y="744"/>
                </a:lnTo>
                <a:lnTo>
                  <a:pt x="5010" y="744"/>
                </a:lnTo>
                <a:lnTo>
                  <a:pt x="5012" y="747"/>
                </a:lnTo>
                <a:lnTo>
                  <a:pt x="5014" y="747"/>
                </a:lnTo>
                <a:lnTo>
                  <a:pt x="5014" y="749"/>
                </a:lnTo>
                <a:lnTo>
                  <a:pt x="5014" y="749"/>
                </a:lnTo>
                <a:lnTo>
                  <a:pt x="5016" y="751"/>
                </a:lnTo>
                <a:lnTo>
                  <a:pt x="5018" y="753"/>
                </a:lnTo>
                <a:lnTo>
                  <a:pt x="5018" y="753"/>
                </a:lnTo>
                <a:lnTo>
                  <a:pt x="5018" y="753"/>
                </a:lnTo>
                <a:lnTo>
                  <a:pt x="5020" y="755"/>
                </a:lnTo>
                <a:lnTo>
                  <a:pt x="5022" y="757"/>
                </a:lnTo>
                <a:lnTo>
                  <a:pt x="5022" y="753"/>
                </a:lnTo>
                <a:lnTo>
                  <a:pt x="5020" y="753"/>
                </a:lnTo>
                <a:lnTo>
                  <a:pt x="5020" y="751"/>
                </a:lnTo>
                <a:lnTo>
                  <a:pt x="5018" y="751"/>
                </a:lnTo>
                <a:lnTo>
                  <a:pt x="5016" y="747"/>
                </a:lnTo>
                <a:lnTo>
                  <a:pt x="5016" y="744"/>
                </a:lnTo>
                <a:lnTo>
                  <a:pt x="5016" y="744"/>
                </a:lnTo>
                <a:lnTo>
                  <a:pt x="5016" y="744"/>
                </a:lnTo>
                <a:close/>
                <a:moveTo>
                  <a:pt x="5020" y="1956"/>
                </a:moveTo>
                <a:lnTo>
                  <a:pt x="5025" y="1958"/>
                </a:lnTo>
                <a:lnTo>
                  <a:pt x="5025" y="1958"/>
                </a:lnTo>
                <a:lnTo>
                  <a:pt x="5027" y="1958"/>
                </a:lnTo>
                <a:lnTo>
                  <a:pt x="5027" y="1956"/>
                </a:lnTo>
                <a:lnTo>
                  <a:pt x="5027" y="1956"/>
                </a:lnTo>
                <a:lnTo>
                  <a:pt x="5027" y="1954"/>
                </a:lnTo>
                <a:lnTo>
                  <a:pt x="5025" y="1952"/>
                </a:lnTo>
                <a:lnTo>
                  <a:pt x="5022" y="1952"/>
                </a:lnTo>
                <a:lnTo>
                  <a:pt x="5020" y="1950"/>
                </a:lnTo>
                <a:lnTo>
                  <a:pt x="5020" y="1948"/>
                </a:lnTo>
                <a:lnTo>
                  <a:pt x="5016" y="1946"/>
                </a:lnTo>
                <a:lnTo>
                  <a:pt x="5014" y="1944"/>
                </a:lnTo>
                <a:lnTo>
                  <a:pt x="5012" y="1944"/>
                </a:lnTo>
                <a:lnTo>
                  <a:pt x="5010" y="1944"/>
                </a:lnTo>
                <a:lnTo>
                  <a:pt x="5010" y="1941"/>
                </a:lnTo>
                <a:lnTo>
                  <a:pt x="5010" y="1941"/>
                </a:lnTo>
                <a:lnTo>
                  <a:pt x="5008" y="1941"/>
                </a:lnTo>
                <a:lnTo>
                  <a:pt x="5006" y="1939"/>
                </a:lnTo>
                <a:lnTo>
                  <a:pt x="5004" y="1937"/>
                </a:lnTo>
                <a:lnTo>
                  <a:pt x="5004" y="1937"/>
                </a:lnTo>
                <a:lnTo>
                  <a:pt x="5004" y="1937"/>
                </a:lnTo>
                <a:lnTo>
                  <a:pt x="5004" y="1935"/>
                </a:lnTo>
                <a:lnTo>
                  <a:pt x="5004" y="1935"/>
                </a:lnTo>
                <a:lnTo>
                  <a:pt x="5001" y="1935"/>
                </a:lnTo>
                <a:lnTo>
                  <a:pt x="5001" y="1933"/>
                </a:lnTo>
                <a:lnTo>
                  <a:pt x="4999" y="1933"/>
                </a:lnTo>
                <a:lnTo>
                  <a:pt x="4997" y="1933"/>
                </a:lnTo>
                <a:lnTo>
                  <a:pt x="4993" y="1927"/>
                </a:lnTo>
                <a:lnTo>
                  <a:pt x="4989" y="1927"/>
                </a:lnTo>
                <a:lnTo>
                  <a:pt x="4989" y="1927"/>
                </a:lnTo>
                <a:lnTo>
                  <a:pt x="4987" y="1925"/>
                </a:lnTo>
                <a:lnTo>
                  <a:pt x="4985" y="1925"/>
                </a:lnTo>
                <a:lnTo>
                  <a:pt x="4985" y="1925"/>
                </a:lnTo>
                <a:lnTo>
                  <a:pt x="4985" y="1925"/>
                </a:lnTo>
                <a:lnTo>
                  <a:pt x="4985" y="1927"/>
                </a:lnTo>
                <a:lnTo>
                  <a:pt x="4985" y="1927"/>
                </a:lnTo>
                <a:lnTo>
                  <a:pt x="4987" y="1927"/>
                </a:lnTo>
                <a:lnTo>
                  <a:pt x="4987" y="1929"/>
                </a:lnTo>
                <a:lnTo>
                  <a:pt x="4987" y="1929"/>
                </a:lnTo>
                <a:lnTo>
                  <a:pt x="4989" y="1931"/>
                </a:lnTo>
                <a:lnTo>
                  <a:pt x="4989" y="1933"/>
                </a:lnTo>
                <a:lnTo>
                  <a:pt x="4991" y="1935"/>
                </a:lnTo>
                <a:lnTo>
                  <a:pt x="4991" y="1935"/>
                </a:lnTo>
                <a:lnTo>
                  <a:pt x="4993" y="1937"/>
                </a:lnTo>
                <a:lnTo>
                  <a:pt x="4995" y="1939"/>
                </a:lnTo>
                <a:lnTo>
                  <a:pt x="4997" y="1941"/>
                </a:lnTo>
                <a:lnTo>
                  <a:pt x="4997" y="1941"/>
                </a:lnTo>
                <a:lnTo>
                  <a:pt x="5001" y="1946"/>
                </a:lnTo>
                <a:lnTo>
                  <a:pt x="5004" y="1946"/>
                </a:lnTo>
                <a:lnTo>
                  <a:pt x="5004" y="1946"/>
                </a:lnTo>
                <a:lnTo>
                  <a:pt x="5008" y="1948"/>
                </a:lnTo>
                <a:lnTo>
                  <a:pt x="5010" y="1948"/>
                </a:lnTo>
                <a:lnTo>
                  <a:pt x="5010" y="1950"/>
                </a:lnTo>
                <a:lnTo>
                  <a:pt x="5012" y="1950"/>
                </a:lnTo>
                <a:lnTo>
                  <a:pt x="5014" y="1952"/>
                </a:lnTo>
                <a:lnTo>
                  <a:pt x="5014" y="1952"/>
                </a:lnTo>
                <a:lnTo>
                  <a:pt x="5014" y="1952"/>
                </a:lnTo>
                <a:lnTo>
                  <a:pt x="5016" y="1954"/>
                </a:lnTo>
                <a:lnTo>
                  <a:pt x="5016" y="1954"/>
                </a:lnTo>
                <a:lnTo>
                  <a:pt x="5018" y="1954"/>
                </a:lnTo>
                <a:lnTo>
                  <a:pt x="5018" y="1956"/>
                </a:lnTo>
                <a:lnTo>
                  <a:pt x="5020" y="1956"/>
                </a:lnTo>
                <a:lnTo>
                  <a:pt x="5020" y="1956"/>
                </a:lnTo>
                <a:lnTo>
                  <a:pt x="5020" y="1956"/>
                </a:lnTo>
                <a:close/>
                <a:moveTo>
                  <a:pt x="4968" y="1554"/>
                </a:moveTo>
                <a:lnTo>
                  <a:pt x="4968" y="1556"/>
                </a:lnTo>
                <a:lnTo>
                  <a:pt x="4968" y="1556"/>
                </a:lnTo>
                <a:lnTo>
                  <a:pt x="4970" y="1556"/>
                </a:lnTo>
                <a:lnTo>
                  <a:pt x="4968" y="1554"/>
                </a:lnTo>
                <a:lnTo>
                  <a:pt x="4968" y="1554"/>
                </a:lnTo>
                <a:close/>
                <a:moveTo>
                  <a:pt x="4945" y="1770"/>
                </a:moveTo>
                <a:lnTo>
                  <a:pt x="4945" y="1770"/>
                </a:lnTo>
                <a:lnTo>
                  <a:pt x="4945" y="1767"/>
                </a:lnTo>
                <a:lnTo>
                  <a:pt x="4945" y="1765"/>
                </a:lnTo>
                <a:lnTo>
                  <a:pt x="4943" y="1763"/>
                </a:lnTo>
                <a:lnTo>
                  <a:pt x="4943" y="1763"/>
                </a:lnTo>
                <a:lnTo>
                  <a:pt x="4943" y="1761"/>
                </a:lnTo>
                <a:lnTo>
                  <a:pt x="4943" y="1759"/>
                </a:lnTo>
                <a:lnTo>
                  <a:pt x="4941" y="1759"/>
                </a:lnTo>
                <a:lnTo>
                  <a:pt x="4941" y="1759"/>
                </a:lnTo>
                <a:lnTo>
                  <a:pt x="4939" y="1757"/>
                </a:lnTo>
                <a:lnTo>
                  <a:pt x="4939" y="1757"/>
                </a:lnTo>
                <a:lnTo>
                  <a:pt x="4941" y="1755"/>
                </a:lnTo>
                <a:lnTo>
                  <a:pt x="4941" y="1755"/>
                </a:lnTo>
                <a:lnTo>
                  <a:pt x="4937" y="1751"/>
                </a:lnTo>
                <a:lnTo>
                  <a:pt x="4937" y="1751"/>
                </a:lnTo>
                <a:lnTo>
                  <a:pt x="4937" y="1751"/>
                </a:lnTo>
                <a:lnTo>
                  <a:pt x="4934" y="1751"/>
                </a:lnTo>
                <a:lnTo>
                  <a:pt x="4934" y="1751"/>
                </a:lnTo>
                <a:lnTo>
                  <a:pt x="4934" y="1751"/>
                </a:lnTo>
                <a:lnTo>
                  <a:pt x="4937" y="1755"/>
                </a:lnTo>
                <a:lnTo>
                  <a:pt x="4934" y="1755"/>
                </a:lnTo>
                <a:lnTo>
                  <a:pt x="4937" y="1759"/>
                </a:lnTo>
                <a:lnTo>
                  <a:pt x="4939" y="1763"/>
                </a:lnTo>
                <a:lnTo>
                  <a:pt x="4941" y="1765"/>
                </a:lnTo>
                <a:lnTo>
                  <a:pt x="4941" y="1765"/>
                </a:lnTo>
                <a:lnTo>
                  <a:pt x="4943" y="1765"/>
                </a:lnTo>
                <a:lnTo>
                  <a:pt x="4945" y="1770"/>
                </a:lnTo>
                <a:lnTo>
                  <a:pt x="4945" y="1770"/>
                </a:lnTo>
                <a:close/>
                <a:moveTo>
                  <a:pt x="4960" y="1786"/>
                </a:moveTo>
                <a:lnTo>
                  <a:pt x="4957" y="1782"/>
                </a:lnTo>
                <a:lnTo>
                  <a:pt x="4955" y="1782"/>
                </a:lnTo>
                <a:lnTo>
                  <a:pt x="4955" y="1782"/>
                </a:lnTo>
                <a:lnTo>
                  <a:pt x="4953" y="1782"/>
                </a:lnTo>
                <a:lnTo>
                  <a:pt x="4953" y="1782"/>
                </a:lnTo>
                <a:lnTo>
                  <a:pt x="4951" y="1780"/>
                </a:lnTo>
                <a:lnTo>
                  <a:pt x="4951" y="1780"/>
                </a:lnTo>
                <a:lnTo>
                  <a:pt x="4949" y="1780"/>
                </a:lnTo>
                <a:lnTo>
                  <a:pt x="4947" y="1778"/>
                </a:lnTo>
                <a:lnTo>
                  <a:pt x="4945" y="1778"/>
                </a:lnTo>
                <a:lnTo>
                  <a:pt x="4945" y="1778"/>
                </a:lnTo>
                <a:lnTo>
                  <a:pt x="4945" y="1780"/>
                </a:lnTo>
                <a:lnTo>
                  <a:pt x="4945" y="1780"/>
                </a:lnTo>
                <a:lnTo>
                  <a:pt x="4945" y="1780"/>
                </a:lnTo>
                <a:lnTo>
                  <a:pt x="4947" y="1780"/>
                </a:lnTo>
                <a:lnTo>
                  <a:pt x="4947" y="1782"/>
                </a:lnTo>
                <a:lnTo>
                  <a:pt x="4947" y="1782"/>
                </a:lnTo>
                <a:lnTo>
                  <a:pt x="4947" y="1784"/>
                </a:lnTo>
                <a:lnTo>
                  <a:pt x="4951" y="1786"/>
                </a:lnTo>
                <a:lnTo>
                  <a:pt x="4953" y="1786"/>
                </a:lnTo>
                <a:lnTo>
                  <a:pt x="4955" y="1786"/>
                </a:lnTo>
                <a:lnTo>
                  <a:pt x="4955" y="1786"/>
                </a:lnTo>
                <a:lnTo>
                  <a:pt x="4957" y="1786"/>
                </a:lnTo>
                <a:lnTo>
                  <a:pt x="4960" y="1786"/>
                </a:lnTo>
                <a:lnTo>
                  <a:pt x="4960" y="1786"/>
                </a:lnTo>
                <a:lnTo>
                  <a:pt x="4960" y="1786"/>
                </a:lnTo>
                <a:lnTo>
                  <a:pt x="4960" y="1786"/>
                </a:lnTo>
                <a:close/>
                <a:moveTo>
                  <a:pt x="4930" y="1763"/>
                </a:moveTo>
                <a:lnTo>
                  <a:pt x="4930" y="1763"/>
                </a:lnTo>
                <a:lnTo>
                  <a:pt x="4930" y="1763"/>
                </a:lnTo>
                <a:lnTo>
                  <a:pt x="4930" y="1763"/>
                </a:lnTo>
                <a:lnTo>
                  <a:pt x="4930" y="1763"/>
                </a:lnTo>
                <a:lnTo>
                  <a:pt x="4932" y="1763"/>
                </a:lnTo>
                <a:lnTo>
                  <a:pt x="4930" y="1761"/>
                </a:lnTo>
                <a:lnTo>
                  <a:pt x="4930" y="1761"/>
                </a:lnTo>
                <a:lnTo>
                  <a:pt x="4928" y="1761"/>
                </a:lnTo>
                <a:lnTo>
                  <a:pt x="4928" y="1761"/>
                </a:lnTo>
                <a:lnTo>
                  <a:pt x="4926" y="1761"/>
                </a:lnTo>
                <a:lnTo>
                  <a:pt x="4928" y="1761"/>
                </a:lnTo>
                <a:lnTo>
                  <a:pt x="4928" y="1761"/>
                </a:lnTo>
                <a:lnTo>
                  <a:pt x="4930" y="1763"/>
                </a:lnTo>
                <a:close/>
                <a:moveTo>
                  <a:pt x="4947" y="1770"/>
                </a:moveTo>
                <a:lnTo>
                  <a:pt x="4947" y="1772"/>
                </a:lnTo>
                <a:lnTo>
                  <a:pt x="4947" y="1772"/>
                </a:lnTo>
                <a:lnTo>
                  <a:pt x="4949" y="1772"/>
                </a:lnTo>
                <a:lnTo>
                  <a:pt x="4949" y="1772"/>
                </a:lnTo>
                <a:lnTo>
                  <a:pt x="4949" y="1770"/>
                </a:lnTo>
                <a:lnTo>
                  <a:pt x="4947" y="1765"/>
                </a:lnTo>
                <a:lnTo>
                  <a:pt x="4945" y="1765"/>
                </a:lnTo>
                <a:lnTo>
                  <a:pt x="4947" y="1767"/>
                </a:lnTo>
                <a:lnTo>
                  <a:pt x="4947" y="1767"/>
                </a:lnTo>
                <a:lnTo>
                  <a:pt x="4947" y="1770"/>
                </a:lnTo>
                <a:lnTo>
                  <a:pt x="4947" y="1770"/>
                </a:lnTo>
                <a:close/>
                <a:moveTo>
                  <a:pt x="5043" y="1847"/>
                </a:moveTo>
                <a:lnTo>
                  <a:pt x="5043" y="1847"/>
                </a:lnTo>
                <a:lnTo>
                  <a:pt x="5043" y="1849"/>
                </a:lnTo>
                <a:lnTo>
                  <a:pt x="5043" y="1853"/>
                </a:lnTo>
                <a:lnTo>
                  <a:pt x="5043" y="1853"/>
                </a:lnTo>
                <a:lnTo>
                  <a:pt x="5043" y="1853"/>
                </a:lnTo>
                <a:lnTo>
                  <a:pt x="5043" y="1851"/>
                </a:lnTo>
                <a:lnTo>
                  <a:pt x="5043" y="1847"/>
                </a:lnTo>
                <a:close/>
                <a:moveTo>
                  <a:pt x="5048" y="1889"/>
                </a:moveTo>
                <a:lnTo>
                  <a:pt x="5050" y="1889"/>
                </a:lnTo>
                <a:lnTo>
                  <a:pt x="5050" y="1887"/>
                </a:lnTo>
                <a:lnTo>
                  <a:pt x="5050" y="1887"/>
                </a:lnTo>
                <a:lnTo>
                  <a:pt x="5048" y="1885"/>
                </a:lnTo>
                <a:lnTo>
                  <a:pt x="5045" y="1885"/>
                </a:lnTo>
                <a:lnTo>
                  <a:pt x="5045" y="1885"/>
                </a:lnTo>
                <a:lnTo>
                  <a:pt x="5045" y="1885"/>
                </a:lnTo>
                <a:lnTo>
                  <a:pt x="5045" y="1885"/>
                </a:lnTo>
                <a:lnTo>
                  <a:pt x="5043" y="1887"/>
                </a:lnTo>
                <a:lnTo>
                  <a:pt x="5043" y="1887"/>
                </a:lnTo>
                <a:lnTo>
                  <a:pt x="5043" y="1889"/>
                </a:lnTo>
                <a:lnTo>
                  <a:pt x="5045" y="1887"/>
                </a:lnTo>
                <a:lnTo>
                  <a:pt x="5045" y="1887"/>
                </a:lnTo>
                <a:lnTo>
                  <a:pt x="5045" y="1889"/>
                </a:lnTo>
                <a:lnTo>
                  <a:pt x="5045" y="1889"/>
                </a:lnTo>
                <a:lnTo>
                  <a:pt x="5048" y="1889"/>
                </a:lnTo>
                <a:close/>
                <a:moveTo>
                  <a:pt x="5048" y="1874"/>
                </a:moveTo>
                <a:lnTo>
                  <a:pt x="5045" y="1872"/>
                </a:lnTo>
                <a:lnTo>
                  <a:pt x="5045" y="1872"/>
                </a:lnTo>
                <a:lnTo>
                  <a:pt x="5045" y="1872"/>
                </a:lnTo>
                <a:lnTo>
                  <a:pt x="5043" y="1872"/>
                </a:lnTo>
                <a:lnTo>
                  <a:pt x="5043" y="1872"/>
                </a:lnTo>
                <a:lnTo>
                  <a:pt x="5043" y="1872"/>
                </a:lnTo>
                <a:lnTo>
                  <a:pt x="5043" y="1872"/>
                </a:lnTo>
                <a:lnTo>
                  <a:pt x="5043" y="1874"/>
                </a:lnTo>
                <a:lnTo>
                  <a:pt x="5043" y="1874"/>
                </a:lnTo>
                <a:lnTo>
                  <a:pt x="5045" y="1874"/>
                </a:lnTo>
                <a:lnTo>
                  <a:pt x="5045" y="1874"/>
                </a:lnTo>
                <a:lnTo>
                  <a:pt x="5048" y="1874"/>
                </a:lnTo>
                <a:lnTo>
                  <a:pt x="5048" y="1874"/>
                </a:lnTo>
                <a:lnTo>
                  <a:pt x="5048" y="1874"/>
                </a:lnTo>
                <a:lnTo>
                  <a:pt x="5048" y="1874"/>
                </a:lnTo>
                <a:close/>
                <a:moveTo>
                  <a:pt x="5041" y="1866"/>
                </a:moveTo>
                <a:lnTo>
                  <a:pt x="5041" y="1866"/>
                </a:lnTo>
                <a:lnTo>
                  <a:pt x="5041" y="1866"/>
                </a:lnTo>
                <a:lnTo>
                  <a:pt x="5041" y="1868"/>
                </a:lnTo>
                <a:lnTo>
                  <a:pt x="5043" y="1868"/>
                </a:lnTo>
                <a:lnTo>
                  <a:pt x="5045" y="1868"/>
                </a:lnTo>
                <a:lnTo>
                  <a:pt x="5045" y="1868"/>
                </a:lnTo>
                <a:lnTo>
                  <a:pt x="5045" y="1866"/>
                </a:lnTo>
                <a:lnTo>
                  <a:pt x="5045" y="1866"/>
                </a:lnTo>
                <a:lnTo>
                  <a:pt x="5043" y="1864"/>
                </a:lnTo>
                <a:lnTo>
                  <a:pt x="5043" y="1864"/>
                </a:lnTo>
                <a:lnTo>
                  <a:pt x="5043" y="1866"/>
                </a:lnTo>
                <a:lnTo>
                  <a:pt x="5041" y="1866"/>
                </a:lnTo>
                <a:close/>
                <a:moveTo>
                  <a:pt x="5041" y="1946"/>
                </a:moveTo>
                <a:lnTo>
                  <a:pt x="5041" y="1946"/>
                </a:lnTo>
                <a:lnTo>
                  <a:pt x="5041" y="1946"/>
                </a:lnTo>
                <a:lnTo>
                  <a:pt x="5043" y="1946"/>
                </a:lnTo>
                <a:lnTo>
                  <a:pt x="5043" y="1944"/>
                </a:lnTo>
                <a:lnTo>
                  <a:pt x="5043" y="1944"/>
                </a:lnTo>
                <a:lnTo>
                  <a:pt x="5041" y="1944"/>
                </a:lnTo>
                <a:lnTo>
                  <a:pt x="5041" y="1944"/>
                </a:lnTo>
                <a:lnTo>
                  <a:pt x="5041" y="1941"/>
                </a:lnTo>
                <a:lnTo>
                  <a:pt x="5041" y="1941"/>
                </a:lnTo>
                <a:lnTo>
                  <a:pt x="5041" y="1944"/>
                </a:lnTo>
                <a:lnTo>
                  <a:pt x="5039" y="1944"/>
                </a:lnTo>
                <a:lnTo>
                  <a:pt x="5039" y="1946"/>
                </a:lnTo>
                <a:lnTo>
                  <a:pt x="5039" y="1946"/>
                </a:lnTo>
                <a:lnTo>
                  <a:pt x="5041" y="1946"/>
                </a:lnTo>
                <a:close/>
                <a:moveTo>
                  <a:pt x="4937" y="1772"/>
                </a:moveTo>
                <a:lnTo>
                  <a:pt x="4937" y="1772"/>
                </a:lnTo>
                <a:lnTo>
                  <a:pt x="4934" y="1770"/>
                </a:lnTo>
                <a:lnTo>
                  <a:pt x="4932" y="1767"/>
                </a:lnTo>
                <a:lnTo>
                  <a:pt x="4930" y="1767"/>
                </a:lnTo>
                <a:lnTo>
                  <a:pt x="4926" y="1767"/>
                </a:lnTo>
                <a:lnTo>
                  <a:pt x="4926" y="1767"/>
                </a:lnTo>
                <a:lnTo>
                  <a:pt x="4922" y="1765"/>
                </a:lnTo>
                <a:lnTo>
                  <a:pt x="4922" y="1765"/>
                </a:lnTo>
                <a:lnTo>
                  <a:pt x="4920" y="1765"/>
                </a:lnTo>
                <a:lnTo>
                  <a:pt x="4920" y="1765"/>
                </a:lnTo>
                <a:lnTo>
                  <a:pt x="4920" y="1767"/>
                </a:lnTo>
                <a:lnTo>
                  <a:pt x="4920" y="1767"/>
                </a:lnTo>
                <a:lnTo>
                  <a:pt x="4922" y="1770"/>
                </a:lnTo>
                <a:lnTo>
                  <a:pt x="4922" y="1772"/>
                </a:lnTo>
                <a:lnTo>
                  <a:pt x="4922" y="1772"/>
                </a:lnTo>
                <a:lnTo>
                  <a:pt x="4924" y="1772"/>
                </a:lnTo>
                <a:lnTo>
                  <a:pt x="4926" y="1772"/>
                </a:lnTo>
                <a:lnTo>
                  <a:pt x="4930" y="1772"/>
                </a:lnTo>
                <a:lnTo>
                  <a:pt x="4932" y="1774"/>
                </a:lnTo>
                <a:lnTo>
                  <a:pt x="4934" y="1774"/>
                </a:lnTo>
                <a:lnTo>
                  <a:pt x="4937" y="1774"/>
                </a:lnTo>
                <a:lnTo>
                  <a:pt x="4937" y="1774"/>
                </a:lnTo>
                <a:lnTo>
                  <a:pt x="4937" y="1774"/>
                </a:lnTo>
                <a:lnTo>
                  <a:pt x="4937" y="1772"/>
                </a:lnTo>
                <a:lnTo>
                  <a:pt x="4937" y="1772"/>
                </a:lnTo>
                <a:close/>
                <a:moveTo>
                  <a:pt x="5027" y="1638"/>
                </a:moveTo>
                <a:lnTo>
                  <a:pt x="5027" y="1638"/>
                </a:lnTo>
                <a:lnTo>
                  <a:pt x="5027" y="1638"/>
                </a:lnTo>
                <a:lnTo>
                  <a:pt x="5027" y="1638"/>
                </a:lnTo>
                <a:lnTo>
                  <a:pt x="5027" y="1640"/>
                </a:lnTo>
                <a:lnTo>
                  <a:pt x="5027" y="1640"/>
                </a:lnTo>
                <a:lnTo>
                  <a:pt x="5027" y="1640"/>
                </a:lnTo>
                <a:lnTo>
                  <a:pt x="5027" y="1638"/>
                </a:lnTo>
                <a:close/>
                <a:moveTo>
                  <a:pt x="5022" y="1845"/>
                </a:moveTo>
                <a:lnTo>
                  <a:pt x="5020" y="1843"/>
                </a:lnTo>
                <a:lnTo>
                  <a:pt x="5020" y="1843"/>
                </a:lnTo>
                <a:lnTo>
                  <a:pt x="5020" y="1845"/>
                </a:lnTo>
                <a:lnTo>
                  <a:pt x="5020" y="1845"/>
                </a:lnTo>
                <a:lnTo>
                  <a:pt x="5022" y="1851"/>
                </a:lnTo>
                <a:lnTo>
                  <a:pt x="5022" y="1853"/>
                </a:lnTo>
                <a:lnTo>
                  <a:pt x="5022" y="1856"/>
                </a:lnTo>
                <a:lnTo>
                  <a:pt x="5025" y="1856"/>
                </a:lnTo>
                <a:lnTo>
                  <a:pt x="5025" y="1858"/>
                </a:lnTo>
                <a:lnTo>
                  <a:pt x="5025" y="1858"/>
                </a:lnTo>
                <a:lnTo>
                  <a:pt x="5027" y="1856"/>
                </a:lnTo>
                <a:lnTo>
                  <a:pt x="5029" y="1856"/>
                </a:lnTo>
                <a:lnTo>
                  <a:pt x="5031" y="1856"/>
                </a:lnTo>
                <a:lnTo>
                  <a:pt x="5031" y="1856"/>
                </a:lnTo>
                <a:lnTo>
                  <a:pt x="5029" y="1853"/>
                </a:lnTo>
                <a:lnTo>
                  <a:pt x="5029" y="1849"/>
                </a:lnTo>
                <a:lnTo>
                  <a:pt x="5029" y="1849"/>
                </a:lnTo>
                <a:lnTo>
                  <a:pt x="5029" y="1849"/>
                </a:lnTo>
                <a:lnTo>
                  <a:pt x="5029" y="1847"/>
                </a:lnTo>
                <a:lnTo>
                  <a:pt x="5029" y="1847"/>
                </a:lnTo>
                <a:lnTo>
                  <a:pt x="5027" y="1847"/>
                </a:lnTo>
                <a:lnTo>
                  <a:pt x="5027" y="1847"/>
                </a:lnTo>
                <a:lnTo>
                  <a:pt x="5027" y="1849"/>
                </a:lnTo>
                <a:lnTo>
                  <a:pt x="5027" y="1849"/>
                </a:lnTo>
                <a:lnTo>
                  <a:pt x="5025" y="1851"/>
                </a:lnTo>
                <a:lnTo>
                  <a:pt x="5025" y="1851"/>
                </a:lnTo>
                <a:lnTo>
                  <a:pt x="5022" y="1845"/>
                </a:lnTo>
                <a:lnTo>
                  <a:pt x="5022" y="1845"/>
                </a:lnTo>
                <a:close/>
                <a:moveTo>
                  <a:pt x="5025" y="1470"/>
                </a:moveTo>
                <a:lnTo>
                  <a:pt x="5027" y="1470"/>
                </a:lnTo>
                <a:lnTo>
                  <a:pt x="5025" y="1470"/>
                </a:lnTo>
                <a:lnTo>
                  <a:pt x="5025" y="1470"/>
                </a:lnTo>
                <a:lnTo>
                  <a:pt x="5025" y="1470"/>
                </a:lnTo>
                <a:lnTo>
                  <a:pt x="5025" y="1470"/>
                </a:lnTo>
                <a:lnTo>
                  <a:pt x="5025" y="1470"/>
                </a:lnTo>
                <a:close/>
                <a:moveTo>
                  <a:pt x="5043" y="1858"/>
                </a:moveTo>
                <a:lnTo>
                  <a:pt x="5043" y="1862"/>
                </a:lnTo>
                <a:lnTo>
                  <a:pt x="5043" y="1862"/>
                </a:lnTo>
                <a:lnTo>
                  <a:pt x="5045" y="1862"/>
                </a:lnTo>
                <a:lnTo>
                  <a:pt x="5045" y="1862"/>
                </a:lnTo>
                <a:lnTo>
                  <a:pt x="5045" y="1862"/>
                </a:lnTo>
                <a:lnTo>
                  <a:pt x="5043" y="1856"/>
                </a:lnTo>
                <a:lnTo>
                  <a:pt x="5043" y="1856"/>
                </a:lnTo>
                <a:lnTo>
                  <a:pt x="5043" y="1858"/>
                </a:lnTo>
                <a:close/>
                <a:moveTo>
                  <a:pt x="4895" y="1753"/>
                </a:moveTo>
                <a:lnTo>
                  <a:pt x="4895" y="1751"/>
                </a:lnTo>
                <a:lnTo>
                  <a:pt x="4893" y="1751"/>
                </a:lnTo>
                <a:lnTo>
                  <a:pt x="4893" y="1749"/>
                </a:lnTo>
                <a:lnTo>
                  <a:pt x="4890" y="1749"/>
                </a:lnTo>
                <a:lnTo>
                  <a:pt x="4890" y="1747"/>
                </a:lnTo>
                <a:lnTo>
                  <a:pt x="4888" y="1747"/>
                </a:lnTo>
                <a:lnTo>
                  <a:pt x="4888" y="1747"/>
                </a:lnTo>
                <a:lnTo>
                  <a:pt x="4886" y="1749"/>
                </a:lnTo>
                <a:lnTo>
                  <a:pt x="4886" y="1749"/>
                </a:lnTo>
                <a:lnTo>
                  <a:pt x="4886" y="1749"/>
                </a:lnTo>
                <a:lnTo>
                  <a:pt x="4886" y="1751"/>
                </a:lnTo>
                <a:lnTo>
                  <a:pt x="4886" y="1751"/>
                </a:lnTo>
                <a:lnTo>
                  <a:pt x="4886" y="1751"/>
                </a:lnTo>
                <a:lnTo>
                  <a:pt x="4886" y="1751"/>
                </a:lnTo>
                <a:lnTo>
                  <a:pt x="4890" y="1751"/>
                </a:lnTo>
                <a:lnTo>
                  <a:pt x="4890" y="1751"/>
                </a:lnTo>
                <a:lnTo>
                  <a:pt x="4890" y="1751"/>
                </a:lnTo>
                <a:lnTo>
                  <a:pt x="4890" y="1753"/>
                </a:lnTo>
                <a:lnTo>
                  <a:pt x="4893" y="1753"/>
                </a:lnTo>
                <a:lnTo>
                  <a:pt x="4893" y="1753"/>
                </a:lnTo>
                <a:lnTo>
                  <a:pt x="4895" y="1755"/>
                </a:lnTo>
                <a:lnTo>
                  <a:pt x="4895" y="1755"/>
                </a:lnTo>
                <a:lnTo>
                  <a:pt x="4895" y="1755"/>
                </a:lnTo>
                <a:lnTo>
                  <a:pt x="4895" y="1753"/>
                </a:lnTo>
                <a:close/>
                <a:moveTo>
                  <a:pt x="4886" y="1736"/>
                </a:moveTo>
                <a:lnTo>
                  <a:pt x="4886" y="1736"/>
                </a:lnTo>
                <a:lnTo>
                  <a:pt x="4886" y="1736"/>
                </a:lnTo>
                <a:lnTo>
                  <a:pt x="4886" y="1738"/>
                </a:lnTo>
                <a:lnTo>
                  <a:pt x="4888" y="1738"/>
                </a:lnTo>
                <a:lnTo>
                  <a:pt x="4890" y="1736"/>
                </a:lnTo>
                <a:lnTo>
                  <a:pt x="4888" y="1736"/>
                </a:lnTo>
                <a:lnTo>
                  <a:pt x="4888" y="1736"/>
                </a:lnTo>
                <a:lnTo>
                  <a:pt x="4888" y="1736"/>
                </a:lnTo>
                <a:lnTo>
                  <a:pt x="4886" y="1736"/>
                </a:lnTo>
                <a:lnTo>
                  <a:pt x="4884" y="1734"/>
                </a:lnTo>
                <a:lnTo>
                  <a:pt x="4884" y="1734"/>
                </a:lnTo>
                <a:lnTo>
                  <a:pt x="4884" y="1732"/>
                </a:lnTo>
                <a:lnTo>
                  <a:pt x="4882" y="1730"/>
                </a:lnTo>
                <a:lnTo>
                  <a:pt x="4878" y="1728"/>
                </a:lnTo>
                <a:lnTo>
                  <a:pt x="4876" y="1728"/>
                </a:lnTo>
                <a:lnTo>
                  <a:pt x="4874" y="1726"/>
                </a:lnTo>
                <a:lnTo>
                  <a:pt x="4874" y="1726"/>
                </a:lnTo>
                <a:lnTo>
                  <a:pt x="4874" y="1728"/>
                </a:lnTo>
                <a:lnTo>
                  <a:pt x="4876" y="1728"/>
                </a:lnTo>
                <a:lnTo>
                  <a:pt x="4878" y="1730"/>
                </a:lnTo>
                <a:lnTo>
                  <a:pt x="4880" y="1734"/>
                </a:lnTo>
                <a:lnTo>
                  <a:pt x="4884" y="1736"/>
                </a:lnTo>
                <a:lnTo>
                  <a:pt x="4886" y="1736"/>
                </a:lnTo>
                <a:close/>
                <a:moveTo>
                  <a:pt x="4890" y="1757"/>
                </a:moveTo>
                <a:lnTo>
                  <a:pt x="4890" y="1757"/>
                </a:lnTo>
                <a:lnTo>
                  <a:pt x="4888" y="1757"/>
                </a:lnTo>
                <a:lnTo>
                  <a:pt x="4888" y="1757"/>
                </a:lnTo>
                <a:lnTo>
                  <a:pt x="4890" y="1757"/>
                </a:lnTo>
                <a:lnTo>
                  <a:pt x="4893" y="1757"/>
                </a:lnTo>
                <a:lnTo>
                  <a:pt x="4893" y="1757"/>
                </a:lnTo>
                <a:lnTo>
                  <a:pt x="4890" y="1757"/>
                </a:lnTo>
                <a:lnTo>
                  <a:pt x="4890" y="1757"/>
                </a:lnTo>
                <a:close/>
                <a:moveTo>
                  <a:pt x="4888" y="1755"/>
                </a:moveTo>
                <a:lnTo>
                  <a:pt x="4888" y="1753"/>
                </a:lnTo>
                <a:lnTo>
                  <a:pt x="4888" y="1753"/>
                </a:lnTo>
                <a:lnTo>
                  <a:pt x="4886" y="1753"/>
                </a:lnTo>
                <a:lnTo>
                  <a:pt x="4886" y="1753"/>
                </a:lnTo>
                <a:lnTo>
                  <a:pt x="4886" y="1755"/>
                </a:lnTo>
                <a:lnTo>
                  <a:pt x="4886" y="1757"/>
                </a:lnTo>
                <a:lnTo>
                  <a:pt x="4888" y="1757"/>
                </a:lnTo>
                <a:lnTo>
                  <a:pt x="4888" y="1757"/>
                </a:lnTo>
                <a:lnTo>
                  <a:pt x="4886" y="1755"/>
                </a:lnTo>
                <a:lnTo>
                  <a:pt x="4886" y="1755"/>
                </a:lnTo>
                <a:lnTo>
                  <a:pt x="4888" y="1755"/>
                </a:lnTo>
                <a:close/>
                <a:moveTo>
                  <a:pt x="4876" y="1747"/>
                </a:moveTo>
                <a:lnTo>
                  <a:pt x="4876" y="1747"/>
                </a:lnTo>
                <a:lnTo>
                  <a:pt x="4876" y="1747"/>
                </a:lnTo>
                <a:lnTo>
                  <a:pt x="4876" y="1749"/>
                </a:lnTo>
                <a:lnTo>
                  <a:pt x="4876" y="1749"/>
                </a:lnTo>
                <a:lnTo>
                  <a:pt x="4876" y="1749"/>
                </a:lnTo>
                <a:lnTo>
                  <a:pt x="4876" y="1747"/>
                </a:lnTo>
                <a:lnTo>
                  <a:pt x="4876" y="1747"/>
                </a:lnTo>
                <a:close/>
                <a:moveTo>
                  <a:pt x="4884" y="1744"/>
                </a:moveTo>
                <a:lnTo>
                  <a:pt x="4884" y="1744"/>
                </a:lnTo>
                <a:lnTo>
                  <a:pt x="4882" y="1744"/>
                </a:lnTo>
                <a:lnTo>
                  <a:pt x="4882" y="1744"/>
                </a:lnTo>
                <a:lnTo>
                  <a:pt x="4882" y="1747"/>
                </a:lnTo>
                <a:lnTo>
                  <a:pt x="4882" y="1749"/>
                </a:lnTo>
                <a:lnTo>
                  <a:pt x="4884" y="1749"/>
                </a:lnTo>
                <a:lnTo>
                  <a:pt x="4884" y="1749"/>
                </a:lnTo>
                <a:lnTo>
                  <a:pt x="4884" y="1747"/>
                </a:lnTo>
                <a:lnTo>
                  <a:pt x="4884" y="1747"/>
                </a:lnTo>
                <a:lnTo>
                  <a:pt x="4884" y="1744"/>
                </a:lnTo>
                <a:lnTo>
                  <a:pt x="4884" y="1744"/>
                </a:lnTo>
                <a:close/>
                <a:moveTo>
                  <a:pt x="4878" y="1740"/>
                </a:moveTo>
                <a:lnTo>
                  <a:pt x="4876" y="1740"/>
                </a:lnTo>
                <a:lnTo>
                  <a:pt x="4876" y="1740"/>
                </a:lnTo>
                <a:lnTo>
                  <a:pt x="4876" y="1742"/>
                </a:lnTo>
                <a:lnTo>
                  <a:pt x="4876" y="1744"/>
                </a:lnTo>
                <a:lnTo>
                  <a:pt x="4876" y="1744"/>
                </a:lnTo>
                <a:lnTo>
                  <a:pt x="4878" y="1744"/>
                </a:lnTo>
                <a:lnTo>
                  <a:pt x="4878" y="1744"/>
                </a:lnTo>
                <a:lnTo>
                  <a:pt x="4878" y="1744"/>
                </a:lnTo>
                <a:lnTo>
                  <a:pt x="4878" y="1744"/>
                </a:lnTo>
                <a:lnTo>
                  <a:pt x="4880" y="1742"/>
                </a:lnTo>
                <a:lnTo>
                  <a:pt x="4880" y="1742"/>
                </a:lnTo>
                <a:lnTo>
                  <a:pt x="4878" y="1742"/>
                </a:lnTo>
                <a:lnTo>
                  <a:pt x="4878" y="1740"/>
                </a:lnTo>
                <a:close/>
                <a:moveTo>
                  <a:pt x="4865" y="1723"/>
                </a:moveTo>
                <a:lnTo>
                  <a:pt x="4865" y="1723"/>
                </a:lnTo>
                <a:lnTo>
                  <a:pt x="4863" y="1721"/>
                </a:lnTo>
                <a:lnTo>
                  <a:pt x="4863" y="1721"/>
                </a:lnTo>
                <a:lnTo>
                  <a:pt x="4861" y="1719"/>
                </a:lnTo>
                <a:lnTo>
                  <a:pt x="4861" y="1719"/>
                </a:lnTo>
                <a:lnTo>
                  <a:pt x="4859" y="1719"/>
                </a:lnTo>
                <a:lnTo>
                  <a:pt x="4859" y="1717"/>
                </a:lnTo>
                <a:lnTo>
                  <a:pt x="4857" y="1717"/>
                </a:lnTo>
                <a:lnTo>
                  <a:pt x="4857" y="1715"/>
                </a:lnTo>
                <a:lnTo>
                  <a:pt x="4857" y="1715"/>
                </a:lnTo>
                <a:lnTo>
                  <a:pt x="4857" y="1715"/>
                </a:lnTo>
                <a:lnTo>
                  <a:pt x="4855" y="1711"/>
                </a:lnTo>
                <a:lnTo>
                  <a:pt x="4853" y="1711"/>
                </a:lnTo>
                <a:lnTo>
                  <a:pt x="4851" y="1711"/>
                </a:lnTo>
                <a:lnTo>
                  <a:pt x="4851" y="1711"/>
                </a:lnTo>
                <a:lnTo>
                  <a:pt x="4851" y="1709"/>
                </a:lnTo>
                <a:lnTo>
                  <a:pt x="4849" y="1709"/>
                </a:lnTo>
                <a:lnTo>
                  <a:pt x="4849" y="1711"/>
                </a:lnTo>
                <a:lnTo>
                  <a:pt x="4849" y="1713"/>
                </a:lnTo>
                <a:lnTo>
                  <a:pt x="4849" y="1715"/>
                </a:lnTo>
                <a:lnTo>
                  <a:pt x="4851" y="1717"/>
                </a:lnTo>
                <a:lnTo>
                  <a:pt x="4851" y="1717"/>
                </a:lnTo>
                <a:lnTo>
                  <a:pt x="4851" y="1719"/>
                </a:lnTo>
                <a:lnTo>
                  <a:pt x="4853" y="1719"/>
                </a:lnTo>
                <a:lnTo>
                  <a:pt x="4853" y="1721"/>
                </a:lnTo>
                <a:lnTo>
                  <a:pt x="4855" y="1721"/>
                </a:lnTo>
                <a:lnTo>
                  <a:pt x="4857" y="1721"/>
                </a:lnTo>
                <a:lnTo>
                  <a:pt x="4857" y="1723"/>
                </a:lnTo>
                <a:lnTo>
                  <a:pt x="4857" y="1726"/>
                </a:lnTo>
                <a:lnTo>
                  <a:pt x="4857" y="1726"/>
                </a:lnTo>
                <a:lnTo>
                  <a:pt x="4859" y="1728"/>
                </a:lnTo>
                <a:lnTo>
                  <a:pt x="4859" y="1728"/>
                </a:lnTo>
                <a:lnTo>
                  <a:pt x="4861" y="1730"/>
                </a:lnTo>
                <a:lnTo>
                  <a:pt x="4863" y="1730"/>
                </a:lnTo>
                <a:lnTo>
                  <a:pt x="4863" y="1730"/>
                </a:lnTo>
                <a:lnTo>
                  <a:pt x="4865" y="1730"/>
                </a:lnTo>
                <a:lnTo>
                  <a:pt x="4865" y="1730"/>
                </a:lnTo>
                <a:lnTo>
                  <a:pt x="4865" y="1728"/>
                </a:lnTo>
                <a:lnTo>
                  <a:pt x="4867" y="1730"/>
                </a:lnTo>
                <a:lnTo>
                  <a:pt x="4867" y="1728"/>
                </a:lnTo>
                <a:lnTo>
                  <a:pt x="4867" y="1728"/>
                </a:lnTo>
                <a:lnTo>
                  <a:pt x="4867" y="1726"/>
                </a:lnTo>
                <a:lnTo>
                  <a:pt x="4865" y="1723"/>
                </a:lnTo>
                <a:close/>
                <a:moveTo>
                  <a:pt x="4876" y="830"/>
                </a:moveTo>
                <a:lnTo>
                  <a:pt x="4874" y="830"/>
                </a:lnTo>
                <a:lnTo>
                  <a:pt x="4874" y="830"/>
                </a:lnTo>
                <a:lnTo>
                  <a:pt x="4872" y="832"/>
                </a:lnTo>
                <a:lnTo>
                  <a:pt x="4869" y="832"/>
                </a:lnTo>
                <a:lnTo>
                  <a:pt x="4872" y="835"/>
                </a:lnTo>
                <a:lnTo>
                  <a:pt x="4872" y="835"/>
                </a:lnTo>
                <a:lnTo>
                  <a:pt x="4874" y="835"/>
                </a:lnTo>
                <a:lnTo>
                  <a:pt x="4874" y="835"/>
                </a:lnTo>
                <a:lnTo>
                  <a:pt x="4874" y="832"/>
                </a:lnTo>
                <a:lnTo>
                  <a:pt x="4876" y="830"/>
                </a:lnTo>
                <a:close/>
                <a:moveTo>
                  <a:pt x="4932" y="1799"/>
                </a:moveTo>
                <a:lnTo>
                  <a:pt x="4926" y="1797"/>
                </a:lnTo>
                <a:lnTo>
                  <a:pt x="4926" y="1797"/>
                </a:lnTo>
                <a:lnTo>
                  <a:pt x="4926" y="1797"/>
                </a:lnTo>
                <a:lnTo>
                  <a:pt x="4926" y="1797"/>
                </a:lnTo>
                <a:lnTo>
                  <a:pt x="4926" y="1799"/>
                </a:lnTo>
                <a:lnTo>
                  <a:pt x="4926" y="1799"/>
                </a:lnTo>
                <a:lnTo>
                  <a:pt x="4928" y="1799"/>
                </a:lnTo>
                <a:lnTo>
                  <a:pt x="4928" y="1799"/>
                </a:lnTo>
                <a:lnTo>
                  <a:pt x="4930" y="1799"/>
                </a:lnTo>
                <a:lnTo>
                  <a:pt x="4930" y="1801"/>
                </a:lnTo>
                <a:lnTo>
                  <a:pt x="4932" y="1801"/>
                </a:lnTo>
                <a:lnTo>
                  <a:pt x="4932" y="1801"/>
                </a:lnTo>
                <a:lnTo>
                  <a:pt x="4932" y="1801"/>
                </a:lnTo>
                <a:lnTo>
                  <a:pt x="4934" y="1801"/>
                </a:lnTo>
                <a:lnTo>
                  <a:pt x="4934" y="1801"/>
                </a:lnTo>
                <a:lnTo>
                  <a:pt x="4932" y="1799"/>
                </a:lnTo>
                <a:close/>
                <a:moveTo>
                  <a:pt x="4861" y="832"/>
                </a:moveTo>
                <a:lnTo>
                  <a:pt x="4863" y="830"/>
                </a:lnTo>
                <a:lnTo>
                  <a:pt x="4863" y="830"/>
                </a:lnTo>
                <a:lnTo>
                  <a:pt x="4863" y="830"/>
                </a:lnTo>
                <a:lnTo>
                  <a:pt x="4861" y="828"/>
                </a:lnTo>
                <a:lnTo>
                  <a:pt x="4859" y="830"/>
                </a:lnTo>
                <a:lnTo>
                  <a:pt x="4861" y="830"/>
                </a:lnTo>
                <a:lnTo>
                  <a:pt x="4861" y="830"/>
                </a:lnTo>
                <a:lnTo>
                  <a:pt x="4861" y="832"/>
                </a:lnTo>
                <a:close/>
                <a:moveTo>
                  <a:pt x="4867" y="832"/>
                </a:moveTo>
                <a:lnTo>
                  <a:pt x="4865" y="835"/>
                </a:lnTo>
                <a:lnTo>
                  <a:pt x="4865" y="839"/>
                </a:lnTo>
                <a:lnTo>
                  <a:pt x="4863" y="839"/>
                </a:lnTo>
                <a:lnTo>
                  <a:pt x="4859" y="841"/>
                </a:lnTo>
                <a:lnTo>
                  <a:pt x="4857" y="841"/>
                </a:lnTo>
                <a:lnTo>
                  <a:pt x="4857" y="841"/>
                </a:lnTo>
                <a:lnTo>
                  <a:pt x="4857" y="841"/>
                </a:lnTo>
                <a:lnTo>
                  <a:pt x="4857" y="843"/>
                </a:lnTo>
                <a:lnTo>
                  <a:pt x="4857" y="845"/>
                </a:lnTo>
                <a:lnTo>
                  <a:pt x="4857" y="845"/>
                </a:lnTo>
                <a:lnTo>
                  <a:pt x="4859" y="845"/>
                </a:lnTo>
                <a:lnTo>
                  <a:pt x="4859" y="845"/>
                </a:lnTo>
                <a:lnTo>
                  <a:pt x="4861" y="845"/>
                </a:lnTo>
                <a:lnTo>
                  <a:pt x="4861" y="843"/>
                </a:lnTo>
                <a:lnTo>
                  <a:pt x="4865" y="843"/>
                </a:lnTo>
                <a:lnTo>
                  <a:pt x="4867" y="841"/>
                </a:lnTo>
                <a:lnTo>
                  <a:pt x="4867" y="839"/>
                </a:lnTo>
                <a:lnTo>
                  <a:pt x="4869" y="837"/>
                </a:lnTo>
                <a:lnTo>
                  <a:pt x="4869" y="835"/>
                </a:lnTo>
                <a:lnTo>
                  <a:pt x="4869" y="832"/>
                </a:lnTo>
                <a:lnTo>
                  <a:pt x="4867" y="832"/>
                </a:lnTo>
                <a:close/>
                <a:moveTo>
                  <a:pt x="4922" y="1753"/>
                </a:moveTo>
                <a:lnTo>
                  <a:pt x="4924" y="1755"/>
                </a:lnTo>
                <a:lnTo>
                  <a:pt x="4924" y="1755"/>
                </a:lnTo>
                <a:lnTo>
                  <a:pt x="4924" y="1753"/>
                </a:lnTo>
                <a:lnTo>
                  <a:pt x="4922" y="1753"/>
                </a:lnTo>
                <a:lnTo>
                  <a:pt x="4924" y="1751"/>
                </a:lnTo>
                <a:lnTo>
                  <a:pt x="4918" y="1747"/>
                </a:lnTo>
                <a:lnTo>
                  <a:pt x="4916" y="1747"/>
                </a:lnTo>
                <a:lnTo>
                  <a:pt x="4916" y="1747"/>
                </a:lnTo>
                <a:lnTo>
                  <a:pt x="4913" y="1744"/>
                </a:lnTo>
                <a:lnTo>
                  <a:pt x="4913" y="1744"/>
                </a:lnTo>
                <a:lnTo>
                  <a:pt x="4911" y="1744"/>
                </a:lnTo>
                <a:lnTo>
                  <a:pt x="4911" y="1742"/>
                </a:lnTo>
                <a:lnTo>
                  <a:pt x="4909" y="1742"/>
                </a:lnTo>
                <a:lnTo>
                  <a:pt x="4907" y="1740"/>
                </a:lnTo>
                <a:lnTo>
                  <a:pt x="4903" y="1740"/>
                </a:lnTo>
                <a:lnTo>
                  <a:pt x="4903" y="1740"/>
                </a:lnTo>
                <a:lnTo>
                  <a:pt x="4905" y="1740"/>
                </a:lnTo>
                <a:lnTo>
                  <a:pt x="4905" y="1742"/>
                </a:lnTo>
                <a:lnTo>
                  <a:pt x="4907" y="1744"/>
                </a:lnTo>
                <a:lnTo>
                  <a:pt x="4907" y="1744"/>
                </a:lnTo>
                <a:lnTo>
                  <a:pt x="4909" y="1744"/>
                </a:lnTo>
                <a:lnTo>
                  <a:pt x="4909" y="1747"/>
                </a:lnTo>
                <a:lnTo>
                  <a:pt x="4911" y="1747"/>
                </a:lnTo>
                <a:lnTo>
                  <a:pt x="4913" y="1749"/>
                </a:lnTo>
                <a:lnTo>
                  <a:pt x="4916" y="1749"/>
                </a:lnTo>
                <a:lnTo>
                  <a:pt x="4916" y="1749"/>
                </a:lnTo>
                <a:lnTo>
                  <a:pt x="4916" y="1751"/>
                </a:lnTo>
                <a:lnTo>
                  <a:pt x="4920" y="1751"/>
                </a:lnTo>
                <a:lnTo>
                  <a:pt x="4922" y="1753"/>
                </a:lnTo>
                <a:close/>
                <a:moveTo>
                  <a:pt x="4863" y="1732"/>
                </a:moveTo>
                <a:lnTo>
                  <a:pt x="4863" y="1734"/>
                </a:lnTo>
                <a:lnTo>
                  <a:pt x="4863" y="1734"/>
                </a:lnTo>
                <a:lnTo>
                  <a:pt x="4865" y="1734"/>
                </a:lnTo>
                <a:lnTo>
                  <a:pt x="4865" y="1732"/>
                </a:lnTo>
                <a:lnTo>
                  <a:pt x="4863" y="1732"/>
                </a:lnTo>
                <a:lnTo>
                  <a:pt x="4863" y="1732"/>
                </a:lnTo>
                <a:close/>
                <a:moveTo>
                  <a:pt x="4922" y="1753"/>
                </a:moveTo>
                <a:lnTo>
                  <a:pt x="4920" y="1753"/>
                </a:lnTo>
                <a:lnTo>
                  <a:pt x="4920" y="1753"/>
                </a:lnTo>
                <a:lnTo>
                  <a:pt x="4920" y="1751"/>
                </a:lnTo>
                <a:lnTo>
                  <a:pt x="4920" y="1753"/>
                </a:lnTo>
                <a:lnTo>
                  <a:pt x="4920" y="1753"/>
                </a:lnTo>
                <a:lnTo>
                  <a:pt x="4920" y="1753"/>
                </a:lnTo>
                <a:lnTo>
                  <a:pt x="4920" y="1753"/>
                </a:lnTo>
                <a:lnTo>
                  <a:pt x="4922" y="1753"/>
                </a:lnTo>
                <a:close/>
                <a:moveTo>
                  <a:pt x="4924" y="1910"/>
                </a:moveTo>
                <a:lnTo>
                  <a:pt x="4924" y="1912"/>
                </a:lnTo>
                <a:lnTo>
                  <a:pt x="4924" y="1912"/>
                </a:lnTo>
                <a:lnTo>
                  <a:pt x="4926" y="1910"/>
                </a:lnTo>
                <a:lnTo>
                  <a:pt x="4926" y="1908"/>
                </a:lnTo>
                <a:lnTo>
                  <a:pt x="4924" y="1910"/>
                </a:lnTo>
                <a:close/>
                <a:moveTo>
                  <a:pt x="4899" y="1755"/>
                </a:moveTo>
                <a:lnTo>
                  <a:pt x="4897" y="1753"/>
                </a:lnTo>
                <a:lnTo>
                  <a:pt x="4897" y="1755"/>
                </a:lnTo>
                <a:lnTo>
                  <a:pt x="4897" y="1755"/>
                </a:lnTo>
                <a:lnTo>
                  <a:pt x="4895" y="1755"/>
                </a:lnTo>
                <a:lnTo>
                  <a:pt x="4895" y="1755"/>
                </a:lnTo>
                <a:lnTo>
                  <a:pt x="4895" y="1755"/>
                </a:lnTo>
                <a:lnTo>
                  <a:pt x="4897" y="1757"/>
                </a:lnTo>
                <a:lnTo>
                  <a:pt x="4897" y="1757"/>
                </a:lnTo>
                <a:lnTo>
                  <a:pt x="4899" y="1757"/>
                </a:lnTo>
                <a:lnTo>
                  <a:pt x="4899" y="1755"/>
                </a:lnTo>
                <a:lnTo>
                  <a:pt x="4899" y="1755"/>
                </a:lnTo>
                <a:lnTo>
                  <a:pt x="4897" y="1755"/>
                </a:lnTo>
                <a:lnTo>
                  <a:pt x="4899" y="1755"/>
                </a:lnTo>
                <a:lnTo>
                  <a:pt x="4899" y="1755"/>
                </a:lnTo>
                <a:close/>
                <a:moveTo>
                  <a:pt x="5039" y="1853"/>
                </a:moveTo>
                <a:lnTo>
                  <a:pt x="5037" y="1856"/>
                </a:lnTo>
                <a:lnTo>
                  <a:pt x="5037" y="1856"/>
                </a:lnTo>
                <a:lnTo>
                  <a:pt x="5039" y="1856"/>
                </a:lnTo>
                <a:lnTo>
                  <a:pt x="5041" y="1853"/>
                </a:lnTo>
                <a:lnTo>
                  <a:pt x="5041" y="1851"/>
                </a:lnTo>
                <a:lnTo>
                  <a:pt x="5039" y="1853"/>
                </a:lnTo>
                <a:close/>
                <a:moveTo>
                  <a:pt x="4899" y="1757"/>
                </a:moveTo>
                <a:lnTo>
                  <a:pt x="4899" y="1757"/>
                </a:lnTo>
                <a:lnTo>
                  <a:pt x="4899" y="1759"/>
                </a:lnTo>
                <a:lnTo>
                  <a:pt x="4899" y="1759"/>
                </a:lnTo>
                <a:lnTo>
                  <a:pt x="4901" y="1757"/>
                </a:lnTo>
                <a:lnTo>
                  <a:pt x="4901" y="1757"/>
                </a:lnTo>
                <a:lnTo>
                  <a:pt x="4899" y="1757"/>
                </a:lnTo>
                <a:close/>
                <a:moveTo>
                  <a:pt x="4909" y="2505"/>
                </a:moveTo>
                <a:lnTo>
                  <a:pt x="4909" y="2508"/>
                </a:lnTo>
                <a:lnTo>
                  <a:pt x="4909" y="2505"/>
                </a:lnTo>
                <a:lnTo>
                  <a:pt x="4911" y="2503"/>
                </a:lnTo>
                <a:lnTo>
                  <a:pt x="4911" y="2501"/>
                </a:lnTo>
                <a:lnTo>
                  <a:pt x="4909" y="2501"/>
                </a:lnTo>
                <a:lnTo>
                  <a:pt x="4909" y="2505"/>
                </a:lnTo>
                <a:close/>
                <a:moveTo>
                  <a:pt x="4901" y="1531"/>
                </a:moveTo>
                <a:lnTo>
                  <a:pt x="4899" y="1531"/>
                </a:lnTo>
                <a:lnTo>
                  <a:pt x="4899" y="1531"/>
                </a:lnTo>
                <a:lnTo>
                  <a:pt x="4899" y="1533"/>
                </a:lnTo>
                <a:lnTo>
                  <a:pt x="4899" y="1533"/>
                </a:lnTo>
                <a:lnTo>
                  <a:pt x="4899" y="1533"/>
                </a:lnTo>
                <a:lnTo>
                  <a:pt x="4901" y="1533"/>
                </a:lnTo>
                <a:lnTo>
                  <a:pt x="4901" y="1533"/>
                </a:lnTo>
                <a:lnTo>
                  <a:pt x="4901" y="1533"/>
                </a:lnTo>
                <a:lnTo>
                  <a:pt x="4901" y="1533"/>
                </a:lnTo>
                <a:lnTo>
                  <a:pt x="4901" y="1531"/>
                </a:lnTo>
                <a:close/>
                <a:moveTo>
                  <a:pt x="4913" y="1761"/>
                </a:moveTo>
                <a:lnTo>
                  <a:pt x="4913" y="1761"/>
                </a:lnTo>
                <a:lnTo>
                  <a:pt x="4913" y="1761"/>
                </a:lnTo>
                <a:lnTo>
                  <a:pt x="4911" y="1761"/>
                </a:lnTo>
                <a:lnTo>
                  <a:pt x="4911" y="1761"/>
                </a:lnTo>
                <a:lnTo>
                  <a:pt x="4911" y="1763"/>
                </a:lnTo>
                <a:lnTo>
                  <a:pt x="4913" y="1763"/>
                </a:lnTo>
                <a:lnTo>
                  <a:pt x="4913" y="1763"/>
                </a:lnTo>
                <a:lnTo>
                  <a:pt x="4913" y="1763"/>
                </a:lnTo>
                <a:lnTo>
                  <a:pt x="4916" y="1761"/>
                </a:lnTo>
                <a:lnTo>
                  <a:pt x="4913" y="1761"/>
                </a:lnTo>
                <a:lnTo>
                  <a:pt x="4913" y="1761"/>
                </a:lnTo>
                <a:close/>
                <a:moveTo>
                  <a:pt x="5117" y="1612"/>
                </a:moveTo>
                <a:lnTo>
                  <a:pt x="5117" y="1612"/>
                </a:lnTo>
                <a:lnTo>
                  <a:pt x="5117" y="1612"/>
                </a:lnTo>
                <a:lnTo>
                  <a:pt x="5117" y="1610"/>
                </a:lnTo>
                <a:lnTo>
                  <a:pt x="5117" y="1612"/>
                </a:lnTo>
                <a:lnTo>
                  <a:pt x="5115" y="1612"/>
                </a:lnTo>
                <a:lnTo>
                  <a:pt x="5115" y="1612"/>
                </a:lnTo>
                <a:lnTo>
                  <a:pt x="5115" y="1612"/>
                </a:lnTo>
                <a:lnTo>
                  <a:pt x="5115" y="1612"/>
                </a:lnTo>
                <a:lnTo>
                  <a:pt x="5115" y="1612"/>
                </a:lnTo>
                <a:lnTo>
                  <a:pt x="5117" y="1612"/>
                </a:lnTo>
                <a:close/>
                <a:moveTo>
                  <a:pt x="5113" y="1619"/>
                </a:moveTo>
                <a:lnTo>
                  <a:pt x="5115" y="1619"/>
                </a:lnTo>
                <a:lnTo>
                  <a:pt x="5115" y="1619"/>
                </a:lnTo>
                <a:lnTo>
                  <a:pt x="5115" y="1617"/>
                </a:lnTo>
                <a:lnTo>
                  <a:pt x="5115" y="1617"/>
                </a:lnTo>
                <a:lnTo>
                  <a:pt x="5115" y="1617"/>
                </a:lnTo>
                <a:lnTo>
                  <a:pt x="5115" y="1617"/>
                </a:lnTo>
                <a:lnTo>
                  <a:pt x="5115" y="1617"/>
                </a:lnTo>
                <a:lnTo>
                  <a:pt x="5115" y="1617"/>
                </a:lnTo>
                <a:lnTo>
                  <a:pt x="5115" y="1617"/>
                </a:lnTo>
                <a:lnTo>
                  <a:pt x="5115" y="1617"/>
                </a:lnTo>
                <a:lnTo>
                  <a:pt x="5115" y="1617"/>
                </a:lnTo>
                <a:lnTo>
                  <a:pt x="5115" y="1619"/>
                </a:lnTo>
                <a:lnTo>
                  <a:pt x="5113" y="1619"/>
                </a:lnTo>
                <a:close/>
                <a:moveTo>
                  <a:pt x="5110" y="1587"/>
                </a:moveTo>
                <a:lnTo>
                  <a:pt x="5110" y="1587"/>
                </a:lnTo>
                <a:lnTo>
                  <a:pt x="5113" y="1587"/>
                </a:lnTo>
                <a:lnTo>
                  <a:pt x="5113" y="1587"/>
                </a:lnTo>
                <a:lnTo>
                  <a:pt x="5113" y="1587"/>
                </a:lnTo>
                <a:lnTo>
                  <a:pt x="5110" y="1587"/>
                </a:lnTo>
                <a:lnTo>
                  <a:pt x="5110" y="1587"/>
                </a:lnTo>
                <a:lnTo>
                  <a:pt x="5110" y="1587"/>
                </a:lnTo>
                <a:close/>
                <a:moveTo>
                  <a:pt x="5127" y="2252"/>
                </a:moveTo>
                <a:lnTo>
                  <a:pt x="5127" y="2250"/>
                </a:lnTo>
                <a:lnTo>
                  <a:pt x="5127" y="2250"/>
                </a:lnTo>
                <a:lnTo>
                  <a:pt x="5127" y="2250"/>
                </a:lnTo>
                <a:lnTo>
                  <a:pt x="5125" y="2252"/>
                </a:lnTo>
                <a:lnTo>
                  <a:pt x="5125" y="2252"/>
                </a:lnTo>
                <a:lnTo>
                  <a:pt x="5125" y="2254"/>
                </a:lnTo>
                <a:lnTo>
                  <a:pt x="5127" y="2252"/>
                </a:lnTo>
                <a:lnTo>
                  <a:pt x="5127" y="2252"/>
                </a:lnTo>
                <a:close/>
                <a:moveTo>
                  <a:pt x="5115" y="1606"/>
                </a:moveTo>
                <a:lnTo>
                  <a:pt x="5115" y="1606"/>
                </a:lnTo>
                <a:lnTo>
                  <a:pt x="5115" y="1606"/>
                </a:lnTo>
                <a:lnTo>
                  <a:pt x="5115" y="1606"/>
                </a:lnTo>
                <a:lnTo>
                  <a:pt x="5115" y="1606"/>
                </a:lnTo>
                <a:lnTo>
                  <a:pt x="5115" y="1606"/>
                </a:lnTo>
                <a:lnTo>
                  <a:pt x="5115" y="1606"/>
                </a:lnTo>
                <a:lnTo>
                  <a:pt x="5115" y="1606"/>
                </a:lnTo>
                <a:lnTo>
                  <a:pt x="5115" y="1606"/>
                </a:lnTo>
                <a:close/>
                <a:moveTo>
                  <a:pt x="5123" y="801"/>
                </a:moveTo>
                <a:lnTo>
                  <a:pt x="5123" y="801"/>
                </a:lnTo>
                <a:lnTo>
                  <a:pt x="5125" y="801"/>
                </a:lnTo>
                <a:lnTo>
                  <a:pt x="5125" y="801"/>
                </a:lnTo>
                <a:lnTo>
                  <a:pt x="5125" y="799"/>
                </a:lnTo>
                <a:lnTo>
                  <a:pt x="5123" y="799"/>
                </a:lnTo>
                <a:lnTo>
                  <a:pt x="5121" y="801"/>
                </a:lnTo>
                <a:lnTo>
                  <a:pt x="5121" y="801"/>
                </a:lnTo>
                <a:lnTo>
                  <a:pt x="5119" y="801"/>
                </a:lnTo>
                <a:lnTo>
                  <a:pt x="5123" y="801"/>
                </a:lnTo>
                <a:close/>
                <a:moveTo>
                  <a:pt x="5039" y="757"/>
                </a:moveTo>
                <a:lnTo>
                  <a:pt x="5037" y="755"/>
                </a:lnTo>
                <a:lnTo>
                  <a:pt x="5035" y="755"/>
                </a:lnTo>
                <a:lnTo>
                  <a:pt x="5035" y="753"/>
                </a:lnTo>
                <a:lnTo>
                  <a:pt x="5033" y="753"/>
                </a:lnTo>
                <a:lnTo>
                  <a:pt x="5035" y="755"/>
                </a:lnTo>
                <a:lnTo>
                  <a:pt x="5037" y="757"/>
                </a:lnTo>
                <a:lnTo>
                  <a:pt x="5043" y="759"/>
                </a:lnTo>
                <a:lnTo>
                  <a:pt x="5041" y="759"/>
                </a:lnTo>
                <a:lnTo>
                  <a:pt x="5039" y="757"/>
                </a:lnTo>
                <a:close/>
                <a:moveTo>
                  <a:pt x="5115" y="1604"/>
                </a:moveTo>
                <a:lnTo>
                  <a:pt x="5115" y="1604"/>
                </a:lnTo>
                <a:lnTo>
                  <a:pt x="5115" y="1604"/>
                </a:lnTo>
                <a:lnTo>
                  <a:pt x="5113" y="1604"/>
                </a:lnTo>
                <a:lnTo>
                  <a:pt x="5113" y="1604"/>
                </a:lnTo>
                <a:lnTo>
                  <a:pt x="5113" y="1604"/>
                </a:lnTo>
                <a:lnTo>
                  <a:pt x="5113" y="1604"/>
                </a:lnTo>
                <a:lnTo>
                  <a:pt x="5113" y="1604"/>
                </a:lnTo>
                <a:lnTo>
                  <a:pt x="5115" y="1604"/>
                </a:lnTo>
                <a:close/>
                <a:moveTo>
                  <a:pt x="5192" y="2197"/>
                </a:moveTo>
                <a:lnTo>
                  <a:pt x="5190" y="2197"/>
                </a:lnTo>
                <a:lnTo>
                  <a:pt x="5186" y="2197"/>
                </a:lnTo>
                <a:lnTo>
                  <a:pt x="5186" y="2197"/>
                </a:lnTo>
                <a:lnTo>
                  <a:pt x="5186" y="2197"/>
                </a:lnTo>
                <a:lnTo>
                  <a:pt x="5184" y="2199"/>
                </a:lnTo>
                <a:lnTo>
                  <a:pt x="5182" y="2199"/>
                </a:lnTo>
                <a:lnTo>
                  <a:pt x="5182" y="2201"/>
                </a:lnTo>
                <a:lnTo>
                  <a:pt x="5180" y="2201"/>
                </a:lnTo>
                <a:lnTo>
                  <a:pt x="5177" y="2204"/>
                </a:lnTo>
                <a:lnTo>
                  <a:pt x="5177" y="2204"/>
                </a:lnTo>
                <a:lnTo>
                  <a:pt x="5175" y="2204"/>
                </a:lnTo>
                <a:lnTo>
                  <a:pt x="5173" y="2204"/>
                </a:lnTo>
                <a:lnTo>
                  <a:pt x="5169" y="2201"/>
                </a:lnTo>
                <a:lnTo>
                  <a:pt x="5167" y="2201"/>
                </a:lnTo>
                <a:lnTo>
                  <a:pt x="5161" y="2199"/>
                </a:lnTo>
                <a:lnTo>
                  <a:pt x="5161" y="2199"/>
                </a:lnTo>
                <a:lnTo>
                  <a:pt x="5161" y="2199"/>
                </a:lnTo>
                <a:lnTo>
                  <a:pt x="5159" y="2197"/>
                </a:lnTo>
                <a:lnTo>
                  <a:pt x="5159" y="2197"/>
                </a:lnTo>
                <a:lnTo>
                  <a:pt x="5159" y="2197"/>
                </a:lnTo>
                <a:lnTo>
                  <a:pt x="5159" y="2197"/>
                </a:lnTo>
                <a:lnTo>
                  <a:pt x="5159" y="2197"/>
                </a:lnTo>
                <a:lnTo>
                  <a:pt x="5159" y="2197"/>
                </a:lnTo>
                <a:lnTo>
                  <a:pt x="5157" y="2195"/>
                </a:lnTo>
                <a:lnTo>
                  <a:pt x="5157" y="2191"/>
                </a:lnTo>
                <a:lnTo>
                  <a:pt x="5157" y="2187"/>
                </a:lnTo>
                <a:lnTo>
                  <a:pt x="5154" y="2185"/>
                </a:lnTo>
                <a:lnTo>
                  <a:pt x="5154" y="2185"/>
                </a:lnTo>
                <a:lnTo>
                  <a:pt x="5154" y="2183"/>
                </a:lnTo>
                <a:lnTo>
                  <a:pt x="5152" y="2183"/>
                </a:lnTo>
                <a:lnTo>
                  <a:pt x="5150" y="2180"/>
                </a:lnTo>
                <a:lnTo>
                  <a:pt x="5150" y="2180"/>
                </a:lnTo>
                <a:lnTo>
                  <a:pt x="5150" y="2178"/>
                </a:lnTo>
                <a:lnTo>
                  <a:pt x="5148" y="2178"/>
                </a:lnTo>
                <a:lnTo>
                  <a:pt x="5148" y="2180"/>
                </a:lnTo>
                <a:lnTo>
                  <a:pt x="5148" y="2180"/>
                </a:lnTo>
                <a:lnTo>
                  <a:pt x="5150" y="2183"/>
                </a:lnTo>
                <a:lnTo>
                  <a:pt x="5150" y="2183"/>
                </a:lnTo>
                <a:lnTo>
                  <a:pt x="5150" y="2183"/>
                </a:lnTo>
                <a:lnTo>
                  <a:pt x="5150" y="2185"/>
                </a:lnTo>
                <a:lnTo>
                  <a:pt x="5150" y="2185"/>
                </a:lnTo>
                <a:lnTo>
                  <a:pt x="5150" y="2189"/>
                </a:lnTo>
                <a:lnTo>
                  <a:pt x="5150" y="2191"/>
                </a:lnTo>
                <a:lnTo>
                  <a:pt x="5150" y="2191"/>
                </a:lnTo>
                <a:lnTo>
                  <a:pt x="5150" y="2191"/>
                </a:lnTo>
                <a:lnTo>
                  <a:pt x="5148" y="2191"/>
                </a:lnTo>
                <a:lnTo>
                  <a:pt x="5148" y="2191"/>
                </a:lnTo>
                <a:lnTo>
                  <a:pt x="5148" y="2189"/>
                </a:lnTo>
                <a:lnTo>
                  <a:pt x="5148" y="2187"/>
                </a:lnTo>
                <a:lnTo>
                  <a:pt x="5146" y="2187"/>
                </a:lnTo>
                <a:lnTo>
                  <a:pt x="5144" y="2187"/>
                </a:lnTo>
                <a:lnTo>
                  <a:pt x="5142" y="2185"/>
                </a:lnTo>
                <a:lnTo>
                  <a:pt x="5142" y="2185"/>
                </a:lnTo>
                <a:lnTo>
                  <a:pt x="5142" y="2187"/>
                </a:lnTo>
                <a:lnTo>
                  <a:pt x="5140" y="2185"/>
                </a:lnTo>
                <a:lnTo>
                  <a:pt x="5140" y="2185"/>
                </a:lnTo>
                <a:lnTo>
                  <a:pt x="5140" y="2185"/>
                </a:lnTo>
                <a:lnTo>
                  <a:pt x="5140" y="2185"/>
                </a:lnTo>
                <a:lnTo>
                  <a:pt x="5140" y="2185"/>
                </a:lnTo>
                <a:lnTo>
                  <a:pt x="5140" y="2183"/>
                </a:lnTo>
                <a:lnTo>
                  <a:pt x="5140" y="2180"/>
                </a:lnTo>
                <a:lnTo>
                  <a:pt x="5140" y="2178"/>
                </a:lnTo>
                <a:lnTo>
                  <a:pt x="5140" y="2178"/>
                </a:lnTo>
                <a:lnTo>
                  <a:pt x="5140" y="2178"/>
                </a:lnTo>
                <a:lnTo>
                  <a:pt x="5140" y="2176"/>
                </a:lnTo>
                <a:lnTo>
                  <a:pt x="5138" y="2172"/>
                </a:lnTo>
                <a:lnTo>
                  <a:pt x="5136" y="2172"/>
                </a:lnTo>
                <a:lnTo>
                  <a:pt x="5136" y="2170"/>
                </a:lnTo>
                <a:lnTo>
                  <a:pt x="5133" y="2168"/>
                </a:lnTo>
                <a:lnTo>
                  <a:pt x="5133" y="2168"/>
                </a:lnTo>
                <a:lnTo>
                  <a:pt x="5136" y="2168"/>
                </a:lnTo>
                <a:lnTo>
                  <a:pt x="5138" y="2168"/>
                </a:lnTo>
                <a:lnTo>
                  <a:pt x="5136" y="2166"/>
                </a:lnTo>
                <a:lnTo>
                  <a:pt x="5136" y="2166"/>
                </a:lnTo>
                <a:lnTo>
                  <a:pt x="5136" y="2164"/>
                </a:lnTo>
                <a:lnTo>
                  <a:pt x="5136" y="2162"/>
                </a:lnTo>
                <a:lnTo>
                  <a:pt x="5136" y="2162"/>
                </a:lnTo>
                <a:lnTo>
                  <a:pt x="5133" y="2162"/>
                </a:lnTo>
                <a:lnTo>
                  <a:pt x="5133" y="2162"/>
                </a:lnTo>
                <a:lnTo>
                  <a:pt x="5133" y="2160"/>
                </a:lnTo>
                <a:lnTo>
                  <a:pt x="5133" y="2160"/>
                </a:lnTo>
                <a:lnTo>
                  <a:pt x="5133" y="2160"/>
                </a:lnTo>
                <a:lnTo>
                  <a:pt x="5131" y="2160"/>
                </a:lnTo>
                <a:lnTo>
                  <a:pt x="5131" y="2160"/>
                </a:lnTo>
                <a:lnTo>
                  <a:pt x="5129" y="2160"/>
                </a:lnTo>
                <a:lnTo>
                  <a:pt x="5129" y="2157"/>
                </a:lnTo>
                <a:lnTo>
                  <a:pt x="5129" y="2157"/>
                </a:lnTo>
                <a:lnTo>
                  <a:pt x="5129" y="2157"/>
                </a:lnTo>
                <a:lnTo>
                  <a:pt x="5127" y="2155"/>
                </a:lnTo>
                <a:lnTo>
                  <a:pt x="5127" y="2155"/>
                </a:lnTo>
                <a:lnTo>
                  <a:pt x="5125" y="2155"/>
                </a:lnTo>
                <a:lnTo>
                  <a:pt x="5125" y="2155"/>
                </a:lnTo>
                <a:lnTo>
                  <a:pt x="5125" y="2155"/>
                </a:lnTo>
                <a:lnTo>
                  <a:pt x="5123" y="2155"/>
                </a:lnTo>
                <a:lnTo>
                  <a:pt x="5121" y="2153"/>
                </a:lnTo>
                <a:lnTo>
                  <a:pt x="5121" y="2153"/>
                </a:lnTo>
                <a:lnTo>
                  <a:pt x="5121" y="2153"/>
                </a:lnTo>
                <a:lnTo>
                  <a:pt x="5119" y="2153"/>
                </a:lnTo>
                <a:lnTo>
                  <a:pt x="5119" y="2153"/>
                </a:lnTo>
                <a:lnTo>
                  <a:pt x="5119" y="2155"/>
                </a:lnTo>
                <a:lnTo>
                  <a:pt x="5119" y="2153"/>
                </a:lnTo>
                <a:lnTo>
                  <a:pt x="5117" y="2153"/>
                </a:lnTo>
                <a:lnTo>
                  <a:pt x="5117" y="2153"/>
                </a:lnTo>
                <a:lnTo>
                  <a:pt x="5117" y="2151"/>
                </a:lnTo>
                <a:lnTo>
                  <a:pt x="5115" y="2149"/>
                </a:lnTo>
                <a:lnTo>
                  <a:pt x="5115" y="2149"/>
                </a:lnTo>
                <a:lnTo>
                  <a:pt x="5113" y="2147"/>
                </a:lnTo>
                <a:lnTo>
                  <a:pt x="5115" y="2145"/>
                </a:lnTo>
                <a:lnTo>
                  <a:pt x="5113" y="2145"/>
                </a:lnTo>
                <a:lnTo>
                  <a:pt x="5110" y="2147"/>
                </a:lnTo>
                <a:lnTo>
                  <a:pt x="5113" y="2149"/>
                </a:lnTo>
                <a:lnTo>
                  <a:pt x="5115" y="2151"/>
                </a:lnTo>
                <a:lnTo>
                  <a:pt x="5117" y="2153"/>
                </a:lnTo>
                <a:lnTo>
                  <a:pt x="5117" y="2155"/>
                </a:lnTo>
                <a:lnTo>
                  <a:pt x="5117" y="2157"/>
                </a:lnTo>
                <a:lnTo>
                  <a:pt x="5115" y="2157"/>
                </a:lnTo>
                <a:lnTo>
                  <a:pt x="5117" y="2160"/>
                </a:lnTo>
                <a:lnTo>
                  <a:pt x="5117" y="2160"/>
                </a:lnTo>
                <a:lnTo>
                  <a:pt x="5119" y="2160"/>
                </a:lnTo>
                <a:lnTo>
                  <a:pt x="5119" y="2162"/>
                </a:lnTo>
                <a:lnTo>
                  <a:pt x="5119" y="2162"/>
                </a:lnTo>
                <a:lnTo>
                  <a:pt x="5119" y="2162"/>
                </a:lnTo>
                <a:lnTo>
                  <a:pt x="5119" y="2164"/>
                </a:lnTo>
                <a:lnTo>
                  <a:pt x="5119" y="2162"/>
                </a:lnTo>
                <a:lnTo>
                  <a:pt x="5121" y="2162"/>
                </a:lnTo>
                <a:lnTo>
                  <a:pt x="5121" y="2162"/>
                </a:lnTo>
                <a:lnTo>
                  <a:pt x="5121" y="2160"/>
                </a:lnTo>
                <a:lnTo>
                  <a:pt x="5123" y="2160"/>
                </a:lnTo>
                <a:lnTo>
                  <a:pt x="5123" y="2160"/>
                </a:lnTo>
                <a:lnTo>
                  <a:pt x="5123" y="2162"/>
                </a:lnTo>
                <a:lnTo>
                  <a:pt x="5123" y="2162"/>
                </a:lnTo>
                <a:lnTo>
                  <a:pt x="5121" y="2162"/>
                </a:lnTo>
                <a:lnTo>
                  <a:pt x="5121" y="2164"/>
                </a:lnTo>
                <a:lnTo>
                  <a:pt x="5127" y="2174"/>
                </a:lnTo>
                <a:lnTo>
                  <a:pt x="5129" y="2174"/>
                </a:lnTo>
                <a:lnTo>
                  <a:pt x="5129" y="2176"/>
                </a:lnTo>
                <a:lnTo>
                  <a:pt x="5129" y="2178"/>
                </a:lnTo>
                <a:lnTo>
                  <a:pt x="5131" y="2176"/>
                </a:lnTo>
                <a:lnTo>
                  <a:pt x="5131" y="2176"/>
                </a:lnTo>
                <a:lnTo>
                  <a:pt x="5131" y="2176"/>
                </a:lnTo>
                <a:lnTo>
                  <a:pt x="5129" y="2174"/>
                </a:lnTo>
                <a:lnTo>
                  <a:pt x="5127" y="2172"/>
                </a:lnTo>
                <a:lnTo>
                  <a:pt x="5127" y="2170"/>
                </a:lnTo>
                <a:lnTo>
                  <a:pt x="5127" y="2170"/>
                </a:lnTo>
                <a:lnTo>
                  <a:pt x="5127" y="2172"/>
                </a:lnTo>
                <a:lnTo>
                  <a:pt x="5129" y="2172"/>
                </a:lnTo>
                <a:lnTo>
                  <a:pt x="5131" y="2174"/>
                </a:lnTo>
                <a:lnTo>
                  <a:pt x="5133" y="2174"/>
                </a:lnTo>
                <a:lnTo>
                  <a:pt x="5131" y="2174"/>
                </a:lnTo>
                <a:lnTo>
                  <a:pt x="5131" y="2174"/>
                </a:lnTo>
                <a:lnTo>
                  <a:pt x="5133" y="2174"/>
                </a:lnTo>
                <a:lnTo>
                  <a:pt x="5133" y="2174"/>
                </a:lnTo>
                <a:lnTo>
                  <a:pt x="5133" y="2176"/>
                </a:lnTo>
                <a:lnTo>
                  <a:pt x="5133" y="2176"/>
                </a:lnTo>
                <a:lnTo>
                  <a:pt x="5133" y="2176"/>
                </a:lnTo>
                <a:lnTo>
                  <a:pt x="5133" y="2178"/>
                </a:lnTo>
                <a:lnTo>
                  <a:pt x="5136" y="2178"/>
                </a:lnTo>
                <a:lnTo>
                  <a:pt x="5136" y="2180"/>
                </a:lnTo>
                <a:lnTo>
                  <a:pt x="5136" y="2180"/>
                </a:lnTo>
                <a:lnTo>
                  <a:pt x="5133" y="2180"/>
                </a:lnTo>
                <a:lnTo>
                  <a:pt x="5131" y="2178"/>
                </a:lnTo>
                <a:lnTo>
                  <a:pt x="5131" y="2178"/>
                </a:lnTo>
                <a:lnTo>
                  <a:pt x="5133" y="2183"/>
                </a:lnTo>
                <a:lnTo>
                  <a:pt x="5133" y="2185"/>
                </a:lnTo>
                <a:lnTo>
                  <a:pt x="5136" y="2185"/>
                </a:lnTo>
                <a:lnTo>
                  <a:pt x="5136" y="2187"/>
                </a:lnTo>
                <a:lnTo>
                  <a:pt x="5136" y="2187"/>
                </a:lnTo>
                <a:lnTo>
                  <a:pt x="5138" y="2187"/>
                </a:lnTo>
                <a:lnTo>
                  <a:pt x="5138" y="2187"/>
                </a:lnTo>
                <a:lnTo>
                  <a:pt x="5140" y="2187"/>
                </a:lnTo>
                <a:lnTo>
                  <a:pt x="5140" y="2187"/>
                </a:lnTo>
                <a:lnTo>
                  <a:pt x="5142" y="2189"/>
                </a:lnTo>
                <a:lnTo>
                  <a:pt x="5142" y="2189"/>
                </a:lnTo>
                <a:lnTo>
                  <a:pt x="5140" y="2189"/>
                </a:lnTo>
                <a:lnTo>
                  <a:pt x="5140" y="2191"/>
                </a:lnTo>
                <a:lnTo>
                  <a:pt x="5140" y="2191"/>
                </a:lnTo>
                <a:lnTo>
                  <a:pt x="5138" y="2189"/>
                </a:lnTo>
                <a:lnTo>
                  <a:pt x="5138" y="2189"/>
                </a:lnTo>
                <a:lnTo>
                  <a:pt x="5138" y="2189"/>
                </a:lnTo>
                <a:lnTo>
                  <a:pt x="5138" y="2193"/>
                </a:lnTo>
                <a:lnTo>
                  <a:pt x="5138" y="2193"/>
                </a:lnTo>
                <a:lnTo>
                  <a:pt x="5140" y="2193"/>
                </a:lnTo>
                <a:lnTo>
                  <a:pt x="5140" y="2193"/>
                </a:lnTo>
                <a:lnTo>
                  <a:pt x="5140" y="2195"/>
                </a:lnTo>
                <a:lnTo>
                  <a:pt x="5140" y="2195"/>
                </a:lnTo>
                <a:lnTo>
                  <a:pt x="5140" y="2199"/>
                </a:lnTo>
                <a:lnTo>
                  <a:pt x="5142" y="2201"/>
                </a:lnTo>
                <a:lnTo>
                  <a:pt x="5142" y="2201"/>
                </a:lnTo>
                <a:lnTo>
                  <a:pt x="5140" y="2201"/>
                </a:lnTo>
                <a:lnTo>
                  <a:pt x="5140" y="2201"/>
                </a:lnTo>
                <a:lnTo>
                  <a:pt x="5140" y="2204"/>
                </a:lnTo>
                <a:lnTo>
                  <a:pt x="5140" y="2206"/>
                </a:lnTo>
                <a:lnTo>
                  <a:pt x="5140" y="2208"/>
                </a:lnTo>
                <a:lnTo>
                  <a:pt x="5138" y="2212"/>
                </a:lnTo>
                <a:lnTo>
                  <a:pt x="5138" y="2214"/>
                </a:lnTo>
                <a:lnTo>
                  <a:pt x="5138" y="2218"/>
                </a:lnTo>
                <a:lnTo>
                  <a:pt x="5138" y="2218"/>
                </a:lnTo>
                <a:lnTo>
                  <a:pt x="5136" y="2220"/>
                </a:lnTo>
                <a:lnTo>
                  <a:pt x="5133" y="2220"/>
                </a:lnTo>
                <a:lnTo>
                  <a:pt x="5133" y="2220"/>
                </a:lnTo>
                <a:lnTo>
                  <a:pt x="5133" y="2220"/>
                </a:lnTo>
                <a:lnTo>
                  <a:pt x="5129" y="2222"/>
                </a:lnTo>
                <a:lnTo>
                  <a:pt x="5127" y="2222"/>
                </a:lnTo>
                <a:lnTo>
                  <a:pt x="5125" y="2225"/>
                </a:lnTo>
                <a:lnTo>
                  <a:pt x="5125" y="2225"/>
                </a:lnTo>
                <a:lnTo>
                  <a:pt x="5125" y="2225"/>
                </a:lnTo>
                <a:lnTo>
                  <a:pt x="5125" y="2227"/>
                </a:lnTo>
                <a:lnTo>
                  <a:pt x="5125" y="2227"/>
                </a:lnTo>
                <a:lnTo>
                  <a:pt x="5125" y="2229"/>
                </a:lnTo>
                <a:lnTo>
                  <a:pt x="5127" y="2229"/>
                </a:lnTo>
                <a:lnTo>
                  <a:pt x="5131" y="2231"/>
                </a:lnTo>
                <a:lnTo>
                  <a:pt x="5133" y="2231"/>
                </a:lnTo>
                <a:lnTo>
                  <a:pt x="5136" y="2233"/>
                </a:lnTo>
                <a:lnTo>
                  <a:pt x="5138" y="2235"/>
                </a:lnTo>
                <a:lnTo>
                  <a:pt x="5138" y="2235"/>
                </a:lnTo>
                <a:lnTo>
                  <a:pt x="5140" y="2235"/>
                </a:lnTo>
                <a:lnTo>
                  <a:pt x="5144" y="2237"/>
                </a:lnTo>
                <a:lnTo>
                  <a:pt x="5146" y="2239"/>
                </a:lnTo>
                <a:lnTo>
                  <a:pt x="5146" y="2241"/>
                </a:lnTo>
                <a:lnTo>
                  <a:pt x="5146" y="2243"/>
                </a:lnTo>
                <a:lnTo>
                  <a:pt x="5146" y="2245"/>
                </a:lnTo>
                <a:lnTo>
                  <a:pt x="5146" y="2248"/>
                </a:lnTo>
                <a:lnTo>
                  <a:pt x="5144" y="2252"/>
                </a:lnTo>
                <a:lnTo>
                  <a:pt x="5140" y="2256"/>
                </a:lnTo>
                <a:lnTo>
                  <a:pt x="5138" y="2258"/>
                </a:lnTo>
                <a:lnTo>
                  <a:pt x="5138" y="2258"/>
                </a:lnTo>
                <a:lnTo>
                  <a:pt x="5138" y="2260"/>
                </a:lnTo>
                <a:lnTo>
                  <a:pt x="5138" y="2260"/>
                </a:lnTo>
                <a:lnTo>
                  <a:pt x="5138" y="2260"/>
                </a:lnTo>
                <a:lnTo>
                  <a:pt x="5140" y="2260"/>
                </a:lnTo>
                <a:lnTo>
                  <a:pt x="5140" y="2260"/>
                </a:lnTo>
                <a:lnTo>
                  <a:pt x="5140" y="2260"/>
                </a:lnTo>
                <a:lnTo>
                  <a:pt x="5140" y="2258"/>
                </a:lnTo>
                <a:lnTo>
                  <a:pt x="5142" y="2258"/>
                </a:lnTo>
                <a:lnTo>
                  <a:pt x="5142" y="2258"/>
                </a:lnTo>
                <a:lnTo>
                  <a:pt x="5142" y="2260"/>
                </a:lnTo>
                <a:lnTo>
                  <a:pt x="5142" y="2262"/>
                </a:lnTo>
                <a:lnTo>
                  <a:pt x="5142" y="2262"/>
                </a:lnTo>
                <a:lnTo>
                  <a:pt x="5142" y="2262"/>
                </a:lnTo>
                <a:lnTo>
                  <a:pt x="5144" y="2262"/>
                </a:lnTo>
                <a:lnTo>
                  <a:pt x="5146" y="2262"/>
                </a:lnTo>
                <a:lnTo>
                  <a:pt x="5146" y="2262"/>
                </a:lnTo>
                <a:lnTo>
                  <a:pt x="5146" y="2264"/>
                </a:lnTo>
                <a:lnTo>
                  <a:pt x="5146" y="2264"/>
                </a:lnTo>
                <a:lnTo>
                  <a:pt x="5148" y="2264"/>
                </a:lnTo>
                <a:lnTo>
                  <a:pt x="5148" y="2264"/>
                </a:lnTo>
                <a:lnTo>
                  <a:pt x="5150" y="2264"/>
                </a:lnTo>
                <a:lnTo>
                  <a:pt x="5152" y="2262"/>
                </a:lnTo>
                <a:lnTo>
                  <a:pt x="5154" y="2260"/>
                </a:lnTo>
                <a:lnTo>
                  <a:pt x="5157" y="2258"/>
                </a:lnTo>
                <a:lnTo>
                  <a:pt x="5159" y="2256"/>
                </a:lnTo>
                <a:lnTo>
                  <a:pt x="5159" y="2256"/>
                </a:lnTo>
                <a:lnTo>
                  <a:pt x="5161" y="2252"/>
                </a:lnTo>
                <a:lnTo>
                  <a:pt x="5163" y="2252"/>
                </a:lnTo>
                <a:lnTo>
                  <a:pt x="5163" y="2250"/>
                </a:lnTo>
                <a:lnTo>
                  <a:pt x="5165" y="2248"/>
                </a:lnTo>
                <a:lnTo>
                  <a:pt x="5167" y="2245"/>
                </a:lnTo>
                <a:lnTo>
                  <a:pt x="5167" y="2243"/>
                </a:lnTo>
                <a:lnTo>
                  <a:pt x="5169" y="2241"/>
                </a:lnTo>
                <a:lnTo>
                  <a:pt x="5169" y="2241"/>
                </a:lnTo>
                <a:lnTo>
                  <a:pt x="5171" y="2237"/>
                </a:lnTo>
                <a:lnTo>
                  <a:pt x="5173" y="2233"/>
                </a:lnTo>
                <a:lnTo>
                  <a:pt x="5171" y="2231"/>
                </a:lnTo>
                <a:lnTo>
                  <a:pt x="5171" y="2231"/>
                </a:lnTo>
                <a:lnTo>
                  <a:pt x="5171" y="2229"/>
                </a:lnTo>
                <a:lnTo>
                  <a:pt x="5171" y="2227"/>
                </a:lnTo>
                <a:lnTo>
                  <a:pt x="5173" y="2225"/>
                </a:lnTo>
                <a:lnTo>
                  <a:pt x="5173" y="2225"/>
                </a:lnTo>
                <a:lnTo>
                  <a:pt x="5173" y="2225"/>
                </a:lnTo>
                <a:lnTo>
                  <a:pt x="5175" y="2222"/>
                </a:lnTo>
                <a:lnTo>
                  <a:pt x="5177" y="2222"/>
                </a:lnTo>
                <a:lnTo>
                  <a:pt x="5180" y="2222"/>
                </a:lnTo>
                <a:lnTo>
                  <a:pt x="5182" y="2222"/>
                </a:lnTo>
                <a:lnTo>
                  <a:pt x="5184" y="2222"/>
                </a:lnTo>
                <a:lnTo>
                  <a:pt x="5184" y="2222"/>
                </a:lnTo>
                <a:lnTo>
                  <a:pt x="5184" y="2225"/>
                </a:lnTo>
                <a:lnTo>
                  <a:pt x="5186" y="2225"/>
                </a:lnTo>
                <a:lnTo>
                  <a:pt x="5186" y="2222"/>
                </a:lnTo>
                <a:lnTo>
                  <a:pt x="5186" y="2222"/>
                </a:lnTo>
                <a:lnTo>
                  <a:pt x="5186" y="2222"/>
                </a:lnTo>
                <a:lnTo>
                  <a:pt x="5186" y="2220"/>
                </a:lnTo>
                <a:lnTo>
                  <a:pt x="5186" y="2218"/>
                </a:lnTo>
                <a:lnTo>
                  <a:pt x="5186" y="2216"/>
                </a:lnTo>
                <a:lnTo>
                  <a:pt x="5188" y="2216"/>
                </a:lnTo>
                <a:lnTo>
                  <a:pt x="5190" y="2214"/>
                </a:lnTo>
                <a:lnTo>
                  <a:pt x="5190" y="2214"/>
                </a:lnTo>
                <a:lnTo>
                  <a:pt x="5190" y="2212"/>
                </a:lnTo>
                <a:lnTo>
                  <a:pt x="5192" y="2208"/>
                </a:lnTo>
                <a:lnTo>
                  <a:pt x="5192" y="2204"/>
                </a:lnTo>
                <a:lnTo>
                  <a:pt x="5192" y="2201"/>
                </a:lnTo>
                <a:lnTo>
                  <a:pt x="5194" y="2199"/>
                </a:lnTo>
                <a:lnTo>
                  <a:pt x="5194" y="2199"/>
                </a:lnTo>
                <a:lnTo>
                  <a:pt x="5194" y="2199"/>
                </a:lnTo>
                <a:lnTo>
                  <a:pt x="5192" y="2197"/>
                </a:lnTo>
                <a:close/>
                <a:moveTo>
                  <a:pt x="5113" y="1587"/>
                </a:moveTo>
                <a:lnTo>
                  <a:pt x="5113" y="1587"/>
                </a:lnTo>
                <a:lnTo>
                  <a:pt x="5113" y="1587"/>
                </a:lnTo>
                <a:lnTo>
                  <a:pt x="5113" y="1585"/>
                </a:lnTo>
                <a:lnTo>
                  <a:pt x="5113" y="1585"/>
                </a:lnTo>
                <a:lnTo>
                  <a:pt x="5113" y="1587"/>
                </a:lnTo>
                <a:close/>
                <a:moveTo>
                  <a:pt x="5138" y="1948"/>
                </a:moveTo>
                <a:lnTo>
                  <a:pt x="5138" y="1948"/>
                </a:lnTo>
                <a:lnTo>
                  <a:pt x="5138" y="1948"/>
                </a:lnTo>
                <a:lnTo>
                  <a:pt x="5138" y="1948"/>
                </a:lnTo>
                <a:lnTo>
                  <a:pt x="5138" y="1948"/>
                </a:lnTo>
                <a:lnTo>
                  <a:pt x="5138" y="1948"/>
                </a:lnTo>
                <a:lnTo>
                  <a:pt x="5138" y="1948"/>
                </a:lnTo>
                <a:close/>
                <a:moveTo>
                  <a:pt x="5175" y="1879"/>
                </a:moveTo>
                <a:lnTo>
                  <a:pt x="5175" y="1881"/>
                </a:lnTo>
                <a:lnTo>
                  <a:pt x="5175" y="1881"/>
                </a:lnTo>
                <a:lnTo>
                  <a:pt x="5175" y="1879"/>
                </a:lnTo>
                <a:lnTo>
                  <a:pt x="5175" y="1879"/>
                </a:lnTo>
                <a:lnTo>
                  <a:pt x="5175" y="1879"/>
                </a:lnTo>
                <a:lnTo>
                  <a:pt x="5175" y="1879"/>
                </a:lnTo>
                <a:lnTo>
                  <a:pt x="5175" y="1879"/>
                </a:lnTo>
                <a:close/>
                <a:moveTo>
                  <a:pt x="5177" y="811"/>
                </a:moveTo>
                <a:lnTo>
                  <a:pt x="5177" y="811"/>
                </a:lnTo>
                <a:lnTo>
                  <a:pt x="5180" y="809"/>
                </a:lnTo>
                <a:lnTo>
                  <a:pt x="5180" y="809"/>
                </a:lnTo>
                <a:lnTo>
                  <a:pt x="5182" y="807"/>
                </a:lnTo>
                <a:lnTo>
                  <a:pt x="5182" y="807"/>
                </a:lnTo>
                <a:lnTo>
                  <a:pt x="5182" y="807"/>
                </a:lnTo>
                <a:lnTo>
                  <a:pt x="5180" y="807"/>
                </a:lnTo>
                <a:lnTo>
                  <a:pt x="5180" y="809"/>
                </a:lnTo>
                <a:lnTo>
                  <a:pt x="5180" y="809"/>
                </a:lnTo>
                <a:lnTo>
                  <a:pt x="5177" y="809"/>
                </a:lnTo>
                <a:lnTo>
                  <a:pt x="5175" y="811"/>
                </a:lnTo>
                <a:lnTo>
                  <a:pt x="5175" y="811"/>
                </a:lnTo>
                <a:lnTo>
                  <a:pt x="5177" y="811"/>
                </a:lnTo>
                <a:close/>
                <a:moveTo>
                  <a:pt x="5188" y="1908"/>
                </a:moveTo>
                <a:lnTo>
                  <a:pt x="5190" y="1908"/>
                </a:lnTo>
                <a:lnTo>
                  <a:pt x="5190" y="1908"/>
                </a:lnTo>
                <a:lnTo>
                  <a:pt x="5190" y="1908"/>
                </a:lnTo>
                <a:lnTo>
                  <a:pt x="5190" y="1908"/>
                </a:lnTo>
                <a:lnTo>
                  <a:pt x="5190" y="1908"/>
                </a:lnTo>
                <a:lnTo>
                  <a:pt x="5192" y="1908"/>
                </a:lnTo>
                <a:lnTo>
                  <a:pt x="5194" y="1908"/>
                </a:lnTo>
                <a:lnTo>
                  <a:pt x="5194" y="1906"/>
                </a:lnTo>
                <a:lnTo>
                  <a:pt x="5192" y="1906"/>
                </a:lnTo>
                <a:lnTo>
                  <a:pt x="5192" y="1906"/>
                </a:lnTo>
                <a:lnTo>
                  <a:pt x="5190" y="1906"/>
                </a:lnTo>
                <a:lnTo>
                  <a:pt x="5190" y="1906"/>
                </a:lnTo>
                <a:lnTo>
                  <a:pt x="5188" y="1908"/>
                </a:lnTo>
                <a:lnTo>
                  <a:pt x="5188" y="1908"/>
                </a:lnTo>
                <a:lnTo>
                  <a:pt x="5188" y="1908"/>
                </a:lnTo>
                <a:lnTo>
                  <a:pt x="5186" y="1908"/>
                </a:lnTo>
                <a:lnTo>
                  <a:pt x="5186" y="1908"/>
                </a:lnTo>
                <a:lnTo>
                  <a:pt x="5186" y="1910"/>
                </a:lnTo>
                <a:lnTo>
                  <a:pt x="5188" y="1908"/>
                </a:lnTo>
                <a:close/>
                <a:moveTo>
                  <a:pt x="5194" y="1889"/>
                </a:moveTo>
                <a:lnTo>
                  <a:pt x="5194" y="1889"/>
                </a:lnTo>
                <a:lnTo>
                  <a:pt x="5194" y="1887"/>
                </a:lnTo>
                <a:lnTo>
                  <a:pt x="5194" y="1887"/>
                </a:lnTo>
                <a:lnTo>
                  <a:pt x="5194" y="1887"/>
                </a:lnTo>
                <a:lnTo>
                  <a:pt x="5192" y="1885"/>
                </a:lnTo>
                <a:lnTo>
                  <a:pt x="5192" y="1885"/>
                </a:lnTo>
                <a:lnTo>
                  <a:pt x="5190" y="1885"/>
                </a:lnTo>
                <a:lnTo>
                  <a:pt x="5190" y="1883"/>
                </a:lnTo>
                <a:lnTo>
                  <a:pt x="5190" y="1883"/>
                </a:lnTo>
                <a:lnTo>
                  <a:pt x="5190" y="1883"/>
                </a:lnTo>
                <a:lnTo>
                  <a:pt x="5190" y="1883"/>
                </a:lnTo>
                <a:lnTo>
                  <a:pt x="5188" y="1883"/>
                </a:lnTo>
                <a:lnTo>
                  <a:pt x="5186" y="1883"/>
                </a:lnTo>
                <a:lnTo>
                  <a:pt x="5184" y="1883"/>
                </a:lnTo>
                <a:lnTo>
                  <a:pt x="5182" y="1885"/>
                </a:lnTo>
                <a:lnTo>
                  <a:pt x="5180" y="1885"/>
                </a:lnTo>
                <a:lnTo>
                  <a:pt x="5177" y="1887"/>
                </a:lnTo>
                <a:lnTo>
                  <a:pt x="5177" y="1887"/>
                </a:lnTo>
                <a:lnTo>
                  <a:pt x="5177" y="1889"/>
                </a:lnTo>
                <a:lnTo>
                  <a:pt x="5177" y="1889"/>
                </a:lnTo>
                <a:lnTo>
                  <a:pt x="5177" y="1889"/>
                </a:lnTo>
                <a:lnTo>
                  <a:pt x="5177" y="1889"/>
                </a:lnTo>
                <a:lnTo>
                  <a:pt x="5177" y="1889"/>
                </a:lnTo>
                <a:lnTo>
                  <a:pt x="5177" y="1889"/>
                </a:lnTo>
                <a:lnTo>
                  <a:pt x="5175" y="1891"/>
                </a:lnTo>
                <a:lnTo>
                  <a:pt x="5175" y="1891"/>
                </a:lnTo>
                <a:lnTo>
                  <a:pt x="5175" y="1891"/>
                </a:lnTo>
                <a:lnTo>
                  <a:pt x="5177" y="1893"/>
                </a:lnTo>
                <a:lnTo>
                  <a:pt x="5177" y="1893"/>
                </a:lnTo>
                <a:lnTo>
                  <a:pt x="5180" y="1895"/>
                </a:lnTo>
                <a:lnTo>
                  <a:pt x="5182" y="1895"/>
                </a:lnTo>
                <a:lnTo>
                  <a:pt x="5184" y="1895"/>
                </a:lnTo>
                <a:lnTo>
                  <a:pt x="5184" y="1895"/>
                </a:lnTo>
                <a:lnTo>
                  <a:pt x="5186" y="1895"/>
                </a:lnTo>
                <a:lnTo>
                  <a:pt x="5188" y="1895"/>
                </a:lnTo>
                <a:lnTo>
                  <a:pt x="5188" y="1895"/>
                </a:lnTo>
                <a:lnTo>
                  <a:pt x="5190" y="1895"/>
                </a:lnTo>
                <a:lnTo>
                  <a:pt x="5192" y="1893"/>
                </a:lnTo>
                <a:lnTo>
                  <a:pt x="5192" y="1893"/>
                </a:lnTo>
                <a:lnTo>
                  <a:pt x="5192" y="1895"/>
                </a:lnTo>
                <a:lnTo>
                  <a:pt x="5194" y="1893"/>
                </a:lnTo>
                <a:lnTo>
                  <a:pt x="5194" y="1893"/>
                </a:lnTo>
                <a:lnTo>
                  <a:pt x="5196" y="1893"/>
                </a:lnTo>
                <a:lnTo>
                  <a:pt x="5196" y="1891"/>
                </a:lnTo>
                <a:lnTo>
                  <a:pt x="5194" y="1889"/>
                </a:lnTo>
                <a:close/>
                <a:moveTo>
                  <a:pt x="5173" y="1812"/>
                </a:moveTo>
                <a:lnTo>
                  <a:pt x="5173" y="1812"/>
                </a:lnTo>
                <a:lnTo>
                  <a:pt x="5173" y="1812"/>
                </a:lnTo>
                <a:lnTo>
                  <a:pt x="5173" y="1812"/>
                </a:lnTo>
                <a:lnTo>
                  <a:pt x="5173" y="1812"/>
                </a:lnTo>
                <a:lnTo>
                  <a:pt x="5171" y="1812"/>
                </a:lnTo>
                <a:lnTo>
                  <a:pt x="5171" y="1812"/>
                </a:lnTo>
                <a:lnTo>
                  <a:pt x="5173" y="1812"/>
                </a:lnTo>
                <a:lnTo>
                  <a:pt x="5173" y="1812"/>
                </a:lnTo>
                <a:close/>
                <a:moveTo>
                  <a:pt x="5140" y="1650"/>
                </a:moveTo>
                <a:lnTo>
                  <a:pt x="5140" y="1650"/>
                </a:lnTo>
                <a:lnTo>
                  <a:pt x="5140" y="1648"/>
                </a:lnTo>
                <a:lnTo>
                  <a:pt x="5140" y="1648"/>
                </a:lnTo>
                <a:lnTo>
                  <a:pt x="5140" y="1648"/>
                </a:lnTo>
                <a:lnTo>
                  <a:pt x="5140" y="1648"/>
                </a:lnTo>
                <a:lnTo>
                  <a:pt x="5140" y="1648"/>
                </a:lnTo>
                <a:lnTo>
                  <a:pt x="5140" y="1648"/>
                </a:lnTo>
                <a:lnTo>
                  <a:pt x="5140" y="1650"/>
                </a:lnTo>
                <a:close/>
                <a:moveTo>
                  <a:pt x="5094" y="1531"/>
                </a:moveTo>
                <a:lnTo>
                  <a:pt x="5096" y="1531"/>
                </a:lnTo>
                <a:lnTo>
                  <a:pt x="5096" y="1531"/>
                </a:lnTo>
                <a:lnTo>
                  <a:pt x="5096" y="1531"/>
                </a:lnTo>
                <a:lnTo>
                  <a:pt x="5096" y="1531"/>
                </a:lnTo>
                <a:lnTo>
                  <a:pt x="5094" y="1531"/>
                </a:lnTo>
                <a:lnTo>
                  <a:pt x="5094" y="1531"/>
                </a:lnTo>
                <a:lnTo>
                  <a:pt x="5094" y="1531"/>
                </a:lnTo>
                <a:lnTo>
                  <a:pt x="5094" y="1531"/>
                </a:lnTo>
                <a:lnTo>
                  <a:pt x="5094" y="1531"/>
                </a:lnTo>
                <a:close/>
                <a:moveTo>
                  <a:pt x="5150" y="2176"/>
                </a:moveTo>
                <a:lnTo>
                  <a:pt x="5150" y="2176"/>
                </a:lnTo>
                <a:lnTo>
                  <a:pt x="5150" y="2176"/>
                </a:lnTo>
                <a:lnTo>
                  <a:pt x="5150" y="2176"/>
                </a:lnTo>
                <a:lnTo>
                  <a:pt x="5150" y="2174"/>
                </a:lnTo>
                <a:lnTo>
                  <a:pt x="5150" y="2172"/>
                </a:lnTo>
                <a:lnTo>
                  <a:pt x="5148" y="2172"/>
                </a:lnTo>
                <a:lnTo>
                  <a:pt x="5148" y="2172"/>
                </a:lnTo>
                <a:lnTo>
                  <a:pt x="5148" y="2172"/>
                </a:lnTo>
                <a:lnTo>
                  <a:pt x="5148" y="2174"/>
                </a:lnTo>
                <a:lnTo>
                  <a:pt x="5148" y="2174"/>
                </a:lnTo>
                <a:lnTo>
                  <a:pt x="5148" y="2174"/>
                </a:lnTo>
                <a:lnTo>
                  <a:pt x="5150" y="2176"/>
                </a:lnTo>
                <a:close/>
                <a:moveTo>
                  <a:pt x="5136" y="1644"/>
                </a:moveTo>
                <a:lnTo>
                  <a:pt x="5136" y="1642"/>
                </a:lnTo>
                <a:lnTo>
                  <a:pt x="5136" y="1642"/>
                </a:lnTo>
                <a:lnTo>
                  <a:pt x="5136" y="1640"/>
                </a:lnTo>
                <a:lnTo>
                  <a:pt x="5136" y="1640"/>
                </a:lnTo>
                <a:lnTo>
                  <a:pt x="5133" y="1640"/>
                </a:lnTo>
                <a:lnTo>
                  <a:pt x="5133" y="1640"/>
                </a:lnTo>
                <a:lnTo>
                  <a:pt x="5133" y="1640"/>
                </a:lnTo>
                <a:lnTo>
                  <a:pt x="5136" y="1640"/>
                </a:lnTo>
                <a:lnTo>
                  <a:pt x="5136" y="1642"/>
                </a:lnTo>
                <a:lnTo>
                  <a:pt x="5136" y="1642"/>
                </a:lnTo>
                <a:lnTo>
                  <a:pt x="5136" y="1644"/>
                </a:lnTo>
                <a:close/>
                <a:moveTo>
                  <a:pt x="5115" y="791"/>
                </a:moveTo>
                <a:lnTo>
                  <a:pt x="5115" y="791"/>
                </a:lnTo>
                <a:lnTo>
                  <a:pt x="5110" y="788"/>
                </a:lnTo>
                <a:lnTo>
                  <a:pt x="5108" y="788"/>
                </a:lnTo>
                <a:lnTo>
                  <a:pt x="5106" y="791"/>
                </a:lnTo>
                <a:lnTo>
                  <a:pt x="5108" y="791"/>
                </a:lnTo>
                <a:lnTo>
                  <a:pt x="5110" y="793"/>
                </a:lnTo>
                <a:lnTo>
                  <a:pt x="5110" y="793"/>
                </a:lnTo>
                <a:lnTo>
                  <a:pt x="5113" y="795"/>
                </a:lnTo>
                <a:lnTo>
                  <a:pt x="5115" y="793"/>
                </a:lnTo>
                <a:lnTo>
                  <a:pt x="5117" y="793"/>
                </a:lnTo>
                <a:lnTo>
                  <a:pt x="5119" y="793"/>
                </a:lnTo>
                <a:lnTo>
                  <a:pt x="5119" y="793"/>
                </a:lnTo>
                <a:lnTo>
                  <a:pt x="5119" y="793"/>
                </a:lnTo>
                <a:lnTo>
                  <a:pt x="5121" y="793"/>
                </a:lnTo>
                <a:lnTo>
                  <a:pt x="5117" y="791"/>
                </a:lnTo>
                <a:lnTo>
                  <a:pt x="5115" y="791"/>
                </a:lnTo>
                <a:close/>
                <a:moveTo>
                  <a:pt x="5022" y="1929"/>
                </a:moveTo>
                <a:lnTo>
                  <a:pt x="5022" y="1929"/>
                </a:lnTo>
                <a:lnTo>
                  <a:pt x="5020" y="1929"/>
                </a:lnTo>
                <a:lnTo>
                  <a:pt x="5020" y="1929"/>
                </a:lnTo>
                <a:lnTo>
                  <a:pt x="5020" y="1931"/>
                </a:lnTo>
                <a:lnTo>
                  <a:pt x="5020" y="1931"/>
                </a:lnTo>
                <a:lnTo>
                  <a:pt x="5020" y="1933"/>
                </a:lnTo>
                <a:lnTo>
                  <a:pt x="5020" y="1933"/>
                </a:lnTo>
                <a:lnTo>
                  <a:pt x="5020" y="1931"/>
                </a:lnTo>
                <a:lnTo>
                  <a:pt x="5022" y="1931"/>
                </a:lnTo>
                <a:lnTo>
                  <a:pt x="5020" y="1931"/>
                </a:lnTo>
                <a:lnTo>
                  <a:pt x="5020" y="1929"/>
                </a:lnTo>
                <a:lnTo>
                  <a:pt x="5022" y="1929"/>
                </a:lnTo>
                <a:lnTo>
                  <a:pt x="5022" y="1929"/>
                </a:lnTo>
                <a:close/>
                <a:moveTo>
                  <a:pt x="5029" y="1858"/>
                </a:moveTo>
                <a:lnTo>
                  <a:pt x="5031" y="1860"/>
                </a:lnTo>
                <a:lnTo>
                  <a:pt x="5031" y="1858"/>
                </a:lnTo>
                <a:lnTo>
                  <a:pt x="5031" y="1858"/>
                </a:lnTo>
                <a:lnTo>
                  <a:pt x="5029" y="1858"/>
                </a:lnTo>
                <a:lnTo>
                  <a:pt x="5029" y="1858"/>
                </a:lnTo>
                <a:close/>
                <a:moveTo>
                  <a:pt x="5027" y="2327"/>
                </a:moveTo>
                <a:lnTo>
                  <a:pt x="5025" y="2329"/>
                </a:lnTo>
                <a:lnTo>
                  <a:pt x="5027" y="2329"/>
                </a:lnTo>
                <a:lnTo>
                  <a:pt x="5027" y="2329"/>
                </a:lnTo>
                <a:lnTo>
                  <a:pt x="5027" y="2327"/>
                </a:lnTo>
                <a:lnTo>
                  <a:pt x="5027" y="2327"/>
                </a:lnTo>
                <a:close/>
                <a:moveTo>
                  <a:pt x="5033" y="1962"/>
                </a:moveTo>
                <a:lnTo>
                  <a:pt x="5035" y="1962"/>
                </a:lnTo>
                <a:lnTo>
                  <a:pt x="5035" y="1962"/>
                </a:lnTo>
                <a:lnTo>
                  <a:pt x="5035" y="1960"/>
                </a:lnTo>
                <a:lnTo>
                  <a:pt x="5033" y="1960"/>
                </a:lnTo>
                <a:lnTo>
                  <a:pt x="5033" y="1960"/>
                </a:lnTo>
                <a:lnTo>
                  <a:pt x="5033" y="1962"/>
                </a:lnTo>
                <a:lnTo>
                  <a:pt x="5033" y="1962"/>
                </a:lnTo>
                <a:close/>
                <a:moveTo>
                  <a:pt x="5014" y="1784"/>
                </a:moveTo>
                <a:lnTo>
                  <a:pt x="5012" y="1784"/>
                </a:lnTo>
                <a:lnTo>
                  <a:pt x="5012" y="1784"/>
                </a:lnTo>
                <a:lnTo>
                  <a:pt x="5010" y="1786"/>
                </a:lnTo>
                <a:lnTo>
                  <a:pt x="5010" y="1786"/>
                </a:lnTo>
                <a:lnTo>
                  <a:pt x="5010" y="1786"/>
                </a:lnTo>
                <a:lnTo>
                  <a:pt x="5010" y="1786"/>
                </a:lnTo>
                <a:lnTo>
                  <a:pt x="5010" y="1786"/>
                </a:lnTo>
                <a:lnTo>
                  <a:pt x="5010" y="1786"/>
                </a:lnTo>
                <a:lnTo>
                  <a:pt x="5012" y="1788"/>
                </a:lnTo>
                <a:lnTo>
                  <a:pt x="5012" y="1786"/>
                </a:lnTo>
                <a:lnTo>
                  <a:pt x="5012" y="1786"/>
                </a:lnTo>
                <a:lnTo>
                  <a:pt x="5014" y="1786"/>
                </a:lnTo>
                <a:lnTo>
                  <a:pt x="5014" y="1786"/>
                </a:lnTo>
                <a:lnTo>
                  <a:pt x="5014" y="1786"/>
                </a:lnTo>
                <a:lnTo>
                  <a:pt x="5014" y="1784"/>
                </a:lnTo>
                <a:lnTo>
                  <a:pt x="5014" y="1784"/>
                </a:lnTo>
                <a:close/>
                <a:moveTo>
                  <a:pt x="5031" y="1862"/>
                </a:moveTo>
                <a:lnTo>
                  <a:pt x="5031" y="1862"/>
                </a:lnTo>
                <a:lnTo>
                  <a:pt x="5029" y="1862"/>
                </a:lnTo>
                <a:lnTo>
                  <a:pt x="5029" y="1864"/>
                </a:lnTo>
                <a:lnTo>
                  <a:pt x="5031" y="1866"/>
                </a:lnTo>
                <a:lnTo>
                  <a:pt x="5031" y="1864"/>
                </a:lnTo>
                <a:lnTo>
                  <a:pt x="5031" y="1864"/>
                </a:lnTo>
                <a:lnTo>
                  <a:pt x="5033" y="1866"/>
                </a:lnTo>
                <a:lnTo>
                  <a:pt x="5033" y="1866"/>
                </a:lnTo>
                <a:lnTo>
                  <a:pt x="5033" y="1868"/>
                </a:lnTo>
                <a:lnTo>
                  <a:pt x="5033" y="1870"/>
                </a:lnTo>
                <a:lnTo>
                  <a:pt x="5033" y="1870"/>
                </a:lnTo>
                <a:lnTo>
                  <a:pt x="5033" y="1870"/>
                </a:lnTo>
                <a:lnTo>
                  <a:pt x="5035" y="1870"/>
                </a:lnTo>
                <a:lnTo>
                  <a:pt x="5035" y="1870"/>
                </a:lnTo>
                <a:lnTo>
                  <a:pt x="5037" y="1870"/>
                </a:lnTo>
                <a:lnTo>
                  <a:pt x="5039" y="1870"/>
                </a:lnTo>
                <a:lnTo>
                  <a:pt x="5039" y="1868"/>
                </a:lnTo>
                <a:lnTo>
                  <a:pt x="5039" y="1868"/>
                </a:lnTo>
                <a:lnTo>
                  <a:pt x="5037" y="1868"/>
                </a:lnTo>
                <a:lnTo>
                  <a:pt x="5037" y="1866"/>
                </a:lnTo>
                <a:lnTo>
                  <a:pt x="5037" y="1866"/>
                </a:lnTo>
                <a:lnTo>
                  <a:pt x="5035" y="1866"/>
                </a:lnTo>
                <a:lnTo>
                  <a:pt x="5035" y="1864"/>
                </a:lnTo>
                <a:lnTo>
                  <a:pt x="5033" y="1864"/>
                </a:lnTo>
                <a:lnTo>
                  <a:pt x="5033" y="1864"/>
                </a:lnTo>
                <a:lnTo>
                  <a:pt x="5033" y="1862"/>
                </a:lnTo>
                <a:lnTo>
                  <a:pt x="5031" y="1862"/>
                </a:lnTo>
                <a:close/>
                <a:moveTo>
                  <a:pt x="5033" y="1830"/>
                </a:moveTo>
                <a:lnTo>
                  <a:pt x="5033" y="1832"/>
                </a:lnTo>
                <a:lnTo>
                  <a:pt x="5033" y="1832"/>
                </a:lnTo>
                <a:lnTo>
                  <a:pt x="5035" y="1832"/>
                </a:lnTo>
                <a:lnTo>
                  <a:pt x="5035" y="1832"/>
                </a:lnTo>
                <a:lnTo>
                  <a:pt x="5035" y="1832"/>
                </a:lnTo>
                <a:lnTo>
                  <a:pt x="5035" y="1830"/>
                </a:lnTo>
                <a:lnTo>
                  <a:pt x="5035" y="1830"/>
                </a:lnTo>
                <a:lnTo>
                  <a:pt x="5035" y="1830"/>
                </a:lnTo>
                <a:lnTo>
                  <a:pt x="5035" y="1828"/>
                </a:lnTo>
                <a:lnTo>
                  <a:pt x="5033" y="1830"/>
                </a:lnTo>
                <a:lnTo>
                  <a:pt x="5033" y="1830"/>
                </a:lnTo>
                <a:close/>
                <a:moveTo>
                  <a:pt x="5033" y="1837"/>
                </a:moveTo>
                <a:lnTo>
                  <a:pt x="5033" y="1837"/>
                </a:lnTo>
                <a:lnTo>
                  <a:pt x="5033" y="1837"/>
                </a:lnTo>
                <a:lnTo>
                  <a:pt x="5033" y="1837"/>
                </a:lnTo>
                <a:lnTo>
                  <a:pt x="5035" y="1839"/>
                </a:lnTo>
                <a:lnTo>
                  <a:pt x="5035" y="1837"/>
                </a:lnTo>
                <a:lnTo>
                  <a:pt x="5035" y="1837"/>
                </a:lnTo>
                <a:lnTo>
                  <a:pt x="5035" y="1835"/>
                </a:lnTo>
                <a:lnTo>
                  <a:pt x="5033" y="1837"/>
                </a:lnTo>
                <a:close/>
                <a:moveTo>
                  <a:pt x="5027" y="1935"/>
                </a:moveTo>
                <a:lnTo>
                  <a:pt x="5029" y="1937"/>
                </a:lnTo>
                <a:lnTo>
                  <a:pt x="5029" y="1937"/>
                </a:lnTo>
                <a:lnTo>
                  <a:pt x="5031" y="1939"/>
                </a:lnTo>
                <a:lnTo>
                  <a:pt x="5033" y="1939"/>
                </a:lnTo>
                <a:lnTo>
                  <a:pt x="5033" y="1939"/>
                </a:lnTo>
                <a:lnTo>
                  <a:pt x="5033" y="1937"/>
                </a:lnTo>
                <a:lnTo>
                  <a:pt x="5033" y="1937"/>
                </a:lnTo>
                <a:lnTo>
                  <a:pt x="5033" y="1935"/>
                </a:lnTo>
                <a:lnTo>
                  <a:pt x="5031" y="1935"/>
                </a:lnTo>
                <a:lnTo>
                  <a:pt x="5031" y="1933"/>
                </a:lnTo>
                <a:lnTo>
                  <a:pt x="5031" y="1933"/>
                </a:lnTo>
                <a:lnTo>
                  <a:pt x="5031" y="1933"/>
                </a:lnTo>
                <a:lnTo>
                  <a:pt x="5029" y="1933"/>
                </a:lnTo>
                <a:lnTo>
                  <a:pt x="5029" y="1933"/>
                </a:lnTo>
                <a:lnTo>
                  <a:pt x="5029" y="1933"/>
                </a:lnTo>
                <a:lnTo>
                  <a:pt x="5031" y="1933"/>
                </a:lnTo>
                <a:lnTo>
                  <a:pt x="5029" y="1935"/>
                </a:lnTo>
                <a:lnTo>
                  <a:pt x="5027" y="1935"/>
                </a:lnTo>
                <a:close/>
                <a:moveTo>
                  <a:pt x="5087" y="1528"/>
                </a:moveTo>
                <a:lnTo>
                  <a:pt x="5089" y="1528"/>
                </a:lnTo>
                <a:lnTo>
                  <a:pt x="5089" y="1528"/>
                </a:lnTo>
                <a:lnTo>
                  <a:pt x="5089" y="1528"/>
                </a:lnTo>
                <a:lnTo>
                  <a:pt x="5092" y="1528"/>
                </a:lnTo>
                <a:lnTo>
                  <a:pt x="5087" y="1528"/>
                </a:lnTo>
                <a:lnTo>
                  <a:pt x="5087" y="1528"/>
                </a:lnTo>
                <a:lnTo>
                  <a:pt x="5085" y="1528"/>
                </a:lnTo>
                <a:lnTo>
                  <a:pt x="5085" y="1528"/>
                </a:lnTo>
                <a:lnTo>
                  <a:pt x="5087" y="1528"/>
                </a:lnTo>
                <a:lnTo>
                  <a:pt x="5087" y="1528"/>
                </a:lnTo>
                <a:lnTo>
                  <a:pt x="5087" y="1528"/>
                </a:lnTo>
                <a:close/>
                <a:moveTo>
                  <a:pt x="5020" y="2338"/>
                </a:moveTo>
                <a:lnTo>
                  <a:pt x="5020" y="2338"/>
                </a:lnTo>
                <a:lnTo>
                  <a:pt x="5020" y="2338"/>
                </a:lnTo>
                <a:lnTo>
                  <a:pt x="5022" y="2338"/>
                </a:lnTo>
                <a:lnTo>
                  <a:pt x="5022" y="2338"/>
                </a:lnTo>
                <a:lnTo>
                  <a:pt x="5022" y="2338"/>
                </a:lnTo>
                <a:lnTo>
                  <a:pt x="5022" y="2338"/>
                </a:lnTo>
                <a:lnTo>
                  <a:pt x="5022" y="2336"/>
                </a:lnTo>
                <a:lnTo>
                  <a:pt x="5022" y="2336"/>
                </a:lnTo>
                <a:lnTo>
                  <a:pt x="5022" y="2336"/>
                </a:lnTo>
                <a:lnTo>
                  <a:pt x="5020" y="2336"/>
                </a:lnTo>
                <a:lnTo>
                  <a:pt x="5020" y="2338"/>
                </a:lnTo>
                <a:close/>
                <a:moveTo>
                  <a:pt x="5066" y="1545"/>
                </a:moveTo>
                <a:lnTo>
                  <a:pt x="5066" y="1545"/>
                </a:lnTo>
                <a:lnTo>
                  <a:pt x="5066" y="1545"/>
                </a:lnTo>
                <a:lnTo>
                  <a:pt x="5066" y="1545"/>
                </a:lnTo>
                <a:lnTo>
                  <a:pt x="5066" y="1545"/>
                </a:lnTo>
                <a:lnTo>
                  <a:pt x="5064" y="1547"/>
                </a:lnTo>
                <a:lnTo>
                  <a:pt x="5064" y="1547"/>
                </a:lnTo>
                <a:lnTo>
                  <a:pt x="5064" y="1547"/>
                </a:lnTo>
                <a:lnTo>
                  <a:pt x="5064" y="1547"/>
                </a:lnTo>
                <a:lnTo>
                  <a:pt x="5064" y="1547"/>
                </a:lnTo>
                <a:lnTo>
                  <a:pt x="5066" y="1545"/>
                </a:lnTo>
                <a:close/>
                <a:moveTo>
                  <a:pt x="5060" y="1914"/>
                </a:moveTo>
                <a:lnTo>
                  <a:pt x="5060" y="1914"/>
                </a:lnTo>
                <a:lnTo>
                  <a:pt x="5060" y="1916"/>
                </a:lnTo>
                <a:lnTo>
                  <a:pt x="5062" y="1916"/>
                </a:lnTo>
                <a:lnTo>
                  <a:pt x="5062" y="1914"/>
                </a:lnTo>
                <a:lnTo>
                  <a:pt x="5062" y="1914"/>
                </a:lnTo>
                <a:lnTo>
                  <a:pt x="5060" y="1912"/>
                </a:lnTo>
                <a:lnTo>
                  <a:pt x="5060" y="1912"/>
                </a:lnTo>
                <a:lnTo>
                  <a:pt x="5060" y="1912"/>
                </a:lnTo>
                <a:lnTo>
                  <a:pt x="5060" y="1914"/>
                </a:lnTo>
                <a:close/>
                <a:moveTo>
                  <a:pt x="5064" y="1644"/>
                </a:moveTo>
                <a:lnTo>
                  <a:pt x="5064" y="1644"/>
                </a:lnTo>
                <a:lnTo>
                  <a:pt x="5064" y="1644"/>
                </a:lnTo>
                <a:lnTo>
                  <a:pt x="5064" y="1644"/>
                </a:lnTo>
                <a:lnTo>
                  <a:pt x="5064" y="1644"/>
                </a:lnTo>
                <a:lnTo>
                  <a:pt x="5064" y="1644"/>
                </a:lnTo>
                <a:lnTo>
                  <a:pt x="5064" y="1644"/>
                </a:lnTo>
                <a:close/>
                <a:moveTo>
                  <a:pt x="5069" y="1925"/>
                </a:moveTo>
                <a:lnTo>
                  <a:pt x="5069" y="1925"/>
                </a:lnTo>
                <a:lnTo>
                  <a:pt x="5069" y="1925"/>
                </a:lnTo>
                <a:lnTo>
                  <a:pt x="5069" y="1925"/>
                </a:lnTo>
                <a:lnTo>
                  <a:pt x="5066" y="1925"/>
                </a:lnTo>
                <a:lnTo>
                  <a:pt x="5066" y="1925"/>
                </a:lnTo>
                <a:lnTo>
                  <a:pt x="5069" y="1925"/>
                </a:lnTo>
                <a:lnTo>
                  <a:pt x="5069" y="1925"/>
                </a:lnTo>
                <a:close/>
                <a:moveTo>
                  <a:pt x="5131" y="2258"/>
                </a:moveTo>
                <a:lnTo>
                  <a:pt x="5129" y="2258"/>
                </a:lnTo>
                <a:lnTo>
                  <a:pt x="5129" y="2258"/>
                </a:lnTo>
                <a:lnTo>
                  <a:pt x="5131" y="2258"/>
                </a:lnTo>
                <a:lnTo>
                  <a:pt x="5131" y="2256"/>
                </a:lnTo>
                <a:lnTo>
                  <a:pt x="5131" y="2256"/>
                </a:lnTo>
                <a:lnTo>
                  <a:pt x="5133" y="2256"/>
                </a:lnTo>
                <a:lnTo>
                  <a:pt x="5131" y="2256"/>
                </a:lnTo>
                <a:lnTo>
                  <a:pt x="5131" y="2254"/>
                </a:lnTo>
                <a:lnTo>
                  <a:pt x="5131" y="2254"/>
                </a:lnTo>
                <a:lnTo>
                  <a:pt x="5129" y="2254"/>
                </a:lnTo>
                <a:lnTo>
                  <a:pt x="5129" y="2254"/>
                </a:lnTo>
                <a:lnTo>
                  <a:pt x="5129" y="2254"/>
                </a:lnTo>
                <a:lnTo>
                  <a:pt x="5129" y="2256"/>
                </a:lnTo>
                <a:lnTo>
                  <a:pt x="5129" y="2256"/>
                </a:lnTo>
                <a:lnTo>
                  <a:pt x="5127" y="2256"/>
                </a:lnTo>
                <a:lnTo>
                  <a:pt x="5127" y="2258"/>
                </a:lnTo>
                <a:lnTo>
                  <a:pt x="5127" y="2258"/>
                </a:lnTo>
                <a:lnTo>
                  <a:pt x="5127" y="2258"/>
                </a:lnTo>
                <a:lnTo>
                  <a:pt x="5125" y="2260"/>
                </a:lnTo>
                <a:lnTo>
                  <a:pt x="5127" y="2258"/>
                </a:lnTo>
                <a:lnTo>
                  <a:pt x="5127" y="2256"/>
                </a:lnTo>
                <a:lnTo>
                  <a:pt x="5127" y="2256"/>
                </a:lnTo>
                <a:lnTo>
                  <a:pt x="5127" y="2256"/>
                </a:lnTo>
                <a:lnTo>
                  <a:pt x="5127" y="2254"/>
                </a:lnTo>
                <a:lnTo>
                  <a:pt x="5127" y="2254"/>
                </a:lnTo>
                <a:lnTo>
                  <a:pt x="5129" y="2254"/>
                </a:lnTo>
                <a:lnTo>
                  <a:pt x="5127" y="2254"/>
                </a:lnTo>
                <a:lnTo>
                  <a:pt x="5127" y="2254"/>
                </a:lnTo>
                <a:lnTo>
                  <a:pt x="5125" y="2254"/>
                </a:lnTo>
                <a:lnTo>
                  <a:pt x="5125" y="2254"/>
                </a:lnTo>
                <a:lnTo>
                  <a:pt x="5123" y="2256"/>
                </a:lnTo>
                <a:lnTo>
                  <a:pt x="5121" y="2258"/>
                </a:lnTo>
                <a:lnTo>
                  <a:pt x="5119" y="2258"/>
                </a:lnTo>
                <a:lnTo>
                  <a:pt x="5117" y="2260"/>
                </a:lnTo>
                <a:lnTo>
                  <a:pt x="5115" y="2260"/>
                </a:lnTo>
                <a:lnTo>
                  <a:pt x="5115" y="2258"/>
                </a:lnTo>
                <a:lnTo>
                  <a:pt x="5115" y="2256"/>
                </a:lnTo>
                <a:lnTo>
                  <a:pt x="5115" y="2254"/>
                </a:lnTo>
                <a:lnTo>
                  <a:pt x="5115" y="2252"/>
                </a:lnTo>
                <a:lnTo>
                  <a:pt x="5113" y="2252"/>
                </a:lnTo>
                <a:lnTo>
                  <a:pt x="5110" y="2252"/>
                </a:lnTo>
                <a:lnTo>
                  <a:pt x="5110" y="2250"/>
                </a:lnTo>
                <a:lnTo>
                  <a:pt x="5110" y="2250"/>
                </a:lnTo>
                <a:lnTo>
                  <a:pt x="5110" y="2248"/>
                </a:lnTo>
                <a:lnTo>
                  <a:pt x="5110" y="2248"/>
                </a:lnTo>
                <a:lnTo>
                  <a:pt x="5113" y="2245"/>
                </a:lnTo>
                <a:lnTo>
                  <a:pt x="5113" y="2245"/>
                </a:lnTo>
                <a:lnTo>
                  <a:pt x="5110" y="2245"/>
                </a:lnTo>
                <a:lnTo>
                  <a:pt x="5108" y="2245"/>
                </a:lnTo>
                <a:lnTo>
                  <a:pt x="5106" y="2248"/>
                </a:lnTo>
                <a:lnTo>
                  <a:pt x="5104" y="2250"/>
                </a:lnTo>
                <a:lnTo>
                  <a:pt x="5102" y="2254"/>
                </a:lnTo>
                <a:lnTo>
                  <a:pt x="5100" y="2258"/>
                </a:lnTo>
                <a:lnTo>
                  <a:pt x="5100" y="2262"/>
                </a:lnTo>
                <a:lnTo>
                  <a:pt x="5098" y="2264"/>
                </a:lnTo>
                <a:lnTo>
                  <a:pt x="5098" y="2266"/>
                </a:lnTo>
                <a:lnTo>
                  <a:pt x="5096" y="2266"/>
                </a:lnTo>
                <a:lnTo>
                  <a:pt x="5096" y="2266"/>
                </a:lnTo>
                <a:lnTo>
                  <a:pt x="5094" y="2269"/>
                </a:lnTo>
                <a:lnTo>
                  <a:pt x="5092" y="2269"/>
                </a:lnTo>
                <a:lnTo>
                  <a:pt x="5092" y="2271"/>
                </a:lnTo>
                <a:lnTo>
                  <a:pt x="5089" y="2273"/>
                </a:lnTo>
                <a:lnTo>
                  <a:pt x="5089" y="2275"/>
                </a:lnTo>
                <a:lnTo>
                  <a:pt x="5089" y="2277"/>
                </a:lnTo>
                <a:lnTo>
                  <a:pt x="5089" y="2279"/>
                </a:lnTo>
                <a:lnTo>
                  <a:pt x="5089" y="2279"/>
                </a:lnTo>
                <a:lnTo>
                  <a:pt x="5089" y="2279"/>
                </a:lnTo>
                <a:lnTo>
                  <a:pt x="5089" y="2279"/>
                </a:lnTo>
                <a:lnTo>
                  <a:pt x="5087" y="2281"/>
                </a:lnTo>
                <a:lnTo>
                  <a:pt x="5087" y="2281"/>
                </a:lnTo>
                <a:lnTo>
                  <a:pt x="5085" y="2283"/>
                </a:lnTo>
                <a:lnTo>
                  <a:pt x="5085" y="2285"/>
                </a:lnTo>
                <a:lnTo>
                  <a:pt x="5085" y="2287"/>
                </a:lnTo>
                <a:lnTo>
                  <a:pt x="5085" y="2287"/>
                </a:lnTo>
                <a:lnTo>
                  <a:pt x="5085" y="2285"/>
                </a:lnTo>
                <a:lnTo>
                  <a:pt x="5085" y="2285"/>
                </a:lnTo>
                <a:lnTo>
                  <a:pt x="5085" y="2285"/>
                </a:lnTo>
                <a:lnTo>
                  <a:pt x="5083" y="2287"/>
                </a:lnTo>
                <a:lnTo>
                  <a:pt x="5081" y="2287"/>
                </a:lnTo>
                <a:lnTo>
                  <a:pt x="5081" y="2290"/>
                </a:lnTo>
                <a:lnTo>
                  <a:pt x="5081" y="2290"/>
                </a:lnTo>
                <a:lnTo>
                  <a:pt x="5081" y="2290"/>
                </a:lnTo>
                <a:lnTo>
                  <a:pt x="5079" y="2290"/>
                </a:lnTo>
                <a:lnTo>
                  <a:pt x="5079" y="2290"/>
                </a:lnTo>
                <a:lnTo>
                  <a:pt x="5079" y="2290"/>
                </a:lnTo>
                <a:lnTo>
                  <a:pt x="5079" y="2292"/>
                </a:lnTo>
                <a:lnTo>
                  <a:pt x="5079" y="2290"/>
                </a:lnTo>
                <a:lnTo>
                  <a:pt x="5077" y="2290"/>
                </a:lnTo>
                <a:lnTo>
                  <a:pt x="5077" y="2290"/>
                </a:lnTo>
                <a:lnTo>
                  <a:pt x="5075" y="2292"/>
                </a:lnTo>
                <a:lnTo>
                  <a:pt x="5077" y="2292"/>
                </a:lnTo>
                <a:lnTo>
                  <a:pt x="5077" y="2292"/>
                </a:lnTo>
                <a:lnTo>
                  <a:pt x="5075" y="2292"/>
                </a:lnTo>
                <a:lnTo>
                  <a:pt x="5075" y="2292"/>
                </a:lnTo>
                <a:lnTo>
                  <a:pt x="5075" y="2292"/>
                </a:lnTo>
                <a:lnTo>
                  <a:pt x="5073" y="2294"/>
                </a:lnTo>
                <a:lnTo>
                  <a:pt x="5073" y="2294"/>
                </a:lnTo>
                <a:lnTo>
                  <a:pt x="5073" y="2294"/>
                </a:lnTo>
                <a:lnTo>
                  <a:pt x="5071" y="2296"/>
                </a:lnTo>
                <a:lnTo>
                  <a:pt x="5069" y="2296"/>
                </a:lnTo>
                <a:lnTo>
                  <a:pt x="5069" y="2298"/>
                </a:lnTo>
                <a:lnTo>
                  <a:pt x="5069" y="2298"/>
                </a:lnTo>
                <a:lnTo>
                  <a:pt x="5069" y="2298"/>
                </a:lnTo>
                <a:lnTo>
                  <a:pt x="5069" y="2298"/>
                </a:lnTo>
                <a:lnTo>
                  <a:pt x="5069" y="2298"/>
                </a:lnTo>
                <a:lnTo>
                  <a:pt x="5066" y="2298"/>
                </a:lnTo>
                <a:lnTo>
                  <a:pt x="5066" y="2300"/>
                </a:lnTo>
                <a:lnTo>
                  <a:pt x="5064" y="2300"/>
                </a:lnTo>
                <a:lnTo>
                  <a:pt x="5060" y="2302"/>
                </a:lnTo>
                <a:lnTo>
                  <a:pt x="5058" y="2302"/>
                </a:lnTo>
                <a:lnTo>
                  <a:pt x="5058" y="2304"/>
                </a:lnTo>
                <a:lnTo>
                  <a:pt x="5058" y="2304"/>
                </a:lnTo>
                <a:lnTo>
                  <a:pt x="5058" y="2304"/>
                </a:lnTo>
                <a:lnTo>
                  <a:pt x="5056" y="2304"/>
                </a:lnTo>
                <a:lnTo>
                  <a:pt x="5056" y="2304"/>
                </a:lnTo>
                <a:lnTo>
                  <a:pt x="5054" y="2306"/>
                </a:lnTo>
                <a:lnTo>
                  <a:pt x="5052" y="2306"/>
                </a:lnTo>
                <a:lnTo>
                  <a:pt x="5052" y="2306"/>
                </a:lnTo>
                <a:lnTo>
                  <a:pt x="5048" y="2306"/>
                </a:lnTo>
                <a:lnTo>
                  <a:pt x="5048" y="2308"/>
                </a:lnTo>
                <a:lnTo>
                  <a:pt x="5043" y="2310"/>
                </a:lnTo>
                <a:lnTo>
                  <a:pt x="5041" y="2313"/>
                </a:lnTo>
                <a:lnTo>
                  <a:pt x="5039" y="2315"/>
                </a:lnTo>
                <a:lnTo>
                  <a:pt x="5039" y="2317"/>
                </a:lnTo>
                <a:lnTo>
                  <a:pt x="5039" y="2317"/>
                </a:lnTo>
                <a:lnTo>
                  <a:pt x="5039" y="2319"/>
                </a:lnTo>
                <a:lnTo>
                  <a:pt x="5039" y="2317"/>
                </a:lnTo>
                <a:lnTo>
                  <a:pt x="5039" y="2317"/>
                </a:lnTo>
                <a:lnTo>
                  <a:pt x="5037" y="2319"/>
                </a:lnTo>
                <a:lnTo>
                  <a:pt x="5035" y="2319"/>
                </a:lnTo>
                <a:lnTo>
                  <a:pt x="5035" y="2321"/>
                </a:lnTo>
                <a:lnTo>
                  <a:pt x="5033" y="2321"/>
                </a:lnTo>
                <a:lnTo>
                  <a:pt x="5033" y="2321"/>
                </a:lnTo>
                <a:lnTo>
                  <a:pt x="5035" y="2323"/>
                </a:lnTo>
                <a:lnTo>
                  <a:pt x="5035" y="2323"/>
                </a:lnTo>
                <a:lnTo>
                  <a:pt x="5033" y="2323"/>
                </a:lnTo>
                <a:lnTo>
                  <a:pt x="5033" y="2321"/>
                </a:lnTo>
                <a:lnTo>
                  <a:pt x="5031" y="2323"/>
                </a:lnTo>
                <a:lnTo>
                  <a:pt x="5029" y="2325"/>
                </a:lnTo>
                <a:lnTo>
                  <a:pt x="5031" y="2325"/>
                </a:lnTo>
                <a:lnTo>
                  <a:pt x="5031" y="2325"/>
                </a:lnTo>
                <a:lnTo>
                  <a:pt x="5031" y="2325"/>
                </a:lnTo>
                <a:lnTo>
                  <a:pt x="5029" y="2325"/>
                </a:lnTo>
                <a:lnTo>
                  <a:pt x="5027" y="2327"/>
                </a:lnTo>
                <a:lnTo>
                  <a:pt x="5027" y="2327"/>
                </a:lnTo>
                <a:lnTo>
                  <a:pt x="5027" y="2327"/>
                </a:lnTo>
                <a:lnTo>
                  <a:pt x="5029" y="2329"/>
                </a:lnTo>
                <a:lnTo>
                  <a:pt x="5031" y="2329"/>
                </a:lnTo>
                <a:lnTo>
                  <a:pt x="5031" y="2329"/>
                </a:lnTo>
                <a:lnTo>
                  <a:pt x="5029" y="2329"/>
                </a:lnTo>
                <a:lnTo>
                  <a:pt x="5029" y="2329"/>
                </a:lnTo>
                <a:lnTo>
                  <a:pt x="5029" y="2331"/>
                </a:lnTo>
                <a:lnTo>
                  <a:pt x="5029" y="2331"/>
                </a:lnTo>
                <a:lnTo>
                  <a:pt x="5029" y="2331"/>
                </a:lnTo>
                <a:lnTo>
                  <a:pt x="5027" y="2329"/>
                </a:lnTo>
                <a:lnTo>
                  <a:pt x="5025" y="2329"/>
                </a:lnTo>
                <a:lnTo>
                  <a:pt x="5025" y="2331"/>
                </a:lnTo>
                <a:lnTo>
                  <a:pt x="5027" y="2331"/>
                </a:lnTo>
                <a:lnTo>
                  <a:pt x="5025" y="2331"/>
                </a:lnTo>
                <a:lnTo>
                  <a:pt x="5022" y="2334"/>
                </a:lnTo>
                <a:lnTo>
                  <a:pt x="5022" y="2334"/>
                </a:lnTo>
                <a:lnTo>
                  <a:pt x="5025" y="2334"/>
                </a:lnTo>
                <a:lnTo>
                  <a:pt x="5027" y="2334"/>
                </a:lnTo>
                <a:lnTo>
                  <a:pt x="5025" y="2336"/>
                </a:lnTo>
                <a:lnTo>
                  <a:pt x="5025" y="2336"/>
                </a:lnTo>
                <a:lnTo>
                  <a:pt x="5025" y="2338"/>
                </a:lnTo>
                <a:lnTo>
                  <a:pt x="5027" y="2338"/>
                </a:lnTo>
                <a:lnTo>
                  <a:pt x="5027" y="2338"/>
                </a:lnTo>
                <a:lnTo>
                  <a:pt x="5025" y="2338"/>
                </a:lnTo>
                <a:lnTo>
                  <a:pt x="5020" y="2340"/>
                </a:lnTo>
                <a:lnTo>
                  <a:pt x="5020" y="2340"/>
                </a:lnTo>
                <a:lnTo>
                  <a:pt x="5020" y="2340"/>
                </a:lnTo>
                <a:lnTo>
                  <a:pt x="5020" y="2342"/>
                </a:lnTo>
                <a:lnTo>
                  <a:pt x="5022" y="2342"/>
                </a:lnTo>
                <a:lnTo>
                  <a:pt x="5022" y="2340"/>
                </a:lnTo>
                <a:lnTo>
                  <a:pt x="5022" y="2340"/>
                </a:lnTo>
                <a:lnTo>
                  <a:pt x="5022" y="2342"/>
                </a:lnTo>
                <a:lnTo>
                  <a:pt x="5022" y="2342"/>
                </a:lnTo>
                <a:lnTo>
                  <a:pt x="5022" y="2344"/>
                </a:lnTo>
                <a:lnTo>
                  <a:pt x="5025" y="2342"/>
                </a:lnTo>
                <a:lnTo>
                  <a:pt x="5027" y="2342"/>
                </a:lnTo>
                <a:lnTo>
                  <a:pt x="5022" y="2344"/>
                </a:lnTo>
                <a:lnTo>
                  <a:pt x="5022" y="2346"/>
                </a:lnTo>
                <a:lnTo>
                  <a:pt x="5025" y="2346"/>
                </a:lnTo>
                <a:lnTo>
                  <a:pt x="5029" y="2346"/>
                </a:lnTo>
                <a:lnTo>
                  <a:pt x="5033" y="2346"/>
                </a:lnTo>
                <a:lnTo>
                  <a:pt x="5033" y="2346"/>
                </a:lnTo>
                <a:lnTo>
                  <a:pt x="5035" y="2344"/>
                </a:lnTo>
                <a:lnTo>
                  <a:pt x="5035" y="2344"/>
                </a:lnTo>
                <a:lnTo>
                  <a:pt x="5037" y="2346"/>
                </a:lnTo>
                <a:lnTo>
                  <a:pt x="5037" y="2346"/>
                </a:lnTo>
                <a:lnTo>
                  <a:pt x="5039" y="2348"/>
                </a:lnTo>
                <a:lnTo>
                  <a:pt x="5039" y="2348"/>
                </a:lnTo>
                <a:lnTo>
                  <a:pt x="5043" y="2348"/>
                </a:lnTo>
                <a:lnTo>
                  <a:pt x="5043" y="2348"/>
                </a:lnTo>
                <a:lnTo>
                  <a:pt x="5045" y="2348"/>
                </a:lnTo>
                <a:lnTo>
                  <a:pt x="5045" y="2350"/>
                </a:lnTo>
                <a:lnTo>
                  <a:pt x="5045" y="2350"/>
                </a:lnTo>
                <a:lnTo>
                  <a:pt x="5045" y="2350"/>
                </a:lnTo>
                <a:lnTo>
                  <a:pt x="5045" y="2352"/>
                </a:lnTo>
                <a:lnTo>
                  <a:pt x="5048" y="2352"/>
                </a:lnTo>
                <a:lnTo>
                  <a:pt x="5048" y="2352"/>
                </a:lnTo>
                <a:lnTo>
                  <a:pt x="5048" y="2352"/>
                </a:lnTo>
                <a:lnTo>
                  <a:pt x="5050" y="2352"/>
                </a:lnTo>
                <a:lnTo>
                  <a:pt x="5050" y="2352"/>
                </a:lnTo>
                <a:lnTo>
                  <a:pt x="5052" y="2352"/>
                </a:lnTo>
                <a:lnTo>
                  <a:pt x="5054" y="2352"/>
                </a:lnTo>
                <a:lnTo>
                  <a:pt x="5056" y="2352"/>
                </a:lnTo>
                <a:lnTo>
                  <a:pt x="5058" y="2354"/>
                </a:lnTo>
                <a:lnTo>
                  <a:pt x="5060" y="2352"/>
                </a:lnTo>
                <a:lnTo>
                  <a:pt x="5066" y="2352"/>
                </a:lnTo>
                <a:lnTo>
                  <a:pt x="5066" y="2352"/>
                </a:lnTo>
                <a:lnTo>
                  <a:pt x="5066" y="2350"/>
                </a:lnTo>
                <a:lnTo>
                  <a:pt x="5069" y="2348"/>
                </a:lnTo>
                <a:lnTo>
                  <a:pt x="5073" y="2344"/>
                </a:lnTo>
                <a:lnTo>
                  <a:pt x="5075" y="2344"/>
                </a:lnTo>
                <a:lnTo>
                  <a:pt x="5075" y="2342"/>
                </a:lnTo>
                <a:lnTo>
                  <a:pt x="5077" y="2342"/>
                </a:lnTo>
                <a:lnTo>
                  <a:pt x="5081" y="2340"/>
                </a:lnTo>
                <a:lnTo>
                  <a:pt x="5081" y="2340"/>
                </a:lnTo>
                <a:lnTo>
                  <a:pt x="5081" y="2340"/>
                </a:lnTo>
                <a:lnTo>
                  <a:pt x="5081" y="2340"/>
                </a:lnTo>
                <a:lnTo>
                  <a:pt x="5081" y="2338"/>
                </a:lnTo>
                <a:lnTo>
                  <a:pt x="5081" y="2338"/>
                </a:lnTo>
                <a:lnTo>
                  <a:pt x="5081" y="2338"/>
                </a:lnTo>
                <a:lnTo>
                  <a:pt x="5081" y="2336"/>
                </a:lnTo>
                <a:lnTo>
                  <a:pt x="5083" y="2334"/>
                </a:lnTo>
                <a:lnTo>
                  <a:pt x="5083" y="2331"/>
                </a:lnTo>
                <a:lnTo>
                  <a:pt x="5083" y="2327"/>
                </a:lnTo>
                <a:lnTo>
                  <a:pt x="5085" y="2327"/>
                </a:lnTo>
                <a:lnTo>
                  <a:pt x="5087" y="2325"/>
                </a:lnTo>
                <a:lnTo>
                  <a:pt x="5087" y="2323"/>
                </a:lnTo>
                <a:lnTo>
                  <a:pt x="5085" y="2323"/>
                </a:lnTo>
                <a:lnTo>
                  <a:pt x="5085" y="2323"/>
                </a:lnTo>
                <a:lnTo>
                  <a:pt x="5087" y="2323"/>
                </a:lnTo>
                <a:lnTo>
                  <a:pt x="5087" y="2321"/>
                </a:lnTo>
                <a:lnTo>
                  <a:pt x="5087" y="2317"/>
                </a:lnTo>
                <a:lnTo>
                  <a:pt x="5087" y="2317"/>
                </a:lnTo>
                <a:lnTo>
                  <a:pt x="5089" y="2313"/>
                </a:lnTo>
                <a:lnTo>
                  <a:pt x="5089" y="2313"/>
                </a:lnTo>
                <a:lnTo>
                  <a:pt x="5089" y="2310"/>
                </a:lnTo>
                <a:lnTo>
                  <a:pt x="5089" y="2310"/>
                </a:lnTo>
                <a:lnTo>
                  <a:pt x="5092" y="2310"/>
                </a:lnTo>
                <a:lnTo>
                  <a:pt x="5092" y="2308"/>
                </a:lnTo>
                <a:lnTo>
                  <a:pt x="5092" y="2308"/>
                </a:lnTo>
                <a:lnTo>
                  <a:pt x="5094" y="2308"/>
                </a:lnTo>
                <a:lnTo>
                  <a:pt x="5096" y="2308"/>
                </a:lnTo>
                <a:lnTo>
                  <a:pt x="5096" y="2308"/>
                </a:lnTo>
                <a:lnTo>
                  <a:pt x="5098" y="2306"/>
                </a:lnTo>
                <a:lnTo>
                  <a:pt x="5100" y="2306"/>
                </a:lnTo>
                <a:lnTo>
                  <a:pt x="5100" y="2306"/>
                </a:lnTo>
                <a:lnTo>
                  <a:pt x="5102" y="2304"/>
                </a:lnTo>
                <a:lnTo>
                  <a:pt x="5102" y="2304"/>
                </a:lnTo>
                <a:lnTo>
                  <a:pt x="5100" y="2302"/>
                </a:lnTo>
                <a:lnTo>
                  <a:pt x="5100" y="2302"/>
                </a:lnTo>
                <a:lnTo>
                  <a:pt x="5102" y="2302"/>
                </a:lnTo>
                <a:lnTo>
                  <a:pt x="5102" y="2304"/>
                </a:lnTo>
                <a:lnTo>
                  <a:pt x="5104" y="2304"/>
                </a:lnTo>
                <a:lnTo>
                  <a:pt x="5104" y="2304"/>
                </a:lnTo>
                <a:lnTo>
                  <a:pt x="5104" y="2304"/>
                </a:lnTo>
                <a:lnTo>
                  <a:pt x="5106" y="2302"/>
                </a:lnTo>
                <a:lnTo>
                  <a:pt x="5106" y="2302"/>
                </a:lnTo>
                <a:lnTo>
                  <a:pt x="5106" y="2302"/>
                </a:lnTo>
                <a:lnTo>
                  <a:pt x="5106" y="2302"/>
                </a:lnTo>
                <a:lnTo>
                  <a:pt x="5108" y="2302"/>
                </a:lnTo>
                <a:lnTo>
                  <a:pt x="5106" y="2304"/>
                </a:lnTo>
                <a:lnTo>
                  <a:pt x="5106" y="2304"/>
                </a:lnTo>
                <a:lnTo>
                  <a:pt x="5108" y="2304"/>
                </a:lnTo>
                <a:lnTo>
                  <a:pt x="5110" y="2304"/>
                </a:lnTo>
                <a:lnTo>
                  <a:pt x="5110" y="2304"/>
                </a:lnTo>
                <a:lnTo>
                  <a:pt x="5113" y="2304"/>
                </a:lnTo>
                <a:lnTo>
                  <a:pt x="5115" y="2304"/>
                </a:lnTo>
                <a:lnTo>
                  <a:pt x="5115" y="2304"/>
                </a:lnTo>
                <a:lnTo>
                  <a:pt x="5115" y="2304"/>
                </a:lnTo>
                <a:lnTo>
                  <a:pt x="5115" y="2302"/>
                </a:lnTo>
                <a:lnTo>
                  <a:pt x="5115" y="2302"/>
                </a:lnTo>
                <a:lnTo>
                  <a:pt x="5115" y="2300"/>
                </a:lnTo>
                <a:lnTo>
                  <a:pt x="5113" y="2300"/>
                </a:lnTo>
                <a:lnTo>
                  <a:pt x="5110" y="2300"/>
                </a:lnTo>
                <a:lnTo>
                  <a:pt x="5110" y="2300"/>
                </a:lnTo>
                <a:lnTo>
                  <a:pt x="5110" y="2298"/>
                </a:lnTo>
                <a:lnTo>
                  <a:pt x="5110" y="2298"/>
                </a:lnTo>
                <a:lnTo>
                  <a:pt x="5110" y="2298"/>
                </a:lnTo>
                <a:lnTo>
                  <a:pt x="5106" y="2298"/>
                </a:lnTo>
                <a:lnTo>
                  <a:pt x="5108" y="2296"/>
                </a:lnTo>
                <a:lnTo>
                  <a:pt x="5108" y="2296"/>
                </a:lnTo>
                <a:lnTo>
                  <a:pt x="5110" y="2296"/>
                </a:lnTo>
                <a:lnTo>
                  <a:pt x="5110" y="2296"/>
                </a:lnTo>
                <a:lnTo>
                  <a:pt x="5110" y="2294"/>
                </a:lnTo>
                <a:lnTo>
                  <a:pt x="5108" y="2294"/>
                </a:lnTo>
                <a:lnTo>
                  <a:pt x="5108" y="2294"/>
                </a:lnTo>
                <a:lnTo>
                  <a:pt x="5110" y="2294"/>
                </a:lnTo>
                <a:lnTo>
                  <a:pt x="5110" y="2292"/>
                </a:lnTo>
                <a:lnTo>
                  <a:pt x="5113" y="2292"/>
                </a:lnTo>
                <a:lnTo>
                  <a:pt x="5115" y="2290"/>
                </a:lnTo>
                <a:lnTo>
                  <a:pt x="5117" y="2290"/>
                </a:lnTo>
                <a:lnTo>
                  <a:pt x="5117" y="2290"/>
                </a:lnTo>
                <a:lnTo>
                  <a:pt x="5119" y="2287"/>
                </a:lnTo>
                <a:lnTo>
                  <a:pt x="5121" y="2281"/>
                </a:lnTo>
                <a:lnTo>
                  <a:pt x="5123" y="2279"/>
                </a:lnTo>
                <a:lnTo>
                  <a:pt x="5125" y="2277"/>
                </a:lnTo>
                <a:lnTo>
                  <a:pt x="5127" y="2275"/>
                </a:lnTo>
                <a:lnTo>
                  <a:pt x="5127" y="2275"/>
                </a:lnTo>
                <a:lnTo>
                  <a:pt x="5127" y="2273"/>
                </a:lnTo>
                <a:lnTo>
                  <a:pt x="5129" y="2273"/>
                </a:lnTo>
                <a:lnTo>
                  <a:pt x="5131" y="2269"/>
                </a:lnTo>
                <a:lnTo>
                  <a:pt x="5131" y="2269"/>
                </a:lnTo>
                <a:lnTo>
                  <a:pt x="5133" y="2266"/>
                </a:lnTo>
                <a:lnTo>
                  <a:pt x="5131" y="2266"/>
                </a:lnTo>
                <a:lnTo>
                  <a:pt x="5131" y="2266"/>
                </a:lnTo>
                <a:lnTo>
                  <a:pt x="5129" y="2266"/>
                </a:lnTo>
                <a:lnTo>
                  <a:pt x="5131" y="2264"/>
                </a:lnTo>
                <a:lnTo>
                  <a:pt x="5129" y="2264"/>
                </a:lnTo>
                <a:lnTo>
                  <a:pt x="5129" y="2262"/>
                </a:lnTo>
                <a:lnTo>
                  <a:pt x="5129" y="2262"/>
                </a:lnTo>
                <a:lnTo>
                  <a:pt x="5129" y="2260"/>
                </a:lnTo>
                <a:lnTo>
                  <a:pt x="5131" y="2260"/>
                </a:lnTo>
                <a:lnTo>
                  <a:pt x="5131" y="2260"/>
                </a:lnTo>
                <a:lnTo>
                  <a:pt x="5133" y="2260"/>
                </a:lnTo>
                <a:lnTo>
                  <a:pt x="5133" y="2258"/>
                </a:lnTo>
                <a:lnTo>
                  <a:pt x="5133" y="2256"/>
                </a:lnTo>
                <a:lnTo>
                  <a:pt x="5133" y="2258"/>
                </a:lnTo>
                <a:lnTo>
                  <a:pt x="5131" y="2258"/>
                </a:lnTo>
                <a:close/>
                <a:moveTo>
                  <a:pt x="5060" y="1906"/>
                </a:moveTo>
                <a:lnTo>
                  <a:pt x="5060" y="1908"/>
                </a:lnTo>
                <a:lnTo>
                  <a:pt x="5060" y="1906"/>
                </a:lnTo>
                <a:lnTo>
                  <a:pt x="5060" y="1906"/>
                </a:lnTo>
                <a:lnTo>
                  <a:pt x="5058" y="1904"/>
                </a:lnTo>
                <a:lnTo>
                  <a:pt x="5060" y="1904"/>
                </a:lnTo>
                <a:lnTo>
                  <a:pt x="5058" y="1904"/>
                </a:lnTo>
                <a:lnTo>
                  <a:pt x="5058" y="1902"/>
                </a:lnTo>
                <a:lnTo>
                  <a:pt x="5058" y="1902"/>
                </a:lnTo>
                <a:lnTo>
                  <a:pt x="5056" y="1902"/>
                </a:lnTo>
                <a:lnTo>
                  <a:pt x="5056" y="1904"/>
                </a:lnTo>
                <a:lnTo>
                  <a:pt x="5056" y="1904"/>
                </a:lnTo>
                <a:lnTo>
                  <a:pt x="5056" y="1906"/>
                </a:lnTo>
                <a:lnTo>
                  <a:pt x="5060" y="1906"/>
                </a:lnTo>
                <a:close/>
                <a:moveTo>
                  <a:pt x="5058" y="2464"/>
                </a:moveTo>
                <a:lnTo>
                  <a:pt x="5058" y="2464"/>
                </a:lnTo>
                <a:lnTo>
                  <a:pt x="5056" y="2464"/>
                </a:lnTo>
                <a:lnTo>
                  <a:pt x="5056" y="2464"/>
                </a:lnTo>
                <a:lnTo>
                  <a:pt x="5058" y="2464"/>
                </a:lnTo>
                <a:lnTo>
                  <a:pt x="5058" y="2464"/>
                </a:lnTo>
                <a:lnTo>
                  <a:pt x="5060" y="2464"/>
                </a:lnTo>
                <a:lnTo>
                  <a:pt x="5058" y="2464"/>
                </a:lnTo>
                <a:lnTo>
                  <a:pt x="5058" y="2464"/>
                </a:lnTo>
                <a:close/>
                <a:moveTo>
                  <a:pt x="5043" y="2361"/>
                </a:moveTo>
                <a:lnTo>
                  <a:pt x="5043" y="2359"/>
                </a:lnTo>
                <a:lnTo>
                  <a:pt x="5041" y="2359"/>
                </a:lnTo>
                <a:lnTo>
                  <a:pt x="5041" y="2359"/>
                </a:lnTo>
                <a:lnTo>
                  <a:pt x="5043" y="2359"/>
                </a:lnTo>
                <a:lnTo>
                  <a:pt x="5043" y="2359"/>
                </a:lnTo>
                <a:lnTo>
                  <a:pt x="5041" y="2354"/>
                </a:lnTo>
                <a:lnTo>
                  <a:pt x="5039" y="2354"/>
                </a:lnTo>
                <a:lnTo>
                  <a:pt x="5037" y="2357"/>
                </a:lnTo>
                <a:lnTo>
                  <a:pt x="5039" y="2359"/>
                </a:lnTo>
                <a:lnTo>
                  <a:pt x="5037" y="2359"/>
                </a:lnTo>
                <a:lnTo>
                  <a:pt x="5037" y="2361"/>
                </a:lnTo>
                <a:lnTo>
                  <a:pt x="5037" y="2361"/>
                </a:lnTo>
                <a:lnTo>
                  <a:pt x="5037" y="2361"/>
                </a:lnTo>
                <a:lnTo>
                  <a:pt x="5037" y="2363"/>
                </a:lnTo>
                <a:lnTo>
                  <a:pt x="5035" y="2363"/>
                </a:lnTo>
                <a:lnTo>
                  <a:pt x="5035" y="2365"/>
                </a:lnTo>
                <a:lnTo>
                  <a:pt x="5035" y="2365"/>
                </a:lnTo>
                <a:lnTo>
                  <a:pt x="5037" y="2365"/>
                </a:lnTo>
                <a:lnTo>
                  <a:pt x="5039" y="2363"/>
                </a:lnTo>
                <a:lnTo>
                  <a:pt x="5039" y="2363"/>
                </a:lnTo>
                <a:lnTo>
                  <a:pt x="5039" y="2363"/>
                </a:lnTo>
                <a:lnTo>
                  <a:pt x="5041" y="2363"/>
                </a:lnTo>
                <a:lnTo>
                  <a:pt x="5043" y="2363"/>
                </a:lnTo>
                <a:lnTo>
                  <a:pt x="5045" y="2361"/>
                </a:lnTo>
                <a:lnTo>
                  <a:pt x="5045" y="2361"/>
                </a:lnTo>
                <a:lnTo>
                  <a:pt x="5045" y="2361"/>
                </a:lnTo>
                <a:lnTo>
                  <a:pt x="5043" y="2361"/>
                </a:lnTo>
                <a:close/>
                <a:moveTo>
                  <a:pt x="5054" y="1526"/>
                </a:moveTo>
                <a:lnTo>
                  <a:pt x="5052" y="1526"/>
                </a:lnTo>
                <a:lnTo>
                  <a:pt x="5052" y="1526"/>
                </a:lnTo>
                <a:lnTo>
                  <a:pt x="5052" y="1526"/>
                </a:lnTo>
                <a:lnTo>
                  <a:pt x="5052" y="1526"/>
                </a:lnTo>
                <a:lnTo>
                  <a:pt x="5054" y="1526"/>
                </a:lnTo>
                <a:lnTo>
                  <a:pt x="5054" y="1526"/>
                </a:lnTo>
                <a:close/>
                <a:moveTo>
                  <a:pt x="4849" y="1705"/>
                </a:moveTo>
                <a:lnTo>
                  <a:pt x="4849" y="1705"/>
                </a:lnTo>
                <a:lnTo>
                  <a:pt x="4849" y="1702"/>
                </a:lnTo>
                <a:lnTo>
                  <a:pt x="4849" y="1702"/>
                </a:lnTo>
                <a:lnTo>
                  <a:pt x="4846" y="1705"/>
                </a:lnTo>
                <a:lnTo>
                  <a:pt x="4846" y="1705"/>
                </a:lnTo>
                <a:lnTo>
                  <a:pt x="4846" y="1707"/>
                </a:lnTo>
                <a:lnTo>
                  <a:pt x="4846" y="1707"/>
                </a:lnTo>
                <a:lnTo>
                  <a:pt x="4849" y="1709"/>
                </a:lnTo>
                <a:lnTo>
                  <a:pt x="4849" y="1709"/>
                </a:lnTo>
                <a:lnTo>
                  <a:pt x="4849" y="1709"/>
                </a:lnTo>
                <a:lnTo>
                  <a:pt x="4849" y="1707"/>
                </a:lnTo>
                <a:lnTo>
                  <a:pt x="4849" y="1705"/>
                </a:lnTo>
                <a:close/>
                <a:moveTo>
                  <a:pt x="4427" y="1480"/>
                </a:moveTo>
                <a:lnTo>
                  <a:pt x="4427" y="1480"/>
                </a:lnTo>
                <a:lnTo>
                  <a:pt x="4427" y="1482"/>
                </a:lnTo>
                <a:lnTo>
                  <a:pt x="4427" y="1482"/>
                </a:lnTo>
                <a:lnTo>
                  <a:pt x="4425" y="1482"/>
                </a:lnTo>
                <a:lnTo>
                  <a:pt x="4425" y="1484"/>
                </a:lnTo>
                <a:lnTo>
                  <a:pt x="4425" y="1484"/>
                </a:lnTo>
                <a:lnTo>
                  <a:pt x="4427" y="1487"/>
                </a:lnTo>
                <a:lnTo>
                  <a:pt x="4427" y="1487"/>
                </a:lnTo>
                <a:lnTo>
                  <a:pt x="4427" y="1489"/>
                </a:lnTo>
                <a:lnTo>
                  <a:pt x="4427" y="1489"/>
                </a:lnTo>
                <a:lnTo>
                  <a:pt x="4429" y="1489"/>
                </a:lnTo>
                <a:lnTo>
                  <a:pt x="4429" y="1489"/>
                </a:lnTo>
                <a:lnTo>
                  <a:pt x="4429" y="1489"/>
                </a:lnTo>
                <a:lnTo>
                  <a:pt x="4429" y="1487"/>
                </a:lnTo>
                <a:lnTo>
                  <a:pt x="4427" y="1484"/>
                </a:lnTo>
                <a:lnTo>
                  <a:pt x="4429" y="1482"/>
                </a:lnTo>
                <a:lnTo>
                  <a:pt x="4427" y="1480"/>
                </a:lnTo>
                <a:close/>
                <a:moveTo>
                  <a:pt x="4392" y="1445"/>
                </a:moveTo>
                <a:lnTo>
                  <a:pt x="4390" y="1443"/>
                </a:lnTo>
                <a:lnTo>
                  <a:pt x="4390" y="1443"/>
                </a:lnTo>
                <a:lnTo>
                  <a:pt x="4390" y="1443"/>
                </a:lnTo>
                <a:lnTo>
                  <a:pt x="4390" y="1443"/>
                </a:lnTo>
                <a:lnTo>
                  <a:pt x="4390" y="1443"/>
                </a:lnTo>
                <a:lnTo>
                  <a:pt x="4390" y="1445"/>
                </a:lnTo>
                <a:lnTo>
                  <a:pt x="4392" y="1445"/>
                </a:lnTo>
                <a:lnTo>
                  <a:pt x="4394" y="1447"/>
                </a:lnTo>
                <a:lnTo>
                  <a:pt x="4396" y="1449"/>
                </a:lnTo>
                <a:lnTo>
                  <a:pt x="4394" y="1445"/>
                </a:lnTo>
                <a:lnTo>
                  <a:pt x="4392" y="1445"/>
                </a:lnTo>
                <a:close/>
                <a:moveTo>
                  <a:pt x="4409" y="1478"/>
                </a:moveTo>
                <a:lnTo>
                  <a:pt x="4411" y="1478"/>
                </a:lnTo>
                <a:lnTo>
                  <a:pt x="4411" y="1478"/>
                </a:lnTo>
                <a:lnTo>
                  <a:pt x="4409" y="1476"/>
                </a:lnTo>
                <a:lnTo>
                  <a:pt x="4409" y="1476"/>
                </a:lnTo>
                <a:lnTo>
                  <a:pt x="4409" y="1478"/>
                </a:lnTo>
                <a:lnTo>
                  <a:pt x="4409" y="1478"/>
                </a:lnTo>
                <a:close/>
                <a:moveTo>
                  <a:pt x="4383" y="1480"/>
                </a:moveTo>
                <a:lnTo>
                  <a:pt x="4383" y="1480"/>
                </a:lnTo>
                <a:lnTo>
                  <a:pt x="4385" y="1480"/>
                </a:lnTo>
                <a:lnTo>
                  <a:pt x="4385" y="1480"/>
                </a:lnTo>
                <a:lnTo>
                  <a:pt x="4385" y="1478"/>
                </a:lnTo>
                <a:lnTo>
                  <a:pt x="4385" y="1476"/>
                </a:lnTo>
                <a:lnTo>
                  <a:pt x="4385" y="1476"/>
                </a:lnTo>
                <a:lnTo>
                  <a:pt x="4385" y="1476"/>
                </a:lnTo>
                <a:lnTo>
                  <a:pt x="4385" y="1476"/>
                </a:lnTo>
                <a:lnTo>
                  <a:pt x="4383" y="1476"/>
                </a:lnTo>
                <a:lnTo>
                  <a:pt x="4383" y="1478"/>
                </a:lnTo>
                <a:lnTo>
                  <a:pt x="4383" y="1480"/>
                </a:lnTo>
                <a:lnTo>
                  <a:pt x="4383" y="1480"/>
                </a:lnTo>
                <a:lnTo>
                  <a:pt x="4383" y="1480"/>
                </a:lnTo>
                <a:close/>
                <a:moveTo>
                  <a:pt x="4377" y="1449"/>
                </a:moveTo>
                <a:lnTo>
                  <a:pt x="4375" y="1449"/>
                </a:lnTo>
                <a:lnTo>
                  <a:pt x="4375" y="1451"/>
                </a:lnTo>
                <a:lnTo>
                  <a:pt x="4375" y="1453"/>
                </a:lnTo>
                <a:lnTo>
                  <a:pt x="4375" y="1453"/>
                </a:lnTo>
                <a:lnTo>
                  <a:pt x="4375" y="1453"/>
                </a:lnTo>
                <a:lnTo>
                  <a:pt x="4375" y="1455"/>
                </a:lnTo>
                <a:lnTo>
                  <a:pt x="4375" y="1455"/>
                </a:lnTo>
                <a:lnTo>
                  <a:pt x="4375" y="1457"/>
                </a:lnTo>
                <a:lnTo>
                  <a:pt x="4377" y="1453"/>
                </a:lnTo>
                <a:lnTo>
                  <a:pt x="4377" y="1451"/>
                </a:lnTo>
                <a:lnTo>
                  <a:pt x="4377" y="1449"/>
                </a:lnTo>
                <a:lnTo>
                  <a:pt x="4377" y="1449"/>
                </a:lnTo>
                <a:lnTo>
                  <a:pt x="4377" y="1449"/>
                </a:lnTo>
                <a:close/>
                <a:moveTo>
                  <a:pt x="4402" y="1470"/>
                </a:moveTo>
                <a:lnTo>
                  <a:pt x="4400" y="1468"/>
                </a:lnTo>
                <a:lnTo>
                  <a:pt x="4400" y="1468"/>
                </a:lnTo>
                <a:lnTo>
                  <a:pt x="4400" y="1470"/>
                </a:lnTo>
                <a:lnTo>
                  <a:pt x="4400" y="1470"/>
                </a:lnTo>
                <a:lnTo>
                  <a:pt x="4402" y="1470"/>
                </a:lnTo>
                <a:close/>
                <a:moveTo>
                  <a:pt x="4406" y="1487"/>
                </a:moveTo>
                <a:lnTo>
                  <a:pt x="4404" y="1487"/>
                </a:lnTo>
                <a:lnTo>
                  <a:pt x="4402" y="1489"/>
                </a:lnTo>
                <a:lnTo>
                  <a:pt x="4402" y="1489"/>
                </a:lnTo>
                <a:lnTo>
                  <a:pt x="4402" y="1491"/>
                </a:lnTo>
                <a:lnTo>
                  <a:pt x="4402" y="1491"/>
                </a:lnTo>
                <a:lnTo>
                  <a:pt x="4402" y="1493"/>
                </a:lnTo>
                <a:lnTo>
                  <a:pt x="4402" y="1493"/>
                </a:lnTo>
                <a:lnTo>
                  <a:pt x="4406" y="1493"/>
                </a:lnTo>
                <a:lnTo>
                  <a:pt x="4409" y="1493"/>
                </a:lnTo>
                <a:lnTo>
                  <a:pt x="4411" y="1493"/>
                </a:lnTo>
                <a:lnTo>
                  <a:pt x="4411" y="1491"/>
                </a:lnTo>
                <a:lnTo>
                  <a:pt x="4411" y="1491"/>
                </a:lnTo>
                <a:lnTo>
                  <a:pt x="4413" y="1491"/>
                </a:lnTo>
                <a:lnTo>
                  <a:pt x="4413" y="1491"/>
                </a:lnTo>
                <a:lnTo>
                  <a:pt x="4413" y="1489"/>
                </a:lnTo>
                <a:lnTo>
                  <a:pt x="4413" y="1489"/>
                </a:lnTo>
                <a:lnTo>
                  <a:pt x="4413" y="1487"/>
                </a:lnTo>
                <a:lnTo>
                  <a:pt x="4411" y="1487"/>
                </a:lnTo>
                <a:lnTo>
                  <a:pt x="4411" y="1484"/>
                </a:lnTo>
                <a:lnTo>
                  <a:pt x="4409" y="1484"/>
                </a:lnTo>
                <a:lnTo>
                  <a:pt x="4409" y="1484"/>
                </a:lnTo>
                <a:lnTo>
                  <a:pt x="4409" y="1484"/>
                </a:lnTo>
                <a:lnTo>
                  <a:pt x="4406" y="1484"/>
                </a:lnTo>
                <a:lnTo>
                  <a:pt x="4406" y="1487"/>
                </a:lnTo>
                <a:close/>
                <a:moveTo>
                  <a:pt x="4404" y="1468"/>
                </a:moveTo>
                <a:lnTo>
                  <a:pt x="4404" y="1470"/>
                </a:lnTo>
                <a:lnTo>
                  <a:pt x="4404" y="1470"/>
                </a:lnTo>
                <a:lnTo>
                  <a:pt x="4404" y="1472"/>
                </a:lnTo>
                <a:lnTo>
                  <a:pt x="4402" y="1472"/>
                </a:lnTo>
                <a:lnTo>
                  <a:pt x="4402" y="1474"/>
                </a:lnTo>
                <a:lnTo>
                  <a:pt x="4402" y="1476"/>
                </a:lnTo>
                <a:lnTo>
                  <a:pt x="4400" y="1478"/>
                </a:lnTo>
                <a:lnTo>
                  <a:pt x="4400" y="1480"/>
                </a:lnTo>
                <a:lnTo>
                  <a:pt x="4398" y="1482"/>
                </a:lnTo>
                <a:lnTo>
                  <a:pt x="4398" y="1484"/>
                </a:lnTo>
                <a:lnTo>
                  <a:pt x="4396" y="1489"/>
                </a:lnTo>
                <a:lnTo>
                  <a:pt x="4396" y="1489"/>
                </a:lnTo>
                <a:lnTo>
                  <a:pt x="4394" y="1493"/>
                </a:lnTo>
                <a:lnTo>
                  <a:pt x="4394" y="1495"/>
                </a:lnTo>
                <a:lnTo>
                  <a:pt x="4394" y="1495"/>
                </a:lnTo>
                <a:lnTo>
                  <a:pt x="4396" y="1495"/>
                </a:lnTo>
                <a:lnTo>
                  <a:pt x="4396" y="1493"/>
                </a:lnTo>
                <a:lnTo>
                  <a:pt x="4398" y="1489"/>
                </a:lnTo>
                <a:lnTo>
                  <a:pt x="4398" y="1487"/>
                </a:lnTo>
                <a:lnTo>
                  <a:pt x="4400" y="1484"/>
                </a:lnTo>
                <a:lnTo>
                  <a:pt x="4400" y="1484"/>
                </a:lnTo>
                <a:lnTo>
                  <a:pt x="4402" y="1482"/>
                </a:lnTo>
                <a:lnTo>
                  <a:pt x="4404" y="1482"/>
                </a:lnTo>
                <a:lnTo>
                  <a:pt x="4404" y="1482"/>
                </a:lnTo>
                <a:lnTo>
                  <a:pt x="4404" y="1478"/>
                </a:lnTo>
                <a:lnTo>
                  <a:pt x="4404" y="1476"/>
                </a:lnTo>
                <a:lnTo>
                  <a:pt x="4404" y="1474"/>
                </a:lnTo>
                <a:lnTo>
                  <a:pt x="4404" y="1472"/>
                </a:lnTo>
                <a:lnTo>
                  <a:pt x="4404" y="1472"/>
                </a:lnTo>
                <a:lnTo>
                  <a:pt x="4404" y="1472"/>
                </a:lnTo>
                <a:lnTo>
                  <a:pt x="4404" y="1470"/>
                </a:lnTo>
                <a:lnTo>
                  <a:pt x="4404" y="1468"/>
                </a:lnTo>
                <a:close/>
                <a:moveTo>
                  <a:pt x="4381" y="1489"/>
                </a:moveTo>
                <a:lnTo>
                  <a:pt x="4381" y="1489"/>
                </a:lnTo>
                <a:lnTo>
                  <a:pt x="4381" y="1491"/>
                </a:lnTo>
                <a:lnTo>
                  <a:pt x="4383" y="1495"/>
                </a:lnTo>
                <a:lnTo>
                  <a:pt x="4383" y="1495"/>
                </a:lnTo>
                <a:lnTo>
                  <a:pt x="4385" y="1495"/>
                </a:lnTo>
                <a:lnTo>
                  <a:pt x="4385" y="1497"/>
                </a:lnTo>
                <a:lnTo>
                  <a:pt x="4388" y="1497"/>
                </a:lnTo>
                <a:lnTo>
                  <a:pt x="4390" y="1499"/>
                </a:lnTo>
                <a:lnTo>
                  <a:pt x="4390" y="1501"/>
                </a:lnTo>
                <a:lnTo>
                  <a:pt x="4390" y="1501"/>
                </a:lnTo>
                <a:lnTo>
                  <a:pt x="4392" y="1501"/>
                </a:lnTo>
                <a:lnTo>
                  <a:pt x="4392" y="1501"/>
                </a:lnTo>
                <a:lnTo>
                  <a:pt x="4394" y="1499"/>
                </a:lnTo>
                <a:lnTo>
                  <a:pt x="4394" y="1499"/>
                </a:lnTo>
                <a:lnTo>
                  <a:pt x="4394" y="1497"/>
                </a:lnTo>
                <a:lnTo>
                  <a:pt x="4394" y="1497"/>
                </a:lnTo>
                <a:lnTo>
                  <a:pt x="4394" y="1497"/>
                </a:lnTo>
                <a:lnTo>
                  <a:pt x="4392" y="1493"/>
                </a:lnTo>
                <a:lnTo>
                  <a:pt x="4392" y="1493"/>
                </a:lnTo>
                <a:lnTo>
                  <a:pt x="4392" y="1491"/>
                </a:lnTo>
                <a:lnTo>
                  <a:pt x="4392" y="1489"/>
                </a:lnTo>
                <a:lnTo>
                  <a:pt x="4392" y="1489"/>
                </a:lnTo>
                <a:lnTo>
                  <a:pt x="4394" y="1487"/>
                </a:lnTo>
                <a:lnTo>
                  <a:pt x="4394" y="1484"/>
                </a:lnTo>
                <a:lnTo>
                  <a:pt x="4394" y="1482"/>
                </a:lnTo>
                <a:lnTo>
                  <a:pt x="4396" y="1480"/>
                </a:lnTo>
                <a:lnTo>
                  <a:pt x="4396" y="1478"/>
                </a:lnTo>
                <a:lnTo>
                  <a:pt x="4398" y="1478"/>
                </a:lnTo>
                <a:lnTo>
                  <a:pt x="4398" y="1476"/>
                </a:lnTo>
                <a:lnTo>
                  <a:pt x="4398" y="1476"/>
                </a:lnTo>
                <a:lnTo>
                  <a:pt x="4398" y="1474"/>
                </a:lnTo>
                <a:lnTo>
                  <a:pt x="4394" y="1472"/>
                </a:lnTo>
                <a:lnTo>
                  <a:pt x="4394" y="1472"/>
                </a:lnTo>
                <a:lnTo>
                  <a:pt x="4390" y="1474"/>
                </a:lnTo>
                <a:lnTo>
                  <a:pt x="4390" y="1474"/>
                </a:lnTo>
                <a:lnTo>
                  <a:pt x="4390" y="1474"/>
                </a:lnTo>
                <a:lnTo>
                  <a:pt x="4390" y="1476"/>
                </a:lnTo>
                <a:lnTo>
                  <a:pt x="4390" y="1476"/>
                </a:lnTo>
                <a:lnTo>
                  <a:pt x="4388" y="1478"/>
                </a:lnTo>
                <a:lnTo>
                  <a:pt x="4388" y="1478"/>
                </a:lnTo>
                <a:lnTo>
                  <a:pt x="4388" y="1480"/>
                </a:lnTo>
                <a:lnTo>
                  <a:pt x="4388" y="1482"/>
                </a:lnTo>
                <a:lnTo>
                  <a:pt x="4388" y="1482"/>
                </a:lnTo>
                <a:lnTo>
                  <a:pt x="4388" y="1484"/>
                </a:lnTo>
                <a:lnTo>
                  <a:pt x="4388" y="1487"/>
                </a:lnTo>
                <a:lnTo>
                  <a:pt x="4385" y="1487"/>
                </a:lnTo>
                <a:lnTo>
                  <a:pt x="4385" y="1487"/>
                </a:lnTo>
                <a:lnTo>
                  <a:pt x="4383" y="1487"/>
                </a:lnTo>
                <a:lnTo>
                  <a:pt x="4381" y="1489"/>
                </a:lnTo>
                <a:lnTo>
                  <a:pt x="4381" y="1489"/>
                </a:lnTo>
                <a:close/>
                <a:moveTo>
                  <a:pt x="4400" y="1497"/>
                </a:moveTo>
                <a:lnTo>
                  <a:pt x="4398" y="1497"/>
                </a:lnTo>
                <a:lnTo>
                  <a:pt x="4398" y="1499"/>
                </a:lnTo>
                <a:lnTo>
                  <a:pt x="4396" y="1499"/>
                </a:lnTo>
                <a:lnTo>
                  <a:pt x="4396" y="1499"/>
                </a:lnTo>
                <a:lnTo>
                  <a:pt x="4398" y="1499"/>
                </a:lnTo>
                <a:lnTo>
                  <a:pt x="4398" y="1499"/>
                </a:lnTo>
                <a:lnTo>
                  <a:pt x="4400" y="1499"/>
                </a:lnTo>
                <a:lnTo>
                  <a:pt x="4400" y="1499"/>
                </a:lnTo>
                <a:lnTo>
                  <a:pt x="4400" y="1497"/>
                </a:lnTo>
                <a:close/>
                <a:moveTo>
                  <a:pt x="4373" y="1537"/>
                </a:moveTo>
                <a:lnTo>
                  <a:pt x="4373" y="1537"/>
                </a:lnTo>
                <a:lnTo>
                  <a:pt x="4375" y="1539"/>
                </a:lnTo>
                <a:lnTo>
                  <a:pt x="4375" y="1539"/>
                </a:lnTo>
                <a:lnTo>
                  <a:pt x="4377" y="1539"/>
                </a:lnTo>
                <a:lnTo>
                  <a:pt x="4377" y="1539"/>
                </a:lnTo>
                <a:lnTo>
                  <a:pt x="4379" y="1537"/>
                </a:lnTo>
                <a:lnTo>
                  <a:pt x="4379" y="1537"/>
                </a:lnTo>
                <a:lnTo>
                  <a:pt x="4379" y="1535"/>
                </a:lnTo>
                <a:lnTo>
                  <a:pt x="4375" y="1535"/>
                </a:lnTo>
                <a:lnTo>
                  <a:pt x="4373" y="1535"/>
                </a:lnTo>
                <a:lnTo>
                  <a:pt x="4373" y="1535"/>
                </a:lnTo>
                <a:lnTo>
                  <a:pt x="4373" y="1537"/>
                </a:lnTo>
                <a:lnTo>
                  <a:pt x="4373" y="1537"/>
                </a:lnTo>
                <a:close/>
                <a:moveTo>
                  <a:pt x="4346" y="1558"/>
                </a:moveTo>
                <a:lnTo>
                  <a:pt x="4346" y="1558"/>
                </a:lnTo>
                <a:lnTo>
                  <a:pt x="4348" y="1558"/>
                </a:lnTo>
                <a:lnTo>
                  <a:pt x="4348" y="1556"/>
                </a:lnTo>
                <a:lnTo>
                  <a:pt x="4348" y="1556"/>
                </a:lnTo>
                <a:lnTo>
                  <a:pt x="4350" y="1558"/>
                </a:lnTo>
                <a:lnTo>
                  <a:pt x="4350" y="1556"/>
                </a:lnTo>
                <a:lnTo>
                  <a:pt x="4350" y="1556"/>
                </a:lnTo>
                <a:lnTo>
                  <a:pt x="4350" y="1556"/>
                </a:lnTo>
                <a:lnTo>
                  <a:pt x="4350" y="1554"/>
                </a:lnTo>
                <a:lnTo>
                  <a:pt x="4348" y="1554"/>
                </a:lnTo>
                <a:lnTo>
                  <a:pt x="4348" y="1556"/>
                </a:lnTo>
                <a:lnTo>
                  <a:pt x="4346" y="1556"/>
                </a:lnTo>
                <a:lnTo>
                  <a:pt x="4344" y="1558"/>
                </a:lnTo>
                <a:lnTo>
                  <a:pt x="4344" y="1558"/>
                </a:lnTo>
                <a:lnTo>
                  <a:pt x="4344" y="1558"/>
                </a:lnTo>
                <a:lnTo>
                  <a:pt x="4346" y="1558"/>
                </a:lnTo>
                <a:close/>
                <a:moveTo>
                  <a:pt x="4350" y="1434"/>
                </a:moveTo>
                <a:lnTo>
                  <a:pt x="4350" y="1432"/>
                </a:lnTo>
                <a:lnTo>
                  <a:pt x="4350" y="1432"/>
                </a:lnTo>
                <a:lnTo>
                  <a:pt x="4348" y="1430"/>
                </a:lnTo>
                <a:lnTo>
                  <a:pt x="4348" y="1432"/>
                </a:lnTo>
                <a:lnTo>
                  <a:pt x="4348" y="1432"/>
                </a:lnTo>
                <a:lnTo>
                  <a:pt x="4348" y="1432"/>
                </a:lnTo>
                <a:lnTo>
                  <a:pt x="4350" y="1434"/>
                </a:lnTo>
                <a:close/>
                <a:moveTo>
                  <a:pt x="4369" y="1449"/>
                </a:moveTo>
                <a:lnTo>
                  <a:pt x="4369" y="1449"/>
                </a:lnTo>
                <a:lnTo>
                  <a:pt x="4367" y="1447"/>
                </a:lnTo>
                <a:lnTo>
                  <a:pt x="4367" y="1445"/>
                </a:lnTo>
                <a:lnTo>
                  <a:pt x="4369" y="1443"/>
                </a:lnTo>
                <a:lnTo>
                  <a:pt x="4369" y="1443"/>
                </a:lnTo>
                <a:lnTo>
                  <a:pt x="4369" y="1443"/>
                </a:lnTo>
                <a:lnTo>
                  <a:pt x="4367" y="1440"/>
                </a:lnTo>
                <a:lnTo>
                  <a:pt x="4367" y="1440"/>
                </a:lnTo>
                <a:lnTo>
                  <a:pt x="4365" y="1438"/>
                </a:lnTo>
                <a:lnTo>
                  <a:pt x="4365" y="1436"/>
                </a:lnTo>
                <a:lnTo>
                  <a:pt x="4362" y="1438"/>
                </a:lnTo>
                <a:lnTo>
                  <a:pt x="4362" y="1438"/>
                </a:lnTo>
                <a:lnTo>
                  <a:pt x="4360" y="1436"/>
                </a:lnTo>
                <a:lnTo>
                  <a:pt x="4360" y="1436"/>
                </a:lnTo>
                <a:lnTo>
                  <a:pt x="4360" y="1436"/>
                </a:lnTo>
                <a:lnTo>
                  <a:pt x="4356" y="1436"/>
                </a:lnTo>
                <a:lnTo>
                  <a:pt x="4356" y="1436"/>
                </a:lnTo>
                <a:lnTo>
                  <a:pt x="4356" y="1436"/>
                </a:lnTo>
                <a:lnTo>
                  <a:pt x="4352" y="1436"/>
                </a:lnTo>
                <a:lnTo>
                  <a:pt x="4352" y="1436"/>
                </a:lnTo>
                <a:lnTo>
                  <a:pt x="4352" y="1436"/>
                </a:lnTo>
                <a:lnTo>
                  <a:pt x="4352" y="1438"/>
                </a:lnTo>
                <a:lnTo>
                  <a:pt x="4352" y="1438"/>
                </a:lnTo>
                <a:lnTo>
                  <a:pt x="4352" y="1438"/>
                </a:lnTo>
                <a:lnTo>
                  <a:pt x="4352" y="1438"/>
                </a:lnTo>
                <a:lnTo>
                  <a:pt x="4354" y="1438"/>
                </a:lnTo>
                <a:lnTo>
                  <a:pt x="4354" y="1440"/>
                </a:lnTo>
                <a:lnTo>
                  <a:pt x="4354" y="1440"/>
                </a:lnTo>
                <a:lnTo>
                  <a:pt x="4356" y="1440"/>
                </a:lnTo>
                <a:lnTo>
                  <a:pt x="4356" y="1443"/>
                </a:lnTo>
                <a:lnTo>
                  <a:pt x="4358" y="1445"/>
                </a:lnTo>
                <a:lnTo>
                  <a:pt x="4358" y="1447"/>
                </a:lnTo>
                <a:lnTo>
                  <a:pt x="4358" y="1447"/>
                </a:lnTo>
                <a:lnTo>
                  <a:pt x="4358" y="1447"/>
                </a:lnTo>
                <a:lnTo>
                  <a:pt x="4358" y="1449"/>
                </a:lnTo>
                <a:lnTo>
                  <a:pt x="4358" y="1449"/>
                </a:lnTo>
                <a:lnTo>
                  <a:pt x="4360" y="1449"/>
                </a:lnTo>
                <a:lnTo>
                  <a:pt x="4360" y="1451"/>
                </a:lnTo>
                <a:lnTo>
                  <a:pt x="4360" y="1451"/>
                </a:lnTo>
                <a:lnTo>
                  <a:pt x="4360" y="1453"/>
                </a:lnTo>
                <a:lnTo>
                  <a:pt x="4362" y="1453"/>
                </a:lnTo>
                <a:lnTo>
                  <a:pt x="4362" y="1453"/>
                </a:lnTo>
                <a:lnTo>
                  <a:pt x="4362" y="1455"/>
                </a:lnTo>
                <a:lnTo>
                  <a:pt x="4362" y="1455"/>
                </a:lnTo>
                <a:lnTo>
                  <a:pt x="4365" y="1455"/>
                </a:lnTo>
                <a:lnTo>
                  <a:pt x="4365" y="1453"/>
                </a:lnTo>
                <a:lnTo>
                  <a:pt x="4365" y="1453"/>
                </a:lnTo>
                <a:lnTo>
                  <a:pt x="4367" y="1453"/>
                </a:lnTo>
                <a:lnTo>
                  <a:pt x="4367" y="1453"/>
                </a:lnTo>
                <a:lnTo>
                  <a:pt x="4367" y="1453"/>
                </a:lnTo>
                <a:lnTo>
                  <a:pt x="4367" y="1453"/>
                </a:lnTo>
                <a:lnTo>
                  <a:pt x="4367" y="1451"/>
                </a:lnTo>
                <a:lnTo>
                  <a:pt x="4367" y="1451"/>
                </a:lnTo>
                <a:lnTo>
                  <a:pt x="4369" y="1449"/>
                </a:lnTo>
                <a:close/>
                <a:moveTo>
                  <a:pt x="4344" y="1256"/>
                </a:moveTo>
                <a:lnTo>
                  <a:pt x="4344" y="1254"/>
                </a:lnTo>
                <a:lnTo>
                  <a:pt x="4341" y="1256"/>
                </a:lnTo>
                <a:lnTo>
                  <a:pt x="4341" y="1256"/>
                </a:lnTo>
                <a:lnTo>
                  <a:pt x="4341" y="1256"/>
                </a:lnTo>
                <a:lnTo>
                  <a:pt x="4341" y="1258"/>
                </a:lnTo>
                <a:lnTo>
                  <a:pt x="4341" y="1258"/>
                </a:lnTo>
                <a:lnTo>
                  <a:pt x="4341" y="1258"/>
                </a:lnTo>
                <a:lnTo>
                  <a:pt x="4344" y="1258"/>
                </a:lnTo>
                <a:lnTo>
                  <a:pt x="4344" y="1258"/>
                </a:lnTo>
                <a:lnTo>
                  <a:pt x="4344" y="1258"/>
                </a:lnTo>
                <a:lnTo>
                  <a:pt x="4344" y="1256"/>
                </a:lnTo>
                <a:lnTo>
                  <a:pt x="4344" y="1256"/>
                </a:lnTo>
                <a:lnTo>
                  <a:pt x="4344" y="1256"/>
                </a:lnTo>
                <a:lnTo>
                  <a:pt x="4344" y="1256"/>
                </a:lnTo>
                <a:close/>
                <a:moveTo>
                  <a:pt x="4352" y="1457"/>
                </a:moveTo>
                <a:lnTo>
                  <a:pt x="4350" y="1455"/>
                </a:lnTo>
                <a:lnTo>
                  <a:pt x="4350" y="1455"/>
                </a:lnTo>
                <a:lnTo>
                  <a:pt x="4350" y="1455"/>
                </a:lnTo>
                <a:lnTo>
                  <a:pt x="4348" y="1455"/>
                </a:lnTo>
                <a:lnTo>
                  <a:pt x="4348" y="1455"/>
                </a:lnTo>
                <a:lnTo>
                  <a:pt x="4348" y="1455"/>
                </a:lnTo>
                <a:lnTo>
                  <a:pt x="4346" y="1455"/>
                </a:lnTo>
                <a:lnTo>
                  <a:pt x="4346" y="1453"/>
                </a:lnTo>
                <a:lnTo>
                  <a:pt x="4346" y="1453"/>
                </a:lnTo>
                <a:lnTo>
                  <a:pt x="4344" y="1453"/>
                </a:lnTo>
                <a:lnTo>
                  <a:pt x="4344" y="1453"/>
                </a:lnTo>
                <a:lnTo>
                  <a:pt x="4344" y="1455"/>
                </a:lnTo>
                <a:lnTo>
                  <a:pt x="4344" y="1455"/>
                </a:lnTo>
                <a:lnTo>
                  <a:pt x="4344" y="1455"/>
                </a:lnTo>
                <a:lnTo>
                  <a:pt x="4346" y="1455"/>
                </a:lnTo>
                <a:lnTo>
                  <a:pt x="4346" y="1457"/>
                </a:lnTo>
                <a:lnTo>
                  <a:pt x="4346" y="1457"/>
                </a:lnTo>
                <a:lnTo>
                  <a:pt x="4348" y="1457"/>
                </a:lnTo>
                <a:lnTo>
                  <a:pt x="4348" y="1457"/>
                </a:lnTo>
                <a:lnTo>
                  <a:pt x="4350" y="1457"/>
                </a:lnTo>
                <a:lnTo>
                  <a:pt x="4350" y="1457"/>
                </a:lnTo>
                <a:lnTo>
                  <a:pt x="4352" y="1457"/>
                </a:lnTo>
                <a:close/>
                <a:moveTo>
                  <a:pt x="4346" y="1459"/>
                </a:moveTo>
                <a:lnTo>
                  <a:pt x="4346" y="1459"/>
                </a:lnTo>
                <a:lnTo>
                  <a:pt x="4346" y="1459"/>
                </a:lnTo>
                <a:lnTo>
                  <a:pt x="4346" y="1459"/>
                </a:lnTo>
                <a:lnTo>
                  <a:pt x="4344" y="1459"/>
                </a:lnTo>
                <a:lnTo>
                  <a:pt x="4346" y="1461"/>
                </a:lnTo>
                <a:lnTo>
                  <a:pt x="4346" y="1461"/>
                </a:lnTo>
                <a:lnTo>
                  <a:pt x="4346" y="1463"/>
                </a:lnTo>
                <a:lnTo>
                  <a:pt x="4346" y="1463"/>
                </a:lnTo>
                <a:lnTo>
                  <a:pt x="4348" y="1461"/>
                </a:lnTo>
                <a:lnTo>
                  <a:pt x="4348" y="1461"/>
                </a:lnTo>
                <a:lnTo>
                  <a:pt x="4348" y="1461"/>
                </a:lnTo>
                <a:lnTo>
                  <a:pt x="4348" y="1459"/>
                </a:lnTo>
                <a:lnTo>
                  <a:pt x="4346" y="1459"/>
                </a:lnTo>
                <a:close/>
                <a:moveTo>
                  <a:pt x="4346" y="1480"/>
                </a:moveTo>
                <a:lnTo>
                  <a:pt x="4346" y="1480"/>
                </a:lnTo>
                <a:lnTo>
                  <a:pt x="4346" y="1478"/>
                </a:lnTo>
                <a:lnTo>
                  <a:pt x="4346" y="1478"/>
                </a:lnTo>
                <a:lnTo>
                  <a:pt x="4344" y="1478"/>
                </a:lnTo>
                <a:lnTo>
                  <a:pt x="4344" y="1478"/>
                </a:lnTo>
                <a:lnTo>
                  <a:pt x="4344" y="1480"/>
                </a:lnTo>
                <a:lnTo>
                  <a:pt x="4346" y="1480"/>
                </a:lnTo>
                <a:close/>
                <a:moveTo>
                  <a:pt x="4365" y="1545"/>
                </a:moveTo>
                <a:lnTo>
                  <a:pt x="4365" y="1545"/>
                </a:lnTo>
                <a:lnTo>
                  <a:pt x="4362" y="1543"/>
                </a:lnTo>
                <a:lnTo>
                  <a:pt x="4360" y="1543"/>
                </a:lnTo>
                <a:lnTo>
                  <a:pt x="4358" y="1545"/>
                </a:lnTo>
                <a:lnTo>
                  <a:pt x="4358" y="1545"/>
                </a:lnTo>
                <a:lnTo>
                  <a:pt x="4360" y="1547"/>
                </a:lnTo>
                <a:lnTo>
                  <a:pt x="4360" y="1545"/>
                </a:lnTo>
                <a:lnTo>
                  <a:pt x="4362" y="1547"/>
                </a:lnTo>
                <a:lnTo>
                  <a:pt x="4365" y="1545"/>
                </a:lnTo>
                <a:lnTo>
                  <a:pt x="4365" y="1547"/>
                </a:lnTo>
                <a:lnTo>
                  <a:pt x="4367" y="1545"/>
                </a:lnTo>
                <a:lnTo>
                  <a:pt x="4367" y="1545"/>
                </a:lnTo>
                <a:lnTo>
                  <a:pt x="4367" y="1545"/>
                </a:lnTo>
                <a:lnTo>
                  <a:pt x="4365" y="1545"/>
                </a:lnTo>
                <a:close/>
                <a:moveTo>
                  <a:pt x="4344" y="1466"/>
                </a:moveTo>
                <a:lnTo>
                  <a:pt x="4344" y="1466"/>
                </a:lnTo>
                <a:lnTo>
                  <a:pt x="4341" y="1466"/>
                </a:lnTo>
                <a:lnTo>
                  <a:pt x="4341" y="1466"/>
                </a:lnTo>
                <a:lnTo>
                  <a:pt x="4344" y="1468"/>
                </a:lnTo>
                <a:lnTo>
                  <a:pt x="4344" y="1468"/>
                </a:lnTo>
                <a:lnTo>
                  <a:pt x="4344" y="1468"/>
                </a:lnTo>
                <a:lnTo>
                  <a:pt x="4344" y="1466"/>
                </a:lnTo>
                <a:lnTo>
                  <a:pt x="4344" y="1466"/>
                </a:lnTo>
                <a:lnTo>
                  <a:pt x="4344" y="1466"/>
                </a:lnTo>
                <a:close/>
                <a:moveTo>
                  <a:pt x="4436" y="1115"/>
                </a:moveTo>
                <a:lnTo>
                  <a:pt x="4436" y="1115"/>
                </a:lnTo>
                <a:lnTo>
                  <a:pt x="4436" y="1115"/>
                </a:lnTo>
                <a:lnTo>
                  <a:pt x="4434" y="1118"/>
                </a:lnTo>
                <a:lnTo>
                  <a:pt x="4436" y="1118"/>
                </a:lnTo>
                <a:lnTo>
                  <a:pt x="4436" y="1118"/>
                </a:lnTo>
                <a:lnTo>
                  <a:pt x="4436" y="1118"/>
                </a:lnTo>
                <a:lnTo>
                  <a:pt x="4438" y="1118"/>
                </a:lnTo>
                <a:lnTo>
                  <a:pt x="4438" y="1115"/>
                </a:lnTo>
                <a:lnTo>
                  <a:pt x="4438" y="1115"/>
                </a:lnTo>
                <a:lnTo>
                  <a:pt x="4436" y="1115"/>
                </a:lnTo>
                <a:close/>
                <a:moveTo>
                  <a:pt x="4432" y="1491"/>
                </a:moveTo>
                <a:lnTo>
                  <a:pt x="4432" y="1493"/>
                </a:lnTo>
                <a:lnTo>
                  <a:pt x="4432" y="1493"/>
                </a:lnTo>
                <a:lnTo>
                  <a:pt x="4434" y="1493"/>
                </a:lnTo>
                <a:lnTo>
                  <a:pt x="4434" y="1491"/>
                </a:lnTo>
                <a:lnTo>
                  <a:pt x="4434" y="1491"/>
                </a:lnTo>
                <a:lnTo>
                  <a:pt x="4432" y="1491"/>
                </a:lnTo>
                <a:close/>
                <a:moveTo>
                  <a:pt x="4434" y="1489"/>
                </a:moveTo>
                <a:lnTo>
                  <a:pt x="4434" y="1491"/>
                </a:lnTo>
                <a:lnTo>
                  <a:pt x="4434" y="1491"/>
                </a:lnTo>
                <a:lnTo>
                  <a:pt x="4436" y="1491"/>
                </a:lnTo>
                <a:lnTo>
                  <a:pt x="4436" y="1491"/>
                </a:lnTo>
                <a:lnTo>
                  <a:pt x="4436" y="1489"/>
                </a:lnTo>
                <a:lnTo>
                  <a:pt x="4436" y="1489"/>
                </a:lnTo>
                <a:lnTo>
                  <a:pt x="4436" y="1489"/>
                </a:lnTo>
                <a:lnTo>
                  <a:pt x="4434" y="1487"/>
                </a:lnTo>
                <a:lnTo>
                  <a:pt x="4434" y="1489"/>
                </a:lnTo>
                <a:lnTo>
                  <a:pt x="4434" y="1489"/>
                </a:lnTo>
                <a:close/>
                <a:moveTo>
                  <a:pt x="4388" y="1524"/>
                </a:moveTo>
                <a:lnTo>
                  <a:pt x="4388" y="1524"/>
                </a:lnTo>
                <a:lnTo>
                  <a:pt x="4388" y="1524"/>
                </a:lnTo>
                <a:lnTo>
                  <a:pt x="4388" y="1526"/>
                </a:lnTo>
                <a:lnTo>
                  <a:pt x="4388" y="1526"/>
                </a:lnTo>
                <a:lnTo>
                  <a:pt x="4390" y="1524"/>
                </a:lnTo>
                <a:lnTo>
                  <a:pt x="4390" y="1524"/>
                </a:lnTo>
                <a:lnTo>
                  <a:pt x="4390" y="1524"/>
                </a:lnTo>
                <a:lnTo>
                  <a:pt x="4388" y="1524"/>
                </a:lnTo>
                <a:lnTo>
                  <a:pt x="4388" y="1524"/>
                </a:lnTo>
                <a:close/>
                <a:moveTo>
                  <a:pt x="4427" y="1493"/>
                </a:moveTo>
                <a:lnTo>
                  <a:pt x="4425" y="1491"/>
                </a:lnTo>
                <a:lnTo>
                  <a:pt x="4425" y="1491"/>
                </a:lnTo>
                <a:lnTo>
                  <a:pt x="4425" y="1493"/>
                </a:lnTo>
                <a:lnTo>
                  <a:pt x="4425" y="1497"/>
                </a:lnTo>
                <a:lnTo>
                  <a:pt x="4427" y="1499"/>
                </a:lnTo>
                <a:lnTo>
                  <a:pt x="4425" y="1501"/>
                </a:lnTo>
                <a:lnTo>
                  <a:pt x="4423" y="1501"/>
                </a:lnTo>
                <a:lnTo>
                  <a:pt x="4423" y="1501"/>
                </a:lnTo>
                <a:lnTo>
                  <a:pt x="4421" y="1501"/>
                </a:lnTo>
                <a:lnTo>
                  <a:pt x="4421" y="1503"/>
                </a:lnTo>
                <a:lnTo>
                  <a:pt x="4421" y="1503"/>
                </a:lnTo>
                <a:lnTo>
                  <a:pt x="4419" y="1503"/>
                </a:lnTo>
                <a:lnTo>
                  <a:pt x="4417" y="1501"/>
                </a:lnTo>
                <a:lnTo>
                  <a:pt x="4417" y="1501"/>
                </a:lnTo>
                <a:lnTo>
                  <a:pt x="4415" y="1503"/>
                </a:lnTo>
                <a:lnTo>
                  <a:pt x="4415" y="1503"/>
                </a:lnTo>
                <a:lnTo>
                  <a:pt x="4415" y="1505"/>
                </a:lnTo>
                <a:lnTo>
                  <a:pt x="4415" y="1508"/>
                </a:lnTo>
                <a:lnTo>
                  <a:pt x="4413" y="1508"/>
                </a:lnTo>
                <a:lnTo>
                  <a:pt x="4411" y="1508"/>
                </a:lnTo>
                <a:lnTo>
                  <a:pt x="4411" y="1508"/>
                </a:lnTo>
                <a:lnTo>
                  <a:pt x="4409" y="1508"/>
                </a:lnTo>
                <a:lnTo>
                  <a:pt x="4409" y="1510"/>
                </a:lnTo>
                <a:lnTo>
                  <a:pt x="4409" y="1510"/>
                </a:lnTo>
                <a:lnTo>
                  <a:pt x="4406" y="1512"/>
                </a:lnTo>
                <a:lnTo>
                  <a:pt x="4406" y="1512"/>
                </a:lnTo>
                <a:lnTo>
                  <a:pt x="4406" y="1514"/>
                </a:lnTo>
                <a:lnTo>
                  <a:pt x="4404" y="1514"/>
                </a:lnTo>
                <a:lnTo>
                  <a:pt x="4402" y="1514"/>
                </a:lnTo>
                <a:lnTo>
                  <a:pt x="4402" y="1516"/>
                </a:lnTo>
                <a:lnTo>
                  <a:pt x="4400" y="1516"/>
                </a:lnTo>
                <a:lnTo>
                  <a:pt x="4402" y="1514"/>
                </a:lnTo>
                <a:lnTo>
                  <a:pt x="4402" y="1514"/>
                </a:lnTo>
                <a:lnTo>
                  <a:pt x="4402" y="1510"/>
                </a:lnTo>
                <a:lnTo>
                  <a:pt x="4402" y="1510"/>
                </a:lnTo>
                <a:lnTo>
                  <a:pt x="4400" y="1508"/>
                </a:lnTo>
                <a:lnTo>
                  <a:pt x="4400" y="1508"/>
                </a:lnTo>
                <a:lnTo>
                  <a:pt x="4398" y="1508"/>
                </a:lnTo>
                <a:lnTo>
                  <a:pt x="4396" y="1505"/>
                </a:lnTo>
                <a:lnTo>
                  <a:pt x="4396" y="1505"/>
                </a:lnTo>
                <a:lnTo>
                  <a:pt x="4396" y="1508"/>
                </a:lnTo>
                <a:lnTo>
                  <a:pt x="4394" y="1508"/>
                </a:lnTo>
                <a:lnTo>
                  <a:pt x="4394" y="1508"/>
                </a:lnTo>
                <a:lnTo>
                  <a:pt x="4392" y="1510"/>
                </a:lnTo>
                <a:lnTo>
                  <a:pt x="4392" y="1510"/>
                </a:lnTo>
                <a:lnTo>
                  <a:pt x="4390" y="1510"/>
                </a:lnTo>
                <a:lnTo>
                  <a:pt x="4390" y="1510"/>
                </a:lnTo>
                <a:lnTo>
                  <a:pt x="4390" y="1512"/>
                </a:lnTo>
                <a:lnTo>
                  <a:pt x="4390" y="1512"/>
                </a:lnTo>
                <a:lnTo>
                  <a:pt x="4390" y="1514"/>
                </a:lnTo>
                <a:lnTo>
                  <a:pt x="4388" y="1514"/>
                </a:lnTo>
                <a:lnTo>
                  <a:pt x="4388" y="1514"/>
                </a:lnTo>
                <a:lnTo>
                  <a:pt x="4385" y="1514"/>
                </a:lnTo>
                <a:lnTo>
                  <a:pt x="4383" y="1514"/>
                </a:lnTo>
                <a:lnTo>
                  <a:pt x="4381" y="1516"/>
                </a:lnTo>
                <a:lnTo>
                  <a:pt x="4379" y="1516"/>
                </a:lnTo>
                <a:lnTo>
                  <a:pt x="4379" y="1516"/>
                </a:lnTo>
                <a:lnTo>
                  <a:pt x="4377" y="1518"/>
                </a:lnTo>
                <a:lnTo>
                  <a:pt x="4377" y="1520"/>
                </a:lnTo>
                <a:lnTo>
                  <a:pt x="4377" y="1520"/>
                </a:lnTo>
                <a:lnTo>
                  <a:pt x="4375" y="1524"/>
                </a:lnTo>
                <a:lnTo>
                  <a:pt x="4375" y="1526"/>
                </a:lnTo>
                <a:lnTo>
                  <a:pt x="4375" y="1528"/>
                </a:lnTo>
                <a:lnTo>
                  <a:pt x="4373" y="1528"/>
                </a:lnTo>
                <a:lnTo>
                  <a:pt x="4375" y="1531"/>
                </a:lnTo>
                <a:lnTo>
                  <a:pt x="4375" y="1531"/>
                </a:lnTo>
                <a:lnTo>
                  <a:pt x="4377" y="1533"/>
                </a:lnTo>
                <a:lnTo>
                  <a:pt x="4377" y="1531"/>
                </a:lnTo>
                <a:lnTo>
                  <a:pt x="4377" y="1531"/>
                </a:lnTo>
                <a:lnTo>
                  <a:pt x="4379" y="1528"/>
                </a:lnTo>
                <a:lnTo>
                  <a:pt x="4379" y="1526"/>
                </a:lnTo>
                <a:lnTo>
                  <a:pt x="4381" y="1522"/>
                </a:lnTo>
                <a:lnTo>
                  <a:pt x="4381" y="1522"/>
                </a:lnTo>
                <a:lnTo>
                  <a:pt x="4383" y="1520"/>
                </a:lnTo>
                <a:lnTo>
                  <a:pt x="4383" y="1520"/>
                </a:lnTo>
                <a:lnTo>
                  <a:pt x="4385" y="1520"/>
                </a:lnTo>
                <a:lnTo>
                  <a:pt x="4388" y="1520"/>
                </a:lnTo>
                <a:lnTo>
                  <a:pt x="4388" y="1522"/>
                </a:lnTo>
                <a:lnTo>
                  <a:pt x="4388" y="1522"/>
                </a:lnTo>
                <a:lnTo>
                  <a:pt x="4388" y="1522"/>
                </a:lnTo>
                <a:lnTo>
                  <a:pt x="4390" y="1522"/>
                </a:lnTo>
                <a:lnTo>
                  <a:pt x="4390" y="1522"/>
                </a:lnTo>
                <a:lnTo>
                  <a:pt x="4392" y="1520"/>
                </a:lnTo>
                <a:lnTo>
                  <a:pt x="4392" y="1520"/>
                </a:lnTo>
                <a:lnTo>
                  <a:pt x="4392" y="1522"/>
                </a:lnTo>
                <a:lnTo>
                  <a:pt x="4392" y="1522"/>
                </a:lnTo>
                <a:lnTo>
                  <a:pt x="4392" y="1522"/>
                </a:lnTo>
                <a:lnTo>
                  <a:pt x="4394" y="1524"/>
                </a:lnTo>
                <a:lnTo>
                  <a:pt x="4396" y="1524"/>
                </a:lnTo>
                <a:lnTo>
                  <a:pt x="4396" y="1520"/>
                </a:lnTo>
                <a:lnTo>
                  <a:pt x="4396" y="1520"/>
                </a:lnTo>
                <a:lnTo>
                  <a:pt x="4396" y="1520"/>
                </a:lnTo>
                <a:lnTo>
                  <a:pt x="4396" y="1518"/>
                </a:lnTo>
                <a:lnTo>
                  <a:pt x="4398" y="1518"/>
                </a:lnTo>
                <a:lnTo>
                  <a:pt x="4398" y="1518"/>
                </a:lnTo>
                <a:lnTo>
                  <a:pt x="4400" y="1518"/>
                </a:lnTo>
                <a:lnTo>
                  <a:pt x="4400" y="1520"/>
                </a:lnTo>
                <a:lnTo>
                  <a:pt x="4400" y="1520"/>
                </a:lnTo>
                <a:lnTo>
                  <a:pt x="4404" y="1520"/>
                </a:lnTo>
                <a:lnTo>
                  <a:pt x="4404" y="1522"/>
                </a:lnTo>
                <a:lnTo>
                  <a:pt x="4406" y="1524"/>
                </a:lnTo>
                <a:lnTo>
                  <a:pt x="4406" y="1524"/>
                </a:lnTo>
                <a:lnTo>
                  <a:pt x="4406" y="1526"/>
                </a:lnTo>
                <a:lnTo>
                  <a:pt x="4406" y="1526"/>
                </a:lnTo>
                <a:lnTo>
                  <a:pt x="4406" y="1526"/>
                </a:lnTo>
                <a:lnTo>
                  <a:pt x="4406" y="1528"/>
                </a:lnTo>
                <a:lnTo>
                  <a:pt x="4404" y="1528"/>
                </a:lnTo>
                <a:lnTo>
                  <a:pt x="4404" y="1531"/>
                </a:lnTo>
                <a:lnTo>
                  <a:pt x="4404" y="1531"/>
                </a:lnTo>
                <a:lnTo>
                  <a:pt x="4404" y="1533"/>
                </a:lnTo>
                <a:lnTo>
                  <a:pt x="4404" y="1535"/>
                </a:lnTo>
                <a:lnTo>
                  <a:pt x="4404" y="1537"/>
                </a:lnTo>
                <a:lnTo>
                  <a:pt x="4404" y="1539"/>
                </a:lnTo>
                <a:lnTo>
                  <a:pt x="4406" y="1541"/>
                </a:lnTo>
                <a:lnTo>
                  <a:pt x="4411" y="1543"/>
                </a:lnTo>
                <a:lnTo>
                  <a:pt x="4413" y="1545"/>
                </a:lnTo>
                <a:lnTo>
                  <a:pt x="4417" y="1547"/>
                </a:lnTo>
                <a:lnTo>
                  <a:pt x="4419" y="1547"/>
                </a:lnTo>
                <a:lnTo>
                  <a:pt x="4419" y="1547"/>
                </a:lnTo>
                <a:lnTo>
                  <a:pt x="4419" y="1545"/>
                </a:lnTo>
                <a:lnTo>
                  <a:pt x="4421" y="1545"/>
                </a:lnTo>
                <a:lnTo>
                  <a:pt x="4421" y="1543"/>
                </a:lnTo>
                <a:lnTo>
                  <a:pt x="4421" y="1543"/>
                </a:lnTo>
                <a:lnTo>
                  <a:pt x="4423" y="1545"/>
                </a:lnTo>
                <a:lnTo>
                  <a:pt x="4423" y="1545"/>
                </a:lnTo>
                <a:lnTo>
                  <a:pt x="4421" y="1547"/>
                </a:lnTo>
                <a:lnTo>
                  <a:pt x="4421" y="1549"/>
                </a:lnTo>
                <a:lnTo>
                  <a:pt x="4423" y="1549"/>
                </a:lnTo>
                <a:lnTo>
                  <a:pt x="4423" y="1552"/>
                </a:lnTo>
                <a:lnTo>
                  <a:pt x="4425" y="1549"/>
                </a:lnTo>
                <a:lnTo>
                  <a:pt x="4427" y="1547"/>
                </a:lnTo>
                <a:lnTo>
                  <a:pt x="4427" y="1545"/>
                </a:lnTo>
                <a:lnTo>
                  <a:pt x="4427" y="1541"/>
                </a:lnTo>
                <a:lnTo>
                  <a:pt x="4427" y="1539"/>
                </a:lnTo>
                <a:lnTo>
                  <a:pt x="4427" y="1537"/>
                </a:lnTo>
                <a:lnTo>
                  <a:pt x="4425" y="1537"/>
                </a:lnTo>
                <a:lnTo>
                  <a:pt x="4425" y="1537"/>
                </a:lnTo>
                <a:lnTo>
                  <a:pt x="4423" y="1535"/>
                </a:lnTo>
                <a:lnTo>
                  <a:pt x="4425" y="1533"/>
                </a:lnTo>
                <a:lnTo>
                  <a:pt x="4425" y="1533"/>
                </a:lnTo>
                <a:lnTo>
                  <a:pt x="4427" y="1531"/>
                </a:lnTo>
                <a:lnTo>
                  <a:pt x="4427" y="1528"/>
                </a:lnTo>
                <a:lnTo>
                  <a:pt x="4427" y="1528"/>
                </a:lnTo>
                <a:lnTo>
                  <a:pt x="4427" y="1526"/>
                </a:lnTo>
                <a:lnTo>
                  <a:pt x="4429" y="1526"/>
                </a:lnTo>
                <a:lnTo>
                  <a:pt x="4429" y="1526"/>
                </a:lnTo>
                <a:lnTo>
                  <a:pt x="4432" y="1526"/>
                </a:lnTo>
                <a:lnTo>
                  <a:pt x="4432" y="1528"/>
                </a:lnTo>
                <a:lnTo>
                  <a:pt x="4432" y="1531"/>
                </a:lnTo>
                <a:lnTo>
                  <a:pt x="4434" y="1531"/>
                </a:lnTo>
                <a:lnTo>
                  <a:pt x="4434" y="1533"/>
                </a:lnTo>
                <a:lnTo>
                  <a:pt x="4434" y="1535"/>
                </a:lnTo>
                <a:lnTo>
                  <a:pt x="4434" y="1537"/>
                </a:lnTo>
                <a:lnTo>
                  <a:pt x="4436" y="1539"/>
                </a:lnTo>
                <a:lnTo>
                  <a:pt x="4436" y="1541"/>
                </a:lnTo>
                <a:lnTo>
                  <a:pt x="4436" y="1539"/>
                </a:lnTo>
                <a:lnTo>
                  <a:pt x="4436" y="1535"/>
                </a:lnTo>
                <a:lnTo>
                  <a:pt x="4436" y="1533"/>
                </a:lnTo>
                <a:lnTo>
                  <a:pt x="4436" y="1533"/>
                </a:lnTo>
                <a:lnTo>
                  <a:pt x="4438" y="1533"/>
                </a:lnTo>
                <a:lnTo>
                  <a:pt x="4440" y="1531"/>
                </a:lnTo>
                <a:lnTo>
                  <a:pt x="4442" y="1528"/>
                </a:lnTo>
                <a:lnTo>
                  <a:pt x="4442" y="1526"/>
                </a:lnTo>
                <a:lnTo>
                  <a:pt x="4442" y="1526"/>
                </a:lnTo>
                <a:lnTo>
                  <a:pt x="4442" y="1522"/>
                </a:lnTo>
                <a:lnTo>
                  <a:pt x="4442" y="1520"/>
                </a:lnTo>
                <a:lnTo>
                  <a:pt x="4440" y="1520"/>
                </a:lnTo>
                <a:lnTo>
                  <a:pt x="4440" y="1520"/>
                </a:lnTo>
                <a:lnTo>
                  <a:pt x="4440" y="1518"/>
                </a:lnTo>
                <a:lnTo>
                  <a:pt x="4440" y="1518"/>
                </a:lnTo>
                <a:lnTo>
                  <a:pt x="4440" y="1514"/>
                </a:lnTo>
                <a:lnTo>
                  <a:pt x="4440" y="1514"/>
                </a:lnTo>
                <a:lnTo>
                  <a:pt x="4438" y="1512"/>
                </a:lnTo>
                <a:lnTo>
                  <a:pt x="4438" y="1510"/>
                </a:lnTo>
                <a:lnTo>
                  <a:pt x="4438" y="1508"/>
                </a:lnTo>
                <a:lnTo>
                  <a:pt x="4436" y="1508"/>
                </a:lnTo>
                <a:lnTo>
                  <a:pt x="4436" y="1508"/>
                </a:lnTo>
                <a:lnTo>
                  <a:pt x="4436" y="1508"/>
                </a:lnTo>
                <a:lnTo>
                  <a:pt x="4436" y="1505"/>
                </a:lnTo>
                <a:lnTo>
                  <a:pt x="4438" y="1505"/>
                </a:lnTo>
                <a:lnTo>
                  <a:pt x="4438" y="1503"/>
                </a:lnTo>
                <a:lnTo>
                  <a:pt x="4438" y="1503"/>
                </a:lnTo>
                <a:lnTo>
                  <a:pt x="4436" y="1501"/>
                </a:lnTo>
                <a:lnTo>
                  <a:pt x="4436" y="1499"/>
                </a:lnTo>
                <a:lnTo>
                  <a:pt x="4436" y="1497"/>
                </a:lnTo>
                <a:lnTo>
                  <a:pt x="4434" y="1497"/>
                </a:lnTo>
                <a:lnTo>
                  <a:pt x="4434" y="1497"/>
                </a:lnTo>
                <a:lnTo>
                  <a:pt x="4432" y="1495"/>
                </a:lnTo>
                <a:lnTo>
                  <a:pt x="4432" y="1495"/>
                </a:lnTo>
                <a:lnTo>
                  <a:pt x="4427" y="1493"/>
                </a:lnTo>
                <a:close/>
                <a:moveTo>
                  <a:pt x="4434" y="1109"/>
                </a:moveTo>
                <a:lnTo>
                  <a:pt x="4434" y="1109"/>
                </a:lnTo>
                <a:lnTo>
                  <a:pt x="4434" y="1109"/>
                </a:lnTo>
                <a:lnTo>
                  <a:pt x="4434" y="1111"/>
                </a:lnTo>
                <a:lnTo>
                  <a:pt x="4436" y="1111"/>
                </a:lnTo>
                <a:lnTo>
                  <a:pt x="4436" y="1111"/>
                </a:lnTo>
                <a:lnTo>
                  <a:pt x="4436" y="1111"/>
                </a:lnTo>
                <a:lnTo>
                  <a:pt x="4436" y="1109"/>
                </a:lnTo>
                <a:lnTo>
                  <a:pt x="4434" y="1109"/>
                </a:lnTo>
                <a:close/>
                <a:moveTo>
                  <a:pt x="4853" y="853"/>
                </a:moveTo>
                <a:lnTo>
                  <a:pt x="4851" y="853"/>
                </a:lnTo>
                <a:lnTo>
                  <a:pt x="4849" y="858"/>
                </a:lnTo>
                <a:lnTo>
                  <a:pt x="4849" y="860"/>
                </a:lnTo>
                <a:lnTo>
                  <a:pt x="4849" y="860"/>
                </a:lnTo>
                <a:lnTo>
                  <a:pt x="4851" y="860"/>
                </a:lnTo>
                <a:lnTo>
                  <a:pt x="4851" y="860"/>
                </a:lnTo>
                <a:lnTo>
                  <a:pt x="4851" y="858"/>
                </a:lnTo>
                <a:lnTo>
                  <a:pt x="4851" y="856"/>
                </a:lnTo>
                <a:lnTo>
                  <a:pt x="4853" y="853"/>
                </a:lnTo>
                <a:close/>
                <a:moveTo>
                  <a:pt x="4339" y="1644"/>
                </a:moveTo>
                <a:lnTo>
                  <a:pt x="4337" y="1648"/>
                </a:lnTo>
                <a:lnTo>
                  <a:pt x="4335" y="1652"/>
                </a:lnTo>
                <a:lnTo>
                  <a:pt x="4335" y="1652"/>
                </a:lnTo>
                <a:lnTo>
                  <a:pt x="4337" y="1654"/>
                </a:lnTo>
                <a:lnTo>
                  <a:pt x="4335" y="1654"/>
                </a:lnTo>
                <a:lnTo>
                  <a:pt x="4337" y="1656"/>
                </a:lnTo>
                <a:lnTo>
                  <a:pt x="4337" y="1658"/>
                </a:lnTo>
                <a:lnTo>
                  <a:pt x="4335" y="1661"/>
                </a:lnTo>
                <a:lnTo>
                  <a:pt x="4335" y="1663"/>
                </a:lnTo>
                <a:lnTo>
                  <a:pt x="4333" y="1663"/>
                </a:lnTo>
                <a:lnTo>
                  <a:pt x="4333" y="1665"/>
                </a:lnTo>
                <a:lnTo>
                  <a:pt x="4333" y="1667"/>
                </a:lnTo>
                <a:lnTo>
                  <a:pt x="4331" y="1669"/>
                </a:lnTo>
                <a:lnTo>
                  <a:pt x="4331" y="1669"/>
                </a:lnTo>
                <a:lnTo>
                  <a:pt x="4329" y="1669"/>
                </a:lnTo>
                <a:lnTo>
                  <a:pt x="4329" y="1669"/>
                </a:lnTo>
                <a:lnTo>
                  <a:pt x="4329" y="1671"/>
                </a:lnTo>
                <a:lnTo>
                  <a:pt x="4329" y="1671"/>
                </a:lnTo>
                <a:lnTo>
                  <a:pt x="4329" y="1671"/>
                </a:lnTo>
                <a:lnTo>
                  <a:pt x="4329" y="1673"/>
                </a:lnTo>
                <a:lnTo>
                  <a:pt x="4329" y="1675"/>
                </a:lnTo>
                <a:lnTo>
                  <a:pt x="4329" y="1677"/>
                </a:lnTo>
                <a:lnTo>
                  <a:pt x="4329" y="1677"/>
                </a:lnTo>
                <a:lnTo>
                  <a:pt x="4329" y="1679"/>
                </a:lnTo>
                <a:lnTo>
                  <a:pt x="4331" y="1682"/>
                </a:lnTo>
                <a:lnTo>
                  <a:pt x="4331" y="1682"/>
                </a:lnTo>
                <a:lnTo>
                  <a:pt x="4335" y="1682"/>
                </a:lnTo>
                <a:lnTo>
                  <a:pt x="4337" y="1682"/>
                </a:lnTo>
                <a:lnTo>
                  <a:pt x="4337" y="1682"/>
                </a:lnTo>
                <a:lnTo>
                  <a:pt x="4339" y="1682"/>
                </a:lnTo>
                <a:lnTo>
                  <a:pt x="4339" y="1682"/>
                </a:lnTo>
                <a:lnTo>
                  <a:pt x="4339" y="1684"/>
                </a:lnTo>
                <a:lnTo>
                  <a:pt x="4339" y="1684"/>
                </a:lnTo>
                <a:lnTo>
                  <a:pt x="4339" y="1686"/>
                </a:lnTo>
                <a:lnTo>
                  <a:pt x="4339" y="1686"/>
                </a:lnTo>
                <a:lnTo>
                  <a:pt x="4341" y="1688"/>
                </a:lnTo>
                <a:lnTo>
                  <a:pt x="4341" y="1690"/>
                </a:lnTo>
                <a:lnTo>
                  <a:pt x="4341" y="1694"/>
                </a:lnTo>
                <a:lnTo>
                  <a:pt x="4339" y="1696"/>
                </a:lnTo>
                <a:lnTo>
                  <a:pt x="4339" y="1698"/>
                </a:lnTo>
                <a:lnTo>
                  <a:pt x="4339" y="1698"/>
                </a:lnTo>
                <a:lnTo>
                  <a:pt x="4339" y="1700"/>
                </a:lnTo>
                <a:lnTo>
                  <a:pt x="4337" y="1705"/>
                </a:lnTo>
                <a:lnTo>
                  <a:pt x="4337" y="1707"/>
                </a:lnTo>
                <a:lnTo>
                  <a:pt x="4337" y="1707"/>
                </a:lnTo>
                <a:lnTo>
                  <a:pt x="4337" y="1709"/>
                </a:lnTo>
                <a:lnTo>
                  <a:pt x="4339" y="1711"/>
                </a:lnTo>
                <a:lnTo>
                  <a:pt x="4339" y="1711"/>
                </a:lnTo>
                <a:lnTo>
                  <a:pt x="4341" y="1713"/>
                </a:lnTo>
                <a:lnTo>
                  <a:pt x="4344" y="1713"/>
                </a:lnTo>
                <a:lnTo>
                  <a:pt x="4344" y="1713"/>
                </a:lnTo>
                <a:lnTo>
                  <a:pt x="4346" y="1711"/>
                </a:lnTo>
                <a:lnTo>
                  <a:pt x="4346" y="1711"/>
                </a:lnTo>
                <a:lnTo>
                  <a:pt x="4348" y="1711"/>
                </a:lnTo>
                <a:lnTo>
                  <a:pt x="4350" y="1711"/>
                </a:lnTo>
                <a:lnTo>
                  <a:pt x="4350" y="1711"/>
                </a:lnTo>
                <a:lnTo>
                  <a:pt x="4350" y="1711"/>
                </a:lnTo>
                <a:lnTo>
                  <a:pt x="4352" y="1711"/>
                </a:lnTo>
                <a:lnTo>
                  <a:pt x="4352" y="1711"/>
                </a:lnTo>
                <a:lnTo>
                  <a:pt x="4352" y="1709"/>
                </a:lnTo>
                <a:lnTo>
                  <a:pt x="4350" y="1705"/>
                </a:lnTo>
                <a:lnTo>
                  <a:pt x="4350" y="1705"/>
                </a:lnTo>
                <a:lnTo>
                  <a:pt x="4350" y="1702"/>
                </a:lnTo>
                <a:lnTo>
                  <a:pt x="4352" y="1698"/>
                </a:lnTo>
                <a:lnTo>
                  <a:pt x="4352" y="1698"/>
                </a:lnTo>
                <a:lnTo>
                  <a:pt x="4352" y="1694"/>
                </a:lnTo>
                <a:lnTo>
                  <a:pt x="4352" y="1690"/>
                </a:lnTo>
                <a:lnTo>
                  <a:pt x="4352" y="1686"/>
                </a:lnTo>
                <a:lnTo>
                  <a:pt x="4352" y="1686"/>
                </a:lnTo>
                <a:lnTo>
                  <a:pt x="4352" y="1684"/>
                </a:lnTo>
                <a:lnTo>
                  <a:pt x="4352" y="1679"/>
                </a:lnTo>
                <a:lnTo>
                  <a:pt x="4352" y="1677"/>
                </a:lnTo>
                <a:lnTo>
                  <a:pt x="4350" y="1677"/>
                </a:lnTo>
                <a:lnTo>
                  <a:pt x="4350" y="1675"/>
                </a:lnTo>
                <a:lnTo>
                  <a:pt x="4350" y="1673"/>
                </a:lnTo>
                <a:lnTo>
                  <a:pt x="4352" y="1673"/>
                </a:lnTo>
                <a:lnTo>
                  <a:pt x="4354" y="1671"/>
                </a:lnTo>
                <a:lnTo>
                  <a:pt x="4356" y="1669"/>
                </a:lnTo>
                <a:lnTo>
                  <a:pt x="4358" y="1669"/>
                </a:lnTo>
                <a:lnTo>
                  <a:pt x="4358" y="1669"/>
                </a:lnTo>
                <a:lnTo>
                  <a:pt x="4360" y="1669"/>
                </a:lnTo>
                <a:lnTo>
                  <a:pt x="4362" y="1671"/>
                </a:lnTo>
                <a:lnTo>
                  <a:pt x="4362" y="1673"/>
                </a:lnTo>
                <a:lnTo>
                  <a:pt x="4362" y="1675"/>
                </a:lnTo>
                <a:lnTo>
                  <a:pt x="4362" y="1677"/>
                </a:lnTo>
                <a:lnTo>
                  <a:pt x="4360" y="1677"/>
                </a:lnTo>
                <a:lnTo>
                  <a:pt x="4360" y="1679"/>
                </a:lnTo>
                <a:lnTo>
                  <a:pt x="4358" y="1682"/>
                </a:lnTo>
                <a:lnTo>
                  <a:pt x="4358" y="1682"/>
                </a:lnTo>
                <a:lnTo>
                  <a:pt x="4360" y="1682"/>
                </a:lnTo>
                <a:lnTo>
                  <a:pt x="4365" y="1688"/>
                </a:lnTo>
                <a:lnTo>
                  <a:pt x="4367" y="1688"/>
                </a:lnTo>
                <a:lnTo>
                  <a:pt x="4369" y="1688"/>
                </a:lnTo>
                <a:lnTo>
                  <a:pt x="4369" y="1690"/>
                </a:lnTo>
                <a:lnTo>
                  <a:pt x="4369" y="1690"/>
                </a:lnTo>
                <a:lnTo>
                  <a:pt x="4369" y="1692"/>
                </a:lnTo>
                <a:lnTo>
                  <a:pt x="4369" y="1692"/>
                </a:lnTo>
                <a:lnTo>
                  <a:pt x="4369" y="1692"/>
                </a:lnTo>
                <a:lnTo>
                  <a:pt x="4369" y="1696"/>
                </a:lnTo>
                <a:lnTo>
                  <a:pt x="4369" y="1698"/>
                </a:lnTo>
                <a:lnTo>
                  <a:pt x="4369" y="1700"/>
                </a:lnTo>
                <a:lnTo>
                  <a:pt x="4371" y="1700"/>
                </a:lnTo>
                <a:lnTo>
                  <a:pt x="4371" y="1700"/>
                </a:lnTo>
                <a:lnTo>
                  <a:pt x="4373" y="1700"/>
                </a:lnTo>
                <a:lnTo>
                  <a:pt x="4375" y="1700"/>
                </a:lnTo>
                <a:lnTo>
                  <a:pt x="4377" y="1700"/>
                </a:lnTo>
                <a:lnTo>
                  <a:pt x="4375" y="1698"/>
                </a:lnTo>
                <a:lnTo>
                  <a:pt x="4375" y="1698"/>
                </a:lnTo>
                <a:lnTo>
                  <a:pt x="4377" y="1696"/>
                </a:lnTo>
                <a:lnTo>
                  <a:pt x="4379" y="1696"/>
                </a:lnTo>
                <a:lnTo>
                  <a:pt x="4381" y="1694"/>
                </a:lnTo>
                <a:lnTo>
                  <a:pt x="4383" y="1694"/>
                </a:lnTo>
                <a:lnTo>
                  <a:pt x="4385" y="1694"/>
                </a:lnTo>
                <a:lnTo>
                  <a:pt x="4385" y="1694"/>
                </a:lnTo>
                <a:lnTo>
                  <a:pt x="4385" y="1694"/>
                </a:lnTo>
                <a:lnTo>
                  <a:pt x="4385" y="1694"/>
                </a:lnTo>
                <a:lnTo>
                  <a:pt x="4388" y="1694"/>
                </a:lnTo>
                <a:lnTo>
                  <a:pt x="4388" y="1694"/>
                </a:lnTo>
                <a:lnTo>
                  <a:pt x="4388" y="1694"/>
                </a:lnTo>
                <a:lnTo>
                  <a:pt x="4388" y="1692"/>
                </a:lnTo>
                <a:lnTo>
                  <a:pt x="4388" y="1692"/>
                </a:lnTo>
                <a:lnTo>
                  <a:pt x="4388" y="1690"/>
                </a:lnTo>
                <a:lnTo>
                  <a:pt x="4388" y="1690"/>
                </a:lnTo>
                <a:lnTo>
                  <a:pt x="4388" y="1690"/>
                </a:lnTo>
                <a:lnTo>
                  <a:pt x="4385" y="1690"/>
                </a:lnTo>
                <a:lnTo>
                  <a:pt x="4385" y="1690"/>
                </a:lnTo>
                <a:lnTo>
                  <a:pt x="4385" y="1690"/>
                </a:lnTo>
                <a:lnTo>
                  <a:pt x="4385" y="1690"/>
                </a:lnTo>
                <a:lnTo>
                  <a:pt x="4383" y="1688"/>
                </a:lnTo>
                <a:lnTo>
                  <a:pt x="4383" y="1688"/>
                </a:lnTo>
                <a:lnTo>
                  <a:pt x="4383" y="1688"/>
                </a:lnTo>
                <a:lnTo>
                  <a:pt x="4383" y="1686"/>
                </a:lnTo>
                <a:lnTo>
                  <a:pt x="4381" y="1686"/>
                </a:lnTo>
                <a:lnTo>
                  <a:pt x="4381" y="1684"/>
                </a:lnTo>
                <a:lnTo>
                  <a:pt x="4379" y="1684"/>
                </a:lnTo>
                <a:lnTo>
                  <a:pt x="4379" y="1684"/>
                </a:lnTo>
                <a:lnTo>
                  <a:pt x="4379" y="1684"/>
                </a:lnTo>
                <a:lnTo>
                  <a:pt x="4379" y="1682"/>
                </a:lnTo>
                <a:lnTo>
                  <a:pt x="4379" y="1682"/>
                </a:lnTo>
                <a:lnTo>
                  <a:pt x="4379" y="1679"/>
                </a:lnTo>
                <a:lnTo>
                  <a:pt x="4379" y="1677"/>
                </a:lnTo>
                <a:lnTo>
                  <a:pt x="4381" y="1677"/>
                </a:lnTo>
                <a:lnTo>
                  <a:pt x="4381" y="1675"/>
                </a:lnTo>
                <a:lnTo>
                  <a:pt x="4379" y="1675"/>
                </a:lnTo>
                <a:lnTo>
                  <a:pt x="4379" y="1675"/>
                </a:lnTo>
                <a:lnTo>
                  <a:pt x="4379" y="1673"/>
                </a:lnTo>
                <a:lnTo>
                  <a:pt x="4379" y="1673"/>
                </a:lnTo>
                <a:lnTo>
                  <a:pt x="4377" y="1671"/>
                </a:lnTo>
                <a:lnTo>
                  <a:pt x="4375" y="1669"/>
                </a:lnTo>
                <a:lnTo>
                  <a:pt x="4375" y="1667"/>
                </a:lnTo>
                <a:lnTo>
                  <a:pt x="4373" y="1665"/>
                </a:lnTo>
                <a:lnTo>
                  <a:pt x="4371" y="1663"/>
                </a:lnTo>
                <a:lnTo>
                  <a:pt x="4371" y="1663"/>
                </a:lnTo>
                <a:lnTo>
                  <a:pt x="4369" y="1663"/>
                </a:lnTo>
                <a:lnTo>
                  <a:pt x="4369" y="1663"/>
                </a:lnTo>
                <a:lnTo>
                  <a:pt x="4369" y="1661"/>
                </a:lnTo>
                <a:lnTo>
                  <a:pt x="4367" y="1658"/>
                </a:lnTo>
                <a:lnTo>
                  <a:pt x="4367" y="1658"/>
                </a:lnTo>
                <a:lnTo>
                  <a:pt x="4367" y="1658"/>
                </a:lnTo>
                <a:lnTo>
                  <a:pt x="4367" y="1658"/>
                </a:lnTo>
                <a:lnTo>
                  <a:pt x="4369" y="1658"/>
                </a:lnTo>
                <a:lnTo>
                  <a:pt x="4369" y="1658"/>
                </a:lnTo>
                <a:lnTo>
                  <a:pt x="4371" y="1658"/>
                </a:lnTo>
                <a:lnTo>
                  <a:pt x="4371" y="1658"/>
                </a:lnTo>
                <a:lnTo>
                  <a:pt x="4373" y="1656"/>
                </a:lnTo>
                <a:lnTo>
                  <a:pt x="4373" y="1656"/>
                </a:lnTo>
                <a:lnTo>
                  <a:pt x="4377" y="1654"/>
                </a:lnTo>
                <a:lnTo>
                  <a:pt x="4379" y="1654"/>
                </a:lnTo>
                <a:lnTo>
                  <a:pt x="4379" y="1652"/>
                </a:lnTo>
                <a:lnTo>
                  <a:pt x="4383" y="1650"/>
                </a:lnTo>
                <a:lnTo>
                  <a:pt x="4385" y="1648"/>
                </a:lnTo>
                <a:lnTo>
                  <a:pt x="4385" y="1646"/>
                </a:lnTo>
                <a:lnTo>
                  <a:pt x="4388" y="1646"/>
                </a:lnTo>
                <a:lnTo>
                  <a:pt x="4388" y="1644"/>
                </a:lnTo>
                <a:lnTo>
                  <a:pt x="4388" y="1644"/>
                </a:lnTo>
                <a:lnTo>
                  <a:pt x="4390" y="1644"/>
                </a:lnTo>
                <a:lnTo>
                  <a:pt x="4392" y="1644"/>
                </a:lnTo>
                <a:lnTo>
                  <a:pt x="4394" y="1646"/>
                </a:lnTo>
                <a:lnTo>
                  <a:pt x="4394" y="1646"/>
                </a:lnTo>
                <a:lnTo>
                  <a:pt x="4396" y="1646"/>
                </a:lnTo>
                <a:lnTo>
                  <a:pt x="4396" y="1646"/>
                </a:lnTo>
                <a:lnTo>
                  <a:pt x="4396" y="1642"/>
                </a:lnTo>
                <a:lnTo>
                  <a:pt x="4396" y="1642"/>
                </a:lnTo>
                <a:lnTo>
                  <a:pt x="4396" y="1640"/>
                </a:lnTo>
                <a:lnTo>
                  <a:pt x="4394" y="1640"/>
                </a:lnTo>
                <a:lnTo>
                  <a:pt x="4392" y="1640"/>
                </a:lnTo>
                <a:lnTo>
                  <a:pt x="4390" y="1640"/>
                </a:lnTo>
                <a:lnTo>
                  <a:pt x="4388" y="1640"/>
                </a:lnTo>
                <a:lnTo>
                  <a:pt x="4388" y="1640"/>
                </a:lnTo>
                <a:lnTo>
                  <a:pt x="4388" y="1642"/>
                </a:lnTo>
                <a:lnTo>
                  <a:pt x="4388" y="1642"/>
                </a:lnTo>
                <a:lnTo>
                  <a:pt x="4388" y="1642"/>
                </a:lnTo>
                <a:lnTo>
                  <a:pt x="4385" y="1642"/>
                </a:lnTo>
                <a:lnTo>
                  <a:pt x="4383" y="1642"/>
                </a:lnTo>
                <a:lnTo>
                  <a:pt x="4379" y="1642"/>
                </a:lnTo>
                <a:lnTo>
                  <a:pt x="4377" y="1642"/>
                </a:lnTo>
                <a:lnTo>
                  <a:pt x="4377" y="1644"/>
                </a:lnTo>
                <a:lnTo>
                  <a:pt x="4377" y="1644"/>
                </a:lnTo>
                <a:lnTo>
                  <a:pt x="4375" y="1644"/>
                </a:lnTo>
                <a:lnTo>
                  <a:pt x="4373" y="1644"/>
                </a:lnTo>
                <a:lnTo>
                  <a:pt x="4371" y="1644"/>
                </a:lnTo>
                <a:lnTo>
                  <a:pt x="4371" y="1644"/>
                </a:lnTo>
                <a:lnTo>
                  <a:pt x="4371" y="1644"/>
                </a:lnTo>
                <a:lnTo>
                  <a:pt x="4369" y="1644"/>
                </a:lnTo>
                <a:lnTo>
                  <a:pt x="4369" y="1644"/>
                </a:lnTo>
                <a:lnTo>
                  <a:pt x="4367" y="1644"/>
                </a:lnTo>
                <a:lnTo>
                  <a:pt x="4365" y="1648"/>
                </a:lnTo>
                <a:lnTo>
                  <a:pt x="4365" y="1648"/>
                </a:lnTo>
                <a:lnTo>
                  <a:pt x="4362" y="1650"/>
                </a:lnTo>
                <a:lnTo>
                  <a:pt x="4360" y="1652"/>
                </a:lnTo>
                <a:lnTo>
                  <a:pt x="4360" y="1650"/>
                </a:lnTo>
                <a:lnTo>
                  <a:pt x="4358" y="1650"/>
                </a:lnTo>
                <a:lnTo>
                  <a:pt x="4356" y="1650"/>
                </a:lnTo>
                <a:lnTo>
                  <a:pt x="4356" y="1650"/>
                </a:lnTo>
                <a:lnTo>
                  <a:pt x="4354" y="1650"/>
                </a:lnTo>
                <a:lnTo>
                  <a:pt x="4354" y="1646"/>
                </a:lnTo>
                <a:lnTo>
                  <a:pt x="4352" y="1646"/>
                </a:lnTo>
                <a:lnTo>
                  <a:pt x="4350" y="1644"/>
                </a:lnTo>
                <a:lnTo>
                  <a:pt x="4350" y="1644"/>
                </a:lnTo>
                <a:lnTo>
                  <a:pt x="4348" y="1640"/>
                </a:lnTo>
                <a:lnTo>
                  <a:pt x="4348" y="1640"/>
                </a:lnTo>
                <a:lnTo>
                  <a:pt x="4346" y="1638"/>
                </a:lnTo>
                <a:lnTo>
                  <a:pt x="4346" y="1635"/>
                </a:lnTo>
                <a:lnTo>
                  <a:pt x="4346" y="1633"/>
                </a:lnTo>
                <a:lnTo>
                  <a:pt x="4346" y="1633"/>
                </a:lnTo>
                <a:lnTo>
                  <a:pt x="4348" y="1631"/>
                </a:lnTo>
                <a:lnTo>
                  <a:pt x="4348" y="1629"/>
                </a:lnTo>
                <a:lnTo>
                  <a:pt x="4350" y="1627"/>
                </a:lnTo>
                <a:lnTo>
                  <a:pt x="4350" y="1625"/>
                </a:lnTo>
                <a:lnTo>
                  <a:pt x="4352" y="1625"/>
                </a:lnTo>
                <a:lnTo>
                  <a:pt x="4352" y="1623"/>
                </a:lnTo>
                <a:lnTo>
                  <a:pt x="4354" y="1623"/>
                </a:lnTo>
                <a:lnTo>
                  <a:pt x="4356" y="1623"/>
                </a:lnTo>
                <a:lnTo>
                  <a:pt x="4360" y="1625"/>
                </a:lnTo>
                <a:lnTo>
                  <a:pt x="4360" y="1625"/>
                </a:lnTo>
                <a:lnTo>
                  <a:pt x="4367" y="1625"/>
                </a:lnTo>
                <a:lnTo>
                  <a:pt x="4369" y="1625"/>
                </a:lnTo>
                <a:lnTo>
                  <a:pt x="4369" y="1625"/>
                </a:lnTo>
                <a:lnTo>
                  <a:pt x="4371" y="1625"/>
                </a:lnTo>
                <a:lnTo>
                  <a:pt x="4373" y="1625"/>
                </a:lnTo>
                <a:lnTo>
                  <a:pt x="4375" y="1625"/>
                </a:lnTo>
                <a:lnTo>
                  <a:pt x="4379" y="1625"/>
                </a:lnTo>
                <a:lnTo>
                  <a:pt x="4388" y="1625"/>
                </a:lnTo>
                <a:lnTo>
                  <a:pt x="4390" y="1625"/>
                </a:lnTo>
                <a:lnTo>
                  <a:pt x="4392" y="1625"/>
                </a:lnTo>
                <a:lnTo>
                  <a:pt x="4392" y="1625"/>
                </a:lnTo>
                <a:lnTo>
                  <a:pt x="4394" y="1627"/>
                </a:lnTo>
                <a:lnTo>
                  <a:pt x="4394" y="1627"/>
                </a:lnTo>
                <a:lnTo>
                  <a:pt x="4398" y="1627"/>
                </a:lnTo>
                <a:lnTo>
                  <a:pt x="4398" y="1627"/>
                </a:lnTo>
                <a:lnTo>
                  <a:pt x="4400" y="1627"/>
                </a:lnTo>
                <a:lnTo>
                  <a:pt x="4406" y="1625"/>
                </a:lnTo>
                <a:lnTo>
                  <a:pt x="4406" y="1625"/>
                </a:lnTo>
                <a:lnTo>
                  <a:pt x="4409" y="1625"/>
                </a:lnTo>
                <a:lnTo>
                  <a:pt x="4411" y="1625"/>
                </a:lnTo>
                <a:lnTo>
                  <a:pt x="4411" y="1625"/>
                </a:lnTo>
                <a:lnTo>
                  <a:pt x="4411" y="1623"/>
                </a:lnTo>
                <a:lnTo>
                  <a:pt x="4413" y="1621"/>
                </a:lnTo>
                <a:lnTo>
                  <a:pt x="4413" y="1621"/>
                </a:lnTo>
                <a:lnTo>
                  <a:pt x="4415" y="1619"/>
                </a:lnTo>
                <a:lnTo>
                  <a:pt x="4417" y="1617"/>
                </a:lnTo>
                <a:lnTo>
                  <a:pt x="4419" y="1617"/>
                </a:lnTo>
                <a:lnTo>
                  <a:pt x="4419" y="1614"/>
                </a:lnTo>
                <a:lnTo>
                  <a:pt x="4421" y="1612"/>
                </a:lnTo>
                <a:lnTo>
                  <a:pt x="4421" y="1610"/>
                </a:lnTo>
                <a:lnTo>
                  <a:pt x="4421" y="1610"/>
                </a:lnTo>
                <a:lnTo>
                  <a:pt x="4421" y="1610"/>
                </a:lnTo>
                <a:lnTo>
                  <a:pt x="4421" y="1608"/>
                </a:lnTo>
                <a:lnTo>
                  <a:pt x="4421" y="1606"/>
                </a:lnTo>
                <a:lnTo>
                  <a:pt x="4419" y="1606"/>
                </a:lnTo>
                <a:lnTo>
                  <a:pt x="4417" y="1608"/>
                </a:lnTo>
                <a:lnTo>
                  <a:pt x="4417" y="1608"/>
                </a:lnTo>
                <a:lnTo>
                  <a:pt x="4415" y="1610"/>
                </a:lnTo>
                <a:lnTo>
                  <a:pt x="4415" y="1610"/>
                </a:lnTo>
                <a:lnTo>
                  <a:pt x="4413" y="1610"/>
                </a:lnTo>
                <a:lnTo>
                  <a:pt x="4413" y="1610"/>
                </a:lnTo>
                <a:lnTo>
                  <a:pt x="4413" y="1612"/>
                </a:lnTo>
                <a:lnTo>
                  <a:pt x="4413" y="1614"/>
                </a:lnTo>
                <a:lnTo>
                  <a:pt x="4411" y="1614"/>
                </a:lnTo>
                <a:lnTo>
                  <a:pt x="4409" y="1617"/>
                </a:lnTo>
                <a:lnTo>
                  <a:pt x="4402" y="1619"/>
                </a:lnTo>
                <a:lnTo>
                  <a:pt x="4402" y="1619"/>
                </a:lnTo>
                <a:lnTo>
                  <a:pt x="4394" y="1619"/>
                </a:lnTo>
                <a:lnTo>
                  <a:pt x="4390" y="1619"/>
                </a:lnTo>
                <a:lnTo>
                  <a:pt x="4390" y="1619"/>
                </a:lnTo>
                <a:lnTo>
                  <a:pt x="4390" y="1619"/>
                </a:lnTo>
                <a:lnTo>
                  <a:pt x="4388" y="1619"/>
                </a:lnTo>
                <a:lnTo>
                  <a:pt x="4388" y="1619"/>
                </a:lnTo>
                <a:lnTo>
                  <a:pt x="4388" y="1619"/>
                </a:lnTo>
                <a:lnTo>
                  <a:pt x="4385" y="1619"/>
                </a:lnTo>
                <a:lnTo>
                  <a:pt x="4383" y="1617"/>
                </a:lnTo>
                <a:lnTo>
                  <a:pt x="4381" y="1617"/>
                </a:lnTo>
                <a:lnTo>
                  <a:pt x="4377" y="1617"/>
                </a:lnTo>
                <a:lnTo>
                  <a:pt x="4373" y="1617"/>
                </a:lnTo>
                <a:lnTo>
                  <a:pt x="4369" y="1617"/>
                </a:lnTo>
                <a:lnTo>
                  <a:pt x="4369" y="1617"/>
                </a:lnTo>
                <a:lnTo>
                  <a:pt x="4369" y="1614"/>
                </a:lnTo>
                <a:lnTo>
                  <a:pt x="4367" y="1614"/>
                </a:lnTo>
                <a:lnTo>
                  <a:pt x="4367" y="1614"/>
                </a:lnTo>
                <a:lnTo>
                  <a:pt x="4367" y="1612"/>
                </a:lnTo>
                <a:lnTo>
                  <a:pt x="4367" y="1612"/>
                </a:lnTo>
                <a:lnTo>
                  <a:pt x="4365" y="1612"/>
                </a:lnTo>
                <a:lnTo>
                  <a:pt x="4365" y="1612"/>
                </a:lnTo>
                <a:lnTo>
                  <a:pt x="4362" y="1612"/>
                </a:lnTo>
                <a:lnTo>
                  <a:pt x="4360" y="1612"/>
                </a:lnTo>
                <a:lnTo>
                  <a:pt x="4360" y="1612"/>
                </a:lnTo>
                <a:lnTo>
                  <a:pt x="4360" y="1612"/>
                </a:lnTo>
                <a:lnTo>
                  <a:pt x="4358" y="1612"/>
                </a:lnTo>
                <a:lnTo>
                  <a:pt x="4358" y="1614"/>
                </a:lnTo>
                <a:lnTo>
                  <a:pt x="4356" y="1617"/>
                </a:lnTo>
                <a:lnTo>
                  <a:pt x="4356" y="1617"/>
                </a:lnTo>
                <a:lnTo>
                  <a:pt x="4356" y="1619"/>
                </a:lnTo>
                <a:lnTo>
                  <a:pt x="4356" y="1619"/>
                </a:lnTo>
                <a:lnTo>
                  <a:pt x="4354" y="1619"/>
                </a:lnTo>
                <a:lnTo>
                  <a:pt x="4354" y="1619"/>
                </a:lnTo>
                <a:lnTo>
                  <a:pt x="4352" y="1619"/>
                </a:lnTo>
                <a:lnTo>
                  <a:pt x="4352" y="1619"/>
                </a:lnTo>
                <a:lnTo>
                  <a:pt x="4350" y="1617"/>
                </a:lnTo>
                <a:lnTo>
                  <a:pt x="4350" y="1617"/>
                </a:lnTo>
                <a:lnTo>
                  <a:pt x="4350" y="1617"/>
                </a:lnTo>
                <a:lnTo>
                  <a:pt x="4350" y="1619"/>
                </a:lnTo>
                <a:lnTo>
                  <a:pt x="4348" y="1621"/>
                </a:lnTo>
                <a:lnTo>
                  <a:pt x="4348" y="1621"/>
                </a:lnTo>
                <a:lnTo>
                  <a:pt x="4348" y="1621"/>
                </a:lnTo>
                <a:lnTo>
                  <a:pt x="4346" y="1623"/>
                </a:lnTo>
                <a:lnTo>
                  <a:pt x="4346" y="1623"/>
                </a:lnTo>
                <a:lnTo>
                  <a:pt x="4346" y="1625"/>
                </a:lnTo>
                <a:lnTo>
                  <a:pt x="4344" y="1627"/>
                </a:lnTo>
                <a:lnTo>
                  <a:pt x="4344" y="1629"/>
                </a:lnTo>
                <a:lnTo>
                  <a:pt x="4344" y="1631"/>
                </a:lnTo>
                <a:lnTo>
                  <a:pt x="4344" y="1631"/>
                </a:lnTo>
                <a:lnTo>
                  <a:pt x="4344" y="1631"/>
                </a:lnTo>
                <a:lnTo>
                  <a:pt x="4341" y="1631"/>
                </a:lnTo>
                <a:lnTo>
                  <a:pt x="4341" y="1633"/>
                </a:lnTo>
                <a:lnTo>
                  <a:pt x="4344" y="1638"/>
                </a:lnTo>
                <a:lnTo>
                  <a:pt x="4344" y="1642"/>
                </a:lnTo>
                <a:lnTo>
                  <a:pt x="4344" y="1642"/>
                </a:lnTo>
                <a:lnTo>
                  <a:pt x="4344" y="1644"/>
                </a:lnTo>
                <a:lnTo>
                  <a:pt x="4344" y="1642"/>
                </a:lnTo>
                <a:lnTo>
                  <a:pt x="4341" y="1642"/>
                </a:lnTo>
                <a:lnTo>
                  <a:pt x="4341" y="1642"/>
                </a:lnTo>
                <a:lnTo>
                  <a:pt x="4339" y="1644"/>
                </a:lnTo>
                <a:close/>
                <a:moveTo>
                  <a:pt x="4444" y="1577"/>
                </a:moveTo>
                <a:lnTo>
                  <a:pt x="4444" y="1577"/>
                </a:lnTo>
                <a:lnTo>
                  <a:pt x="4444" y="1577"/>
                </a:lnTo>
                <a:lnTo>
                  <a:pt x="4446" y="1577"/>
                </a:lnTo>
                <a:lnTo>
                  <a:pt x="4446" y="1577"/>
                </a:lnTo>
                <a:lnTo>
                  <a:pt x="4446" y="1577"/>
                </a:lnTo>
                <a:lnTo>
                  <a:pt x="4446" y="1577"/>
                </a:lnTo>
                <a:lnTo>
                  <a:pt x="4444" y="1577"/>
                </a:lnTo>
                <a:lnTo>
                  <a:pt x="4444" y="1577"/>
                </a:lnTo>
                <a:close/>
                <a:moveTo>
                  <a:pt x="4415" y="1499"/>
                </a:moveTo>
                <a:lnTo>
                  <a:pt x="4413" y="1499"/>
                </a:lnTo>
                <a:lnTo>
                  <a:pt x="4413" y="1499"/>
                </a:lnTo>
                <a:lnTo>
                  <a:pt x="4415" y="1499"/>
                </a:lnTo>
                <a:lnTo>
                  <a:pt x="4415" y="1501"/>
                </a:lnTo>
                <a:lnTo>
                  <a:pt x="4415" y="1499"/>
                </a:lnTo>
                <a:lnTo>
                  <a:pt x="4415" y="1499"/>
                </a:lnTo>
                <a:lnTo>
                  <a:pt x="4415" y="1499"/>
                </a:lnTo>
                <a:lnTo>
                  <a:pt x="4415" y="1499"/>
                </a:lnTo>
                <a:close/>
                <a:moveTo>
                  <a:pt x="4442" y="1573"/>
                </a:moveTo>
                <a:lnTo>
                  <a:pt x="4442" y="1575"/>
                </a:lnTo>
                <a:lnTo>
                  <a:pt x="4444" y="1577"/>
                </a:lnTo>
                <a:lnTo>
                  <a:pt x="4444" y="1575"/>
                </a:lnTo>
                <a:lnTo>
                  <a:pt x="4444" y="1575"/>
                </a:lnTo>
                <a:lnTo>
                  <a:pt x="4442" y="1575"/>
                </a:lnTo>
                <a:lnTo>
                  <a:pt x="4442" y="1573"/>
                </a:lnTo>
                <a:close/>
                <a:moveTo>
                  <a:pt x="4375" y="1436"/>
                </a:moveTo>
                <a:lnTo>
                  <a:pt x="4375" y="1436"/>
                </a:lnTo>
                <a:lnTo>
                  <a:pt x="4373" y="1436"/>
                </a:lnTo>
                <a:lnTo>
                  <a:pt x="4373" y="1436"/>
                </a:lnTo>
                <a:lnTo>
                  <a:pt x="4373" y="1438"/>
                </a:lnTo>
                <a:lnTo>
                  <a:pt x="4373" y="1438"/>
                </a:lnTo>
                <a:lnTo>
                  <a:pt x="4373" y="1440"/>
                </a:lnTo>
                <a:lnTo>
                  <a:pt x="4375" y="1440"/>
                </a:lnTo>
                <a:lnTo>
                  <a:pt x="4375" y="1440"/>
                </a:lnTo>
                <a:lnTo>
                  <a:pt x="4375" y="1440"/>
                </a:lnTo>
                <a:lnTo>
                  <a:pt x="4377" y="1438"/>
                </a:lnTo>
                <a:lnTo>
                  <a:pt x="4377" y="1438"/>
                </a:lnTo>
                <a:lnTo>
                  <a:pt x="4377" y="1436"/>
                </a:lnTo>
                <a:lnTo>
                  <a:pt x="4375" y="1436"/>
                </a:lnTo>
                <a:close/>
                <a:moveTo>
                  <a:pt x="4415" y="1463"/>
                </a:moveTo>
                <a:lnTo>
                  <a:pt x="4417" y="1466"/>
                </a:lnTo>
                <a:lnTo>
                  <a:pt x="4417" y="1463"/>
                </a:lnTo>
                <a:lnTo>
                  <a:pt x="4417" y="1463"/>
                </a:lnTo>
                <a:lnTo>
                  <a:pt x="4415" y="1463"/>
                </a:lnTo>
                <a:lnTo>
                  <a:pt x="4415" y="1461"/>
                </a:lnTo>
                <a:lnTo>
                  <a:pt x="4415" y="1463"/>
                </a:lnTo>
                <a:lnTo>
                  <a:pt x="4415" y="1463"/>
                </a:lnTo>
                <a:lnTo>
                  <a:pt x="4415" y="1463"/>
                </a:lnTo>
                <a:close/>
                <a:moveTo>
                  <a:pt x="4411" y="1466"/>
                </a:moveTo>
                <a:lnTo>
                  <a:pt x="4413" y="1466"/>
                </a:lnTo>
                <a:lnTo>
                  <a:pt x="4413" y="1466"/>
                </a:lnTo>
                <a:lnTo>
                  <a:pt x="4413" y="1463"/>
                </a:lnTo>
                <a:lnTo>
                  <a:pt x="4411" y="1463"/>
                </a:lnTo>
                <a:lnTo>
                  <a:pt x="4411" y="1463"/>
                </a:lnTo>
                <a:lnTo>
                  <a:pt x="4409" y="1463"/>
                </a:lnTo>
                <a:lnTo>
                  <a:pt x="4411" y="1466"/>
                </a:lnTo>
                <a:lnTo>
                  <a:pt x="4411" y="1466"/>
                </a:lnTo>
                <a:close/>
                <a:moveTo>
                  <a:pt x="4375" y="1459"/>
                </a:moveTo>
                <a:lnTo>
                  <a:pt x="4375" y="1459"/>
                </a:lnTo>
                <a:lnTo>
                  <a:pt x="4373" y="1459"/>
                </a:lnTo>
                <a:lnTo>
                  <a:pt x="4373" y="1461"/>
                </a:lnTo>
                <a:lnTo>
                  <a:pt x="4375" y="1461"/>
                </a:lnTo>
                <a:lnTo>
                  <a:pt x="4377" y="1461"/>
                </a:lnTo>
                <a:lnTo>
                  <a:pt x="4377" y="1463"/>
                </a:lnTo>
                <a:lnTo>
                  <a:pt x="4377" y="1463"/>
                </a:lnTo>
                <a:lnTo>
                  <a:pt x="4375" y="1468"/>
                </a:lnTo>
                <a:lnTo>
                  <a:pt x="4375" y="1472"/>
                </a:lnTo>
                <a:lnTo>
                  <a:pt x="4375" y="1472"/>
                </a:lnTo>
                <a:lnTo>
                  <a:pt x="4375" y="1474"/>
                </a:lnTo>
                <a:lnTo>
                  <a:pt x="4375" y="1476"/>
                </a:lnTo>
                <a:lnTo>
                  <a:pt x="4375" y="1476"/>
                </a:lnTo>
                <a:lnTo>
                  <a:pt x="4375" y="1478"/>
                </a:lnTo>
                <a:lnTo>
                  <a:pt x="4375" y="1480"/>
                </a:lnTo>
                <a:lnTo>
                  <a:pt x="4375" y="1480"/>
                </a:lnTo>
                <a:lnTo>
                  <a:pt x="4375" y="1480"/>
                </a:lnTo>
                <a:lnTo>
                  <a:pt x="4375" y="1480"/>
                </a:lnTo>
                <a:lnTo>
                  <a:pt x="4375" y="1480"/>
                </a:lnTo>
                <a:lnTo>
                  <a:pt x="4377" y="1478"/>
                </a:lnTo>
                <a:lnTo>
                  <a:pt x="4377" y="1478"/>
                </a:lnTo>
                <a:lnTo>
                  <a:pt x="4383" y="1476"/>
                </a:lnTo>
                <a:lnTo>
                  <a:pt x="4385" y="1476"/>
                </a:lnTo>
                <a:lnTo>
                  <a:pt x="4385" y="1476"/>
                </a:lnTo>
                <a:lnTo>
                  <a:pt x="4388" y="1474"/>
                </a:lnTo>
                <a:lnTo>
                  <a:pt x="4388" y="1474"/>
                </a:lnTo>
                <a:lnTo>
                  <a:pt x="4388" y="1472"/>
                </a:lnTo>
                <a:lnTo>
                  <a:pt x="4388" y="1472"/>
                </a:lnTo>
                <a:lnTo>
                  <a:pt x="4390" y="1472"/>
                </a:lnTo>
                <a:lnTo>
                  <a:pt x="4390" y="1472"/>
                </a:lnTo>
                <a:lnTo>
                  <a:pt x="4392" y="1470"/>
                </a:lnTo>
                <a:lnTo>
                  <a:pt x="4392" y="1468"/>
                </a:lnTo>
                <a:lnTo>
                  <a:pt x="4392" y="1468"/>
                </a:lnTo>
                <a:lnTo>
                  <a:pt x="4392" y="1466"/>
                </a:lnTo>
                <a:lnTo>
                  <a:pt x="4392" y="1466"/>
                </a:lnTo>
                <a:lnTo>
                  <a:pt x="4392" y="1466"/>
                </a:lnTo>
                <a:lnTo>
                  <a:pt x="4388" y="1466"/>
                </a:lnTo>
                <a:lnTo>
                  <a:pt x="4388" y="1466"/>
                </a:lnTo>
                <a:lnTo>
                  <a:pt x="4390" y="1466"/>
                </a:lnTo>
                <a:lnTo>
                  <a:pt x="4388" y="1463"/>
                </a:lnTo>
                <a:lnTo>
                  <a:pt x="4385" y="1463"/>
                </a:lnTo>
                <a:lnTo>
                  <a:pt x="4383" y="1463"/>
                </a:lnTo>
                <a:lnTo>
                  <a:pt x="4383" y="1463"/>
                </a:lnTo>
                <a:lnTo>
                  <a:pt x="4381" y="1461"/>
                </a:lnTo>
                <a:lnTo>
                  <a:pt x="4379" y="1461"/>
                </a:lnTo>
                <a:lnTo>
                  <a:pt x="4377" y="1459"/>
                </a:lnTo>
                <a:lnTo>
                  <a:pt x="4375" y="1459"/>
                </a:lnTo>
                <a:close/>
                <a:moveTo>
                  <a:pt x="4421" y="1484"/>
                </a:moveTo>
                <a:lnTo>
                  <a:pt x="4421" y="1484"/>
                </a:lnTo>
                <a:lnTo>
                  <a:pt x="4421" y="1487"/>
                </a:lnTo>
                <a:lnTo>
                  <a:pt x="4423" y="1489"/>
                </a:lnTo>
                <a:lnTo>
                  <a:pt x="4423" y="1487"/>
                </a:lnTo>
                <a:lnTo>
                  <a:pt x="4421" y="1484"/>
                </a:lnTo>
                <a:lnTo>
                  <a:pt x="4421" y="1484"/>
                </a:lnTo>
                <a:close/>
                <a:moveTo>
                  <a:pt x="4409" y="1466"/>
                </a:moveTo>
                <a:lnTo>
                  <a:pt x="4409" y="1466"/>
                </a:lnTo>
                <a:lnTo>
                  <a:pt x="4409" y="1468"/>
                </a:lnTo>
                <a:lnTo>
                  <a:pt x="4411" y="1470"/>
                </a:lnTo>
                <a:lnTo>
                  <a:pt x="4411" y="1474"/>
                </a:lnTo>
                <a:lnTo>
                  <a:pt x="4411" y="1474"/>
                </a:lnTo>
                <a:lnTo>
                  <a:pt x="4413" y="1474"/>
                </a:lnTo>
                <a:lnTo>
                  <a:pt x="4413" y="1474"/>
                </a:lnTo>
                <a:lnTo>
                  <a:pt x="4415" y="1474"/>
                </a:lnTo>
                <a:lnTo>
                  <a:pt x="4415" y="1476"/>
                </a:lnTo>
                <a:lnTo>
                  <a:pt x="4415" y="1476"/>
                </a:lnTo>
                <a:lnTo>
                  <a:pt x="4415" y="1478"/>
                </a:lnTo>
                <a:lnTo>
                  <a:pt x="4415" y="1480"/>
                </a:lnTo>
                <a:lnTo>
                  <a:pt x="4415" y="1482"/>
                </a:lnTo>
                <a:lnTo>
                  <a:pt x="4415" y="1482"/>
                </a:lnTo>
                <a:lnTo>
                  <a:pt x="4415" y="1484"/>
                </a:lnTo>
                <a:lnTo>
                  <a:pt x="4417" y="1484"/>
                </a:lnTo>
                <a:lnTo>
                  <a:pt x="4417" y="1487"/>
                </a:lnTo>
                <a:lnTo>
                  <a:pt x="4419" y="1487"/>
                </a:lnTo>
                <a:lnTo>
                  <a:pt x="4419" y="1484"/>
                </a:lnTo>
                <a:lnTo>
                  <a:pt x="4419" y="1484"/>
                </a:lnTo>
                <a:lnTo>
                  <a:pt x="4419" y="1482"/>
                </a:lnTo>
                <a:lnTo>
                  <a:pt x="4419" y="1482"/>
                </a:lnTo>
                <a:lnTo>
                  <a:pt x="4421" y="1484"/>
                </a:lnTo>
                <a:lnTo>
                  <a:pt x="4421" y="1484"/>
                </a:lnTo>
                <a:lnTo>
                  <a:pt x="4421" y="1484"/>
                </a:lnTo>
                <a:lnTo>
                  <a:pt x="4421" y="1482"/>
                </a:lnTo>
                <a:lnTo>
                  <a:pt x="4423" y="1482"/>
                </a:lnTo>
                <a:lnTo>
                  <a:pt x="4423" y="1482"/>
                </a:lnTo>
                <a:lnTo>
                  <a:pt x="4423" y="1482"/>
                </a:lnTo>
                <a:lnTo>
                  <a:pt x="4421" y="1480"/>
                </a:lnTo>
                <a:lnTo>
                  <a:pt x="4421" y="1478"/>
                </a:lnTo>
                <a:lnTo>
                  <a:pt x="4421" y="1478"/>
                </a:lnTo>
                <a:lnTo>
                  <a:pt x="4421" y="1478"/>
                </a:lnTo>
                <a:lnTo>
                  <a:pt x="4419" y="1476"/>
                </a:lnTo>
                <a:lnTo>
                  <a:pt x="4419" y="1476"/>
                </a:lnTo>
                <a:lnTo>
                  <a:pt x="4419" y="1476"/>
                </a:lnTo>
                <a:lnTo>
                  <a:pt x="4419" y="1474"/>
                </a:lnTo>
                <a:lnTo>
                  <a:pt x="4419" y="1470"/>
                </a:lnTo>
                <a:lnTo>
                  <a:pt x="4419" y="1470"/>
                </a:lnTo>
                <a:lnTo>
                  <a:pt x="4419" y="1470"/>
                </a:lnTo>
                <a:lnTo>
                  <a:pt x="4417" y="1468"/>
                </a:lnTo>
                <a:lnTo>
                  <a:pt x="4417" y="1468"/>
                </a:lnTo>
                <a:lnTo>
                  <a:pt x="4415" y="1468"/>
                </a:lnTo>
                <a:lnTo>
                  <a:pt x="4413" y="1468"/>
                </a:lnTo>
                <a:lnTo>
                  <a:pt x="4413" y="1468"/>
                </a:lnTo>
                <a:lnTo>
                  <a:pt x="4413" y="1468"/>
                </a:lnTo>
                <a:lnTo>
                  <a:pt x="4411" y="1466"/>
                </a:lnTo>
                <a:lnTo>
                  <a:pt x="4411" y="1466"/>
                </a:lnTo>
                <a:lnTo>
                  <a:pt x="4409" y="1466"/>
                </a:lnTo>
                <a:lnTo>
                  <a:pt x="4409" y="1466"/>
                </a:lnTo>
                <a:lnTo>
                  <a:pt x="4409" y="1466"/>
                </a:lnTo>
                <a:close/>
                <a:moveTo>
                  <a:pt x="4383" y="1453"/>
                </a:moveTo>
                <a:lnTo>
                  <a:pt x="4385" y="1453"/>
                </a:lnTo>
                <a:lnTo>
                  <a:pt x="4385" y="1453"/>
                </a:lnTo>
                <a:lnTo>
                  <a:pt x="4385" y="1451"/>
                </a:lnTo>
                <a:lnTo>
                  <a:pt x="4383" y="1451"/>
                </a:lnTo>
                <a:lnTo>
                  <a:pt x="4381" y="1451"/>
                </a:lnTo>
                <a:lnTo>
                  <a:pt x="4381" y="1451"/>
                </a:lnTo>
                <a:lnTo>
                  <a:pt x="4381" y="1451"/>
                </a:lnTo>
                <a:lnTo>
                  <a:pt x="4383" y="1453"/>
                </a:lnTo>
                <a:lnTo>
                  <a:pt x="4383" y="1453"/>
                </a:lnTo>
                <a:close/>
                <a:moveTo>
                  <a:pt x="4379" y="1451"/>
                </a:moveTo>
                <a:lnTo>
                  <a:pt x="4379" y="1449"/>
                </a:lnTo>
                <a:lnTo>
                  <a:pt x="4379" y="1449"/>
                </a:lnTo>
                <a:lnTo>
                  <a:pt x="4379" y="1451"/>
                </a:lnTo>
                <a:lnTo>
                  <a:pt x="4379" y="1451"/>
                </a:lnTo>
                <a:lnTo>
                  <a:pt x="4379" y="1451"/>
                </a:lnTo>
                <a:lnTo>
                  <a:pt x="4379" y="1451"/>
                </a:lnTo>
                <a:close/>
                <a:moveTo>
                  <a:pt x="4400" y="1453"/>
                </a:moveTo>
                <a:lnTo>
                  <a:pt x="4400" y="1451"/>
                </a:lnTo>
                <a:lnTo>
                  <a:pt x="4400" y="1449"/>
                </a:lnTo>
                <a:lnTo>
                  <a:pt x="4398" y="1449"/>
                </a:lnTo>
                <a:lnTo>
                  <a:pt x="4398" y="1449"/>
                </a:lnTo>
                <a:lnTo>
                  <a:pt x="4398" y="1449"/>
                </a:lnTo>
                <a:lnTo>
                  <a:pt x="4400" y="1453"/>
                </a:lnTo>
                <a:lnTo>
                  <a:pt x="4400" y="1453"/>
                </a:lnTo>
                <a:close/>
                <a:moveTo>
                  <a:pt x="4398" y="1451"/>
                </a:moveTo>
                <a:lnTo>
                  <a:pt x="4396" y="1451"/>
                </a:lnTo>
                <a:lnTo>
                  <a:pt x="4394" y="1451"/>
                </a:lnTo>
                <a:lnTo>
                  <a:pt x="4394" y="1449"/>
                </a:lnTo>
                <a:lnTo>
                  <a:pt x="4394" y="1451"/>
                </a:lnTo>
                <a:lnTo>
                  <a:pt x="4394" y="1453"/>
                </a:lnTo>
                <a:lnTo>
                  <a:pt x="4394" y="1453"/>
                </a:lnTo>
                <a:lnTo>
                  <a:pt x="4392" y="1457"/>
                </a:lnTo>
                <a:lnTo>
                  <a:pt x="4392" y="1459"/>
                </a:lnTo>
                <a:lnTo>
                  <a:pt x="4392" y="1459"/>
                </a:lnTo>
                <a:lnTo>
                  <a:pt x="4394" y="1457"/>
                </a:lnTo>
                <a:lnTo>
                  <a:pt x="4396" y="1455"/>
                </a:lnTo>
                <a:lnTo>
                  <a:pt x="4396" y="1455"/>
                </a:lnTo>
                <a:lnTo>
                  <a:pt x="4398" y="1455"/>
                </a:lnTo>
                <a:lnTo>
                  <a:pt x="4398" y="1457"/>
                </a:lnTo>
                <a:lnTo>
                  <a:pt x="4400" y="1457"/>
                </a:lnTo>
                <a:lnTo>
                  <a:pt x="4400" y="1457"/>
                </a:lnTo>
                <a:lnTo>
                  <a:pt x="4400" y="1457"/>
                </a:lnTo>
                <a:lnTo>
                  <a:pt x="4400" y="1459"/>
                </a:lnTo>
                <a:lnTo>
                  <a:pt x="4400" y="1459"/>
                </a:lnTo>
                <a:lnTo>
                  <a:pt x="4402" y="1459"/>
                </a:lnTo>
                <a:lnTo>
                  <a:pt x="4404" y="1461"/>
                </a:lnTo>
                <a:lnTo>
                  <a:pt x="4404" y="1461"/>
                </a:lnTo>
                <a:lnTo>
                  <a:pt x="4404" y="1461"/>
                </a:lnTo>
                <a:lnTo>
                  <a:pt x="4404" y="1459"/>
                </a:lnTo>
                <a:lnTo>
                  <a:pt x="4402" y="1455"/>
                </a:lnTo>
                <a:lnTo>
                  <a:pt x="4400" y="1453"/>
                </a:lnTo>
                <a:lnTo>
                  <a:pt x="4398" y="1453"/>
                </a:lnTo>
                <a:lnTo>
                  <a:pt x="4398" y="1451"/>
                </a:lnTo>
                <a:close/>
                <a:moveTo>
                  <a:pt x="4444" y="1573"/>
                </a:moveTo>
                <a:lnTo>
                  <a:pt x="4444" y="1573"/>
                </a:lnTo>
                <a:lnTo>
                  <a:pt x="4444" y="1573"/>
                </a:lnTo>
                <a:lnTo>
                  <a:pt x="4444" y="1573"/>
                </a:lnTo>
                <a:lnTo>
                  <a:pt x="4446" y="1570"/>
                </a:lnTo>
                <a:lnTo>
                  <a:pt x="4446" y="1570"/>
                </a:lnTo>
                <a:lnTo>
                  <a:pt x="4446" y="1568"/>
                </a:lnTo>
                <a:lnTo>
                  <a:pt x="4446" y="1566"/>
                </a:lnTo>
                <a:lnTo>
                  <a:pt x="4444" y="1566"/>
                </a:lnTo>
                <a:lnTo>
                  <a:pt x="4444" y="1566"/>
                </a:lnTo>
                <a:lnTo>
                  <a:pt x="4444" y="1568"/>
                </a:lnTo>
                <a:lnTo>
                  <a:pt x="4444" y="1568"/>
                </a:lnTo>
                <a:lnTo>
                  <a:pt x="4444" y="1570"/>
                </a:lnTo>
                <a:lnTo>
                  <a:pt x="4444" y="1570"/>
                </a:lnTo>
                <a:lnTo>
                  <a:pt x="4444" y="1570"/>
                </a:lnTo>
                <a:lnTo>
                  <a:pt x="4444" y="1573"/>
                </a:lnTo>
                <a:close/>
                <a:moveTo>
                  <a:pt x="4714" y="2210"/>
                </a:moveTo>
                <a:lnTo>
                  <a:pt x="4714" y="2210"/>
                </a:lnTo>
                <a:lnTo>
                  <a:pt x="4712" y="2210"/>
                </a:lnTo>
                <a:lnTo>
                  <a:pt x="4712" y="2210"/>
                </a:lnTo>
                <a:lnTo>
                  <a:pt x="4712" y="2210"/>
                </a:lnTo>
                <a:lnTo>
                  <a:pt x="4712" y="2212"/>
                </a:lnTo>
                <a:lnTo>
                  <a:pt x="4714" y="2210"/>
                </a:lnTo>
                <a:close/>
                <a:moveTo>
                  <a:pt x="4710" y="2212"/>
                </a:moveTo>
                <a:lnTo>
                  <a:pt x="4712" y="2212"/>
                </a:lnTo>
                <a:lnTo>
                  <a:pt x="4714" y="2214"/>
                </a:lnTo>
                <a:lnTo>
                  <a:pt x="4714" y="2214"/>
                </a:lnTo>
                <a:lnTo>
                  <a:pt x="4712" y="2212"/>
                </a:lnTo>
                <a:lnTo>
                  <a:pt x="4712" y="2212"/>
                </a:lnTo>
                <a:lnTo>
                  <a:pt x="4712" y="2212"/>
                </a:lnTo>
                <a:lnTo>
                  <a:pt x="4710" y="2212"/>
                </a:lnTo>
                <a:close/>
                <a:moveTo>
                  <a:pt x="4756" y="2237"/>
                </a:moveTo>
                <a:lnTo>
                  <a:pt x="4756" y="2237"/>
                </a:lnTo>
                <a:lnTo>
                  <a:pt x="4754" y="2237"/>
                </a:lnTo>
                <a:lnTo>
                  <a:pt x="4752" y="2233"/>
                </a:lnTo>
                <a:lnTo>
                  <a:pt x="4750" y="2233"/>
                </a:lnTo>
                <a:lnTo>
                  <a:pt x="4750" y="2235"/>
                </a:lnTo>
                <a:lnTo>
                  <a:pt x="4748" y="2235"/>
                </a:lnTo>
                <a:lnTo>
                  <a:pt x="4750" y="2237"/>
                </a:lnTo>
                <a:lnTo>
                  <a:pt x="4750" y="2237"/>
                </a:lnTo>
                <a:lnTo>
                  <a:pt x="4750" y="2237"/>
                </a:lnTo>
                <a:lnTo>
                  <a:pt x="4750" y="2237"/>
                </a:lnTo>
                <a:lnTo>
                  <a:pt x="4752" y="2241"/>
                </a:lnTo>
                <a:lnTo>
                  <a:pt x="4752" y="2241"/>
                </a:lnTo>
                <a:lnTo>
                  <a:pt x="4752" y="2241"/>
                </a:lnTo>
                <a:lnTo>
                  <a:pt x="4754" y="2241"/>
                </a:lnTo>
                <a:lnTo>
                  <a:pt x="4754" y="2241"/>
                </a:lnTo>
                <a:lnTo>
                  <a:pt x="4756" y="2241"/>
                </a:lnTo>
                <a:lnTo>
                  <a:pt x="4756" y="2241"/>
                </a:lnTo>
                <a:lnTo>
                  <a:pt x="4756" y="2239"/>
                </a:lnTo>
                <a:lnTo>
                  <a:pt x="4756" y="2239"/>
                </a:lnTo>
                <a:lnTo>
                  <a:pt x="4756" y="2239"/>
                </a:lnTo>
                <a:lnTo>
                  <a:pt x="4756" y="2237"/>
                </a:lnTo>
                <a:close/>
                <a:moveTo>
                  <a:pt x="4756" y="2243"/>
                </a:moveTo>
                <a:lnTo>
                  <a:pt x="4754" y="2243"/>
                </a:lnTo>
                <a:lnTo>
                  <a:pt x="4752" y="2243"/>
                </a:lnTo>
                <a:lnTo>
                  <a:pt x="4752" y="2243"/>
                </a:lnTo>
                <a:lnTo>
                  <a:pt x="4752" y="2245"/>
                </a:lnTo>
                <a:lnTo>
                  <a:pt x="4754" y="2245"/>
                </a:lnTo>
                <a:lnTo>
                  <a:pt x="4754" y="2245"/>
                </a:lnTo>
                <a:lnTo>
                  <a:pt x="4756" y="2245"/>
                </a:lnTo>
                <a:lnTo>
                  <a:pt x="4756" y="2245"/>
                </a:lnTo>
                <a:lnTo>
                  <a:pt x="4758" y="2245"/>
                </a:lnTo>
                <a:lnTo>
                  <a:pt x="4758" y="2245"/>
                </a:lnTo>
                <a:lnTo>
                  <a:pt x="4758" y="2243"/>
                </a:lnTo>
                <a:lnTo>
                  <a:pt x="4756" y="2243"/>
                </a:lnTo>
                <a:close/>
                <a:moveTo>
                  <a:pt x="4754" y="2245"/>
                </a:moveTo>
                <a:lnTo>
                  <a:pt x="4754" y="2245"/>
                </a:lnTo>
                <a:lnTo>
                  <a:pt x="4754" y="2245"/>
                </a:lnTo>
                <a:lnTo>
                  <a:pt x="4754" y="2248"/>
                </a:lnTo>
                <a:lnTo>
                  <a:pt x="4754" y="2248"/>
                </a:lnTo>
                <a:lnTo>
                  <a:pt x="4754" y="2248"/>
                </a:lnTo>
                <a:lnTo>
                  <a:pt x="4754" y="2245"/>
                </a:lnTo>
                <a:close/>
                <a:moveTo>
                  <a:pt x="4706" y="2245"/>
                </a:moveTo>
                <a:lnTo>
                  <a:pt x="4706" y="2245"/>
                </a:lnTo>
                <a:lnTo>
                  <a:pt x="4706" y="2245"/>
                </a:lnTo>
                <a:lnTo>
                  <a:pt x="4704" y="2245"/>
                </a:lnTo>
                <a:lnTo>
                  <a:pt x="4704" y="2245"/>
                </a:lnTo>
                <a:lnTo>
                  <a:pt x="4704" y="2248"/>
                </a:lnTo>
                <a:lnTo>
                  <a:pt x="4706" y="2245"/>
                </a:lnTo>
                <a:close/>
                <a:moveTo>
                  <a:pt x="4696" y="2235"/>
                </a:moveTo>
                <a:lnTo>
                  <a:pt x="4696" y="2231"/>
                </a:lnTo>
                <a:lnTo>
                  <a:pt x="4693" y="2231"/>
                </a:lnTo>
                <a:lnTo>
                  <a:pt x="4693" y="2231"/>
                </a:lnTo>
                <a:lnTo>
                  <a:pt x="4693" y="2233"/>
                </a:lnTo>
                <a:lnTo>
                  <a:pt x="4691" y="2233"/>
                </a:lnTo>
                <a:lnTo>
                  <a:pt x="4691" y="2233"/>
                </a:lnTo>
                <a:lnTo>
                  <a:pt x="4691" y="2235"/>
                </a:lnTo>
                <a:lnTo>
                  <a:pt x="4691" y="2237"/>
                </a:lnTo>
                <a:lnTo>
                  <a:pt x="4691" y="2237"/>
                </a:lnTo>
                <a:lnTo>
                  <a:pt x="4691" y="2239"/>
                </a:lnTo>
                <a:lnTo>
                  <a:pt x="4691" y="2239"/>
                </a:lnTo>
                <a:lnTo>
                  <a:pt x="4693" y="2239"/>
                </a:lnTo>
                <a:lnTo>
                  <a:pt x="4693" y="2239"/>
                </a:lnTo>
                <a:lnTo>
                  <a:pt x="4696" y="2237"/>
                </a:lnTo>
                <a:lnTo>
                  <a:pt x="4696" y="2237"/>
                </a:lnTo>
                <a:lnTo>
                  <a:pt x="4696" y="2235"/>
                </a:lnTo>
                <a:lnTo>
                  <a:pt x="4696" y="2235"/>
                </a:lnTo>
                <a:close/>
                <a:moveTo>
                  <a:pt x="4756" y="2275"/>
                </a:moveTo>
                <a:lnTo>
                  <a:pt x="4756" y="2273"/>
                </a:lnTo>
                <a:lnTo>
                  <a:pt x="4756" y="2273"/>
                </a:lnTo>
                <a:lnTo>
                  <a:pt x="4756" y="2273"/>
                </a:lnTo>
                <a:lnTo>
                  <a:pt x="4756" y="2271"/>
                </a:lnTo>
                <a:lnTo>
                  <a:pt x="4756" y="2269"/>
                </a:lnTo>
                <a:lnTo>
                  <a:pt x="4756" y="2266"/>
                </a:lnTo>
                <a:lnTo>
                  <a:pt x="4756" y="2264"/>
                </a:lnTo>
                <a:lnTo>
                  <a:pt x="4756" y="2262"/>
                </a:lnTo>
                <a:lnTo>
                  <a:pt x="4756" y="2260"/>
                </a:lnTo>
                <a:lnTo>
                  <a:pt x="4756" y="2258"/>
                </a:lnTo>
                <a:lnTo>
                  <a:pt x="4756" y="2258"/>
                </a:lnTo>
                <a:lnTo>
                  <a:pt x="4756" y="2256"/>
                </a:lnTo>
                <a:lnTo>
                  <a:pt x="4756" y="2254"/>
                </a:lnTo>
                <a:lnTo>
                  <a:pt x="4754" y="2252"/>
                </a:lnTo>
                <a:lnTo>
                  <a:pt x="4752" y="2252"/>
                </a:lnTo>
                <a:lnTo>
                  <a:pt x="4752" y="2252"/>
                </a:lnTo>
                <a:lnTo>
                  <a:pt x="4750" y="2252"/>
                </a:lnTo>
                <a:lnTo>
                  <a:pt x="4750" y="2252"/>
                </a:lnTo>
                <a:lnTo>
                  <a:pt x="4746" y="2252"/>
                </a:lnTo>
                <a:lnTo>
                  <a:pt x="4746" y="2252"/>
                </a:lnTo>
                <a:lnTo>
                  <a:pt x="4744" y="2254"/>
                </a:lnTo>
                <a:lnTo>
                  <a:pt x="4744" y="2254"/>
                </a:lnTo>
                <a:lnTo>
                  <a:pt x="4744" y="2254"/>
                </a:lnTo>
                <a:lnTo>
                  <a:pt x="4742" y="2254"/>
                </a:lnTo>
                <a:lnTo>
                  <a:pt x="4742" y="2254"/>
                </a:lnTo>
                <a:lnTo>
                  <a:pt x="4740" y="2254"/>
                </a:lnTo>
                <a:lnTo>
                  <a:pt x="4740" y="2254"/>
                </a:lnTo>
                <a:lnTo>
                  <a:pt x="4737" y="2254"/>
                </a:lnTo>
                <a:lnTo>
                  <a:pt x="4735" y="2256"/>
                </a:lnTo>
                <a:lnTo>
                  <a:pt x="4735" y="2256"/>
                </a:lnTo>
                <a:lnTo>
                  <a:pt x="4735" y="2256"/>
                </a:lnTo>
                <a:lnTo>
                  <a:pt x="4735" y="2258"/>
                </a:lnTo>
                <a:lnTo>
                  <a:pt x="4733" y="2256"/>
                </a:lnTo>
                <a:lnTo>
                  <a:pt x="4733" y="2256"/>
                </a:lnTo>
                <a:lnTo>
                  <a:pt x="4733" y="2256"/>
                </a:lnTo>
                <a:lnTo>
                  <a:pt x="4731" y="2258"/>
                </a:lnTo>
                <a:lnTo>
                  <a:pt x="4727" y="2258"/>
                </a:lnTo>
                <a:lnTo>
                  <a:pt x="4725" y="2256"/>
                </a:lnTo>
                <a:lnTo>
                  <a:pt x="4721" y="2256"/>
                </a:lnTo>
                <a:lnTo>
                  <a:pt x="4719" y="2254"/>
                </a:lnTo>
                <a:lnTo>
                  <a:pt x="4719" y="2254"/>
                </a:lnTo>
                <a:lnTo>
                  <a:pt x="4719" y="2254"/>
                </a:lnTo>
                <a:lnTo>
                  <a:pt x="4717" y="2254"/>
                </a:lnTo>
                <a:lnTo>
                  <a:pt x="4717" y="2252"/>
                </a:lnTo>
                <a:lnTo>
                  <a:pt x="4714" y="2252"/>
                </a:lnTo>
                <a:lnTo>
                  <a:pt x="4714" y="2252"/>
                </a:lnTo>
                <a:lnTo>
                  <a:pt x="4714" y="2252"/>
                </a:lnTo>
                <a:lnTo>
                  <a:pt x="4712" y="2252"/>
                </a:lnTo>
                <a:lnTo>
                  <a:pt x="4712" y="2250"/>
                </a:lnTo>
                <a:lnTo>
                  <a:pt x="4710" y="2252"/>
                </a:lnTo>
                <a:lnTo>
                  <a:pt x="4708" y="2252"/>
                </a:lnTo>
                <a:lnTo>
                  <a:pt x="4706" y="2250"/>
                </a:lnTo>
                <a:lnTo>
                  <a:pt x="4704" y="2250"/>
                </a:lnTo>
                <a:lnTo>
                  <a:pt x="4704" y="2252"/>
                </a:lnTo>
                <a:lnTo>
                  <a:pt x="4704" y="2254"/>
                </a:lnTo>
                <a:lnTo>
                  <a:pt x="4704" y="2256"/>
                </a:lnTo>
                <a:lnTo>
                  <a:pt x="4704" y="2258"/>
                </a:lnTo>
                <a:lnTo>
                  <a:pt x="4704" y="2260"/>
                </a:lnTo>
                <a:lnTo>
                  <a:pt x="4704" y="2262"/>
                </a:lnTo>
                <a:lnTo>
                  <a:pt x="4706" y="2262"/>
                </a:lnTo>
                <a:lnTo>
                  <a:pt x="4708" y="2266"/>
                </a:lnTo>
                <a:lnTo>
                  <a:pt x="4708" y="2269"/>
                </a:lnTo>
                <a:lnTo>
                  <a:pt x="4712" y="2273"/>
                </a:lnTo>
                <a:lnTo>
                  <a:pt x="4712" y="2273"/>
                </a:lnTo>
                <a:lnTo>
                  <a:pt x="4712" y="2275"/>
                </a:lnTo>
                <a:lnTo>
                  <a:pt x="4712" y="2275"/>
                </a:lnTo>
                <a:lnTo>
                  <a:pt x="4712" y="2275"/>
                </a:lnTo>
                <a:lnTo>
                  <a:pt x="4712" y="2275"/>
                </a:lnTo>
                <a:lnTo>
                  <a:pt x="4714" y="2275"/>
                </a:lnTo>
                <a:lnTo>
                  <a:pt x="4717" y="2279"/>
                </a:lnTo>
                <a:lnTo>
                  <a:pt x="4717" y="2279"/>
                </a:lnTo>
                <a:lnTo>
                  <a:pt x="4714" y="2281"/>
                </a:lnTo>
                <a:lnTo>
                  <a:pt x="4714" y="2279"/>
                </a:lnTo>
                <a:lnTo>
                  <a:pt x="4714" y="2277"/>
                </a:lnTo>
                <a:lnTo>
                  <a:pt x="4710" y="2275"/>
                </a:lnTo>
                <a:lnTo>
                  <a:pt x="4712" y="2279"/>
                </a:lnTo>
                <a:lnTo>
                  <a:pt x="4712" y="2281"/>
                </a:lnTo>
                <a:lnTo>
                  <a:pt x="4714" y="2287"/>
                </a:lnTo>
                <a:lnTo>
                  <a:pt x="4717" y="2287"/>
                </a:lnTo>
                <a:lnTo>
                  <a:pt x="4717" y="2290"/>
                </a:lnTo>
                <a:lnTo>
                  <a:pt x="4717" y="2290"/>
                </a:lnTo>
                <a:lnTo>
                  <a:pt x="4719" y="2290"/>
                </a:lnTo>
                <a:lnTo>
                  <a:pt x="4721" y="2294"/>
                </a:lnTo>
                <a:lnTo>
                  <a:pt x="4721" y="2294"/>
                </a:lnTo>
                <a:lnTo>
                  <a:pt x="4723" y="2294"/>
                </a:lnTo>
                <a:lnTo>
                  <a:pt x="4725" y="2294"/>
                </a:lnTo>
                <a:lnTo>
                  <a:pt x="4725" y="2294"/>
                </a:lnTo>
                <a:lnTo>
                  <a:pt x="4725" y="2294"/>
                </a:lnTo>
                <a:lnTo>
                  <a:pt x="4727" y="2296"/>
                </a:lnTo>
                <a:lnTo>
                  <a:pt x="4725" y="2296"/>
                </a:lnTo>
                <a:lnTo>
                  <a:pt x="4723" y="2296"/>
                </a:lnTo>
                <a:lnTo>
                  <a:pt x="4723" y="2296"/>
                </a:lnTo>
                <a:lnTo>
                  <a:pt x="4723" y="2298"/>
                </a:lnTo>
                <a:lnTo>
                  <a:pt x="4723" y="2298"/>
                </a:lnTo>
                <a:lnTo>
                  <a:pt x="4725" y="2298"/>
                </a:lnTo>
                <a:lnTo>
                  <a:pt x="4729" y="2298"/>
                </a:lnTo>
                <a:lnTo>
                  <a:pt x="4731" y="2298"/>
                </a:lnTo>
                <a:lnTo>
                  <a:pt x="4733" y="2300"/>
                </a:lnTo>
                <a:lnTo>
                  <a:pt x="4735" y="2300"/>
                </a:lnTo>
                <a:lnTo>
                  <a:pt x="4735" y="2300"/>
                </a:lnTo>
                <a:lnTo>
                  <a:pt x="4737" y="2298"/>
                </a:lnTo>
                <a:lnTo>
                  <a:pt x="4737" y="2296"/>
                </a:lnTo>
                <a:lnTo>
                  <a:pt x="4737" y="2294"/>
                </a:lnTo>
                <a:lnTo>
                  <a:pt x="4737" y="2294"/>
                </a:lnTo>
                <a:lnTo>
                  <a:pt x="4737" y="2294"/>
                </a:lnTo>
                <a:lnTo>
                  <a:pt x="4737" y="2292"/>
                </a:lnTo>
                <a:lnTo>
                  <a:pt x="4737" y="2292"/>
                </a:lnTo>
                <a:lnTo>
                  <a:pt x="4740" y="2294"/>
                </a:lnTo>
                <a:lnTo>
                  <a:pt x="4742" y="2294"/>
                </a:lnTo>
                <a:lnTo>
                  <a:pt x="4742" y="2292"/>
                </a:lnTo>
                <a:lnTo>
                  <a:pt x="4742" y="2290"/>
                </a:lnTo>
                <a:lnTo>
                  <a:pt x="4742" y="2290"/>
                </a:lnTo>
                <a:lnTo>
                  <a:pt x="4742" y="2290"/>
                </a:lnTo>
                <a:lnTo>
                  <a:pt x="4742" y="2290"/>
                </a:lnTo>
                <a:lnTo>
                  <a:pt x="4742" y="2287"/>
                </a:lnTo>
                <a:lnTo>
                  <a:pt x="4742" y="2287"/>
                </a:lnTo>
                <a:lnTo>
                  <a:pt x="4742" y="2285"/>
                </a:lnTo>
                <a:lnTo>
                  <a:pt x="4744" y="2287"/>
                </a:lnTo>
                <a:lnTo>
                  <a:pt x="4744" y="2290"/>
                </a:lnTo>
                <a:lnTo>
                  <a:pt x="4746" y="2290"/>
                </a:lnTo>
                <a:lnTo>
                  <a:pt x="4746" y="2290"/>
                </a:lnTo>
                <a:lnTo>
                  <a:pt x="4746" y="2287"/>
                </a:lnTo>
                <a:lnTo>
                  <a:pt x="4746" y="2287"/>
                </a:lnTo>
                <a:lnTo>
                  <a:pt x="4748" y="2287"/>
                </a:lnTo>
                <a:lnTo>
                  <a:pt x="4748" y="2287"/>
                </a:lnTo>
                <a:lnTo>
                  <a:pt x="4750" y="2287"/>
                </a:lnTo>
                <a:lnTo>
                  <a:pt x="4748" y="2290"/>
                </a:lnTo>
                <a:lnTo>
                  <a:pt x="4748" y="2290"/>
                </a:lnTo>
                <a:lnTo>
                  <a:pt x="4748" y="2290"/>
                </a:lnTo>
                <a:lnTo>
                  <a:pt x="4746" y="2290"/>
                </a:lnTo>
                <a:lnTo>
                  <a:pt x="4748" y="2292"/>
                </a:lnTo>
                <a:lnTo>
                  <a:pt x="4748" y="2294"/>
                </a:lnTo>
                <a:lnTo>
                  <a:pt x="4750" y="2292"/>
                </a:lnTo>
                <a:lnTo>
                  <a:pt x="4750" y="2292"/>
                </a:lnTo>
                <a:lnTo>
                  <a:pt x="4752" y="2292"/>
                </a:lnTo>
                <a:lnTo>
                  <a:pt x="4752" y="2290"/>
                </a:lnTo>
                <a:lnTo>
                  <a:pt x="4750" y="2285"/>
                </a:lnTo>
                <a:lnTo>
                  <a:pt x="4750" y="2283"/>
                </a:lnTo>
                <a:lnTo>
                  <a:pt x="4750" y="2281"/>
                </a:lnTo>
                <a:lnTo>
                  <a:pt x="4752" y="2281"/>
                </a:lnTo>
                <a:lnTo>
                  <a:pt x="4752" y="2279"/>
                </a:lnTo>
                <a:lnTo>
                  <a:pt x="4752" y="2277"/>
                </a:lnTo>
                <a:lnTo>
                  <a:pt x="4752" y="2277"/>
                </a:lnTo>
                <a:lnTo>
                  <a:pt x="4752" y="2275"/>
                </a:lnTo>
                <a:lnTo>
                  <a:pt x="4754" y="2273"/>
                </a:lnTo>
                <a:lnTo>
                  <a:pt x="4754" y="2273"/>
                </a:lnTo>
                <a:lnTo>
                  <a:pt x="4754" y="2273"/>
                </a:lnTo>
                <a:lnTo>
                  <a:pt x="4754" y="2273"/>
                </a:lnTo>
                <a:lnTo>
                  <a:pt x="4754" y="2271"/>
                </a:lnTo>
                <a:lnTo>
                  <a:pt x="4756" y="2273"/>
                </a:lnTo>
                <a:lnTo>
                  <a:pt x="4754" y="2273"/>
                </a:lnTo>
                <a:lnTo>
                  <a:pt x="4754" y="2273"/>
                </a:lnTo>
                <a:lnTo>
                  <a:pt x="4756" y="2273"/>
                </a:lnTo>
                <a:lnTo>
                  <a:pt x="4756" y="2275"/>
                </a:lnTo>
                <a:lnTo>
                  <a:pt x="4756" y="2275"/>
                </a:lnTo>
                <a:lnTo>
                  <a:pt x="4756" y="2275"/>
                </a:lnTo>
                <a:lnTo>
                  <a:pt x="4756" y="2277"/>
                </a:lnTo>
                <a:lnTo>
                  <a:pt x="4756" y="2277"/>
                </a:lnTo>
                <a:lnTo>
                  <a:pt x="4756" y="2275"/>
                </a:lnTo>
                <a:lnTo>
                  <a:pt x="4756" y="2275"/>
                </a:lnTo>
                <a:lnTo>
                  <a:pt x="4756" y="2275"/>
                </a:lnTo>
                <a:close/>
                <a:moveTo>
                  <a:pt x="4742" y="2292"/>
                </a:moveTo>
                <a:lnTo>
                  <a:pt x="4742" y="2292"/>
                </a:lnTo>
                <a:lnTo>
                  <a:pt x="4742" y="2292"/>
                </a:lnTo>
                <a:lnTo>
                  <a:pt x="4742" y="2292"/>
                </a:lnTo>
                <a:lnTo>
                  <a:pt x="4742" y="2292"/>
                </a:lnTo>
                <a:lnTo>
                  <a:pt x="4742" y="2294"/>
                </a:lnTo>
                <a:lnTo>
                  <a:pt x="4742" y="2294"/>
                </a:lnTo>
                <a:lnTo>
                  <a:pt x="4744" y="2294"/>
                </a:lnTo>
                <a:lnTo>
                  <a:pt x="4744" y="2292"/>
                </a:lnTo>
                <a:lnTo>
                  <a:pt x="4742" y="2292"/>
                </a:lnTo>
                <a:close/>
                <a:moveTo>
                  <a:pt x="4754" y="2283"/>
                </a:moveTo>
                <a:lnTo>
                  <a:pt x="4752" y="2281"/>
                </a:lnTo>
                <a:lnTo>
                  <a:pt x="4752" y="2283"/>
                </a:lnTo>
                <a:lnTo>
                  <a:pt x="4752" y="2283"/>
                </a:lnTo>
                <a:lnTo>
                  <a:pt x="4752" y="2283"/>
                </a:lnTo>
                <a:lnTo>
                  <a:pt x="4752" y="2285"/>
                </a:lnTo>
                <a:lnTo>
                  <a:pt x="4754" y="2283"/>
                </a:lnTo>
                <a:lnTo>
                  <a:pt x="4754" y="2283"/>
                </a:lnTo>
                <a:lnTo>
                  <a:pt x="4754" y="2283"/>
                </a:lnTo>
                <a:lnTo>
                  <a:pt x="4754" y="2283"/>
                </a:lnTo>
                <a:close/>
                <a:moveTo>
                  <a:pt x="4742" y="2294"/>
                </a:moveTo>
                <a:lnTo>
                  <a:pt x="4742" y="2294"/>
                </a:lnTo>
                <a:lnTo>
                  <a:pt x="4742" y="2296"/>
                </a:lnTo>
                <a:lnTo>
                  <a:pt x="4740" y="2296"/>
                </a:lnTo>
                <a:lnTo>
                  <a:pt x="4740" y="2296"/>
                </a:lnTo>
                <a:lnTo>
                  <a:pt x="4740" y="2296"/>
                </a:lnTo>
                <a:lnTo>
                  <a:pt x="4740" y="2296"/>
                </a:lnTo>
                <a:lnTo>
                  <a:pt x="4740" y="2296"/>
                </a:lnTo>
                <a:lnTo>
                  <a:pt x="4740" y="2296"/>
                </a:lnTo>
                <a:lnTo>
                  <a:pt x="4740" y="2298"/>
                </a:lnTo>
                <a:lnTo>
                  <a:pt x="4742" y="2298"/>
                </a:lnTo>
                <a:lnTo>
                  <a:pt x="4742" y="2298"/>
                </a:lnTo>
                <a:lnTo>
                  <a:pt x="4742" y="2296"/>
                </a:lnTo>
                <a:lnTo>
                  <a:pt x="4742" y="2296"/>
                </a:lnTo>
                <a:lnTo>
                  <a:pt x="4742" y="2294"/>
                </a:lnTo>
                <a:close/>
                <a:moveTo>
                  <a:pt x="4832" y="2048"/>
                </a:moveTo>
                <a:lnTo>
                  <a:pt x="4832" y="2044"/>
                </a:lnTo>
                <a:lnTo>
                  <a:pt x="4830" y="2042"/>
                </a:lnTo>
                <a:lnTo>
                  <a:pt x="4830" y="2040"/>
                </a:lnTo>
                <a:lnTo>
                  <a:pt x="4828" y="2034"/>
                </a:lnTo>
                <a:lnTo>
                  <a:pt x="4825" y="2032"/>
                </a:lnTo>
                <a:lnTo>
                  <a:pt x="4828" y="2027"/>
                </a:lnTo>
                <a:lnTo>
                  <a:pt x="4825" y="2017"/>
                </a:lnTo>
                <a:lnTo>
                  <a:pt x="4828" y="2013"/>
                </a:lnTo>
                <a:lnTo>
                  <a:pt x="4825" y="2011"/>
                </a:lnTo>
                <a:lnTo>
                  <a:pt x="4825" y="2011"/>
                </a:lnTo>
                <a:lnTo>
                  <a:pt x="4823" y="2011"/>
                </a:lnTo>
                <a:lnTo>
                  <a:pt x="4823" y="2009"/>
                </a:lnTo>
                <a:lnTo>
                  <a:pt x="4823" y="2004"/>
                </a:lnTo>
                <a:lnTo>
                  <a:pt x="4821" y="2002"/>
                </a:lnTo>
                <a:lnTo>
                  <a:pt x="4819" y="2000"/>
                </a:lnTo>
                <a:lnTo>
                  <a:pt x="4817" y="1998"/>
                </a:lnTo>
                <a:lnTo>
                  <a:pt x="4817" y="1996"/>
                </a:lnTo>
                <a:lnTo>
                  <a:pt x="4817" y="1996"/>
                </a:lnTo>
                <a:lnTo>
                  <a:pt x="4817" y="1994"/>
                </a:lnTo>
                <a:lnTo>
                  <a:pt x="4815" y="1994"/>
                </a:lnTo>
                <a:lnTo>
                  <a:pt x="4813" y="1994"/>
                </a:lnTo>
                <a:lnTo>
                  <a:pt x="4811" y="1992"/>
                </a:lnTo>
                <a:lnTo>
                  <a:pt x="4811" y="1990"/>
                </a:lnTo>
                <a:lnTo>
                  <a:pt x="4809" y="1986"/>
                </a:lnTo>
                <a:lnTo>
                  <a:pt x="4807" y="1983"/>
                </a:lnTo>
                <a:lnTo>
                  <a:pt x="4805" y="1983"/>
                </a:lnTo>
                <a:lnTo>
                  <a:pt x="4805" y="1983"/>
                </a:lnTo>
                <a:lnTo>
                  <a:pt x="4802" y="1983"/>
                </a:lnTo>
                <a:lnTo>
                  <a:pt x="4798" y="1979"/>
                </a:lnTo>
                <a:lnTo>
                  <a:pt x="4798" y="1979"/>
                </a:lnTo>
                <a:lnTo>
                  <a:pt x="4796" y="1977"/>
                </a:lnTo>
                <a:lnTo>
                  <a:pt x="4796" y="1977"/>
                </a:lnTo>
                <a:lnTo>
                  <a:pt x="4794" y="1975"/>
                </a:lnTo>
                <a:lnTo>
                  <a:pt x="4792" y="1975"/>
                </a:lnTo>
                <a:lnTo>
                  <a:pt x="4792" y="1969"/>
                </a:lnTo>
                <a:lnTo>
                  <a:pt x="4792" y="1967"/>
                </a:lnTo>
                <a:lnTo>
                  <a:pt x="4792" y="1960"/>
                </a:lnTo>
                <a:lnTo>
                  <a:pt x="4790" y="1958"/>
                </a:lnTo>
                <a:lnTo>
                  <a:pt x="4790" y="1958"/>
                </a:lnTo>
                <a:lnTo>
                  <a:pt x="4790" y="1958"/>
                </a:lnTo>
                <a:lnTo>
                  <a:pt x="4790" y="1960"/>
                </a:lnTo>
                <a:lnTo>
                  <a:pt x="4790" y="1960"/>
                </a:lnTo>
                <a:lnTo>
                  <a:pt x="4788" y="1960"/>
                </a:lnTo>
                <a:lnTo>
                  <a:pt x="4786" y="1958"/>
                </a:lnTo>
                <a:lnTo>
                  <a:pt x="4784" y="1958"/>
                </a:lnTo>
                <a:lnTo>
                  <a:pt x="4784" y="1956"/>
                </a:lnTo>
                <a:lnTo>
                  <a:pt x="4781" y="1954"/>
                </a:lnTo>
                <a:lnTo>
                  <a:pt x="4781" y="1954"/>
                </a:lnTo>
                <a:lnTo>
                  <a:pt x="4781" y="1954"/>
                </a:lnTo>
                <a:lnTo>
                  <a:pt x="4779" y="1956"/>
                </a:lnTo>
                <a:lnTo>
                  <a:pt x="4781" y="1960"/>
                </a:lnTo>
                <a:lnTo>
                  <a:pt x="4779" y="1960"/>
                </a:lnTo>
                <a:lnTo>
                  <a:pt x="4779" y="1960"/>
                </a:lnTo>
                <a:lnTo>
                  <a:pt x="4777" y="1958"/>
                </a:lnTo>
                <a:lnTo>
                  <a:pt x="4777" y="1958"/>
                </a:lnTo>
                <a:lnTo>
                  <a:pt x="4777" y="1958"/>
                </a:lnTo>
                <a:lnTo>
                  <a:pt x="4775" y="1956"/>
                </a:lnTo>
                <a:lnTo>
                  <a:pt x="4775" y="1956"/>
                </a:lnTo>
                <a:lnTo>
                  <a:pt x="4773" y="1952"/>
                </a:lnTo>
                <a:lnTo>
                  <a:pt x="4773" y="1948"/>
                </a:lnTo>
                <a:lnTo>
                  <a:pt x="4773" y="1946"/>
                </a:lnTo>
                <a:lnTo>
                  <a:pt x="4771" y="1944"/>
                </a:lnTo>
                <a:lnTo>
                  <a:pt x="4771" y="1941"/>
                </a:lnTo>
                <a:lnTo>
                  <a:pt x="4769" y="1941"/>
                </a:lnTo>
                <a:lnTo>
                  <a:pt x="4769" y="1939"/>
                </a:lnTo>
                <a:lnTo>
                  <a:pt x="4767" y="1937"/>
                </a:lnTo>
                <a:lnTo>
                  <a:pt x="4765" y="1935"/>
                </a:lnTo>
                <a:lnTo>
                  <a:pt x="4763" y="1933"/>
                </a:lnTo>
                <a:lnTo>
                  <a:pt x="4763" y="1931"/>
                </a:lnTo>
                <a:lnTo>
                  <a:pt x="4763" y="1929"/>
                </a:lnTo>
                <a:lnTo>
                  <a:pt x="4763" y="1929"/>
                </a:lnTo>
                <a:lnTo>
                  <a:pt x="4765" y="1929"/>
                </a:lnTo>
                <a:lnTo>
                  <a:pt x="4765" y="1927"/>
                </a:lnTo>
                <a:lnTo>
                  <a:pt x="4763" y="1927"/>
                </a:lnTo>
                <a:lnTo>
                  <a:pt x="4761" y="1925"/>
                </a:lnTo>
                <a:lnTo>
                  <a:pt x="4758" y="1923"/>
                </a:lnTo>
                <a:lnTo>
                  <a:pt x="4756" y="1923"/>
                </a:lnTo>
                <a:lnTo>
                  <a:pt x="4754" y="1921"/>
                </a:lnTo>
                <a:lnTo>
                  <a:pt x="4752" y="1921"/>
                </a:lnTo>
                <a:lnTo>
                  <a:pt x="4752" y="1921"/>
                </a:lnTo>
                <a:lnTo>
                  <a:pt x="4750" y="1921"/>
                </a:lnTo>
                <a:lnTo>
                  <a:pt x="4750" y="1918"/>
                </a:lnTo>
                <a:lnTo>
                  <a:pt x="4748" y="1918"/>
                </a:lnTo>
                <a:lnTo>
                  <a:pt x="4746" y="1916"/>
                </a:lnTo>
                <a:lnTo>
                  <a:pt x="4744" y="1914"/>
                </a:lnTo>
                <a:lnTo>
                  <a:pt x="4744" y="1914"/>
                </a:lnTo>
                <a:lnTo>
                  <a:pt x="4744" y="1912"/>
                </a:lnTo>
                <a:lnTo>
                  <a:pt x="4742" y="1912"/>
                </a:lnTo>
                <a:lnTo>
                  <a:pt x="4742" y="1914"/>
                </a:lnTo>
                <a:lnTo>
                  <a:pt x="4740" y="1912"/>
                </a:lnTo>
                <a:lnTo>
                  <a:pt x="4740" y="1912"/>
                </a:lnTo>
                <a:lnTo>
                  <a:pt x="4737" y="1910"/>
                </a:lnTo>
                <a:lnTo>
                  <a:pt x="4735" y="1910"/>
                </a:lnTo>
                <a:lnTo>
                  <a:pt x="4733" y="1910"/>
                </a:lnTo>
                <a:lnTo>
                  <a:pt x="4731" y="1910"/>
                </a:lnTo>
                <a:lnTo>
                  <a:pt x="4729" y="1908"/>
                </a:lnTo>
                <a:lnTo>
                  <a:pt x="4729" y="1906"/>
                </a:lnTo>
                <a:lnTo>
                  <a:pt x="4727" y="1904"/>
                </a:lnTo>
                <a:lnTo>
                  <a:pt x="4727" y="1902"/>
                </a:lnTo>
                <a:lnTo>
                  <a:pt x="4727" y="1900"/>
                </a:lnTo>
                <a:lnTo>
                  <a:pt x="4727" y="1900"/>
                </a:lnTo>
                <a:lnTo>
                  <a:pt x="4723" y="1895"/>
                </a:lnTo>
                <a:lnTo>
                  <a:pt x="4723" y="1895"/>
                </a:lnTo>
                <a:lnTo>
                  <a:pt x="4725" y="1891"/>
                </a:lnTo>
                <a:lnTo>
                  <a:pt x="4725" y="1887"/>
                </a:lnTo>
                <a:lnTo>
                  <a:pt x="4723" y="1883"/>
                </a:lnTo>
                <a:lnTo>
                  <a:pt x="4721" y="1879"/>
                </a:lnTo>
                <a:lnTo>
                  <a:pt x="4721" y="1877"/>
                </a:lnTo>
                <a:lnTo>
                  <a:pt x="4721" y="1877"/>
                </a:lnTo>
                <a:lnTo>
                  <a:pt x="4719" y="1877"/>
                </a:lnTo>
                <a:lnTo>
                  <a:pt x="4719" y="1874"/>
                </a:lnTo>
                <a:lnTo>
                  <a:pt x="4717" y="1872"/>
                </a:lnTo>
                <a:lnTo>
                  <a:pt x="4714" y="1870"/>
                </a:lnTo>
                <a:lnTo>
                  <a:pt x="4714" y="1868"/>
                </a:lnTo>
                <a:lnTo>
                  <a:pt x="4714" y="1868"/>
                </a:lnTo>
                <a:lnTo>
                  <a:pt x="4714" y="1866"/>
                </a:lnTo>
                <a:lnTo>
                  <a:pt x="4714" y="1864"/>
                </a:lnTo>
                <a:lnTo>
                  <a:pt x="4714" y="1862"/>
                </a:lnTo>
                <a:lnTo>
                  <a:pt x="4714" y="1858"/>
                </a:lnTo>
                <a:lnTo>
                  <a:pt x="4712" y="1856"/>
                </a:lnTo>
                <a:lnTo>
                  <a:pt x="4712" y="1853"/>
                </a:lnTo>
                <a:lnTo>
                  <a:pt x="4712" y="1851"/>
                </a:lnTo>
                <a:lnTo>
                  <a:pt x="4712" y="1849"/>
                </a:lnTo>
                <a:lnTo>
                  <a:pt x="4712" y="1849"/>
                </a:lnTo>
                <a:lnTo>
                  <a:pt x="4712" y="1847"/>
                </a:lnTo>
                <a:lnTo>
                  <a:pt x="4710" y="1845"/>
                </a:lnTo>
                <a:lnTo>
                  <a:pt x="4710" y="1845"/>
                </a:lnTo>
                <a:lnTo>
                  <a:pt x="4708" y="1843"/>
                </a:lnTo>
                <a:lnTo>
                  <a:pt x="4704" y="1841"/>
                </a:lnTo>
                <a:lnTo>
                  <a:pt x="4702" y="1839"/>
                </a:lnTo>
                <a:lnTo>
                  <a:pt x="4700" y="1837"/>
                </a:lnTo>
                <a:lnTo>
                  <a:pt x="4698" y="1837"/>
                </a:lnTo>
                <a:lnTo>
                  <a:pt x="4698" y="1839"/>
                </a:lnTo>
                <a:lnTo>
                  <a:pt x="4696" y="1839"/>
                </a:lnTo>
                <a:lnTo>
                  <a:pt x="4693" y="1841"/>
                </a:lnTo>
                <a:lnTo>
                  <a:pt x="4691" y="1839"/>
                </a:lnTo>
                <a:lnTo>
                  <a:pt x="4689" y="1839"/>
                </a:lnTo>
                <a:lnTo>
                  <a:pt x="4689" y="1837"/>
                </a:lnTo>
                <a:lnTo>
                  <a:pt x="4689" y="1832"/>
                </a:lnTo>
                <a:lnTo>
                  <a:pt x="4687" y="1830"/>
                </a:lnTo>
                <a:lnTo>
                  <a:pt x="4687" y="1830"/>
                </a:lnTo>
                <a:lnTo>
                  <a:pt x="4687" y="1826"/>
                </a:lnTo>
                <a:lnTo>
                  <a:pt x="4687" y="1824"/>
                </a:lnTo>
                <a:lnTo>
                  <a:pt x="4687" y="1820"/>
                </a:lnTo>
                <a:lnTo>
                  <a:pt x="4685" y="1816"/>
                </a:lnTo>
                <a:lnTo>
                  <a:pt x="4685" y="1816"/>
                </a:lnTo>
                <a:lnTo>
                  <a:pt x="4685" y="1814"/>
                </a:lnTo>
                <a:lnTo>
                  <a:pt x="4683" y="1812"/>
                </a:lnTo>
                <a:lnTo>
                  <a:pt x="4683" y="1809"/>
                </a:lnTo>
                <a:lnTo>
                  <a:pt x="4683" y="1809"/>
                </a:lnTo>
                <a:lnTo>
                  <a:pt x="4681" y="1809"/>
                </a:lnTo>
                <a:lnTo>
                  <a:pt x="4681" y="1807"/>
                </a:lnTo>
                <a:lnTo>
                  <a:pt x="4681" y="1807"/>
                </a:lnTo>
                <a:lnTo>
                  <a:pt x="4681" y="1805"/>
                </a:lnTo>
                <a:lnTo>
                  <a:pt x="4683" y="1803"/>
                </a:lnTo>
                <a:lnTo>
                  <a:pt x="4681" y="1803"/>
                </a:lnTo>
                <a:lnTo>
                  <a:pt x="4679" y="1803"/>
                </a:lnTo>
                <a:lnTo>
                  <a:pt x="4679" y="1803"/>
                </a:lnTo>
                <a:lnTo>
                  <a:pt x="4677" y="1801"/>
                </a:lnTo>
                <a:lnTo>
                  <a:pt x="4677" y="1799"/>
                </a:lnTo>
                <a:lnTo>
                  <a:pt x="4677" y="1797"/>
                </a:lnTo>
                <a:lnTo>
                  <a:pt x="4677" y="1795"/>
                </a:lnTo>
                <a:lnTo>
                  <a:pt x="4677" y="1793"/>
                </a:lnTo>
                <a:lnTo>
                  <a:pt x="4677" y="1791"/>
                </a:lnTo>
                <a:lnTo>
                  <a:pt x="4675" y="1791"/>
                </a:lnTo>
                <a:lnTo>
                  <a:pt x="4673" y="1788"/>
                </a:lnTo>
                <a:lnTo>
                  <a:pt x="4673" y="1786"/>
                </a:lnTo>
                <a:lnTo>
                  <a:pt x="4675" y="1786"/>
                </a:lnTo>
                <a:lnTo>
                  <a:pt x="4673" y="1786"/>
                </a:lnTo>
                <a:lnTo>
                  <a:pt x="4673" y="1786"/>
                </a:lnTo>
                <a:lnTo>
                  <a:pt x="4670" y="1786"/>
                </a:lnTo>
                <a:lnTo>
                  <a:pt x="4670" y="1788"/>
                </a:lnTo>
                <a:lnTo>
                  <a:pt x="4668" y="1788"/>
                </a:lnTo>
                <a:lnTo>
                  <a:pt x="4666" y="1793"/>
                </a:lnTo>
                <a:lnTo>
                  <a:pt x="4666" y="1799"/>
                </a:lnTo>
                <a:lnTo>
                  <a:pt x="4664" y="1803"/>
                </a:lnTo>
                <a:lnTo>
                  <a:pt x="4664" y="1803"/>
                </a:lnTo>
                <a:lnTo>
                  <a:pt x="4664" y="1805"/>
                </a:lnTo>
                <a:lnTo>
                  <a:pt x="4664" y="1805"/>
                </a:lnTo>
                <a:lnTo>
                  <a:pt x="4662" y="1803"/>
                </a:lnTo>
                <a:lnTo>
                  <a:pt x="4662" y="1805"/>
                </a:lnTo>
                <a:lnTo>
                  <a:pt x="4660" y="1809"/>
                </a:lnTo>
                <a:lnTo>
                  <a:pt x="4660" y="1812"/>
                </a:lnTo>
                <a:lnTo>
                  <a:pt x="4662" y="1812"/>
                </a:lnTo>
                <a:lnTo>
                  <a:pt x="4662" y="1812"/>
                </a:lnTo>
                <a:lnTo>
                  <a:pt x="4662" y="1814"/>
                </a:lnTo>
                <a:lnTo>
                  <a:pt x="4664" y="1814"/>
                </a:lnTo>
                <a:lnTo>
                  <a:pt x="4664" y="1814"/>
                </a:lnTo>
                <a:lnTo>
                  <a:pt x="4664" y="1816"/>
                </a:lnTo>
                <a:lnTo>
                  <a:pt x="4664" y="1816"/>
                </a:lnTo>
                <a:lnTo>
                  <a:pt x="4662" y="1816"/>
                </a:lnTo>
                <a:lnTo>
                  <a:pt x="4662" y="1816"/>
                </a:lnTo>
                <a:lnTo>
                  <a:pt x="4662" y="1816"/>
                </a:lnTo>
                <a:lnTo>
                  <a:pt x="4660" y="1818"/>
                </a:lnTo>
                <a:lnTo>
                  <a:pt x="4660" y="1822"/>
                </a:lnTo>
                <a:lnTo>
                  <a:pt x="4660" y="1824"/>
                </a:lnTo>
                <a:lnTo>
                  <a:pt x="4658" y="1826"/>
                </a:lnTo>
                <a:lnTo>
                  <a:pt x="4658" y="1830"/>
                </a:lnTo>
                <a:lnTo>
                  <a:pt x="4658" y="1832"/>
                </a:lnTo>
                <a:lnTo>
                  <a:pt x="4658" y="1835"/>
                </a:lnTo>
                <a:lnTo>
                  <a:pt x="4660" y="1835"/>
                </a:lnTo>
                <a:lnTo>
                  <a:pt x="4658" y="1839"/>
                </a:lnTo>
                <a:lnTo>
                  <a:pt x="4658" y="1841"/>
                </a:lnTo>
                <a:lnTo>
                  <a:pt x="4660" y="1845"/>
                </a:lnTo>
                <a:lnTo>
                  <a:pt x="4660" y="1849"/>
                </a:lnTo>
                <a:lnTo>
                  <a:pt x="4658" y="1851"/>
                </a:lnTo>
                <a:lnTo>
                  <a:pt x="4658" y="1858"/>
                </a:lnTo>
                <a:lnTo>
                  <a:pt x="4656" y="1862"/>
                </a:lnTo>
                <a:lnTo>
                  <a:pt x="4656" y="1864"/>
                </a:lnTo>
                <a:lnTo>
                  <a:pt x="4656" y="1866"/>
                </a:lnTo>
                <a:lnTo>
                  <a:pt x="4654" y="1870"/>
                </a:lnTo>
                <a:lnTo>
                  <a:pt x="4654" y="1872"/>
                </a:lnTo>
                <a:lnTo>
                  <a:pt x="4649" y="1879"/>
                </a:lnTo>
                <a:lnTo>
                  <a:pt x="4649" y="1881"/>
                </a:lnTo>
                <a:lnTo>
                  <a:pt x="4647" y="1883"/>
                </a:lnTo>
                <a:lnTo>
                  <a:pt x="4645" y="1885"/>
                </a:lnTo>
                <a:lnTo>
                  <a:pt x="4643" y="1887"/>
                </a:lnTo>
                <a:lnTo>
                  <a:pt x="4639" y="1887"/>
                </a:lnTo>
                <a:lnTo>
                  <a:pt x="4637" y="1887"/>
                </a:lnTo>
                <a:lnTo>
                  <a:pt x="4635" y="1887"/>
                </a:lnTo>
                <a:lnTo>
                  <a:pt x="4635" y="1887"/>
                </a:lnTo>
                <a:lnTo>
                  <a:pt x="4631" y="1885"/>
                </a:lnTo>
                <a:lnTo>
                  <a:pt x="4629" y="1883"/>
                </a:lnTo>
                <a:lnTo>
                  <a:pt x="4624" y="1883"/>
                </a:lnTo>
                <a:lnTo>
                  <a:pt x="4624" y="1881"/>
                </a:lnTo>
                <a:lnTo>
                  <a:pt x="4624" y="1879"/>
                </a:lnTo>
                <a:lnTo>
                  <a:pt x="4622" y="1879"/>
                </a:lnTo>
                <a:lnTo>
                  <a:pt x="4622" y="1877"/>
                </a:lnTo>
                <a:lnTo>
                  <a:pt x="4618" y="1874"/>
                </a:lnTo>
                <a:lnTo>
                  <a:pt x="4616" y="1874"/>
                </a:lnTo>
                <a:lnTo>
                  <a:pt x="4614" y="1874"/>
                </a:lnTo>
                <a:lnTo>
                  <a:pt x="4610" y="1872"/>
                </a:lnTo>
                <a:lnTo>
                  <a:pt x="4608" y="1872"/>
                </a:lnTo>
                <a:lnTo>
                  <a:pt x="4605" y="1870"/>
                </a:lnTo>
                <a:lnTo>
                  <a:pt x="4603" y="1866"/>
                </a:lnTo>
                <a:lnTo>
                  <a:pt x="4599" y="1866"/>
                </a:lnTo>
                <a:lnTo>
                  <a:pt x="4597" y="1864"/>
                </a:lnTo>
                <a:lnTo>
                  <a:pt x="4595" y="1862"/>
                </a:lnTo>
                <a:lnTo>
                  <a:pt x="4593" y="1862"/>
                </a:lnTo>
                <a:lnTo>
                  <a:pt x="4593" y="1862"/>
                </a:lnTo>
                <a:lnTo>
                  <a:pt x="4591" y="1862"/>
                </a:lnTo>
                <a:lnTo>
                  <a:pt x="4589" y="1862"/>
                </a:lnTo>
                <a:lnTo>
                  <a:pt x="4589" y="1860"/>
                </a:lnTo>
                <a:lnTo>
                  <a:pt x="4589" y="1860"/>
                </a:lnTo>
                <a:lnTo>
                  <a:pt x="4589" y="1860"/>
                </a:lnTo>
                <a:lnTo>
                  <a:pt x="4589" y="1858"/>
                </a:lnTo>
                <a:lnTo>
                  <a:pt x="4589" y="1858"/>
                </a:lnTo>
                <a:lnTo>
                  <a:pt x="4587" y="1858"/>
                </a:lnTo>
                <a:lnTo>
                  <a:pt x="4587" y="1858"/>
                </a:lnTo>
                <a:lnTo>
                  <a:pt x="4587" y="1858"/>
                </a:lnTo>
                <a:lnTo>
                  <a:pt x="4585" y="1858"/>
                </a:lnTo>
                <a:lnTo>
                  <a:pt x="4582" y="1856"/>
                </a:lnTo>
                <a:lnTo>
                  <a:pt x="4582" y="1856"/>
                </a:lnTo>
                <a:lnTo>
                  <a:pt x="4580" y="1853"/>
                </a:lnTo>
                <a:lnTo>
                  <a:pt x="4578" y="1851"/>
                </a:lnTo>
                <a:lnTo>
                  <a:pt x="4576" y="1851"/>
                </a:lnTo>
                <a:lnTo>
                  <a:pt x="4572" y="1847"/>
                </a:lnTo>
                <a:lnTo>
                  <a:pt x="4570" y="1847"/>
                </a:lnTo>
                <a:lnTo>
                  <a:pt x="4570" y="1845"/>
                </a:lnTo>
                <a:lnTo>
                  <a:pt x="4570" y="1845"/>
                </a:lnTo>
                <a:lnTo>
                  <a:pt x="4570" y="1843"/>
                </a:lnTo>
                <a:lnTo>
                  <a:pt x="4572" y="1843"/>
                </a:lnTo>
                <a:lnTo>
                  <a:pt x="4574" y="1837"/>
                </a:lnTo>
                <a:lnTo>
                  <a:pt x="4576" y="1837"/>
                </a:lnTo>
                <a:lnTo>
                  <a:pt x="4576" y="1837"/>
                </a:lnTo>
                <a:lnTo>
                  <a:pt x="4578" y="1832"/>
                </a:lnTo>
                <a:lnTo>
                  <a:pt x="4578" y="1830"/>
                </a:lnTo>
                <a:lnTo>
                  <a:pt x="4576" y="1828"/>
                </a:lnTo>
                <a:lnTo>
                  <a:pt x="4576" y="1824"/>
                </a:lnTo>
                <a:lnTo>
                  <a:pt x="4580" y="1822"/>
                </a:lnTo>
                <a:lnTo>
                  <a:pt x="4580" y="1822"/>
                </a:lnTo>
                <a:lnTo>
                  <a:pt x="4582" y="1820"/>
                </a:lnTo>
                <a:lnTo>
                  <a:pt x="4582" y="1822"/>
                </a:lnTo>
                <a:lnTo>
                  <a:pt x="4585" y="1822"/>
                </a:lnTo>
                <a:lnTo>
                  <a:pt x="4585" y="1822"/>
                </a:lnTo>
                <a:lnTo>
                  <a:pt x="4587" y="1818"/>
                </a:lnTo>
                <a:lnTo>
                  <a:pt x="4587" y="1818"/>
                </a:lnTo>
                <a:lnTo>
                  <a:pt x="4585" y="1816"/>
                </a:lnTo>
                <a:lnTo>
                  <a:pt x="4587" y="1816"/>
                </a:lnTo>
                <a:lnTo>
                  <a:pt x="4591" y="1809"/>
                </a:lnTo>
                <a:lnTo>
                  <a:pt x="4591" y="1807"/>
                </a:lnTo>
                <a:lnTo>
                  <a:pt x="4591" y="1807"/>
                </a:lnTo>
                <a:lnTo>
                  <a:pt x="4589" y="1807"/>
                </a:lnTo>
                <a:lnTo>
                  <a:pt x="4587" y="1805"/>
                </a:lnTo>
                <a:lnTo>
                  <a:pt x="4587" y="1803"/>
                </a:lnTo>
                <a:lnTo>
                  <a:pt x="4585" y="1803"/>
                </a:lnTo>
                <a:lnTo>
                  <a:pt x="4582" y="1805"/>
                </a:lnTo>
                <a:lnTo>
                  <a:pt x="4582" y="1807"/>
                </a:lnTo>
                <a:lnTo>
                  <a:pt x="4582" y="1807"/>
                </a:lnTo>
                <a:lnTo>
                  <a:pt x="4582" y="1809"/>
                </a:lnTo>
                <a:lnTo>
                  <a:pt x="4582" y="1812"/>
                </a:lnTo>
                <a:lnTo>
                  <a:pt x="4580" y="1812"/>
                </a:lnTo>
                <a:lnTo>
                  <a:pt x="4578" y="1809"/>
                </a:lnTo>
                <a:lnTo>
                  <a:pt x="4578" y="1809"/>
                </a:lnTo>
                <a:lnTo>
                  <a:pt x="4578" y="1807"/>
                </a:lnTo>
                <a:lnTo>
                  <a:pt x="4576" y="1807"/>
                </a:lnTo>
                <a:lnTo>
                  <a:pt x="4576" y="1807"/>
                </a:lnTo>
                <a:lnTo>
                  <a:pt x="4574" y="1807"/>
                </a:lnTo>
                <a:lnTo>
                  <a:pt x="4574" y="1807"/>
                </a:lnTo>
                <a:lnTo>
                  <a:pt x="4574" y="1807"/>
                </a:lnTo>
                <a:lnTo>
                  <a:pt x="4574" y="1807"/>
                </a:lnTo>
                <a:lnTo>
                  <a:pt x="4576" y="1805"/>
                </a:lnTo>
                <a:lnTo>
                  <a:pt x="4576" y="1803"/>
                </a:lnTo>
                <a:lnTo>
                  <a:pt x="4576" y="1803"/>
                </a:lnTo>
                <a:lnTo>
                  <a:pt x="4576" y="1803"/>
                </a:lnTo>
                <a:lnTo>
                  <a:pt x="4576" y="1803"/>
                </a:lnTo>
                <a:lnTo>
                  <a:pt x="4576" y="1801"/>
                </a:lnTo>
                <a:lnTo>
                  <a:pt x="4576" y="1801"/>
                </a:lnTo>
                <a:lnTo>
                  <a:pt x="4574" y="1803"/>
                </a:lnTo>
                <a:lnTo>
                  <a:pt x="4574" y="1803"/>
                </a:lnTo>
                <a:lnTo>
                  <a:pt x="4572" y="1805"/>
                </a:lnTo>
                <a:lnTo>
                  <a:pt x="4568" y="1805"/>
                </a:lnTo>
                <a:lnTo>
                  <a:pt x="4566" y="1807"/>
                </a:lnTo>
                <a:lnTo>
                  <a:pt x="4564" y="1807"/>
                </a:lnTo>
                <a:lnTo>
                  <a:pt x="4561" y="1805"/>
                </a:lnTo>
                <a:lnTo>
                  <a:pt x="4561" y="1805"/>
                </a:lnTo>
                <a:lnTo>
                  <a:pt x="4559" y="1803"/>
                </a:lnTo>
                <a:lnTo>
                  <a:pt x="4557" y="1805"/>
                </a:lnTo>
                <a:lnTo>
                  <a:pt x="4555" y="1805"/>
                </a:lnTo>
                <a:lnTo>
                  <a:pt x="4553" y="1805"/>
                </a:lnTo>
                <a:lnTo>
                  <a:pt x="4553" y="1805"/>
                </a:lnTo>
                <a:lnTo>
                  <a:pt x="4551" y="1803"/>
                </a:lnTo>
                <a:lnTo>
                  <a:pt x="4547" y="1801"/>
                </a:lnTo>
                <a:lnTo>
                  <a:pt x="4545" y="1801"/>
                </a:lnTo>
                <a:lnTo>
                  <a:pt x="4543" y="1801"/>
                </a:lnTo>
                <a:lnTo>
                  <a:pt x="4541" y="1801"/>
                </a:lnTo>
                <a:lnTo>
                  <a:pt x="4541" y="1801"/>
                </a:lnTo>
                <a:lnTo>
                  <a:pt x="4536" y="1799"/>
                </a:lnTo>
                <a:lnTo>
                  <a:pt x="4536" y="1799"/>
                </a:lnTo>
                <a:lnTo>
                  <a:pt x="4534" y="1797"/>
                </a:lnTo>
                <a:lnTo>
                  <a:pt x="4534" y="1795"/>
                </a:lnTo>
                <a:lnTo>
                  <a:pt x="4532" y="1795"/>
                </a:lnTo>
                <a:lnTo>
                  <a:pt x="4530" y="1797"/>
                </a:lnTo>
                <a:lnTo>
                  <a:pt x="4530" y="1797"/>
                </a:lnTo>
                <a:lnTo>
                  <a:pt x="4528" y="1795"/>
                </a:lnTo>
                <a:lnTo>
                  <a:pt x="4526" y="1793"/>
                </a:lnTo>
                <a:lnTo>
                  <a:pt x="4524" y="1793"/>
                </a:lnTo>
                <a:lnTo>
                  <a:pt x="4524" y="1793"/>
                </a:lnTo>
                <a:lnTo>
                  <a:pt x="4524" y="1795"/>
                </a:lnTo>
                <a:lnTo>
                  <a:pt x="4522" y="1795"/>
                </a:lnTo>
                <a:lnTo>
                  <a:pt x="4522" y="1795"/>
                </a:lnTo>
                <a:lnTo>
                  <a:pt x="4520" y="1793"/>
                </a:lnTo>
                <a:lnTo>
                  <a:pt x="4520" y="1793"/>
                </a:lnTo>
                <a:lnTo>
                  <a:pt x="4517" y="1793"/>
                </a:lnTo>
                <a:lnTo>
                  <a:pt x="4517" y="1795"/>
                </a:lnTo>
                <a:lnTo>
                  <a:pt x="4520" y="1795"/>
                </a:lnTo>
                <a:lnTo>
                  <a:pt x="4522" y="1797"/>
                </a:lnTo>
                <a:lnTo>
                  <a:pt x="4522" y="1797"/>
                </a:lnTo>
                <a:lnTo>
                  <a:pt x="4524" y="1797"/>
                </a:lnTo>
                <a:lnTo>
                  <a:pt x="4528" y="1797"/>
                </a:lnTo>
                <a:lnTo>
                  <a:pt x="4530" y="1799"/>
                </a:lnTo>
                <a:lnTo>
                  <a:pt x="4530" y="1801"/>
                </a:lnTo>
                <a:lnTo>
                  <a:pt x="4530" y="1801"/>
                </a:lnTo>
                <a:lnTo>
                  <a:pt x="4530" y="1803"/>
                </a:lnTo>
                <a:lnTo>
                  <a:pt x="4530" y="1805"/>
                </a:lnTo>
                <a:lnTo>
                  <a:pt x="4530" y="1805"/>
                </a:lnTo>
                <a:lnTo>
                  <a:pt x="4530" y="1805"/>
                </a:lnTo>
                <a:lnTo>
                  <a:pt x="4528" y="1805"/>
                </a:lnTo>
                <a:lnTo>
                  <a:pt x="4528" y="1805"/>
                </a:lnTo>
                <a:lnTo>
                  <a:pt x="4526" y="1807"/>
                </a:lnTo>
                <a:lnTo>
                  <a:pt x="4526" y="1809"/>
                </a:lnTo>
                <a:lnTo>
                  <a:pt x="4526" y="1807"/>
                </a:lnTo>
                <a:lnTo>
                  <a:pt x="4524" y="1807"/>
                </a:lnTo>
                <a:lnTo>
                  <a:pt x="4522" y="1807"/>
                </a:lnTo>
                <a:lnTo>
                  <a:pt x="4522" y="1807"/>
                </a:lnTo>
                <a:lnTo>
                  <a:pt x="4520" y="1807"/>
                </a:lnTo>
                <a:lnTo>
                  <a:pt x="4517" y="1807"/>
                </a:lnTo>
                <a:lnTo>
                  <a:pt x="4515" y="1807"/>
                </a:lnTo>
                <a:lnTo>
                  <a:pt x="4511" y="1807"/>
                </a:lnTo>
                <a:lnTo>
                  <a:pt x="4511" y="1807"/>
                </a:lnTo>
                <a:lnTo>
                  <a:pt x="4509" y="1805"/>
                </a:lnTo>
                <a:lnTo>
                  <a:pt x="4509" y="1805"/>
                </a:lnTo>
                <a:lnTo>
                  <a:pt x="4509" y="1805"/>
                </a:lnTo>
                <a:lnTo>
                  <a:pt x="4509" y="1807"/>
                </a:lnTo>
                <a:lnTo>
                  <a:pt x="4507" y="1807"/>
                </a:lnTo>
                <a:lnTo>
                  <a:pt x="4505" y="1807"/>
                </a:lnTo>
                <a:lnTo>
                  <a:pt x="4507" y="1807"/>
                </a:lnTo>
                <a:lnTo>
                  <a:pt x="4505" y="1809"/>
                </a:lnTo>
                <a:lnTo>
                  <a:pt x="4505" y="1809"/>
                </a:lnTo>
                <a:lnTo>
                  <a:pt x="4503" y="1809"/>
                </a:lnTo>
                <a:lnTo>
                  <a:pt x="4503" y="1812"/>
                </a:lnTo>
                <a:lnTo>
                  <a:pt x="4505" y="1812"/>
                </a:lnTo>
                <a:lnTo>
                  <a:pt x="4503" y="1812"/>
                </a:lnTo>
                <a:lnTo>
                  <a:pt x="4503" y="1812"/>
                </a:lnTo>
                <a:lnTo>
                  <a:pt x="4501" y="1809"/>
                </a:lnTo>
                <a:lnTo>
                  <a:pt x="4501" y="1809"/>
                </a:lnTo>
                <a:lnTo>
                  <a:pt x="4501" y="1812"/>
                </a:lnTo>
                <a:lnTo>
                  <a:pt x="4501" y="1812"/>
                </a:lnTo>
                <a:lnTo>
                  <a:pt x="4501" y="1814"/>
                </a:lnTo>
                <a:lnTo>
                  <a:pt x="4499" y="1814"/>
                </a:lnTo>
                <a:lnTo>
                  <a:pt x="4499" y="1814"/>
                </a:lnTo>
                <a:lnTo>
                  <a:pt x="4497" y="1814"/>
                </a:lnTo>
                <a:lnTo>
                  <a:pt x="4497" y="1818"/>
                </a:lnTo>
                <a:lnTo>
                  <a:pt x="4494" y="1818"/>
                </a:lnTo>
                <a:lnTo>
                  <a:pt x="4492" y="1820"/>
                </a:lnTo>
                <a:lnTo>
                  <a:pt x="4492" y="1820"/>
                </a:lnTo>
                <a:lnTo>
                  <a:pt x="4494" y="1824"/>
                </a:lnTo>
                <a:lnTo>
                  <a:pt x="4494" y="1824"/>
                </a:lnTo>
                <a:lnTo>
                  <a:pt x="4492" y="1826"/>
                </a:lnTo>
                <a:lnTo>
                  <a:pt x="4492" y="1826"/>
                </a:lnTo>
                <a:lnTo>
                  <a:pt x="4490" y="1826"/>
                </a:lnTo>
                <a:lnTo>
                  <a:pt x="4488" y="1826"/>
                </a:lnTo>
                <a:lnTo>
                  <a:pt x="4488" y="1828"/>
                </a:lnTo>
                <a:lnTo>
                  <a:pt x="4488" y="1828"/>
                </a:lnTo>
                <a:lnTo>
                  <a:pt x="4488" y="1830"/>
                </a:lnTo>
                <a:lnTo>
                  <a:pt x="4486" y="1832"/>
                </a:lnTo>
                <a:lnTo>
                  <a:pt x="4486" y="1832"/>
                </a:lnTo>
                <a:lnTo>
                  <a:pt x="4486" y="1835"/>
                </a:lnTo>
                <a:lnTo>
                  <a:pt x="4484" y="1837"/>
                </a:lnTo>
                <a:lnTo>
                  <a:pt x="4482" y="1839"/>
                </a:lnTo>
                <a:lnTo>
                  <a:pt x="4484" y="1841"/>
                </a:lnTo>
                <a:lnTo>
                  <a:pt x="4486" y="1841"/>
                </a:lnTo>
                <a:lnTo>
                  <a:pt x="4486" y="1841"/>
                </a:lnTo>
                <a:lnTo>
                  <a:pt x="4486" y="1841"/>
                </a:lnTo>
                <a:lnTo>
                  <a:pt x="4486" y="1843"/>
                </a:lnTo>
                <a:lnTo>
                  <a:pt x="4486" y="1843"/>
                </a:lnTo>
                <a:lnTo>
                  <a:pt x="4488" y="1845"/>
                </a:lnTo>
                <a:lnTo>
                  <a:pt x="4488" y="1845"/>
                </a:lnTo>
                <a:lnTo>
                  <a:pt x="4488" y="1845"/>
                </a:lnTo>
                <a:lnTo>
                  <a:pt x="4488" y="1845"/>
                </a:lnTo>
                <a:lnTo>
                  <a:pt x="4486" y="1845"/>
                </a:lnTo>
                <a:lnTo>
                  <a:pt x="4486" y="1847"/>
                </a:lnTo>
                <a:lnTo>
                  <a:pt x="4486" y="1849"/>
                </a:lnTo>
                <a:lnTo>
                  <a:pt x="4486" y="1849"/>
                </a:lnTo>
                <a:lnTo>
                  <a:pt x="4486" y="1849"/>
                </a:lnTo>
                <a:lnTo>
                  <a:pt x="4486" y="1849"/>
                </a:lnTo>
                <a:lnTo>
                  <a:pt x="4484" y="1849"/>
                </a:lnTo>
                <a:lnTo>
                  <a:pt x="4484" y="1847"/>
                </a:lnTo>
                <a:lnTo>
                  <a:pt x="4482" y="1847"/>
                </a:lnTo>
                <a:lnTo>
                  <a:pt x="4480" y="1847"/>
                </a:lnTo>
                <a:lnTo>
                  <a:pt x="4480" y="1847"/>
                </a:lnTo>
                <a:lnTo>
                  <a:pt x="4480" y="1849"/>
                </a:lnTo>
                <a:lnTo>
                  <a:pt x="4480" y="1851"/>
                </a:lnTo>
                <a:lnTo>
                  <a:pt x="4480" y="1849"/>
                </a:lnTo>
                <a:lnTo>
                  <a:pt x="4480" y="1847"/>
                </a:lnTo>
                <a:lnTo>
                  <a:pt x="4478" y="1847"/>
                </a:lnTo>
                <a:lnTo>
                  <a:pt x="4471" y="1845"/>
                </a:lnTo>
                <a:lnTo>
                  <a:pt x="4471" y="1845"/>
                </a:lnTo>
                <a:lnTo>
                  <a:pt x="4469" y="1845"/>
                </a:lnTo>
                <a:lnTo>
                  <a:pt x="4467" y="1845"/>
                </a:lnTo>
                <a:lnTo>
                  <a:pt x="4467" y="1847"/>
                </a:lnTo>
                <a:lnTo>
                  <a:pt x="4467" y="1847"/>
                </a:lnTo>
                <a:lnTo>
                  <a:pt x="4467" y="1847"/>
                </a:lnTo>
                <a:lnTo>
                  <a:pt x="4465" y="1847"/>
                </a:lnTo>
                <a:lnTo>
                  <a:pt x="4465" y="1849"/>
                </a:lnTo>
                <a:lnTo>
                  <a:pt x="4465" y="1849"/>
                </a:lnTo>
                <a:lnTo>
                  <a:pt x="4465" y="1851"/>
                </a:lnTo>
                <a:lnTo>
                  <a:pt x="4465" y="1851"/>
                </a:lnTo>
                <a:lnTo>
                  <a:pt x="4465" y="1853"/>
                </a:lnTo>
                <a:lnTo>
                  <a:pt x="4465" y="1851"/>
                </a:lnTo>
                <a:lnTo>
                  <a:pt x="4465" y="1851"/>
                </a:lnTo>
                <a:lnTo>
                  <a:pt x="4463" y="1853"/>
                </a:lnTo>
                <a:lnTo>
                  <a:pt x="4463" y="1853"/>
                </a:lnTo>
                <a:lnTo>
                  <a:pt x="4463" y="1849"/>
                </a:lnTo>
                <a:lnTo>
                  <a:pt x="4463" y="1847"/>
                </a:lnTo>
                <a:lnTo>
                  <a:pt x="4465" y="1845"/>
                </a:lnTo>
                <a:lnTo>
                  <a:pt x="4465" y="1845"/>
                </a:lnTo>
                <a:lnTo>
                  <a:pt x="4465" y="1843"/>
                </a:lnTo>
                <a:lnTo>
                  <a:pt x="4461" y="1841"/>
                </a:lnTo>
                <a:lnTo>
                  <a:pt x="4459" y="1839"/>
                </a:lnTo>
                <a:lnTo>
                  <a:pt x="4457" y="1837"/>
                </a:lnTo>
                <a:lnTo>
                  <a:pt x="4455" y="1835"/>
                </a:lnTo>
                <a:lnTo>
                  <a:pt x="4455" y="1835"/>
                </a:lnTo>
                <a:lnTo>
                  <a:pt x="4453" y="1832"/>
                </a:lnTo>
                <a:lnTo>
                  <a:pt x="4448" y="1832"/>
                </a:lnTo>
                <a:lnTo>
                  <a:pt x="4448" y="1830"/>
                </a:lnTo>
                <a:lnTo>
                  <a:pt x="4446" y="1830"/>
                </a:lnTo>
                <a:lnTo>
                  <a:pt x="4444" y="1830"/>
                </a:lnTo>
                <a:lnTo>
                  <a:pt x="4444" y="1832"/>
                </a:lnTo>
                <a:lnTo>
                  <a:pt x="4444" y="1832"/>
                </a:lnTo>
                <a:lnTo>
                  <a:pt x="4442" y="1835"/>
                </a:lnTo>
                <a:lnTo>
                  <a:pt x="4442" y="1837"/>
                </a:lnTo>
                <a:lnTo>
                  <a:pt x="4440" y="1835"/>
                </a:lnTo>
                <a:lnTo>
                  <a:pt x="4440" y="1835"/>
                </a:lnTo>
                <a:lnTo>
                  <a:pt x="4438" y="1835"/>
                </a:lnTo>
                <a:lnTo>
                  <a:pt x="4438" y="1835"/>
                </a:lnTo>
                <a:lnTo>
                  <a:pt x="4438" y="1837"/>
                </a:lnTo>
                <a:lnTo>
                  <a:pt x="4436" y="1835"/>
                </a:lnTo>
                <a:lnTo>
                  <a:pt x="4436" y="1832"/>
                </a:lnTo>
                <a:lnTo>
                  <a:pt x="4436" y="1832"/>
                </a:lnTo>
                <a:lnTo>
                  <a:pt x="4434" y="1832"/>
                </a:lnTo>
                <a:lnTo>
                  <a:pt x="4434" y="1835"/>
                </a:lnTo>
                <a:lnTo>
                  <a:pt x="4434" y="1835"/>
                </a:lnTo>
                <a:lnTo>
                  <a:pt x="4434" y="1837"/>
                </a:lnTo>
                <a:lnTo>
                  <a:pt x="4434" y="1837"/>
                </a:lnTo>
                <a:lnTo>
                  <a:pt x="4434" y="1837"/>
                </a:lnTo>
                <a:lnTo>
                  <a:pt x="4434" y="1839"/>
                </a:lnTo>
                <a:lnTo>
                  <a:pt x="4434" y="1841"/>
                </a:lnTo>
                <a:lnTo>
                  <a:pt x="4432" y="1841"/>
                </a:lnTo>
                <a:lnTo>
                  <a:pt x="4432" y="1843"/>
                </a:lnTo>
                <a:lnTo>
                  <a:pt x="4432" y="1843"/>
                </a:lnTo>
                <a:lnTo>
                  <a:pt x="4432" y="1841"/>
                </a:lnTo>
                <a:lnTo>
                  <a:pt x="4429" y="1841"/>
                </a:lnTo>
                <a:lnTo>
                  <a:pt x="4429" y="1841"/>
                </a:lnTo>
                <a:lnTo>
                  <a:pt x="4429" y="1841"/>
                </a:lnTo>
                <a:lnTo>
                  <a:pt x="4429" y="1841"/>
                </a:lnTo>
                <a:lnTo>
                  <a:pt x="4427" y="1841"/>
                </a:lnTo>
                <a:lnTo>
                  <a:pt x="4429" y="1841"/>
                </a:lnTo>
                <a:lnTo>
                  <a:pt x="4429" y="1839"/>
                </a:lnTo>
                <a:lnTo>
                  <a:pt x="4429" y="1837"/>
                </a:lnTo>
                <a:lnTo>
                  <a:pt x="4427" y="1837"/>
                </a:lnTo>
                <a:lnTo>
                  <a:pt x="4427" y="1837"/>
                </a:lnTo>
                <a:lnTo>
                  <a:pt x="4427" y="1839"/>
                </a:lnTo>
                <a:lnTo>
                  <a:pt x="4427" y="1841"/>
                </a:lnTo>
                <a:lnTo>
                  <a:pt x="4425" y="1841"/>
                </a:lnTo>
                <a:lnTo>
                  <a:pt x="4425" y="1841"/>
                </a:lnTo>
                <a:lnTo>
                  <a:pt x="4423" y="1841"/>
                </a:lnTo>
                <a:lnTo>
                  <a:pt x="4423" y="1843"/>
                </a:lnTo>
                <a:lnTo>
                  <a:pt x="4423" y="1843"/>
                </a:lnTo>
                <a:lnTo>
                  <a:pt x="4421" y="1843"/>
                </a:lnTo>
                <a:lnTo>
                  <a:pt x="4421" y="1845"/>
                </a:lnTo>
                <a:lnTo>
                  <a:pt x="4421" y="1847"/>
                </a:lnTo>
                <a:lnTo>
                  <a:pt x="4421" y="1847"/>
                </a:lnTo>
                <a:lnTo>
                  <a:pt x="4423" y="1849"/>
                </a:lnTo>
                <a:lnTo>
                  <a:pt x="4423" y="1849"/>
                </a:lnTo>
                <a:lnTo>
                  <a:pt x="4423" y="1849"/>
                </a:lnTo>
                <a:lnTo>
                  <a:pt x="4423" y="1849"/>
                </a:lnTo>
                <a:lnTo>
                  <a:pt x="4421" y="1849"/>
                </a:lnTo>
                <a:lnTo>
                  <a:pt x="4419" y="1849"/>
                </a:lnTo>
                <a:lnTo>
                  <a:pt x="4419" y="1847"/>
                </a:lnTo>
                <a:lnTo>
                  <a:pt x="4419" y="1849"/>
                </a:lnTo>
                <a:lnTo>
                  <a:pt x="4419" y="1849"/>
                </a:lnTo>
                <a:lnTo>
                  <a:pt x="4419" y="1849"/>
                </a:lnTo>
                <a:lnTo>
                  <a:pt x="4417" y="1849"/>
                </a:lnTo>
                <a:lnTo>
                  <a:pt x="4417" y="1851"/>
                </a:lnTo>
                <a:lnTo>
                  <a:pt x="4417" y="1851"/>
                </a:lnTo>
                <a:lnTo>
                  <a:pt x="4417" y="1851"/>
                </a:lnTo>
                <a:lnTo>
                  <a:pt x="4417" y="1853"/>
                </a:lnTo>
                <a:lnTo>
                  <a:pt x="4419" y="1853"/>
                </a:lnTo>
                <a:lnTo>
                  <a:pt x="4419" y="1853"/>
                </a:lnTo>
                <a:lnTo>
                  <a:pt x="4419" y="1853"/>
                </a:lnTo>
                <a:lnTo>
                  <a:pt x="4419" y="1856"/>
                </a:lnTo>
                <a:lnTo>
                  <a:pt x="4419" y="1856"/>
                </a:lnTo>
                <a:lnTo>
                  <a:pt x="4419" y="1853"/>
                </a:lnTo>
                <a:lnTo>
                  <a:pt x="4415" y="1851"/>
                </a:lnTo>
                <a:lnTo>
                  <a:pt x="4415" y="1851"/>
                </a:lnTo>
                <a:lnTo>
                  <a:pt x="4415" y="1853"/>
                </a:lnTo>
                <a:lnTo>
                  <a:pt x="4415" y="1853"/>
                </a:lnTo>
                <a:lnTo>
                  <a:pt x="4413" y="1853"/>
                </a:lnTo>
                <a:lnTo>
                  <a:pt x="4413" y="1856"/>
                </a:lnTo>
                <a:lnTo>
                  <a:pt x="4411" y="1856"/>
                </a:lnTo>
                <a:lnTo>
                  <a:pt x="4411" y="1856"/>
                </a:lnTo>
                <a:lnTo>
                  <a:pt x="4411" y="1858"/>
                </a:lnTo>
                <a:lnTo>
                  <a:pt x="4411" y="1860"/>
                </a:lnTo>
                <a:lnTo>
                  <a:pt x="4411" y="1860"/>
                </a:lnTo>
                <a:lnTo>
                  <a:pt x="4411" y="1862"/>
                </a:lnTo>
                <a:lnTo>
                  <a:pt x="4413" y="1860"/>
                </a:lnTo>
                <a:lnTo>
                  <a:pt x="4413" y="1860"/>
                </a:lnTo>
                <a:lnTo>
                  <a:pt x="4413" y="1862"/>
                </a:lnTo>
                <a:lnTo>
                  <a:pt x="4413" y="1862"/>
                </a:lnTo>
                <a:lnTo>
                  <a:pt x="4413" y="1864"/>
                </a:lnTo>
                <a:lnTo>
                  <a:pt x="4413" y="1864"/>
                </a:lnTo>
                <a:lnTo>
                  <a:pt x="4411" y="1864"/>
                </a:lnTo>
                <a:lnTo>
                  <a:pt x="4411" y="1864"/>
                </a:lnTo>
                <a:lnTo>
                  <a:pt x="4411" y="1864"/>
                </a:lnTo>
                <a:lnTo>
                  <a:pt x="4411" y="1866"/>
                </a:lnTo>
                <a:lnTo>
                  <a:pt x="4411" y="1868"/>
                </a:lnTo>
                <a:lnTo>
                  <a:pt x="4411" y="1868"/>
                </a:lnTo>
                <a:lnTo>
                  <a:pt x="4413" y="1868"/>
                </a:lnTo>
                <a:lnTo>
                  <a:pt x="4415" y="1868"/>
                </a:lnTo>
                <a:lnTo>
                  <a:pt x="4415" y="1868"/>
                </a:lnTo>
                <a:lnTo>
                  <a:pt x="4415" y="1868"/>
                </a:lnTo>
                <a:lnTo>
                  <a:pt x="4415" y="1868"/>
                </a:lnTo>
                <a:lnTo>
                  <a:pt x="4413" y="1868"/>
                </a:lnTo>
                <a:lnTo>
                  <a:pt x="4411" y="1868"/>
                </a:lnTo>
                <a:lnTo>
                  <a:pt x="4409" y="1868"/>
                </a:lnTo>
                <a:lnTo>
                  <a:pt x="4406" y="1868"/>
                </a:lnTo>
                <a:lnTo>
                  <a:pt x="4406" y="1866"/>
                </a:lnTo>
                <a:lnTo>
                  <a:pt x="4404" y="1866"/>
                </a:lnTo>
                <a:lnTo>
                  <a:pt x="4404" y="1866"/>
                </a:lnTo>
                <a:lnTo>
                  <a:pt x="4402" y="1868"/>
                </a:lnTo>
                <a:lnTo>
                  <a:pt x="4402" y="1868"/>
                </a:lnTo>
                <a:lnTo>
                  <a:pt x="4400" y="1866"/>
                </a:lnTo>
                <a:lnTo>
                  <a:pt x="4398" y="1866"/>
                </a:lnTo>
                <a:lnTo>
                  <a:pt x="4398" y="1866"/>
                </a:lnTo>
                <a:lnTo>
                  <a:pt x="4398" y="1868"/>
                </a:lnTo>
                <a:lnTo>
                  <a:pt x="4398" y="1868"/>
                </a:lnTo>
                <a:lnTo>
                  <a:pt x="4398" y="1870"/>
                </a:lnTo>
                <a:lnTo>
                  <a:pt x="4398" y="1870"/>
                </a:lnTo>
                <a:lnTo>
                  <a:pt x="4396" y="1870"/>
                </a:lnTo>
                <a:lnTo>
                  <a:pt x="4398" y="1870"/>
                </a:lnTo>
                <a:lnTo>
                  <a:pt x="4398" y="1872"/>
                </a:lnTo>
                <a:lnTo>
                  <a:pt x="4400" y="1874"/>
                </a:lnTo>
                <a:lnTo>
                  <a:pt x="4400" y="1874"/>
                </a:lnTo>
                <a:lnTo>
                  <a:pt x="4400" y="1877"/>
                </a:lnTo>
                <a:lnTo>
                  <a:pt x="4402" y="1877"/>
                </a:lnTo>
                <a:lnTo>
                  <a:pt x="4402" y="1877"/>
                </a:lnTo>
                <a:lnTo>
                  <a:pt x="4402" y="1877"/>
                </a:lnTo>
                <a:lnTo>
                  <a:pt x="4402" y="1879"/>
                </a:lnTo>
                <a:lnTo>
                  <a:pt x="4402" y="1879"/>
                </a:lnTo>
                <a:lnTo>
                  <a:pt x="4400" y="1879"/>
                </a:lnTo>
                <a:lnTo>
                  <a:pt x="4400" y="1879"/>
                </a:lnTo>
                <a:lnTo>
                  <a:pt x="4398" y="1879"/>
                </a:lnTo>
                <a:lnTo>
                  <a:pt x="4398" y="1879"/>
                </a:lnTo>
                <a:lnTo>
                  <a:pt x="4398" y="1879"/>
                </a:lnTo>
                <a:lnTo>
                  <a:pt x="4398" y="1881"/>
                </a:lnTo>
                <a:lnTo>
                  <a:pt x="4398" y="1883"/>
                </a:lnTo>
                <a:lnTo>
                  <a:pt x="4398" y="1885"/>
                </a:lnTo>
                <a:lnTo>
                  <a:pt x="4398" y="1885"/>
                </a:lnTo>
                <a:lnTo>
                  <a:pt x="4398" y="1885"/>
                </a:lnTo>
                <a:lnTo>
                  <a:pt x="4396" y="1883"/>
                </a:lnTo>
                <a:lnTo>
                  <a:pt x="4396" y="1883"/>
                </a:lnTo>
                <a:lnTo>
                  <a:pt x="4394" y="1879"/>
                </a:lnTo>
                <a:lnTo>
                  <a:pt x="4392" y="1877"/>
                </a:lnTo>
                <a:lnTo>
                  <a:pt x="4390" y="1872"/>
                </a:lnTo>
                <a:lnTo>
                  <a:pt x="4390" y="1870"/>
                </a:lnTo>
                <a:lnTo>
                  <a:pt x="4388" y="1868"/>
                </a:lnTo>
                <a:lnTo>
                  <a:pt x="4388" y="1870"/>
                </a:lnTo>
                <a:lnTo>
                  <a:pt x="4385" y="1872"/>
                </a:lnTo>
                <a:lnTo>
                  <a:pt x="4385" y="1874"/>
                </a:lnTo>
                <a:lnTo>
                  <a:pt x="4383" y="1877"/>
                </a:lnTo>
                <a:lnTo>
                  <a:pt x="4383" y="1877"/>
                </a:lnTo>
                <a:lnTo>
                  <a:pt x="4381" y="1877"/>
                </a:lnTo>
                <a:lnTo>
                  <a:pt x="4379" y="1879"/>
                </a:lnTo>
                <a:lnTo>
                  <a:pt x="4379" y="1879"/>
                </a:lnTo>
                <a:lnTo>
                  <a:pt x="4377" y="1883"/>
                </a:lnTo>
                <a:lnTo>
                  <a:pt x="4377" y="1883"/>
                </a:lnTo>
                <a:lnTo>
                  <a:pt x="4377" y="1885"/>
                </a:lnTo>
                <a:lnTo>
                  <a:pt x="4377" y="1889"/>
                </a:lnTo>
                <a:lnTo>
                  <a:pt x="4379" y="1891"/>
                </a:lnTo>
                <a:lnTo>
                  <a:pt x="4379" y="1891"/>
                </a:lnTo>
                <a:lnTo>
                  <a:pt x="4381" y="1893"/>
                </a:lnTo>
                <a:lnTo>
                  <a:pt x="4379" y="1893"/>
                </a:lnTo>
                <a:lnTo>
                  <a:pt x="4379" y="1895"/>
                </a:lnTo>
                <a:lnTo>
                  <a:pt x="4375" y="1897"/>
                </a:lnTo>
                <a:lnTo>
                  <a:pt x="4373" y="1900"/>
                </a:lnTo>
                <a:lnTo>
                  <a:pt x="4373" y="1900"/>
                </a:lnTo>
                <a:lnTo>
                  <a:pt x="4371" y="1902"/>
                </a:lnTo>
                <a:lnTo>
                  <a:pt x="4371" y="1904"/>
                </a:lnTo>
                <a:lnTo>
                  <a:pt x="4369" y="1906"/>
                </a:lnTo>
                <a:lnTo>
                  <a:pt x="4369" y="1908"/>
                </a:lnTo>
                <a:lnTo>
                  <a:pt x="4365" y="1912"/>
                </a:lnTo>
                <a:lnTo>
                  <a:pt x="4362" y="1914"/>
                </a:lnTo>
                <a:lnTo>
                  <a:pt x="4360" y="1916"/>
                </a:lnTo>
                <a:lnTo>
                  <a:pt x="4358" y="1916"/>
                </a:lnTo>
                <a:lnTo>
                  <a:pt x="4352" y="1921"/>
                </a:lnTo>
                <a:lnTo>
                  <a:pt x="4350" y="1921"/>
                </a:lnTo>
                <a:lnTo>
                  <a:pt x="4344" y="1921"/>
                </a:lnTo>
                <a:lnTo>
                  <a:pt x="4339" y="1923"/>
                </a:lnTo>
                <a:lnTo>
                  <a:pt x="4337" y="1923"/>
                </a:lnTo>
                <a:lnTo>
                  <a:pt x="4333" y="1923"/>
                </a:lnTo>
                <a:lnTo>
                  <a:pt x="4329" y="1927"/>
                </a:lnTo>
                <a:lnTo>
                  <a:pt x="4325" y="1927"/>
                </a:lnTo>
                <a:lnTo>
                  <a:pt x="4321" y="1927"/>
                </a:lnTo>
                <a:lnTo>
                  <a:pt x="4318" y="1929"/>
                </a:lnTo>
                <a:lnTo>
                  <a:pt x="4314" y="1931"/>
                </a:lnTo>
                <a:lnTo>
                  <a:pt x="4312" y="1931"/>
                </a:lnTo>
                <a:lnTo>
                  <a:pt x="4308" y="1933"/>
                </a:lnTo>
                <a:lnTo>
                  <a:pt x="4308" y="1933"/>
                </a:lnTo>
                <a:lnTo>
                  <a:pt x="4304" y="1931"/>
                </a:lnTo>
                <a:lnTo>
                  <a:pt x="4302" y="1931"/>
                </a:lnTo>
                <a:lnTo>
                  <a:pt x="4300" y="1931"/>
                </a:lnTo>
                <a:lnTo>
                  <a:pt x="4297" y="1931"/>
                </a:lnTo>
                <a:lnTo>
                  <a:pt x="4297" y="1933"/>
                </a:lnTo>
                <a:lnTo>
                  <a:pt x="4289" y="1937"/>
                </a:lnTo>
                <a:lnTo>
                  <a:pt x="4287" y="1939"/>
                </a:lnTo>
                <a:lnTo>
                  <a:pt x="4285" y="1941"/>
                </a:lnTo>
                <a:lnTo>
                  <a:pt x="4283" y="1941"/>
                </a:lnTo>
                <a:lnTo>
                  <a:pt x="4281" y="1944"/>
                </a:lnTo>
                <a:lnTo>
                  <a:pt x="4277" y="1946"/>
                </a:lnTo>
                <a:lnTo>
                  <a:pt x="4272" y="1948"/>
                </a:lnTo>
                <a:lnTo>
                  <a:pt x="4270" y="1950"/>
                </a:lnTo>
                <a:lnTo>
                  <a:pt x="4268" y="1952"/>
                </a:lnTo>
                <a:lnTo>
                  <a:pt x="4266" y="1956"/>
                </a:lnTo>
                <a:lnTo>
                  <a:pt x="4264" y="1956"/>
                </a:lnTo>
                <a:lnTo>
                  <a:pt x="4264" y="1958"/>
                </a:lnTo>
                <a:lnTo>
                  <a:pt x="4262" y="1958"/>
                </a:lnTo>
                <a:lnTo>
                  <a:pt x="4262" y="1958"/>
                </a:lnTo>
                <a:lnTo>
                  <a:pt x="4262" y="1956"/>
                </a:lnTo>
                <a:lnTo>
                  <a:pt x="4260" y="1954"/>
                </a:lnTo>
                <a:lnTo>
                  <a:pt x="4262" y="1950"/>
                </a:lnTo>
                <a:lnTo>
                  <a:pt x="4262" y="1950"/>
                </a:lnTo>
                <a:lnTo>
                  <a:pt x="4260" y="1950"/>
                </a:lnTo>
                <a:lnTo>
                  <a:pt x="4258" y="1952"/>
                </a:lnTo>
                <a:lnTo>
                  <a:pt x="4256" y="1956"/>
                </a:lnTo>
                <a:lnTo>
                  <a:pt x="4256" y="1962"/>
                </a:lnTo>
                <a:lnTo>
                  <a:pt x="4256" y="1965"/>
                </a:lnTo>
                <a:lnTo>
                  <a:pt x="4256" y="1967"/>
                </a:lnTo>
                <a:lnTo>
                  <a:pt x="4256" y="1967"/>
                </a:lnTo>
                <a:lnTo>
                  <a:pt x="4256" y="1971"/>
                </a:lnTo>
                <a:lnTo>
                  <a:pt x="4256" y="1971"/>
                </a:lnTo>
                <a:lnTo>
                  <a:pt x="4256" y="1973"/>
                </a:lnTo>
                <a:lnTo>
                  <a:pt x="4253" y="1979"/>
                </a:lnTo>
                <a:lnTo>
                  <a:pt x="4251" y="1981"/>
                </a:lnTo>
                <a:lnTo>
                  <a:pt x="4251" y="1983"/>
                </a:lnTo>
                <a:lnTo>
                  <a:pt x="4251" y="1986"/>
                </a:lnTo>
                <a:lnTo>
                  <a:pt x="4251" y="1990"/>
                </a:lnTo>
                <a:lnTo>
                  <a:pt x="4251" y="1992"/>
                </a:lnTo>
                <a:lnTo>
                  <a:pt x="4253" y="1992"/>
                </a:lnTo>
                <a:lnTo>
                  <a:pt x="4253" y="1998"/>
                </a:lnTo>
                <a:lnTo>
                  <a:pt x="4256" y="2000"/>
                </a:lnTo>
                <a:lnTo>
                  <a:pt x="4260" y="2006"/>
                </a:lnTo>
                <a:lnTo>
                  <a:pt x="4262" y="2011"/>
                </a:lnTo>
                <a:lnTo>
                  <a:pt x="4262" y="2013"/>
                </a:lnTo>
                <a:lnTo>
                  <a:pt x="4262" y="2015"/>
                </a:lnTo>
                <a:lnTo>
                  <a:pt x="4262" y="2017"/>
                </a:lnTo>
                <a:lnTo>
                  <a:pt x="4262" y="2017"/>
                </a:lnTo>
                <a:lnTo>
                  <a:pt x="4260" y="2019"/>
                </a:lnTo>
                <a:lnTo>
                  <a:pt x="4260" y="2017"/>
                </a:lnTo>
                <a:lnTo>
                  <a:pt x="4258" y="2017"/>
                </a:lnTo>
                <a:lnTo>
                  <a:pt x="4258" y="2013"/>
                </a:lnTo>
                <a:lnTo>
                  <a:pt x="4258" y="2013"/>
                </a:lnTo>
                <a:lnTo>
                  <a:pt x="4256" y="2015"/>
                </a:lnTo>
                <a:lnTo>
                  <a:pt x="4256" y="2015"/>
                </a:lnTo>
                <a:lnTo>
                  <a:pt x="4256" y="2015"/>
                </a:lnTo>
                <a:lnTo>
                  <a:pt x="4256" y="2015"/>
                </a:lnTo>
                <a:lnTo>
                  <a:pt x="4256" y="2013"/>
                </a:lnTo>
                <a:lnTo>
                  <a:pt x="4256" y="2013"/>
                </a:lnTo>
                <a:lnTo>
                  <a:pt x="4256" y="2011"/>
                </a:lnTo>
                <a:lnTo>
                  <a:pt x="4253" y="2009"/>
                </a:lnTo>
                <a:lnTo>
                  <a:pt x="4253" y="2006"/>
                </a:lnTo>
                <a:lnTo>
                  <a:pt x="4251" y="2006"/>
                </a:lnTo>
                <a:lnTo>
                  <a:pt x="4251" y="2006"/>
                </a:lnTo>
                <a:lnTo>
                  <a:pt x="4251" y="2009"/>
                </a:lnTo>
                <a:lnTo>
                  <a:pt x="4251" y="2011"/>
                </a:lnTo>
                <a:lnTo>
                  <a:pt x="4253" y="2015"/>
                </a:lnTo>
                <a:lnTo>
                  <a:pt x="4256" y="2017"/>
                </a:lnTo>
                <a:lnTo>
                  <a:pt x="4256" y="2017"/>
                </a:lnTo>
                <a:lnTo>
                  <a:pt x="4258" y="2017"/>
                </a:lnTo>
                <a:lnTo>
                  <a:pt x="4258" y="2021"/>
                </a:lnTo>
                <a:lnTo>
                  <a:pt x="4256" y="2021"/>
                </a:lnTo>
                <a:lnTo>
                  <a:pt x="4256" y="2021"/>
                </a:lnTo>
                <a:lnTo>
                  <a:pt x="4253" y="2021"/>
                </a:lnTo>
                <a:lnTo>
                  <a:pt x="4253" y="2019"/>
                </a:lnTo>
                <a:lnTo>
                  <a:pt x="4251" y="2015"/>
                </a:lnTo>
                <a:lnTo>
                  <a:pt x="4251" y="2015"/>
                </a:lnTo>
                <a:lnTo>
                  <a:pt x="4249" y="2015"/>
                </a:lnTo>
                <a:lnTo>
                  <a:pt x="4249" y="2015"/>
                </a:lnTo>
                <a:lnTo>
                  <a:pt x="4249" y="2017"/>
                </a:lnTo>
                <a:lnTo>
                  <a:pt x="4249" y="2017"/>
                </a:lnTo>
                <a:lnTo>
                  <a:pt x="4249" y="2017"/>
                </a:lnTo>
                <a:lnTo>
                  <a:pt x="4249" y="2015"/>
                </a:lnTo>
                <a:lnTo>
                  <a:pt x="4247" y="2015"/>
                </a:lnTo>
                <a:lnTo>
                  <a:pt x="4247" y="2015"/>
                </a:lnTo>
                <a:lnTo>
                  <a:pt x="4247" y="2017"/>
                </a:lnTo>
                <a:lnTo>
                  <a:pt x="4249" y="2019"/>
                </a:lnTo>
                <a:lnTo>
                  <a:pt x="4256" y="2025"/>
                </a:lnTo>
                <a:lnTo>
                  <a:pt x="4260" y="2034"/>
                </a:lnTo>
                <a:lnTo>
                  <a:pt x="4260" y="2036"/>
                </a:lnTo>
                <a:lnTo>
                  <a:pt x="4262" y="2044"/>
                </a:lnTo>
                <a:lnTo>
                  <a:pt x="4262" y="2044"/>
                </a:lnTo>
                <a:lnTo>
                  <a:pt x="4264" y="2048"/>
                </a:lnTo>
                <a:lnTo>
                  <a:pt x="4266" y="2053"/>
                </a:lnTo>
                <a:lnTo>
                  <a:pt x="4268" y="2055"/>
                </a:lnTo>
                <a:lnTo>
                  <a:pt x="4268" y="2055"/>
                </a:lnTo>
                <a:lnTo>
                  <a:pt x="4268" y="2057"/>
                </a:lnTo>
                <a:lnTo>
                  <a:pt x="4272" y="2061"/>
                </a:lnTo>
                <a:lnTo>
                  <a:pt x="4272" y="2065"/>
                </a:lnTo>
                <a:lnTo>
                  <a:pt x="4272" y="2067"/>
                </a:lnTo>
                <a:lnTo>
                  <a:pt x="4272" y="2071"/>
                </a:lnTo>
                <a:lnTo>
                  <a:pt x="4272" y="2076"/>
                </a:lnTo>
                <a:lnTo>
                  <a:pt x="4274" y="2078"/>
                </a:lnTo>
                <a:lnTo>
                  <a:pt x="4274" y="2084"/>
                </a:lnTo>
                <a:lnTo>
                  <a:pt x="4277" y="2088"/>
                </a:lnTo>
                <a:lnTo>
                  <a:pt x="4279" y="2090"/>
                </a:lnTo>
                <a:lnTo>
                  <a:pt x="4281" y="2095"/>
                </a:lnTo>
                <a:lnTo>
                  <a:pt x="4283" y="2101"/>
                </a:lnTo>
                <a:lnTo>
                  <a:pt x="4285" y="2105"/>
                </a:lnTo>
                <a:lnTo>
                  <a:pt x="4285" y="2113"/>
                </a:lnTo>
                <a:lnTo>
                  <a:pt x="4285" y="2115"/>
                </a:lnTo>
                <a:lnTo>
                  <a:pt x="4283" y="2115"/>
                </a:lnTo>
                <a:lnTo>
                  <a:pt x="4283" y="2118"/>
                </a:lnTo>
                <a:lnTo>
                  <a:pt x="4283" y="2122"/>
                </a:lnTo>
                <a:lnTo>
                  <a:pt x="4283" y="2126"/>
                </a:lnTo>
                <a:lnTo>
                  <a:pt x="4283" y="2128"/>
                </a:lnTo>
                <a:lnTo>
                  <a:pt x="4281" y="2130"/>
                </a:lnTo>
                <a:lnTo>
                  <a:pt x="4279" y="2132"/>
                </a:lnTo>
                <a:lnTo>
                  <a:pt x="4277" y="2132"/>
                </a:lnTo>
                <a:lnTo>
                  <a:pt x="4274" y="2132"/>
                </a:lnTo>
                <a:lnTo>
                  <a:pt x="4274" y="2130"/>
                </a:lnTo>
                <a:lnTo>
                  <a:pt x="4274" y="2136"/>
                </a:lnTo>
                <a:lnTo>
                  <a:pt x="4272" y="2139"/>
                </a:lnTo>
                <a:lnTo>
                  <a:pt x="4274" y="2141"/>
                </a:lnTo>
                <a:lnTo>
                  <a:pt x="4274" y="2143"/>
                </a:lnTo>
                <a:lnTo>
                  <a:pt x="4277" y="2145"/>
                </a:lnTo>
                <a:lnTo>
                  <a:pt x="4277" y="2143"/>
                </a:lnTo>
                <a:lnTo>
                  <a:pt x="4279" y="2143"/>
                </a:lnTo>
                <a:lnTo>
                  <a:pt x="4283" y="2145"/>
                </a:lnTo>
                <a:lnTo>
                  <a:pt x="4285" y="2147"/>
                </a:lnTo>
                <a:lnTo>
                  <a:pt x="4287" y="2151"/>
                </a:lnTo>
                <a:lnTo>
                  <a:pt x="4291" y="2153"/>
                </a:lnTo>
                <a:lnTo>
                  <a:pt x="4295" y="2155"/>
                </a:lnTo>
                <a:lnTo>
                  <a:pt x="4302" y="2155"/>
                </a:lnTo>
                <a:lnTo>
                  <a:pt x="4304" y="2155"/>
                </a:lnTo>
                <a:lnTo>
                  <a:pt x="4312" y="2157"/>
                </a:lnTo>
                <a:lnTo>
                  <a:pt x="4312" y="2155"/>
                </a:lnTo>
                <a:lnTo>
                  <a:pt x="4314" y="2155"/>
                </a:lnTo>
                <a:lnTo>
                  <a:pt x="4316" y="2155"/>
                </a:lnTo>
                <a:lnTo>
                  <a:pt x="4318" y="2155"/>
                </a:lnTo>
                <a:lnTo>
                  <a:pt x="4325" y="2151"/>
                </a:lnTo>
                <a:lnTo>
                  <a:pt x="4331" y="2147"/>
                </a:lnTo>
                <a:lnTo>
                  <a:pt x="4333" y="2147"/>
                </a:lnTo>
                <a:lnTo>
                  <a:pt x="4335" y="2147"/>
                </a:lnTo>
                <a:lnTo>
                  <a:pt x="4337" y="2145"/>
                </a:lnTo>
                <a:lnTo>
                  <a:pt x="4341" y="2141"/>
                </a:lnTo>
                <a:lnTo>
                  <a:pt x="4341" y="2139"/>
                </a:lnTo>
                <a:lnTo>
                  <a:pt x="4344" y="2139"/>
                </a:lnTo>
                <a:lnTo>
                  <a:pt x="4350" y="2139"/>
                </a:lnTo>
                <a:lnTo>
                  <a:pt x="4352" y="2139"/>
                </a:lnTo>
                <a:lnTo>
                  <a:pt x="4354" y="2136"/>
                </a:lnTo>
                <a:lnTo>
                  <a:pt x="4358" y="2136"/>
                </a:lnTo>
                <a:lnTo>
                  <a:pt x="4367" y="2136"/>
                </a:lnTo>
                <a:lnTo>
                  <a:pt x="4371" y="2136"/>
                </a:lnTo>
                <a:lnTo>
                  <a:pt x="4375" y="2136"/>
                </a:lnTo>
                <a:lnTo>
                  <a:pt x="4375" y="2136"/>
                </a:lnTo>
                <a:lnTo>
                  <a:pt x="4377" y="2139"/>
                </a:lnTo>
                <a:lnTo>
                  <a:pt x="4385" y="2136"/>
                </a:lnTo>
                <a:lnTo>
                  <a:pt x="4390" y="2136"/>
                </a:lnTo>
                <a:lnTo>
                  <a:pt x="4390" y="2136"/>
                </a:lnTo>
                <a:lnTo>
                  <a:pt x="4392" y="2139"/>
                </a:lnTo>
                <a:lnTo>
                  <a:pt x="4396" y="2136"/>
                </a:lnTo>
                <a:lnTo>
                  <a:pt x="4396" y="2136"/>
                </a:lnTo>
                <a:lnTo>
                  <a:pt x="4398" y="2136"/>
                </a:lnTo>
                <a:lnTo>
                  <a:pt x="4402" y="2132"/>
                </a:lnTo>
                <a:lnTo>
                  <a:pt x="4404" y="2130"/>
                </a:lnTo>
                <a:lnTo>
                  <a:pt x="4406" y="2124"/>
                </a:lnTo>
                <a:lnTo>
                  <a:pt x="4409" y="2122"/>
                </a:lnTo>
                <a:lnTo>
                  <a:pt x="4409" y="2122"/>
                </a:lnTo>
                <a:lnTo>
                  <a:pt x="4413" y="2122"/>
                </a:lnTo>
                <a:lnTo>
                  <a:pt x="4415" y="2120"/>
                </a:lnTo>
                <a:lnTo>
                  <a:pt x="4423" y="2115"/>
                </a:lnTo>
                <a:lnTo>
                  <a:pt x="4425" y="2115"/>
                </a:lnTo>
                <a:lnTo>
                  <a:pt x="4427" y="2115"/>
                </a:lnTo>
                <a:lnTo>
                  <a:pt x="4432" y="2111"/>
                </a:lnTo>
                <a:lnTo>
                  <a:pt x="4436" y="2111"/>
                </a:lnTo>
                <a:lnTo>
                  <a:pt x="4444" y="2111"/>
                </a:lnTo>
                <a:lnTo>
                  <a:pt x="4448" y="2111"/>
                </a:lnTo>
                <a:lnTo>
                  <a:pt x="4453" y="2111"/>
                </a:lnTo>
                <a:lnTo>
                  <a:pt x="4457" y="2109"/>
                </a:lnTo>
                <a:lnTo>
                  <a:pt x="4463" y="2107"/>
                </a:lnTo>
                <a:lnTo>
                  <a:pt x="4469" y="2105"/>
                </a:lnTo>
                <a:lnTo>
                  <a:pt x="4476" y="2101"/>
                </a:lnTo>
                <a:lnTo>
                  <a:pt x="4480" y="2101"/>
                </a:lnTo>
                <a:lnTo>
                  <a:pt x="4484" y="2101"/>
                </a:lnTo>
                <a:lnTo>
                  <a:pt x="4492" y="2101"/>
                </a:lnTo>
                <a:lnTo>
                  <a:pt x="4503" y="2101"/>
                </a:lnTo>
                <a:lnTo>
                  <a:pt x="4505" y="2099"/>
                </a:lnTo>
                <a:lnTo>
                  <a:pt x="4507" y="2099"/>
                </a:lnTo>
                <a:lnTo>
                  <a:pt x="4507" y="2099"/>
                </a:lnTo>
                <a:lnTo>
                  <a:pt x="4509" y="2099"/>
                </a:lnTo>
                <a:lnTo>
                  <a:pt x="4511" y="2099"/>
                </a:lnTo>
                <a:lnTo>
                  <a:pt x="4515" y="2101"/>
                </a:lnTo>
                <a:lnTo>
                  <a:pt x="4524" y="2107"/>
                </a:lnTo>
                <a:lnTo>
                  <a:pt x="4524" y="2107"/>
                </a:lnTo>
                <a:lnTo>
                  <a:pt x="4530" y="2105"/>
                </a:lnTo>
                <a:lnTo>
                  <a:pt x="4530" y="2105"/>
                </a:lnTo>
                <a:lnTo>
                  <a:pt x="4538" y="2109"/>
                </a:lnTo>
                <a:lnTo>
                  <a:pt x="4541" y="2109"/>
                </a:lnTo>
                <a:lnTo>
                  <a:pt x="4543" y="2109"/>
                </a:lnTo>
                <a:lnTo>
                  <a:pt x="4545" y="2109"/>
                </a:lnTo>
                <a:lnTo>
                  <a:pt x="4547" y="2111"/>
                </a:lnTo>
                <a:lnTo>
                  <a:pt x="4549" y="2113"/>
                </a:lnTo>
                <a:lnTo>
                  <a:pt x="4553" y="2115"/>
                </a:lnTo>
                <a:lnTo>
                  <a:pt x="4553" y="2118"/>
                </a:lnTo>
                <a:lnTo>
                  <a:pt x="4553" y="2118"/>
                </a:lnTo>
                <a:lnTo>
                  <a:pt x="4551" y="2118"/>
                </a:lnTo>
                <a:lnTo>
                  <a:pt x="4551" y="2118"/>
                </a:lnTo>
                <a:lnTo>
                  <a:pt x="4551" y="2122"/>
                </a:lnTo>
                <a:lnTo>
                  <a:pt x="4553" y="2126"/>
                </a:lnTo>
                <a:lnTo>
                  <a:pt x="4557" y="2126"/>
                </a:lnTo>
                <a:lnTo>
                  <a:pt x="4559" y="2126"/>
                </a:lnTo>
                <a:lnTo>
                  <a:pt x="4561" y="2128"/>
                </a:lnTo>
                <a:lnTo>
                  <a:pt x="4561" y="2130"/>
                </a:lnTo>
                <a:lnTo>
                  <a:pt x="4561" y="2132"/>
                </a:lnTo>
                <a:lnTo>
                  <a:pt x="4564" y="2134"/>
                </a:lnTo>
                <a:lnTo>
                  <a:pt x="4566" y="2136"/>
                </a:lnTo>
                <a:lnTo>
                  <a:pt x="4566" y="2139"/>
                </a:lnTo>
                <a:lnTo>
                  <a:pt x="4568" y="2141"/>
                </a:lnTo>
                <a:lnTo>
                  <a:pt x="4568" y="2143"/>
                </a:lnTo>
                <a:lnTo>
                  <a:pt x="4570" y="2145"/>
                </a:lnTo>
                <a:lnTo>
                  <a:pt x="4570" y="2149"/>
                </a:lnTo>
                <a:lnTo>
                  <a:pt x="4570" y="2149"/>
                </a:lnTo>
                <a:lnTo>
                  <a:pt x="4570" y="2149"/>
                </a:lnTo>
                <a:lnTo>
                  <a:pt x="4568" y="2147"/>
                </a:lnTo>
                <a:lnTo>
                  <a:pt x="4566" y="2147"/>
                </a:lnTo>
                <a:lnTo>
                  <a:pt x="4566" y="2147"/>
                </a:lnTo>
                <a:lnTo>
                  <a:pt x="4566" y="2147"/>
                </a:lnTo>
                <a:lnTo>
                  <a:pt x="4566" y="2149"/>
                </a:lnTo>
                <a:lnTo>
                  <a:pt x="4566" y="2147"/>
                </a:lnTo>
                <a:lnTo>
                  <a:pt x="4568" y="2147"/>
                </a:lnTo>
                <a:lnTo>
                  <a:pt x="4568" y="2149"/>
                </a:lnTo>
                <a:lnTo>
                  <a:pt x="4570" y="2151"/>
                </a:lnTo>
                <a:lnTo>
                  <a:pt x="4570" y="2151"/>
                </a:lnTo>
                <a:lnTo>
                  <a:pt x="4572" y="2153"/>
                </a:lnTo>
                <a:lnTo>
                  <a:pt x="4574" y="2153"/>
                </a:lnTo>
                <a:lnTo>
                  <a:pt x="4574" y="2153"/>
                </a:lnTo>
                <a:lnTo>
                  <a:pt x="4576" y="2153"/>
                </a:lnTo>
                <a:lnTo>
                  <a:pt x="4578" y="2155"/>
                </a:lnTo>
                <a:lnTo>
                  <a:pt x="4578" y="2153"/>
                </a:lnTo>
                <a:lnTo>
                  <a:pt x="4578" y="2151"/>
                </a:lnTo>
                <a:lnTo>
                  <a:pt x="4576" y="2151"/>
                </a:lnTo>
                <a:lnTo>
                  <a:pt x="4576" y="2149"/>
                </a:lnTo>
                <a:lnTo>
                  <a:pt x="4578" y="2149"/>
                </a:lnTo>
                <a:lnTo>
                  <a:pt x="4578" y="2147"/>
                </a:lnTo>
                <a:lnTo>
                  <a:pt x="4580" y="2145"/>
                </a:lnTo>
                <a:lnTo>
                  <a:pt x="4585" y="2139"/>
                </a:lnTo>
                <a:lnTo>
                  <a:pt x="4587" y="2139"/>
                </a:lnTo>
                <a:lnTo>
                  <a:pt x="4587" y="2136"/>
                </a:lnTo>
                <a:lnTo>
                  <a:pt x="4589" y="2136"/>
                </a:lnTo>
                <a:lnTo>
                  <a:pt x="4591" y="2134"/>
                </a:lnTo>
                <a:lnTo>
                  <a:pt x="4593" y="2134"/>
                </a:lnTo>
                <a:lnTo>
                  <a:pt x="4595" y="2134"/>
                </a:lnTo>
                <a:lnTo>
                  <a:pt x="4595" y="2132"/>
                </a:lnTo>
                <a:lnTo>
                  <a:pt x="4597" y="2130"/>
                </a:lnTo>
                <a:lnTo>
                  <a:pt x="4599" y="2126"/>
                </a:lnTo>
                <a:lnTo>
                  <a:pt x="4599" y="2124"/>
                </a:lnTo>
                <a:lnTo>
                  <a:pt x="4601" y="2122"/>
                </a:lnTo>
                <a:lnTo>
                  <a:pt x="4603" y="2120"/>
                </a:lnTo>
                <a:lnTo>
                  <a:pt x="4603" y="2118"/>
                </a:lnTo>
                <a:lnTo>
                  <a:pt x="4603" y="2115"/>
                </a:lnTo>
                <a:lnTo>
                  <a:pt x="4605" y="2118"/>
                </a:lnTo>
                <a:lnTo>
                  <a:pt x="4605" y="2120"/>
                </a:lnTo>
                <a:lnTo>
                  <a:pt x="4608" y="2124"/>
                </a:lnTo>
                <a:lnTo>
                  <a:pt x="4605" y="2126"/>
                </a:lnTo>
                <a:lnTo>
                  <a:pt x="4605" y="2126"/>
                </a:lnTo>
                <a:lnTo>
                  <a:pt x="4605" y="2128"/>
                </a:lnTo>
                <a:lnTo>
                  <a:pt x="4605" y="2130"/>
                </a:lnTo>
                <a:lnTo>
                  <a:pt x="4605" y="2132"/>
                </a:lnTo>
                <a:lnTo>
                  <a:pt x="4603" y="2134"/>
                </a:lnTo>
                <a:lnTo>
                  <a:pt x="4601" y="2136"/>
                </a:lnTo>
                <a:lnTo>
                  <a:pt x="4599" y="2141"/>
                </a:lnTo>
                <a:lnTo>
                  <a:pt x="4599" y="2143"/>
                </a:lnTo>
                <a:lnTo>
                  <a:pt x="4599" y="2145"/>
                </a:lnTo>
                <a:lnTo>
                  <a:pt x="4599" y="2147"/>
                </a:lnTo>
                <a:lnTo>
                  <a:pt x="4599" y="2149"/>
                </a:lnTo>
                <a:lnTo>
                  <a:pt x="4599" y="2151"/>
                </a:lnTo>
                <a:lnTo>
                  <a:pt x="4597" y="2153"/>
                </a:lnTo>
                <a:lnTo>
                  <a:pt x="4597" y="2153"/>
                </a:lnTo>
                <a:lnTo>
                  <a:pt x="4597" y="2153"/>
                </a:lnTo>
                <a:lnTo>
                  <a:pt x="4595" y="2153"/>
                </a:lnTo>
                <a:lnTo>
                  <a:pt x="4593" y="2153"/>
                </a:lnTo>
                <a:lnTo>
                  <a:pt x="4591" y="2160"/>
                </a:lnTo>
                <a:lnTo>
                  <a:pt x="4593" y="2160"/>
                </a:lnTo>
                <a:lnTo>
                  <a:pt x="4593" y="2160"/>
                </a:lnTo>
                <a:lnTo>
                  <a:pt x="4595" y="2160"/>
                </a:lnTo>
                <a:lnTo>
                  <a:pt x="4597" y="2157"/>
                </a:lnTo>
                <a:lnTo>
                  <a:pt x="4599" y="2157"/>
                </a:lnTo>
                <a:lnTo>
                  <a:pt x="4601" y="2157"/>
                </a:lnTo>
                <a:lnTo>
                  <a:pt x="4603" y="2157"/>
                </a:lnTo>
                <a:lnTo>
                  <a:pt x="4605" y="2151"/>
                </a:lnTo>
                <a:lnTo>
                  <a:pt x="4605" y="2147"/>
                </a:lnTo>
                <a:lnTo>
                  <a:pt x="4608" y="2145"/>
                </a:lnTo>
                <a:lnTo>
                  <a:pt x="4608" y="2143"/>
                </a:lnTo>
                <a:lnTo>
                  <a:pt x="4608" y="2141"/>
                </a:lnTo>
                <a:lnTo>
                  <a:pt x="4610" y="2143"/>
                </a:lnTo>
                <a:lnTo>
                  <a:pt x="4612" y="2145"/>
                </a:lnTo>
                <a:lnTo>
                  <a:pt x="4614" y="2149"/>
                </a:lnTo>
                <a:lnTo>
                  <a:pt x="4614" y="2151"/>
                </a:lnTo>
                <a:lnTo>
                  <a:pt x="4614" y="2155"/>
                </a:lnTo>
                <a:lnTo>
                  <a:pt x="4612" y="2160"/>
                </a:lnTo>
                <a:lnTo>
                  <a:pt x="4612" y="2162"/>
                </a:lnTo>
                <a:lnTo>
                  <a:pt x="4610" y="2164"/>
                </a:lnTo>
                <a:lnTo>
                  <a:pt x="4610" y="2166"/>
                </a:lnTo>
                <a:lnTo>
                  <a:pt x="4612" y="2166"/>
                </a:lnTo>
                <a:lnTo>
                  <a:pt x="4614" y="2166"/>
                </a:lnTo>
                <a:lnTo>
                  <a:pt x="4618" y="2164"/>
                </a:lnTo>
                <a:lnTo>
                  <a:pt x="4618" y="2164"/>
                </a:lnTo>
                <a:lnTo>
                  <a:pt x="4620" y="2164"/>
                </a:lnTo>
                <a:lnTo>
                  <a:pt x="4620" y="2164"/>
                </a:lnTo>
                <a:lnTo>
                  <a:pt x="4622" y="2162"/>
                </a:lnTo>
                <a:lnTo>
                  <a:pt x="4622" y="2162"/>
                </a:lnTo>
                <a:lnTo>
                  <a:pt x="4624" y="2160"/>
                </a:lnTo>
                <a:lnTo>
                  <a:pt x="4626" y="2162"/>
                </a:lnTo>
                <a:lnTo>
                  <a:pt x="4626" y="2162"/>
                </a:lnTo>
                <a:lnTo>
                  <a:pt x="4626" y="2162"/>
                </a:lnTo>
                <a:lnTo>
                  <a:pt x="4626" y="2164"/>
                </a:lnTo>
                <a:lnTo>
                  <a:pt x="4626" y="2166"/>
                </a:lnTo>
                <a:lnTo>
                  <a:pt x="4624" y="2164"/>
                </a:lnTo>
                <a:lnTo>
                  <a:pt x="4624" y="2164"/>
                </a:lnTo>
                <a:lnTo>
                  <a:pt x="4622" y="2164"/>
                </a:lnTo>
                <a:lnTo>
                  <a:pt x="4622" y="2164"/>
                </a:lnTo>
                <a:lnTo>
                  <a:pt x="4620" y="2164"/>
                </a:lnTo>
                <a:lnTo>
                  <a:pt x="4622" y="2166"/>
                </a:lnTo>
                <a:lnTo>
                  <a:pt x="4622" y="2166"/>
                </a:lnTo>
                <a:lnTo>
                  <a:pt x="4624" y="2168"/>
                </a:lnTo>
                <a:lnTo>
                  <a:pt x="4629" y="2172"/>
                </a:lnTo>
                <a:lnTo>
                  <a:pt x="4629" y="2172"/>
                </a:lnTo>
                <a:lnTo>
                  <a:pt x="4633" y="2176"/>
                </a:lnTo>
                <a:lnTo>
                  <a:pt x="4635" y="2183"/>
                </a:lnTo>
                <a:lnTo>
                  <a:pt x="4633" y="2183"/>
                </a:lnTo>
                <a:lnTo>
                  <a:pt x="4633" y="2187"/>
                </a:lnTo>
                <a:lnTo>
                  <a:pt x="4633" y="2189"/>
                </a:lnTo>
                <a:lnTo>
                  <a:pt x="4633" y="2189"/>
                </a:lnTo>
                <a:lnTo>
                  <a:pt x="4633" y="2191"/>
                </a:lnTo>
                <a:lnTo>
                  <a:pt x="4635" y="2193"/>
                </a:lnTo>
                <a:lnTo>
                  <a:pt x="4639" y="2197"/>
                </a:lnTo>
                <a:lnTo>
                  <a:pt x="4641" y="2201"/>
                </a:lnTo>
                <a:lnTo>
                  <a:pt x="4645" y="2206"/>
                </a:lnTo>
                <a:lnTo>
                  <a:pt x="4652" y="2206"/>
                </a:lnTo>
                <a:lnTo>
                  <a:pt x="4654" y="2208"/>
                </a:lnTo>
                <a:lnTo>
                  <a:pt x="4656" y="2210"/>
                </a:lnTo>
                <a:lnTo>
                  <a:pt x="4658" y="2210"/>
                </a:lnTo>
                <a:lnTo>
                  <a:pt x="4660" y="2210"/>
                </a:lnTo>
                <a:lnTo>
                  <a:pt x="4660" y="2208"/>
                </a:lnTo>
                <a:lnTo>
                  <a:pt x="4664" y="2210"/>
                </a:lnTo>
                <a:lnTo>
                  <a:pt x="4668" y="2210"/>
                </a:lnTo>
                <a:lnTo>
                  <a:pt x="4670" y="2210"/>
                </a:lnTo>
                <a:lnTo>
                  <a:pt x="4673" y="2210"/>
                </a:lnTo>
                <a:lnTo>
                  <a:pt x="4675" y="2212"/>
                </a:lnTo>
                <a:lnTo>
                  <a:pt x="4677" y="2214"/>
                </a:lnTo>
                <a:lnTo>
                  <a:pt x="4681" y="2214"/>
                </a:lnTo>
                <a:lnTo>
                  <a:pt x="4683" y="2216"/>
                </a:lnTo>
                <a:lnTo>
                  <a:pt x="4685" y="2216"/>
                </a:lnTo>
                <a:lnTo>
                  <a:pt x="4687" y="2218"/>
                </a:lnTo>
                <a:lnTo>
                  <a:pt x="4689" y="2216"/>
                </a:lnTo>
                <a:lnTo>
                  <a:pt x="4691" y="2216"/>
                </a:lnTo>
                <a:lnTo>
                  <a:pt x="4696" y="2212"/>
                </a:lnTo>
                <a:lnTo>
                  <a:pt x="4698" y="2210"/>
                </a:lnTo>
                <a:lnTo>
                  <a:pt x="4700" y="2210"/>
                </a:lnTo>
                <a:lnTo>
                  <a:pt x="4702" y="2210"/>
                </a:lnTo>
                <a:lnTo>
                  <a:pt x="4704" y="2208"/>
                </a:lnTo>
                <a:lnTo>
                  <a:pt x="4702" y="2208"/>
                </a:lnTo>
                <a:lnTo>
                  <a:pt x="4702" y="2208"/>
                </a:lnTo>
                <a:lnTo>
                  <a:pt x="4700" y="2206"/>
                </a:lnTo>
                <a:lnTo>
                  <a:pt x="4700" y="2206"/>
                </a:lnTo>
                <a:lnTo>
                  <a:pt x="4702" y="2206"/>
                </a:lnTo>
                <a:lnTo>
                  <a:pt x="4706" y="2201"/>
                </a:lnTo>
                <a:lnTo>
                  <a:pt x="4708" y="2204"/>
                </a:lnTo>
                <a:lnTo>
                  <a:pt x="4708" y="2204"/>
                </a:lnTo>
                <a:lnTo>
                  <a:pt x="4710" y="2206"/>
                </a:lnTo>
                <a:lnTo>
                  <a:pt x="4710" y="2208"/>
                </a:lnTo>
                <a:lnTo>
                  <a:pt x="4708" y="2208"/>
                </a:lnTo>
                <a:lnTo>
                  <a:pt x="4706" y="2210"/>
                </a:lnTo>
                <a:lnTo>
                  <a:pt x="4706" y="2210"/>
                </a:lnTo>
                <a:lnTo>
                  <a:pt x="4704" y="2210"/>
                </a:lnTo>
                <a:lnTo>
                  <a:pt x="4706" y="2212"/>
                </a:lnTo>
                <a:lnTo>
                  <a:pt x="4708" y="2212"/>
                </a:lnTo>
                <a:lnTo>
                  <a:pt x="4710" y="2210"/>
                </a:lnTo>
                <a:lnTo>
                  <a:pt x="4712" y="2210"/>
                </a:lnTo>
                <a:lnTo>
                  <a:pt x="4712" y="2208"/>
                </a:lnTo>
                <a:lnTo>
                  <a:pt x="4714" y="2208"/>
                </a:lnTo>
                <a:lnTo>
                  <a:pt x="4714" y="2208"/>
                </a:lnTo>
                <a:lnTo>
                  <a:pt x="4717" y="2210"/>
                </a:lnTo>
                <a:lnTo>
                  <a:pt x="4717" y="2210"/>
                </a:lnTo>
                <a:lnTo>
                  <a:pt x="4714" y="2212"/>
                </a:lnTo>
                <a:lnTo>
                  <a:pt x="4714" y="2212"/>
                </a:lnTo>
                <a:lnTo>
                  <a:pt x="4714" y="2214"/>
                </a:lnTo>
                <a:lnTo>
                  <a:pt x="4717" y="2214"/>
                </a:lnTo>
                <a:lnTo>
                  <a:pt x="4717" y="2216"/>
                </a:lnTo>
                <a:lnTo>
                  <a:pt x="4719" y="2216"/>
                </a:lnTo>
                <a:lnTo>
                  <a:pt x="4721" y="2216"/>
                </a:lnTo>
                <a:lnTo>
                  <a:pt x="4721" y="2216"/>
                </a:lnTo>
                <a:lnTo>
                  <a:pt x="4723" y="2218"/>
                </a:lnTo>
                <a:lnTo>
                  <a:pt x="4723" y="2218"/>
                </a:lnTo>
                <a:lnTo>
                  <a:pt x="4723" y="2218"/>
                </a:lnTo>
                <a:lnTo>
                  <a:pt x="4725" y="2218"/>
                </a:lnTo>
                <a:lnTo>
                  <a:pt x="4727" y="2220"/>
                </a:lnTo>
                <a:lnTo>
                  <a:pt x="4727" y="2222"/>
                </a:lnTo>
                <a:lnTo>
                  <a:pt x="4727" y="2222"/>
                </a:lnTo>
                <a:lnTo>
                  <a:pt x="4729" y="2222"/>
                </a:lnTo>
                <a:lnTo>
                  <a:pt x="4729" y="2222"/>
                </a:lnTo>
                <a:lnTo>
                  <a:pt x="4729" y="2222"/>
                </a:lnTo>
                <a:lnTo>
                  <a:pt x="4729" y="2220"/>
                </a:lnTo>
                <a:lnTo>
                  <a:pt x="4729" y="2218"/>
                </a:lnTo>
                <a:lnTo>
                  <a:pt x="4729" y="2218"/>
                </a:lnTo>
                <a:lnTo>
                  <a:pt x="4727" y="2218"/>
                </a:lnTo>
                <a:lnTo>
                  <a:pt x="4727" y="2218"/>
                </a:lnTo>
                <a:lnTo>
                  <a:pt x="4727" y="2218"/>
                </a:lnTo>
                <a:lnTo>
                  <a:pt x="4727" y="2216"/>
                </a:lnTo>
                <a:lnTo>
                  <a:pt x="4727" y="2216"/>
                </a:lnTo>
                <a:lnTo>
                  <a:pt x="4727" y="2216"/>
                </a:lnTo>
                <a:lnTo>
                  <a:pt x="4729" y="2216"/>
                </a:lnTo>
                <a:lnTo>
                  <a:pt x="4735" y="2216"/>
                </a:lnTo>
                <a:lnTo>
                  <a:pt x="4744" y="2208"/>
                </a:lnTo>
                <a:lnTo>
                  <a:pt x="4746" y="2206"/>
                </a:lnTo>
                <a:lnTo>
                  <a:pt x="4750" y="2204"/>
                </a:lnTo>
                <a:lnTo>
                  <a:pt x="4754" y="2201"/>
                </a:lnTo>
                <a:lnTo>
                  <a:pt x="4756" y="2201"/>
                </a:lnTo>
                <a:lnTo>
                  <a:pt x="4765" y="2201"/>
                </a:lnTo>
                <a:lnTo>
                  <a:pt x="4771" y="2201"/>
                </a:lnTo>
                <a:lnTo>
                  <a:pt x="4773" y="2199"/>
                </a:lnTo>
                <a:lnTo>
                  <a:pt x="4775" y="2199"/>
                </a:lnTo>
                <a:lnTo>
                  <a:pt x="4777" y="2197"/>
                </a:lnTo>
                <a:lnTo>
                  <a:pt x="4777" y="2197"/>
                </a:lnTo>
                <a:lnTo>
                  <a:pt x="4779" y="2197"/>
                </a:lnTo>
                <a:lnTo>
                  <a:pt x="4779" y="2195"/>
                </a:lnTo>
                <a:lnTo>
                  <a:pt x="4779" y="2193"/>
                </a:lnTo>
                <a:lnTo>
                  <a:pt x="4781" y="2191"/>
                </a:lnTo>
                <a:lnTo>
                  <a:pt x="4779" y="2189"/>
                </a:lnTo>
                <a:lnTo>
                  <a:pt x="4779" y="2185"/>
                </a:lnTo>
                <a:lnTo>
                  <a:pt x="4781" y="2183"/>
                </a:lnTo>
                <a:lnTo>
                  <a:pt x="4781" y="2180"/>
                </a:lnTo>
                <a:lnTo>
                  <a:pt x="4781" y="2176"/>
                </a:lnTo>
                <a:lnTo>
                  <a:pt x="4784" y="2172"/>
                </a:lnTo>
                <a:lnTo>
                  <a:pt x="4784" y="2170"/>
                </a:lnTo>
                <a:lnTo>
                  <a:pt x="4784" y="2168"/>
                </a:lnTo>
                <a:lnTo>
                  <a:pt x="4786" y="2166"/>
                </a:lnTo>
                <a:lnTo>
                  <a:pt x="4786" y="2164"/>
                </a:lnTo>
                <a:lnTo>
                  <a:pt x="4790" y="2157"/>
                </a:lnTo>
                <a:lnTo>
                  <a:pt x="4790" y="2157"/>
                </a:lnTo>
                <a:lnTo>
                  <a:pt x="4790" y="2157"/>
                </a:lnTo>
                <a:lnTo>
                  <a:pt x="4792" y="2157"/>
                </a:lnTo>
                <a:lnTo>
                  <a:pt x="4792" y="2157"/>
                </a:lnTo>
                <a:lnTo>
                  <a:pt x="4792" y="2157"/>
                </a:lnTo>
                <a:lnTo>
                  <a:pt x="4790" y="2155"/>
                </a:lnTo>
                <a:lnTo>
                  <a:pt x="4790" y="2155"/>
                </a:lnTo>
                <a:lnTo>
                  <a:pt x="4792" y="2155"/>
                </a:lnTo>
                <a:lnTo>
                  <a:pt x="4792" y="2155"/>
                </a:lnTo>
                <a:lnTo>
                  <a:pt x="4792" y="2155"/>
                </a:lnTo>
                <a:lnTo>
                  <a:pt x="4792" y="2155"/>
                </a:lnTo>
                <a:lnTo>
                  <a:pt x="4792" y="2153"/>
                </a:lnTo>
                <a:lnTo>
                  <a:pt x="4792" y="2151"/>
                </a:lnTo>
                <a:lnTo>
                  <a:pt x="4794" y="2147"/>
                </a:lnTo>
                <a:lnTo>
                  <a:pt x="4794" y="2145"/>
                </a:lnTo>
                <a:lnTo>
                  <a:pt x="4794" y="2143"/>
                </a:lnTo>
                <a:lnTo>
                  <a:pt x="4796" y="2141"/>
                </a:lnTo>
                <a:lnTo>
                  <a:pt x="4798" y="2139"/>
                </a:lnTo>
                <a:lnTo>
                  <a:pt x="4798" y="2139"/>
                </a:lnTo>
                <a:lnTo>
                  <a:pt x="4796" y="2139"/>
                </a:lnTo>
                <a:lnTo>
                  <a:pt x="4798" y="2139"/>
                </a:lnTo>
                <a:lnTo>
                  <a:pt x="4798" y="2139"/>
                </a:lnTo>
                <a:lnTo>
                  <a:pt x="4798" y="2139"/>
                </a:lnTo>
                <a:lnTo>
                  <a:pt x="4800" y="2136"/>
                </a:lnTo>
                <a:lnTo>
                  <a:pt x="4800" y="2136"/>
                </a:lnTo>
                <a:lnTo>
                  <a:pt x="4800" y="2134"/>
                </a:lnTo>
                <a:lnTo>
                  <a:pt x="4800" y="2132"/>
                </a:lnTo>
                <a:lnTo>
                  <a:pt x="4800" y="2132"/>
                </a:lnTo>
                <a:lnTo>
                  <a:pt x="4802" y="2130"/>
                </a:lnTo>
                <a:lnTo>
                  <a:pt x="4802" y="2128"/>
                </a:lnTo>
                <a:lnTo>
                  <a:pt x="4802" y="2128"/>
                </a:lnTo>
                <a:lnTo>
                  <a:pt x="4802" y="2128"/>
                </a:lnTo>
                <a:lnTo>
                  <a:pt x="4805" y="2126"/>
                </a:lnTo>
                <a:lnTo>
                  <a:pt x="4805" y="2124"/>
                </a:lnTo>
                <a:lnTo>
                  <a:pt x="4807" y="2122"/>
                </a:lnTo>
                <a:lnTo>
                  <a:pt x="4809" y="2120"/>
                </a:lnTo>
                <a:lnTo>
                  <a:pt x="4813" y="2120"/>
                </a:lnTo>
                <a:lnTo>
                  <a:pt x="4813" y="2118"/>
                </a:lnTo>
                <a:lnTo>
                  <a:pt x="4811" y="2118"/>
                </a:lnTo>
                <a:lnTo>
                  <a:pt x="4811" y="2118"/>
                </a:lnTo>
                <a:lnTo>
                  <a:pt x="4813" y="2118"/>
                </a:lnTo>
                <a:lnTo>
                  <a:pt x="4813" y="2115"/>
                </a:lnTo>
                <a:lnTo>
                  <a:pt x="4815" y="2115"/>
                </a:lnTo>
                <a:lnTo>
                  <a:pt x="4817" y="2113"/>
                </a:lnTo>
                <a:lnTo>
                  <a:pt x="4817" y="2111"/>
                </a:lnTo>
                <a:lnTo>
                  <a:pt x="4817" y="2111"/>
                </a:lnTo>
                <a:lnTo>
                  <a:pt x="4817" y="2107"/>
                </a:lnTo>
                <a:lnTo>
                  <a:pt x="4821" y="2103"/>
                </a:lnTo>
                <a:lnTo>
                  <a:pt x="4823" y="2097"/>
                </a:lnTo>
                <a:lnTo>
                  <a:pt x="4823" y="2095"/>
                </a:lnTo>
                <a:lnTo>
                  <a:pt x="4825" y="2092"/>
                </a:lnTo>
                <a:lnTo>
                  <a:pt x="4825" y="2088"/>
                </a:lnTo>
                <a:lnTo>
                  <a:pt x="4825" y="2086"/>
                </a:lnTo>
                <a:lnTo>
                  <a:pt x="4825" y="2084"/>
                </a:lnTo>
                <a:lnTo>
                  <a:pt x="4828" y="2078"/>
                </a:lnTo>
                <a:lnTo>
                  <a:pt x="4828" y="2076"/>
                </a:lnTo>
                <a:lnTo>
                  <a:pt x="4828" y="2074"/>
                </a:lnTo>
                <a:lnTo>
                  <a:pt x="4830" y="2067"/>
                </a:lnTo>
                <a:lnTo>
                  <a:pt x="4830" y="2063"/>
                </a:lnTo>
                <a:lnTo>
                  <a:pt x="4832" y="2061"/>
                </a:lnTo>
                <a:lnTo>
                  <a:pt x="4834" y="2057"/>
                </a:lnTo>
                <a:lnTo>
                  <a:pt x="4834" y="2055"/>
                </a:lnTo>
                <a:lnTo>
                  <a:pt x="4832" y="2053"/>
                </a:lnTo>
                <a:lnTo>
                  <a:pt x="4832" y="2048"/>
                </a:lnTo>
                <a:close/>
                <a:moveTo>
                  <a:pt x="4840" y="1795"/>
                </a:moveTo>
                <a:lnTo>
                  <a:pt x="4840" y="1795"/>
                </a:lnTo>
                <a:lnTo>
                  <a:pt x="4838" y="1795"/>
                </a:lnTo>
                <a:lnTo>
                  <a:pt x="4840" y="1795"/>
                </a:lnTo>
                <a:lnTo>
                  <a:pt x="4840" y="1795"/>
                </a:lnTo>
                <a:lnTo>
                  <a:pt x="4840" y="1797"/>
                </a:lnTo>
                <a:lnTo>
                  <a:pt x="4842" y="1795"/>
                </a:lnTo>
                <a:lnTo>
                  <a:pt x="4842" y="1795"/>
                </a:lnTo>
                <a:lnTo>
                  <a:pt x="4842" y="1795"/>
                </a:lnTo>
                <a:lnTo>
                  <a:pt x="4842" y="1795"/>
                </a:lnTo>
                <a:lnTo>
                  <a:pt x="4840" y="1795"/>
                </a:lnTo>
                <a:close/>
                <a:moveTo>
                  <a:pt x="4834" y="1690"/>
                </a:moveTo>
                <a:lnTo>
                  <a:pt x="4834" y="1690"/>
                </a:lnTo>
                <a:lnTo>
                  <a:pt x="4832" y="1690"/>
                </a:lnTo>
                <a:lnTo>
                  <a:pt x="4834" y="1690"/>
                </a:lnTo>
                <a:lnTo>
                  <a:pt x="4834" y="1690"/>
                </a:lnTo>
                <a:lnTo>
                  <a:pt x="4834" y="1690"/>
                </a:lnTo>
                <a:close/>
                <a:moveTo>
                  <a:pt x="5192" y="1747"/>
                </a:moveTo>
                <a:lnTo>
                  <a:pt x="5192" y="1747"/>
                </a:lnTo>
                <a:lnTo>
                  <a:pt x="5192" y="1747"/>
                </a:lnTo>
                <a:lnTo>
                  <a:pt x="5192" y="1747"/>
                </a:lnTo>
                <a:lnTo>
                  <a:pt x="5192" y="1747"/>
                </a:lnTo>
                <a:lnTo>
                  <a:pt x="5192" y="1747"/>
                </a:lnTo>
                <a:close/>
                <a:moveTo>
                  <a:pt x="4840" y="870"/>
                </a:moveTo>
                <a:lnTo>
                  <a:pt x="4842" y="868"/>
                </a:lnTo>
                <a:lnTo>
                  <a:pt x="4842" y="868"/>
                </a:lnTo>
                <a:lnTo>
                  <a:pt x="4842" y="868"/>
                </a:lnTo>
                <a:lnTo>
                  <a:pt x="4840" y="868"/>
                </a:lnTo>
                <a:lnTo>
                  <a:pt x="4840" y="868"/>
                </a:lnTo>
                <a:lnTo>
                  <a:pt x="4838" y="870"/>
                </a:lnTo>
                <a:lnTo>
                  <a:pt x="4838" y="870"/>
                </a:lnTo>
                <a:lnTo>
                  <a:pt x="4840" y="870"/>
                </a:lnTo>
                <a:lnTo>
                  <a:pt x="4840" y="870"/>
                </a:lnTo>
                <a:close/>
                <a:moveTo>
                  <a:pt x="4832" y="1797"/>
                </a:moveTo>
                <a:lnTo>
                  <a:pt x="4830" y="1795"/>
                </a:lnTo>
                <a:lnTo>
                  <a:pt x="4828" y="1795"/>
                </a:lnTo>
                <a:lnTo>
                  <a:pt x="4828" y="1795"/>
                </a:lnTo>
                <a:lnTo>
                  <a:pt x="4828" y="1795"/>
                </a:lnTo>
                <a:lnTo>
                  <a:pt x="4830" y="1797"/>
                </a:lnTo>
                <a:lnTo>
                  <a:pt x="4828" y="1797"/>
                </a:lnTo>
                <a:lnTo>
                  <a:pt x="4830" y="1797"/>
                </a:lnTo>
                <a:lnTo>
                  <a:pt x="4830" y="1797"/>
                </a:lnTo>
                <a:lnTo>
                  <a:pt x="4832" y="1799"/>
                </a:lnTo>
                <a:lnTo>
                  <a:pt x="4832" y="1799"/>
                </a:lnTo>
                <a:lnTo>
                  <a:pt x="4834" y="1799"/>
                </a:lnTo>
                <a:lnTo>
                  <a:pt x="4836" y="1799"/>
                </a:lnTo>
                <a:lnTo>
                  <a:pt x="4834" y="1797"/>
                </a:lnTo>
                <a:lnTo>
                  <a:pt x="4832" y="1797"/>
                </a:lnTo>
                <a:close/>
                <a:moveTo>
                  <a:pt x="4371" y="1638"/>
                </a:moveTo>
                <a:lnTo>
                  <a:pt x="4371" y="1638"/>
                </a:lnTo>
                <a:lnTo>
                  <a:pt x="4371" y="1640"/>
                </a:lnTo>
                <a:lnTo>
                  <a:pt x="4371" y="1640"/>
                </a:lnTo>
                <a:lnTo>
                  <a:pt x="4371" y="1638"/>
                </a:lnTo>
                <a:lnTo>
                  <a:pt x="4371" y="1638"/>
                </a:lnTo>
                <a:lnTo>
                  <a:pt x="4373" y="1638"/>
                </a:lnTo>
                <a:lnTo>
                  <a:pt x="4373" y="1638"/>
                </a:lnTo>
                <a:lnTo>
                  <a:pt x="4373" y="1638"/>
                </a:lnTo>
                <a:lnTo>
                  <a:pt x="4373" y="1638"/>
                </a:lnTo>
                <a:lnTo>
                  <a:pt x="4373" y="1638"/>
                </a:lnTo>
                <a:lnTo>
                  <a:pt x="4371" y="1638"/>
                </a:lnTo>
                <a:close/>
                <a:moveTo>
                  <a:pt x="4580" y="1830"/>
                </a:moveTo>
                <a:lnTo>
                  <a:pt x="4580" y="1830"/>
                </a:lnTo>
                <a:lnTo>
                  <a:pt x="4580" y="1830"/>
                </a:lnTo>
                <a:lnTo>
                  <a:pt x="4580" y="1830"/>
                </a:lnTo>
                <a:lnTo>
                  <a:pt x="4580" y="1830"/>
                </a:lnTo>
                <a:lnTo>
                  <a:pt x="4582" y="1830"/>
                </a:lnTo>
                <a:lnTo>
                  <a:pt x="4582" y="1830"/>
                </a:lnTo>
                <a:lnTo>
                  <a:pt x="4582" y="1828"/>
                </a:lnTo>
                <a:lnTo>
                  <a:pt x="4580" y="1828"/>
                </a:lnTo>
                <a:lnTo>
                  <a:pt x="4580" y="1830"/>
                </a:lnTo>
                <a:close/>
                <a:moveTo>
                  <a:pt x="4830" y="2036"/>
                </a:moveTo>
                <a:lnTo>
                  <a:pt x="4830" y="2038"/>
                </a:lnTo>
                <a:lnTo>
                  <a:pt x="4830" y="2040"/>
                </a:lnTo>
                <a:lnTo>
                  <a:pt x="4832" y="2040"/>
                </a:lnTo>
                <a:lnTo>
                  <a:pt x="4832" y="2036"/>
                </a:lnTo>
                <a:lnTo>
                  <a:pt x="4832" y="2034"/>
                </a:lnTo>
                <a:lnTo>
                  <a:pt x="4830" y="2034"/>
                </a:lnTo>
                <a:lnTo>
                  <a:pt x="4830" y="2036"/>
                </a:lnTo>
                <a:close/>
                <a:moveTo>
                  <a:pt x="4830" y="2030"/>
                </a:moveTo>
                <a:lnTo>
                  <a:pt x="4830" y="2030"/>
                </a:lnTo>
                <a:lnTo>
                  <a:pt x="4830" y="2030"/>
                </a:lnTo>
                <a:lnTo>
                  <a:pt x="4830" y="2032"/>
                </a:lnTo>
                <a:lnTo>
                  <a:pt x="4830" y="2034"/>
                </a:lnTo>
                <a:lnTo>
                  <a:pt x="4830" y="2034"/>
                </a:lnTo>
                <a:lnTo>
                  <a:pt x="4830" y="2032"/>
                </a:lnTo>
                <a:lnTo>
                  <a:pt x="4832" y="2030"/>
                </a:lnTo>
                <a:lnTo>
                  <a:pt x="4830" y="2030"/>
                </a:lnTo>
                <a:close/>
                <a:moveTo>
                  <a:pt x="4310" y="1583"/>
                </a:moveTo>
                <a:lnTo>
                  <a:pt x="4310" y="1583"/>
                </a:lnTo>
                <a:lnTo>
                  <a:pt x="4312" y="1585"/>
                </a:lnTo>
                <a:lnTo>
                  <a:pt x="4312" y="1583"/>
                </a:lnTo>
                <a:lnTo>
                  <a:pt x="4312" y="1583"/>
                </a:lnTo>
                <a:lnTo>
                  <a:pt x="4312" y="1581"/>
                </a:lnTo>
                <a:lnTo>
                  <a:pt x="4310" y="1581"/>
                </a:lnTo>
                <a:lnTo>
                  <a:pt x="4310" y="1583"/>
                </a:lnTo>
                <a:close/>
                <a:moveTo>
                  <a:pt x="4300" y="1753"/>
                </a:moveTo>
                <a:lnTo>
                  <a:pt x="4300" y="1751"/>
                </a:lnTo>
                <a:lnTo>
                  <a:pt x="4297" y="1751"/>
                </a:lnTo>
                <a:lnTo>
                  <a:pt x="4297" y="1751"/>
                </a:lnTo>
                <a:lnTo>
                  <a:pt x="4293" y="1749"/>
                </a:lnTo>
                <a:lnTo>
                  <a:pt x="4293" y="1749"/>
                </a:lnTo>
                <a:lnTo>
                  <a:pt x="4291" y="1751"/>
                </a:lnTo>
                <a:lnTo>
                  <a:pt x="4289" y="1753"/>
                </a:lnTo>
                <a:lnTo>
                  <a:pt x="4289" y="1755"/>
                </a:lnTo>
                <a:lnTo>
                  <a:pt x="4289" y="1757"/>
                </a:lnTo>
                <a:lnTo>
                  <a:pt x="4289" y="1757"/>
                </a:lnTo>
                <a:lnTo>
                  <a:pt x="4287" y="1757"/>
                </a:lnTo>
                <a:lnTo>
                  <a:pt x="4287" y="1757"/>
                </a:lnTo>
                <a:lnTo>
                  <a:pt x="4287" y="1757"/>
                </a:lnTo>
                <a:lnTo>
                  <a:pt x="4287" y="1759"/>
                </a:lnTo>
                <a:lnTo>
                  <a:pt x="4289" y="1759"/>
                </a:lnTo>
                <a:lnTo>
                  <a:pt x="4291" y="1759"/>
                </a:lnTo>
                <a:lnTo>
                  <a:pt x="4293" y="1759"/>
                </a:lnTo>
                <a:lnTo>
                  <a:pt x="4293" y="1759"/>
                </a:lnTo>
                <a:lnTo>
                  <a:pt x="4297" y="1759"/>
                </a:lnTo>
                <a:lnTo>
                  <a:pt x="4295" y="1759"/>
                </a:lnTo>
                <a:lnTo>
                  <a:pt x="4295" y="1759"/>
                </a:lnTo>
                <a:lnTo>
                  <a:pt x="4297" y="1755"/>
                </a:lnTo>
                <a:lnTo>
                  <a:pt x="4300" y="1753"/>
                </a:lnTo>
                <a:close/>
                <a:moveTo>
                  <a:pt x="4281" y="1757"/>
                </a:moveTo>
                <a:lnTo>
                  <a:pt x="4281" y="1757"/>
                </a:lnTo>
                <a:lnTo>
                  <a:pt x="4283" y="1757"/>
                </a:lnTo>
                <a:lnTo>
                  <a:pt x="4283" y="1757"/>
                </a:lnTo>
                <a:lnTo>
                  <a:pt x="4283" y="1757"/>
                </a:lnTo>
                <a:lnTo>
                  <a:pt x="4283" y="1755"/>
                </a:lnTo>
                <a:lnTo>
                  <a:pt x="4281" y="1757"/>
                </a:lnTo>
                <a:lnTo>
                  <a:pt x="4281" y="1757"/>
                </a:lnTo>
                <a:close/>
                <a:moveTo>
                  <a:pt x="4295" y="1679"/>
                </a:moveTo>
                <a:lnTo>
                  <a:pt x="4293" y="1679"/>
                </a:lnTo>
                <a:lnTo>
                  <a:pt x="4293" y="1682"/>
                </a:lnTo>
                <a:lnTo>
                  <a:pt x="4293" y="1684"/>
                </a:lnTo>
                <a:lnTo>
                  <a:pt x="4295" y="1682"/>
                </a:lnTo>
                <a:lnTo>
                  <a:pt x="4295" y="1679"/>
                </a:lnTo>
                <a:close/>
                <a:moveTo>
                  <a:pt x="4285" y="1753"/>
                </a:moveTo>
                <a:lnTo>
                  <a:pt x="4283" y="1751"/>
                </a:lnTo>
                <a:lnTo>
                  <a:pt x="4281" y="1749"/>
                </a:lnTo>
                <a:lnTo>
                  <a:pt x="4281" y="1749"/>
                </a:lnTo>
                <a:lnTo>
                  <a:pt x="4279" y="1749"/>
                </a:lnTo>
                <a:lnTo>
                  <a:pt x="4277" y="1747"/>
                </a:lnTo>
                <a:lnTo>
                  <a:pt x="4277" y="1747"/>
                </a:lnTo>
                <a:lnTo>
                  <a:pt x="4274" y="1749"/>
                </a:lnTo>
                <a:lnTo>
                  <a:pt x="4272" y="1749"/>
                </a:lnTo>
                <a:lnTo>
                  <a:pt x="4272" y="1749"/>
                </a:lnTo>
                <a:lnTo>
                  <a:pt x="4268" y="1749"/>
                </a:lnTo>
                <a:lnTo>
                  <a:pt x="4266" y="1749"/>
                </a:lnTo>
                <a:lnTo>
                  <a:pt x="4266" y="1749"/>
                </a:lnTo>
                <a:lnTo>
                  <a:pt x="4266" y="1749"/>
                </a:lnTo>
                <a:lnTo>
                  <a:pt x="4266" y="1749"/>
                </a:lnTo>
                <a:lnTo>
                  <a:pt x="4266" y="1751"/>
                </a:lnTo>
                <a:lnTo>
                  <a:pt x="4268" y="1751"/>
                </a:lnTo>
                <a:lnTo>
                  <a:pt x="4268" y="1751"/>
                </a:lnTo>
                <a:lnTo>
                  <a:pt x="4270" y="1753"/>
                </a:lnTo>
                <a:lnTo>
                  <a:pt x="4272" y="1753"/>
                </a:lnTo>
                <a:lnTo>
                  <a:pt x="4272" y="1753"/>
                </a:lnTo>
                <a:lnTo>
                  <a:pt x="4274" y="1755"/>
                </a:lnTo>
                <a:lnTo>
                  <a:pt x="4274" y="1755"/>
                </a:lnTo>
                <a:lnTo>
                  <a:pt x="4277" y="1757"/>
                </a:lnTo>
                <a:lnTo>
                  <a:pt x="4277" y="1757"/>
                </a:lnTo>
                <a:lnTo>
                  <a:pt x="4274" y="1759"/>
                </a:lnTo>
                <a:lnTo>
                  <a:pt x="4277" y="1759"/>
                </a:lnTo>
                <a:lnTo>
                  <a:pt x="4277" y="1759"/>
                </a:lnTo>
                <a:lnTo>
                  <a:pt x="4277" y="1759"/>
                </a:lnTo>
                <a:lnTo>
                  <a:pt x="4277" y="1757"/>
                </a:lnTo>
                <a:lnTo>
                  <a:pt x="4277" y="1757"/>
                </a:lnTo>
                <a:lnTo>
                  <a:pt x="4279" y="1755"/>
                </a:lnTo>
                <a:lnTo>
                  <a:pt x="4279" y="1755"/>
                </a:lnTo>
                <a:lnTo>
                  <a:pt x="4283" y="1753"/>
                </a:lnTo>
                <a:lnTo>
                  <a:pt x="4283" y="1753"/>
                </a:lnTo>
                <a:lnTo>
                  <a:pt x="4285" y="1753"/>
                </a:lnTo>
                <a:close/>
                <a:moveTo>
                  <a:pt x="4291" y="1677"/>
                </a:moveTo>
                <a:lnTo>
                  <a:pt x="4289" y="1679"/>
                </a:lnTo>
                <a:lnTo>
                  <a:pt x="4289" y="1682"/>
                </a:lnTo>
                <a:lnTo>
                  <a:pt x="4289" y="1684"/>
                </a:lnTo>
                <a:lnTo>
                  <a:pt x="4289" y="1684"/>
                </a:lnTo>
                <a:lnTo>
                  <a:pt x="4289" y="1686"/>
                </a:lnTo>
                <a:lnTo>
                  <a:pt x="4289" y="1688"/>
                </a:lnTo>
                <a:lnTo>
                  <a:pt x="4289" y="1690"/>
                </a:lnTo>
                <a:lnTo>
                  <a:pt x="4293" y="1686"/>
                </a:lnTo>
                <a:lnTo>
                  <a:pt x="4293" y="1686"/>
                </a:lnTo>
                <a:lnTo>
                  <a:pt x="4293" y="1686"/>
                </a:lnTo>
                <a:lnTo>
                  <a:pt x="4293" y="1684"/>
                </a:lnTo>
                <a:lnTo>
                  <a:pt x="4293" y="1682"/>
                </a:lnTo>
                <a:lnTo>
                  <a:pt x="4293" y="1682"/>
                </a:lnTo>
                <a:lnTo>
                  <a:pt x="4293" y="1682"/>
                </a:lnTo>
                <a:lnTo>
                  <a:pt x="4291" y="1679"/>
                </a:lnTo>
                <a:lnTo>
                  <a:pt x="4291" y="1677"/>
                </a:lnTo>
                <a:lnTo>
                  <a:pt x="4291" y="1677"/>
                </a:lnTo>
                <a:close/>
                <a:moveTo>
                  <a:pt x="4304" y="1526"/>
                </a:moveTo>
                <a:lnTo>
                  <a:pt x="4304" y="1528"/>
                </a:lnTo>
                <a:lnTo>
                  <a:pt x="4304" y="1528"/>
                </a:lnTo>
                <a:lnTo>
                  <a:pt x="4304" y="1528"/>
                </a:lnTo>
                <a:lnTo>
                  <a:pt x="4306" y="1528"/>
                </a:lnTo>
                <a:lnTo>
                  <a:pt x="4306" y="1526"/>
                </a:lnTo>
                <a:lnTo>
                  <a:pt x="4306" y="1526"/>
                </a:lnTo>
                <a:lnTo>
                  <a:pt x="4306" y="1526"/>
                </a:lnTo>
                <a:lnTo>
                  <a:pt x="4306" y="1526"/>
                </a:lnTo>
                <a:lnTo>
                  <a:pt x="4304" y="1526"/>
                </a:lnTo>
                <a:close/>
                <a:moveTo>
                  <a:pt x="4314" y="1575"/>
                </a:moveTo>
                <a:lnTo>
                  <a:pt x="4316" y="1573"/>
                </a:lnTo>
                <a:lnTo>
                  <a:pt x="4316" y="1573"/>
                </a:lnTo>
                <a:lnTo>
                  <a:pt x="4316" y="1570"/>
                </a:lnTo>
                <a:lnTo>
                  <a:pt x="4314" y="1570"/>
                </a:lnTo>
                <a:lnTo>
                  <a:pt x="4312" y="1570"/>
                </a:lnTo>
                <a:lnTo>
                  <a:pt x="4312" y="1570"/>
                </a:lnTo>
                <a:lnTo>
                  <a:pt x="4312" y="1570"/>
                </a:lnTo>
                <a:lnTo>
                  <a:pt x="4312" y="1573"/>
                </a:lnTo>
                <a:lnTo>
                  <a:pt x="4314" y="1575"/>
                </a:lnTo>
                <a:close/>
                <a:moveTo>
                  <a:pt x="4306" y="1512"/>
                </a:moveTo>
                <a:lnTo>
                  <a:pt x="4306" y="1512"/>
                </a:lnTo>
                <a:lnTo>
                  <a:pt x="4306" y="1514"/>
                </a:lnTo>
                <a:lnTo>
                  <a:pt x="4308" y="1514"/>
                </a:lnTo>
                <a:lnTo>
                  <a:pt x="4308" y="1512"/>
                </a:lnTo>
                <a:lnTo>
                  <a:pt x="4308" y="1512"/>
                </a:lnTo>
                <a:lnTo>
                  <a:pt x="4306" y="1512"/>
                </a:lnTo>
                <a:close/>
                <a:moveTo>
                  <a:pt x="4302" y="1516"/>
                </a:moveTo>
                <a:lnTo>
                  <a:pt x="4302" y="1516"/>
                </a:lnTo>
                <a:lnTo>
                  <a:pt x="4302" y="1518"/>
                </a:lnTo>
                <a:lnTo>
                  <a:pt x="4304" y="1518"/>
                </a:lnTo>
                <a:lnTo>
                  <a:pt x="4304" y="1518"/>
                </a:lnTo>
                <a:lnTo>
                  <a:pt x="4304" y="1516"/>
                </a:lnTo>
                <a:lnTo>
                  <a:pt x="4302" y="1516"/>
                </a:lnTo>
                <a:close/>
                <a:moveTo>
                  <a:pt x="4184" y="1587"/>
                </a:moveTo>
                <a:lnTo>
                  <a:pt x="4184" y="1589"/>
                </a:lnTo>
                <a:lnTo>
                  <a:pt x="4184" y="1589"/>
                </a:lnTo>
                <a:lnTo>
                  <a:pt x="4184" y="1589"/>
                </a:lnTo>
                <a:lnTo>
                  <a:pt x="4184" y="1587"/>
                </a:lnTo>
                <a:lnTo>
                  <a:pt x="4184" y="1587"/>
                </a:lnTo>
                <a:close/>
                <a:moveTo>
                  <a:pt x="4605" y="2166"/>
                </a:moveTo>
                <a:lnTo>
                  <a:pt x="4605" y="2168"/>
                </a:lnTo>
                <a:lnTo>
                  <a:pt x="4601" y="2166"/>
                </a:lnTo>
                <a:lnTo>
                  <a:pt x="4601" y="2166"/>
                </a:lnTo>
                <a:lnTo>
                  <a:pt x="4601" y="2166"/>
                </a:lnTo>
                <a:lnTo>
                  <a:pt x="4601" y="2166"/>
                </a:lnTo>
                <a:lnTo>
                  <a:pt x="4599" y="2164"/>
                </a:lnTo>
                <a:lnTo>
                  <a:pt x="4597" y="2164"/>
                </a:lnTo>
                <a:lnTo>
                  <a:pt x="4593" y="2166"/>
                </a:lnTo>
                <a:lnTo>
                  <a:pt x="4587" y="2168"/>
                </a:lnTo>
                <a:lnTo>
                  <a:pt x="4587" y="2168"/>
                </a:lnTo>
                <a:lnTo>
                  <a:pt x="4587" y="2170"/>
                </a:lnTo>
                <a:lnTo>
                  <a:pt x="4587" y="2170"/>
                </a:lnTo>
                <a:lnTo>
                  <a:pt x="4589" y="2172"/>
                </a:lnTo>
                <a:lnTo>
                  <a:pt x="4591" y="2172"/>
                </a:lnTo>
                <a:lnTo>
                  <a:pt x="4593" y="2172"/>
                </a:lnTo>
                <a:lnTo>
                  <a:pt x="4595" y="2172"/>
                </a:lnTo>
                <a:lnTo>
                  <a:pt x="4595" y="2170"/>
                </a:lnTo>
                <a:lnTo>
                  <a:pt x="4597" y="2172"/>
                </a:lnTo>
                <a:lnTo>
                  <a:pt x="4599" y="2172"/>
                </a:lnTo>
                <a:lnTo>
                  <a:pt x="4601" y="2172"/>
                </a:lnTo>
                <a:lnTo>
                  <a:pt x="4601" y="2170"/>
                </a:lnTo>
                <a:lnTo>
                  <a:pt x="4601" y="2170"/>
                </a:lnTo>
                <a:lnTo>
                  <a:pt x="4605" y="2170"/>
                </a:lnTo>
                <a:lnTo>
                  <a:pt x="4608" y="2170"/>
                </a:lnTo>
                <a:lnTo>
                  <a:pt x="4608" y="2170"/>
                </a:lnTo>
                <a:lnTo>
                  <a:pt x="4610" y="2168"/>
                </a:lnTo>
                <a:lnTo>
                  <a:pt x="4608" y="2168"/>
                </a:lnTo>
                <a:lnTo>
                  <a:pt x="4605" y="2166"/>
                </a:lnTo>
                <a:close/>
                <a:moveTo>
                  <a:pt x="4184" y="1654"/>
                </a:moveTo>
                <a:lnTo>
                  <a:pt x="4184" y="1654"/>
                </a:lnTo>
                <a:lnTo>
                  <a:pt x="4186" y="1654"/>
                </a:lnTo>
                <a:lnTo>
                  <a:pt x="4186" y="1654"/>
                </a:lnTo>
                <a:lnTo>
                  <a:pt x="4184" y="1654"/>
                </a:lnTo>
                <a:lnTo>
                  <a:pt x="4184" y="1654"/>
                </a:lnTo>
                <a:close/>
                <a:moveTo>
                  <a:pt x="4279" y="1935"/>
                </a:moveTo>
                <a:lnTo>
                  <a:pt x="4279" y="1935"/>
                </a:lnTo>
                <a:lnTo>
                  <a:pt x="4279" y="1935"/>
                </a:lnTo>
                <a:lnTo>
                  <a:pt x="4281" y="1933"/>
                </a:lnTo>
                <a:lnTo>
                  <a:pt x="4281" y="1933"/>
                </a:lnTo>
                <a:lnTo>
                  <a:pt x="4281" y="1931"/>
                </a:lnTo>
                <a:lnTo>
                  <a:pt x="4279" y="1933"/>
                </a:lnTo>
                <a:lnTo>
                  <a:pt x="4279" y="1935"/>
                </a:lnTo>
                <a:close/>
                <a:moveTo>
                  <a:pt x="4195" y="1646"/>
                </a:moveTo>
                <a:lnTo>
                  <a:pt x="4193" y="1646"/>
                </a:lnTo>
                <a:lnTo>
                  <a:pt x="4193" y="1646"/>
                </a:lnTo>
                <a:lnTo>
                  <a:pt x="4193" y="1648"/>
                </a:lnTo>
                <a:lnTo>
                  <a:pt x="4193" y="1650"/>
                </a:lnTo>
                <a:lnTo>
                  <a:pt x="4195" y="1650"/>
                </a:lnTo>
                <a:lnTo>
                  <a:pt x="4197" y="1648"/>
                </a:lnTo>
                <a:lnTo>
                  <a:pt x="4197" y="1648"/>
                </a:lnTo>
                <a:lnTo>
                  <a:pt x="4197" y="1648"/>
                </a:lnTo>
                <a:lnTo>
                  <a:pt x="4197" y="1646"/>
                </a:lnTo>
                <a:lnTo>
                  <a:pt x="4197" y="1646"/>
                </a:lnTo>
                <a:lnTo>
                  <a:pt x="4195" y="1646"/>
                </a:lnTo>
                <a:close/>
                <a:moveTo>
                  <a:pt x="4247" y="2013"/>
                </a:moveTo>
                <a:lnTo>
                  <a:pt x="4247" y="2011"/>
                </a:lnTo>
                <a:lnTo>
                  <a:pt x="4247" y="2011"/>
                </a:lnTo>
                <a:lnTo>
                  <a:pt x="4245" y="2006"/>
                </a:lnTo>
                <a:lnTo>
                  <a:pt x="4243" y="2006"/>
                </a:lnTo>
                <a:lnTo>
                  <a:pt x="4243" y="2006"/>
                </a:lnTo>
                <a:lnTo>
                  <a:pt x="4245" y="2009"/>
                </a:lnTo>
                <a:lnTo>
                  <a:pt x="4247" y="2015"/>
                </a:lnTo>
                <a:lnTo>
                  <a:pt x="4247" y="2013"/>
                </a:lnTo>
                <a:lnTo>
                  <a:pt x="4247" y="2013"/>
                </a:lnTo>
                <a:lnTo>
                  <a:pt x="4247" y="2013"/>
                </a:lnTo>
                <a:close/>
                <a:moveTo>
                  <a:pt x="4239" y="1713"/>
                </a:moveTo>
                <a:lnTo>
                  <a:pt x="4239" y="1715"/>
                </a:lnTo>
                <a:lnTo>
                  <a:pt x="4239" y="1715"/>
                </a:lnTo>
                <a:lnTo>
                  <a:pt x="4241" y="1715"/>
                </a:lnTo>
                <a:lnTo>
                  <a:pt x="4241" y="1715"/>
                </a:lnTo>
                <a:lnTo>
                  <a:pt x="4241" y="1713"/>
                </a:lnTo>
                <a:lnTo>
                  <a:pt x="4241" y="1713"/>
                </a:lnTo>
                <a:lnTo>
                  <a:pt x="4239" y="1713"/>
                </a:lnTo>
                <a:close/>
                <a:moveTo>
                  <a:pt x="4264" y="1732"/>
                </a:moveTo>
                <a:lnTo>
                  <a:pt x="4264" y="1734"/>
                </a:lnTo>
                <a:lnTo>
                  <a:pt x="4264" y="1734"/>
                </a:lnTo>
                <a:lnTo>
                  <a:pt x="4264" y="1734"/>
                </a:lnTo>
                <a:lnTo>
                  <a:pt x="4266" y="1734"/>
                </a:lnTo>
                <a:lnTo>
                  <a:pt x="4266" y="1734"/>
                </a:lnTo>
                <a:lnTo>
                  <a:pt x="4264" y="1734"/>
                </a:lnTo>
                <a:lnTo>
                  <a:pt x="4264" y="1732"/>
                </a:lnTo>
                <a:close/>
                <a:moveTo>
                  <a:pt x="4281" y="1732"/>
                </a:moveTo>
                <a:lnTo>
                  <a:pt x="4281" y="1732"/>
                </a:lnTo>
                <a:lnTo>
                  <a:pt x="4281" y="1730"/>
                </a:lnTo>
                <a:lnTo>
                  <a:pt x="4281" y="1730"/>
                </a:lnTo>
                <a:lnTo>
                  <a:pt x="4281" y="1730"/>
                </a:lnTo>
                <a:lnTo>
                  <a:pt x="4279" y="1730"/>
                </a:lnTo>
                <a:lnTo>
                  <a:pt x="4277" y="1730"/>
                </a:lnTo>
                <a:lnTo>
                  <a:pt x="4277" y="1730"/>
                </a:lnTo>
                <a:lnTo>
                  <a:pt x="4277" y="1732"/>
                </a:lnTo>
                <a:lnTo>
                  <a:pt x="4279" y="1732"/>
                </a:lnTo>
                <a:lnTo>
                  <a:pt x="4279" y="1732"/>
                </a:lnTo>
                <a:lnTo>
                  <a:pt x="4281" y="1732"/>
                </a:lnTo>
                <a:close/>
                <a:moveTo>
                  <a:pt x="4245" y="1734"/>
                </a:moveTo>
                <a:lnTo>
                  <a:pt x="4247" y="1736"/>
                </a:lnTo>
                <a:lnTo>
                  <a:pt x="4247" y="1734"/>
                </a:lnTo>
                <a:lnTo>
                  <a:pt x="4247" y="1734"/>
                </a:lnTo>
                <a:lnTo>
                  <a:pt x="4247" y="1734"/>
                </a:lnTo>
                <a:lnTo>
                  <a:pt x="4251" y="1734"/>
                </a:lnTo>
                <a:lnTo>
                  <a:pt x="4253" y="1734"/>
                </a:lnTo>
                <a:lnTo>
                  <a:pt x="4253" y="1734"/>
                </a:lnTo>
                <a:lnTo>
                  <a:pt x="4258" y="1734"/>
                </a:lnTo>
                <a:lnTo>
                  <a:pt x="4258" y="1734"/>
                </a:lnTo>
                <a:lnTo>
                  <a:pt x="4258" y="1732"/>
                </a:lnTo>
                <a:lnTo>
                  <a:pt x="4260" y="1732"/>
                </a:lnTo>
                <a:lnTo>
                  <a:pt x="4260" y="1732"/>
                </a:lnTo>
                <a:lnTo>
                  <a:pt x="4260" y="1730"/>
                </a:lnTo>
                <a:lnTo>
                  <a:pt x="4245" y="1730"/>
                </a:lnTo>
                <a:lnTo>
                  <a:pt x="4243" y="1730"/>
                </a:lnTo>
                <a:lnTo>
                  <a:pt x="4241" y="1732"/>
                </a:lnTo>
                <a:lnTo>
                  <a:pt x="4241" y="1732"/>
                </a:lnTo>
                <a:lnTo>
                  <a:pt x="4241" y="1734"/>
                </a:lnTo>
                <a:lnTo>
                  <a:pt x="4245" y="1734"/>
                </a:lnTo>
                <a:close/>
                <a:moveTo>
                  <a:pt x="2766" y="702"/>
                </a:moveTo>
                <a:lnTo>
                  <a:pt x="2766" y="705"/>
                </a:lnTo>
                <a:lnTo>
                  <a:pt x="2768" y="705"/>
                </a:lnTo>
                <a:lnTo>
                  <a:pt x="2768" y="705"/>
                </a:lnTo>
                <a:lnTo>
                  <a:pt x="2768" y="705"/>
                </a:lnTo>
                <a:lnTo>
                  <a:pt x="2770" y="702"/>
                </a:lnTo>
                <a:lnTo>
                  <a:pt x="2768" y="702"/>
                </a:lnTo>
                <a:lnTo>
                  <a:pt x="2766" y="702"/>
                </a:lnTo>
                <a:close/>
                <a:moveTo>
                  <a:pt x="3107" y="1099"/>
                </a:moveTo>
                <a:lnTo>
                  <a:pt x="3107" y="1097"/>
                </a:lnTo>
                <a:lnTo>
                  <a:pt x="3105" y="1097"/>
                </a:lnTo>
                <a:lnTo>
                  <a:pt x="3105" y="1099"/>
                </a:lnTo>
                <a:lnTo>
                  <a:pt x="3103" y="1099"/>
                </a:lnTo>
                <a:lnTo>
                  <a:pt x="3101" y="1099"/>
                </a:lnTo>
                <a:lnTo>
                  <a:pt x="3095" y="1101"/>
                </a:lnTo>
                <a:lnTo>
                  <a:pt x="3093" y="1103"/>
                </a:lnTo>
                <a:lnTo>
                  <a:pt x="3091" y="1103"/>
                </a:lnTo>
                <a:lnTo>
                  <a:pt x="3088" y="1101"/>
                </a:lnTo>
                <a:lnTo>
                  <a:pt x="3084" y="1101"/>
                </a:lnTo>
                <a:lnTo>
                  <a:pt x="3084" y="1103"/>
                </a:lnTo>
                <a:lnTo>
                  <a:pt x="3084" y="1105"/>
                </a:lnTo>
                <a:lnTo>
                  <a:pt x="3082" y="1105"/>
                </a:lnTo>
                <a:lnTo>
                  <a:pt x="3082" y="1105"/>
                </a:lnTo>
                <a:lnTo>
                  <a:pt x="3080" y="1105"/>
                </a:lnTo>
                <a:lnTo>
                  <a:pt x="3080" y="1105"/>
                </a:lnTo>
                <a:lnTo>
                  <a:pt x="3078" y="1105"/>
                </a:lnTo>
                <a:lnTo>
                  <a:pt x="3078" y="1107"/>
                </a:lnTo>
                <a:lnTo>
                  <a:pt x="3076" y="1107"/>
                </a:lnTo>
                <a:lnTo>
                  <a:pt x="3076" y="1109"/>
                </a:lnTo>
                <a:lnTo>
                  <a:pt x="3078" y="1111"/>
                </a:lnTo>
                <a:lnTo>
                  <a:pt x="3078" y="1111"/>
                </a:lnTo>
                <a:lnTo>
                  <a:pt x="3078" y="1111"/>
                </a:lnTo>
                <a:lnTo>
                  <a:pt x="3082" y="1113"/>
                </a:lnTo>
                <a:lnTo>
                  <a:pt x="3082" y="1113"/>
                </a:lnTo>
                <a:lnTo>
                  <a:pt x="3084" y="1113"/>
                </a:lnTo>
                <a:lnTo>
                  <a:pt x="3084" y="1113"/>
                </a:lnTo>
                <a:lnTo>
                  <a:pt x="3084" y="1113"/>
                </a:lnTo>
                <a:lnTo>
                  <a:pt x="3086" y="1115"/>
                </a:lnTo>
                <a:lnTo>
                  <a:pt x="3086" y="1113"/>
                </a:lnTo>
                <a:lnTo>
                  <a:pt x="3086" y="1113"/>
                </a:lnTo>
                <a:lnTo>
                  <a:pt x="3086" y="1113"/>
                </a:lnTo>
                <a:lnTo>
                  <a:pt x="3088" y="1113"/>
                </a:lnTo>
                <a:lnTo>
                  <a:pt x="3088" y="1113"/>
                </a:lnTo>
                <a:lnTo>
                  <a:pt x="3091" y="1111"/>
                </a:lnTo>
                <a:lnTo>
                  <a:pt x="3093" y="1111"/>
                </a:lnTo>
                <a:lnTo>
                  <a:pt x="3093" y="1111"/>
                </a:lnTo>
                <a:lnTo>
                  <a:pt x="3097" y="1107"/>
                </a:lnTo>
                <a:lnTo>
                  <a:pt x="3097" y="1107"/>
                </a:lnTo>
                <a:lnTo>
                  <a:pt x="3097" y="1107"/>
                </a:lnTo>
                <a:lnTo>
                  <a:pt x="3099" y="1107"/>
                </a:lnTo>
                <a:lnTo>
                  <a:pt x="3101" y="1107"/>
                </a:lnTo>
                <a:lnTo>
                  <a:pt x="3101" y="1107"/>
                </a:lnTo>
                <a:lnTo>
                  <a:pt x="3101" y="1107"/>
                </a:lnTo>
                <a:lnTo>
                  <a:pt x="3099" y="1105"/>
                </a:lnTo>
                <a:lnTo>
                  <a:pt x="3099" y="1105"/>
                </a:lnTo>
                <a:lnTo>
                  <a:pt x="3099" y="1103"/>
                </a:lnTo>
                <a:lnTo>
                  <a:pt x="3107" y="1099"/>
                </a:lnTo>
                <a:close/>
                <a:moveTo>
                  <a:pt x="3068" y="916"/>
                </a:moveTo>
                <a:lnTo>
                  <a:pt x="3072" y="916"/>
                </a:lnTo>
                <a:lnTo>
                  <a:pt x="3074" y="916"/>
                </a:lnTo>
                <a:lnTo>
                  <a:pt x="3072" y="916"/>
                </a:lnTo>
                <a:lnTo>
                  <a:pt x="3065" y="914"/>
                </a:lnTo>
                <a:lnTo>
                  <a:pt x="3065" y="914"/>
                </a:lnTo>
                <a:lnTo>
                  <a:pt x="3063" y="914"/>
                </a:lnTo>
                <a:lnTo>
                  <a:pt x="3065" y="914"/>
                </a:lnTo>
                <a:lnTo>
                  <a:pt x="3065" y="916"/>
                </a:lnTo>
                <a:lnTo>
                  <a:pt x="3068" y="916"/>
                </a:lnTo>
                <a:close/>
                <a:moveTo>
                  <a:pt x="3000" y="1101"/>
                </a:moveTo>
                <a:lnTo>
                  <a:pt x="3000" y="1101"/>
                </a:lnTo>
                <a:lnTo>
                  <a:pt x="3003" y="1099"/>
                </a:lnTo>
                <a:lnTo>
                  <a:pt x="3003" y="1099"/>
                </a:lnTo>
                <a:lnTo>
                  <a:pt x="3000" y="1097"/>
                </a:lnTo>
                <a:lnTo>
                  <a:pt x="3003" y="1097"/>
                </a:lnTo>
                <a:lnTo>
                  <a:pt x="3003" y="1095"/>
                </a:lnTo>
                <a:lnTo>
                  <a:pt x="3000" y="1095"/>
                </a:lnTo>
                <a:lnTo>
                  <a:pt x="3000" y="1097"/>
                </a:lnTo>
                <a:lnTo>
                  <a:pt x="3000" y="1099"/>
                </a:lnTo>
                <a:lnTo>
                  <a:pt x="3000" y="1099"/>
                </a:lnTo>
                <a:lnTo>
                  <a:pt x="3000" y="1101"/>
                </a:lnTo>
                <a:lnTo>
                  <a:pt x="3000" y="1101"/>
                </a:lnTo>
                <a:close/>
                <a:moveTo>
                  <a:pt x="3011" y="1082"/>
                </a:moveTo>
                <a:lnTo>
                  <a:pt x="3011" y="1082"/>
                </a:lnTo>
                <a:lnTo>
                  <a:pt x="3011" y="1082"/>
                </a:lnTo>
                <a:lnTo>
                  <a:pt x="3011" y="1080"/>
                </a:lnTo>
                <a:lnTo>
                  <a:pt x="3011" y="1080"/>
                </a:lnTo>
                <a:lnTo>
                  <a:pt x="3011" y="1082"/>
                </a:lnTo>
                <a:lnTo>
                  <a:pt x="3011" y="1082"/>
                </a:lnTo>
                <a:lnTo>
                  <a:pt x="3011" y="1082"/>
                </a:lnTo>
                <a:lnTo>
                  <a:pt x="3011" y="1082"/>
                </a:lnTo>
                <a:close/>
                <a:moveTo>
                  <a:pt x="2860" y="977"/>
                </a:moveTo>
                <a:lnTo>
                  <a:pt x="2858" y="977"/>
                </a:lnTo>
                <a:lnTo>
                  <a:pt x="2864" y="979"/>
                </a:lnTo>
                <a:lnTo>
                  <a:pt x="2862" y="977"/>
                </a:lnTo>
                <a:lnTo>
                  <a:pt x="2860" y="977"/>
                </a:lnTo>
                <a:lnTo>
                  <a:pt x="2860" y="977"/>
                </a:lnTo>
                <a:close/>
                <a:moveTo>
                  <a:pt x="2998" y="1061"/>
                </a:moveTo>
                <a:lnTo>
                  <a:pt x="2998" y="1061"/>
                </a:lnTo>
                <a:lnTo>
                  <a:pt x="2996" y="1061"/>
                </a:lnTo>
                <a:lnTo>
                  <a:pt x="2994" y="1061"/>
                </a:lnTo>
                <a:lnTo>
                  <a:pt x="2994" y="1061"/>
                </a:lnTo>
                <a:lnTo>
                  <a:pt x="2992" y="1063"/>
                </a:lnTo>
                <a:lnTo>
                  <a:pt x="2994" y="1063"/>
                </a:lnTo>
                <a:lnTo>
                  <a:pt x="2994" y="1063"/>
                </a:lnTo>
                <a:lnTo>
                  <a:pt x="2996" y="1063"/>
                </a:lnTo>
                <a:lnTo>
                  <a:pt x="2996" y="1063"/>
                </a:lnTo>
                <a:lnTo>
                  <a:pt x="2998" y="1063"/>
                </a:lnTo>
                <a:lnTo>
                  <a:pt x="3000" y="1063"/>
                </a:lnTo>
                <a:lnTo>
                  <a:pt x="3000" y="1061"/>
                </a:lnTo>
                <a:lnTo>
                  <a:pt x="2998" y="1061"/>
                </a:lnTo>
                <a:close/>
                <a:moveTo>
                  <a:pt x="2998" y="1076"/>
                </a:moveTo>
                <a:lnTo>
                  <a:pt x="2998" y="1076"/>
                </a:lnTo>
                <a:lnTo>
                  <a:pt x="3000" y="1076"/>
                </a:lnTo>
                <a:lnTo>
                  <a:pt x="2998" y="1074"/>
                </a:lnTo>
                <a:lnTo>
                  <a:pt x="2998" y="1074"/>
                </a:lnTo>
                <a:lnTo>
                  <a:pt x="2996" y="1074"/>
                </a:lnTo>
                <a:lnTo>
                  <a:pt x="2998" y="1074"/>
                </a:lnTo>
                <a:lnTo>
                  <a:pt x="2998" y="1076"/>
                </a:lnTo>
                <a:lnTo>
                  <a:pt x="2998" y="1076"/>
                </a:lnTo>
                <a:close/>
                <a:moveTo>
                  <a:pt x="3003" y="1076"/>
                </a:moveTo>
                <a:lnTo>
                  <a:pt x="3003" y="1076"/>
                </a:lnTo>
                <a:lnTo>
                  <a:pt x="3000" y="1078"/>
                </a:lnTo>
                <a:lnTo>
                  <a:pt x="2998" y="1078"/>
                </a:lnTo>
                <a:lnTo>
                  <a:pt x="2998" y="1080"/>
                </a:lnTo>
                <a:lnTo>
                  <a:pt x="2998" y="1080"/>
                </a:lnTo>
                <a:lnTo>
                  <a:pt x="2998" y="1078"/>
                </a:lnTo>
                <a:lnTo>
                  <a:pt x="3000" y="1078"/>
                </a:lnTo>
                <a:lnTo>
                  <a:pt x="3003" y="1078"/>
                </a:lnTo>
                <a:lnTo>
                  <a:pt x="3005" y="1078"/>
                </a:lnTo>
                <a:lnTo>
                  <a:pt x="3003" y="1076"/>
                </a:lnTo>
                <a:close/>
                <a:moveTo>
                  <a:pt x="2852" y="969"/>
                </a:moveTo>
                <a:lnTo>
                  <a:pt x="2852" y="969"/>
                </a:lnTo>
                <a:lnTo>
                  <a:pt x="2852" y="967"/>
                </a:lnTo>
                <a:lnTo>
                  <a:pt x="2852" y="967"/>
                </a:lnTo>
                <a:lnTo>
                  <a:pt x="2848" y="967"/>
                </a:lnTo>
                <a:lnTo>
                  <a:pt x="2845" y="967"/>
                </a:lnTo>
                <a:lnTo>
                  <a:pt x="2845" y="967"/>
                </a:lnTo>
                <a:lnTo>
                  <a:pt x="2845" y="967"/>
                </a:lnTo>
                <a:lnTo>
                  <a:pt x="2848" y="969"/>
                </a:lnTo>
                <a:lnTo>
                  <a:pt x="2850" y="969"/>
                </a:lnTo>
                <a:lnTo>
                  <a:pt x="2852" y="969"/>
                </a:lnTo>
                <a:close/>
                <a:moveTo>
                  <a:pt x="3009" y="1092"/>
                </a:moveTo>
                <a:lnTo>
                  <a:pt x="3011" y="1092"/>
                </a:lnTo>
                <a:lnTo>
                  <a:pt x="3011" y="1092"/>
                </a:lnTo>
                <a:lnTo>
                  <a:pt x="3013" y="1090"/>
                </a:lnTo>
                <a:lnTo>
                  <a:pt x="3015" y="1090"/>
                </a:lnTo>
                <a:lnTo>
                  <a:pt x="3015" y="1088"/>
                </a:lnTo>
                <a:lnTo>
                  <a:pt x="3015" y="1088"/>
                </a:lnTo>
                <a:lnTo>
                  <a:pt x="3017" y="1084"/>
                </a:lnTo>
                <a:lnTo>
                  <a:pt x="3017" y="1084"/>
                </a:lnTo>
                <a:lnTo>
                  <a:pt x="3015" y="1084"/>
                </a:lnTo>
                <a:lnTo>
                  <a:pt x="3013" y="1086"/>
                </a:lnTo>
                <a:lnTo>
                  <a:pt x="3011" y="1086"/>
                </a:lnTo>
                <a:lnTo>
                  <a:pt x="3011" y="1088"/>
                </a:lnTo>
                <a:lnTo>
                  <a:pt x="3009" y="1088"/>
                </a:lnTo>
                <a:lnTo>
                  <a:pt x="3009" y="1088"/>
                </a:lnTo>
                <a:lnTo>
                  <a:pt x="3009" y="1090"/>
                </a:lnTo>
                <a:lnTo>
                  <a:pt x="3009" y="1092"/>
                </a:lnTo>
                <a:lnTo>
                  <a:pt x="3009" y="1092"/>
                </a:lnTo>
                <a:close/>
                <a:moveTo>
                  <a:pt x="2845" y="969"/>
                </a:moveTo>
                <a:lnTo>
                  <a:pt x="2848" y="971"/>
                </a:lnTo>
                <a:lnTo>
                  <a:pt x="2850" y="971"/>
                </a:lnTo>
                <a:lnTo>
                  <a:pt x="2856" y="971"/>
                </a:lnTo>
                <a:lnTo>
                  <a:pt x="2856" y="971"/>
                </a:lnTo>
                <a:lnTo>
                  <a:pt x="2856" y="971"/>
                </a:lnTo>
                <a:lnTo>
                  <a:pt x="2850" y="971"/>
                </a:lnTo>
                <a:lnTo>
                  <a:pt x="2850" y="969"/>
                </a:lnTo>
                <a:lnTo>
                  <a:pt x="2848" y="969"/>
                </a:lnTo>
                <a:lnTo>
                  <a:pt x="2845" y="969"/>
                </a:lnTo>
                <a:lnTo>
                  <a:pt x="2845" y="969"/>
                </a:lnTo>
                <a:close/>
                <a:moveTo>
                  <a:pt x="2850" y="975"/>
                </a:moveTo>
                <a:lnTo>
                  <a:pt x="2850" y="975"/>
                </a:lnTo>
                <a:lnTo>
                  <a:pt x="2852" y="975"/>
                </a:lnTo>
                <a:lnTo>
                  <a:pt x="2854" y="975"/>
                </a:lnTo>
                <a:lnTo>
                  <a:pt x="2856" y="975"/>
                </a:lnTo>
                <a:lnTo>
                  <a:pt x="2856" y="975"/>
                </a:lnTo>
                <a:lnTo>
                  <a:pt x="2856" y="975"/>
                </a:lnTo>
                <a:lnTo>
                  <a:pt x="2856" y="973"/>
                </a:lnTo>
                <a:lnTo>
                  <a:pt x="2854" y="973"/>
                </a:lnTo>
                <a:lnTo>
                  <a:pt x="2852" y="973"/>
                </a:lnTo>
                <a:lnTo>
                  <a:pt x="2850" y="973"/>
                </a:lnTo>
                <a:lnTo>
                  <a:pt x="2850" y="973"/>
                </a:lnTo>
                <a:lnTo>
                  <a:pt x="2850" y="975"/>
                </a:lnTo>
                <a:close/>
                <a:moveTo>
                  <a:pt x="2829" y="954"/>
                </a:moveTo>
                <a:lnTo>
                  <a:pt x="2827" y="952"/>
                </a:lnTo>
                <a:lnTo>
                  <a:pt x="2827" y="954"/>
                </a:lnTo>
                <a:lnTo>
                  <a:pt x="2827" y="954"/>
                </a:lnTo>
                <a:lnTo>
                  <a:pt x="2829" y="956"/>
                </a:lnTo>
                <a:lnTo>
                  <a:pt x="2829" y="954"/>
                </a:lnTo>
                <a:close/>
                <a:moveTo>
                  <a:pt x="2827" y="958"/>
                </a:moveTo>
                <a:lnTo>
                  <a:pt x="2827" y="956"/>
                </a:lnTo>
                <a:lnTo>
                  <a:pt x="2829" y="958"/>
                </a:lnTo>
                <a:lnTo>
                  <a:pt x="2829" y="958"/>
                </a:lnTo>
                <a:lnTo>
                  <a:pt x="2829" y="956"/>
                </a:lnTo>
                <a:lnTo>
                  <a:pt x="2824" y="954"/>
                </a:lnTo>
                <a:lnTo>
                  <a:pt x="2822" y="952"/>
                </a:lnTo>
                <a:lnTo>
                  <a:pt x="2824" y="954"/>
                </a:lnTo>
                <a:lnTo>
                  <a:pt x="2827" y="958"/>
                </a:lnTo>
                <a:close/>
                <a:moveTo>
                  <a:pt x="2590" y="923"/>
                </a:moveTo>
                <a:lnTo>
                  <a:pt x="2590" y="923"/>
                </a:lnTo>
                <a:lnTo>
                  <a:pt x="2590" y="921"/>
                </a:lnTo>
                <a:lnTo>
                  <a:pt x="2588" y="918"/>
                </a:lnTo>
                <a:lnTo>
                  <a:pt x="2588" y="921"/>
                </a:lnTo>
                <a:lnTo>
                  <a:pt x="2588" y="921"/>
                </a:lnTo>
                <a:lnTo>
                  <a:pt x="2590" y="923"/>
                </a:lnTo>
                <a:lnTo>
                  <a:pt x="2590" y="923"/>
                </a:lnTo>
                <a:close/>
                <a:moveTo>
                  <a:pt x="2822" y="946"/>
                </a:moveTo>
                <a:lnTo>
                  <a:pt x="2824" y="948"/>
                </a:lnTo>
                <a:lnTo>
                  <a:pt x="2824" y="948"/>
                </a:lnTo>
                <a:lnTo>
                  <a:pt x="2827" y="948"/>
                </a:lnTo>
                <a:lnTo>
                  <a:pt x="2827" y="950"/>
                </a:lnTo>
                <a:lnTo>
                  <a:pt x="2827" y="950"/>
                </a:lnTo>
                <a:lnTo>
                  <a:pt x="2829" y="950"/>
                </a:lnTo>
                <a:lnTo>
                  <a:pt x="2829" y="950"/>
                </a:lnTo>
                <a:lnTo>
                  <a:pt x="2829" y="950"/>
                </a:lnTo>
                <a:lnTo>
                  <a:pt x="2827" y="948"/>
                </a:lnTo>
                <a:lnTo>
                  <a:pt x="2824" y="946"/>
                </a:lnTo>
                <a:lnTo>
                  <a:pt x="2824" y="946"/>
                </a:lnTo>
                <a:lnTo>
                  <a:pt x="2822" y="946"/>
                </a:lnTo>
                <a:lnTo>
                  <a:pt x="2822" y="944"/>
                </a:lnTo>
                <a:lnTo>
                  <a:pt x="2820" y="944"/>
                </a:lnTo>
                <a:lnTo>
                  <a:pt x="2822" y="944"/>
                </a:lnTo>
                <a:lnTo>
                  <a:pt x="2822" y="946"/>
                </a:lnTo>
                <a:close/>
                <a:moveTo>
                  <a:pt x="2822" y="941"/>
                </a:moveTo>
                <a:lnTo>
                  <a:pt x="2822" y="944"/>
                </a:lnTo>
                <a:lnTo>
                  <a:pt x="2822" y="941"/>
                </a:lnTo>
                <a:lnTo>
                  <a:pt x="2822" y="941"/>
                </a:lnTo>
                <a:lnTo>
                  <a:pt x="2822" y="941"/>
                </a:lnTo>
                <a:lnTo>
                  <a:pt x="2820" y="941"/>
                </a:lnTo>
                <a:lnTo>
                  <a:pt x="2820" y="941"/>
                </a:lnTo>
                <a:lnTo>
                  <a:pt x="2820" y="941"/>
                </a:lnTo>
                <a:lnTo>
                  <a:pt x="2820" y="941"/>
                </a:lnTo>
                <a:lnTo>
                  <a:pt x="2822" y="941"/>
                </a:lnTo>
                <a:close/>
                <a:moveTo>
                  <a:pt x="2816" y="939"/>
                </a:moveTo>
                <a:lnTo>
                  <a:pt x="2816" y="941"/>
                </a:lnTo>
                <a:lnTo>
                  <a:pt x="2816" y="944"/>
                </a:lnTo>
                <a:lnTo>
                  <a:pt x="2818" y="946"/>
                </a:lnTo>
                <a:lnTo>
                  <a:pt x="2818" y="944"/>
                </a:lnTo>
                <a:lnTo>
                  <a:pt x="2818" y="944"/>
                </a:lnTo>
                <a:lnTo>
                  <a:pt x="2818" y="944"/>
                </a:lnTo>
                <a:lnTo>
                  <a:pt x="2816" y="939"/>
                </a:lnTo>
                <a:lnTo>
                  <a:pt x="2818" y="939"/>
                </a:lnTo>
                <a:lnTo>
                  <a:pt x="2816" y="937"/>
                </a:lnTo>
                <a:lnTo>
                  <a:pt x="2816" y="937"/>
                </a:lnTo>
                <a:lnTo>
                  <a:pt x="2816" y="935"/>
                </a:lnTo>
                <a:lnTo>
                  <a:pt x="2816" y="935"/>
                </a:lnTo>
                <a:lnTo>
                  <a:pt x="2814" y="935"/>
                </a:lnTo>
                <a:lnTo>
                  <a:pt x="2816" y="937"/>
                </a:lnTo>
                <a:lnTo>
                  <a:pt x="2816" y="937"/>
                </a:lnTo>
                <a:lnTo>
                  <a:pt x="2814" y="939"/>
                </a:lnTo>
                <a:lnTo>
                  <a:pt x="2816" y="939"/>
                </a:lnTo>
                <a:close/>
                <a:moveTo>
                  <a:pt x="2829" y="956"/>
                </a:moveTo>
                <a:lnTo>
                  <a:pt x="2831" y="956"/>
                </a:lnTo>
                <a:lnTo>
                  <a:pt x="2831" y="958"/>
                </a:lnTo>
                <a:lnTo>
                  <a:pt x="2831" y="956"/>
                </a:lnTo>
                <a:lnTo>
                  <a:pt x="2829" y="956"/>
                </a:lnTo>
                <a:lnTo>
                  <a:pt x="2829" y="956"/>
                </a:lnTo>
                <a:close/>
                <a:moveTo>
                  <a:pt x="2688" y="780"/>
                </a:moveTo>
                <a:lnTo>
                  <a:pt x="2688" y="780"/>
                </a:lnTo>
                <a:lnTo>
                  <a:pt x="2686" y="782"/>
                </a:lnTo>
                <a:lnTo>
                  <a:pt x="2682" y="782"/>
                </a:lnTo>
                <a:lnTo>
                  <a:pt x="2684" y="782"/>
                </a:lnTo>
                <a:lnTo>
                  <a:pt x="2684" y="782"/>
                </a:lnTo>
                <a:lnTo>
                  <a:pt x="2688" y="780"/>
                </a:lnTo>
                <a:close/>
                <a:moveTo>
                  <a:pt x="2820" y="937"/>
                </a:moveTo>
                <a:lnTo>
                  <a:pt x="2820" y="937"/>
                </a:lnTo>
                <a:lnTo>
                  <a:pt x="2820" y="939"/>
                </a:lnTo>
                <a:lnTo>
                  <a:pt x="2822" y="939"/>
                </a:lnTo>
                <a:lnTo>
                  <a:pt x="2820" y="937"/>
                </a:lnTo>
                <a:lnTo>
                  <a:pt x="2820" y="937"/>
                </a:lnTo>
                <a:lnTo>
                  <a:pt x="2820" y="935"/>
                </a:lnTo>
                <a:lnTo>
                  <a:pt x="2818" y="933"/>
                </a:lnTo>
                <a:lnTo>
                  <a:pt x="2818" y="935"/>
                </a:lnTo>
                <a:lnTo>
                  <a:pt x="2816" y="935"/>
                </a:lnTo>
                <a:lnTo>
                  <a:pt x="2816" y="937"/>
                </a:lnTo>
                <a:lnTo>
                  <a:pt x="2818" y="937"/>
                </a:lnTo>
                <a:lnTo>
                  <a:pt x="2820" y="937"/>
                </a:lnTo>
                <a:close/>
                <a:moveTo>
                  <a:pt x="2963" y="1080"/>
                </a:moveTo>
                <a:lnTo>
                  <a:pt x="2963" y="1078"/>
                </a:lnTo>
                <a:lnTo>
                  <a:pt x="2963" y="1080"/>
                </a:lnTo>
                <a:lnTo>
                  <a:pt x="2963" y="1080"/>
                </a:lnTo>
                <a:lnTo>
                  <a:pt x="2961" y="1080"/>
                </a:lnTo>
                <a:lnTo>
                  <a:pt x="2961" y="1080"/>
                </a:lnTo>
                <a:lnTo>
                  <a:pt x="2961" y="1080"/>
                </a:lnTo>
                <a:lnTo>
                  <a:pt x="2961" y="1080"/>
                </a:lnTo>
                <a:lnTo>
                  <a:pt x="2963" y="1080"/>
                </a:lnTo>
                <a:lnTo>
                  <a:pt x="2963" y="1080"/>
                </a:lnTo>
                <a:close/>
                <a:moveTo>
                  <a:pt x="2982" y="1078"/>
                </a:moveTo>
                <a:lnTo>
                  <a:pt x="2982" y="1078"/>
                </a:lnTo>
                <a:lnTo>
                  <a:pt x="2982" y="1078"/>
                </a:lnTo>
                <a:lnTo>
                  <a:pt x="2982" y="1078"/>
                </a:lnTo>
                <a:lnTo>
                  <a:pt x="2984" y="1076"/>
                </a:lnTo>
                <a:lnTo>
                  <a:pt x="2986" y="1076"/>
                </a:lnTo>
                <a:lnTo>
                  <a:pt x="2984" y="1076"/>
                </a:lnTo>
                <a:lnTo>
                  <a:pt x="2984" y="1076"/>
                </a:lnTo>
                <a:lnTo>
                  <a:pt x="2982" y="1078"/>
                </a:lnTo>
                <a:lnTo>
                  <a:pt x="2982" y="1078"/>
                </a:lnTo>
                <a:lnTo>
                  <a:pt x="2982" y="1078"/>
                </a:lnTo>
                <a:close/>
                <a:moveTo>
                  <a:pt x="2990" y="1036"/>
                </a:moveTo>
                <a:lnTo>
                  <a:pt x="2986" y="1036"/>
                </a:lnTo>
                <a:lnTo>
                  <a:pt x="2986" y="1036"/>
                </a:lnTo>
                <a:lnTo>
                  <a:pt x="2986" y="1036"/>
                </a:lnTo>
                <a:lnTo>
                  <a:pt x="2984" y="1036"/>
                </a:lnTo>
                <a:lnTo>
                  <a:pt x="2984" y="1036"/>
                </a:lnTo>
                <a:lnTo>
                  <a:pt x="2982" y="1038"/>
                </a:lnTo>
                <a:lnTo>
                  <a:pt x="2982" y="1038"/>
                </a:lnTo>
                <a:lnTo>
                  <a:pt x="2984" y="1040"/>
                </a:lnTo>
                <a:lnTo>
                  <a:pt x="2986" y="1040"/>
                </a:lnTo>
                <a:lnTo>
                  <a:pt x="2988" y="1038"/>
                </a:lnTo>
                <a:lnTo>
                  <a:pt x="2988" y="1038"/>
                </a:lnTo>
                <a:lnTo>
                  <a:pt x="2988" y="1038"/>
                </a:lnTo>
                <a:lnTo>
                  <a:pt x="2986" y="1040"/>
                </a:lnTo>
                <a:lnTo>
                  <a:pt x="2986" y="1040"/>
                </a:lnTo>
                <a:lnTo>
                  <a:pt x="2990" y="1042"/>
                </a:lnTo>
                <a:lnTo>
                  <a:pt x="2992" y="1042"/>
                </a:lnTo>
                <a:lnTo>
                  <a:pt x="2992" y="1042"/>
                </a:lnTo>
                <a:lnTo>
                  <a:pt x="2992" y="1040"/>
                </a:lnTo>
                <a:lnTo>
                  <a:pt x="2992" y="1040"/>
                </a:lnTo>
                <a:lnTo>
                  <a:pt x="2992" y="1040"/>
                </a:lnTo>
                <a:lnTo>
                  <a:pt x="2992" y="1040"/>
                </a:lnTo>
                <a:lnTo>
                  <a:pt x="2992" y="1040"/>
                </a:lnTo>
                <a:lnTo>
                  <a:pt x="2992" y="1040"/>
                </a:lnTo>
                <a:lnTo>
                  <a:pt x="2992" y="1038"/>
                </a:lnTo>
                <a:lnTo>
                  <a:pt x="2990" y="1038"/>
                </a:lnTo>
                <a:lnTo>
                  <a:pt x="2990" y="1036"/>
                </a:lnTo>
                <a:lnTo>
                  <a:pt x="2990" y="1036"/>
                </a:lnTo>
                <a:close/>
                <a:moveTo>
                  <a:pt x="2988" y="1065"/>
                </a:moveTo>
                <a:lnTo>
                  <a:pt x="2986" y="1065"/>
                </a:lnTo>
                <a:lnTo>
                  <a:pt x="2984" y="1065"/>
                </a:lnTo>
                <a:lnTo>
                  <a:pt x="2984" y="1065"/>
                </a:lnTo>
                <a:lnTo>
                  <a:pt x="2986" y="1065"/>
                </a:lnTo>
                <a:lnTo>
                  <a:pt x="2988" y="1065"/>
                </a:lnTo>
                <a:lnTo>
                  <a:pt x="2988" y="1065"/>
                </a:lnTo>
                <a:lnTo>
                  <a:pt x="2990" y="1063"/>
                </a:lnTo>
                <a:lnTo>
                  <a:pt x="2990" y="1063"/>
                </a:lnTo>
                <a:lnTo>
                  <a:pt x="2988" y="1065"/>
                </a:lnTo>
                <a:close/>
                <a:moveTo>
                  <a:pt x="2986" y="1048"/>
                </a:moveTo>
                <a:lnTo>
                  <a:pt x="2984" y="1048"/>
                </a:lnTo>
                <a:lnTo>
                  <a:pt x="2982" y="1048"/>
                </a:lnTo>
                <a:lnTo>
                  <a:pt x="2982" y="1050"/>
                </a:lnTo>
                <a:lnTo>
                  <a:pt x="2984" y="1050"/>
                </a:lnTo>
                <a:lnTo>
                  <a:pt x="2984" y="1053"/>
                </a:lnTo>
                <a:lnTo>
                  <a:pt x="2984" y="1053"/>
                </a:lnTo>
                <a:lnTo>
                  <a:pt x="2982" y="1055"/>
                </a:lnTo>
                <a:lnTo>
                  <a:pt x="2984" y="1055"/>
                </a:lnTo>
                <a:lnTo>
                  <a:pt x="2984" y="1055"/>
                </a:lnTo>
                <a:lnTo>
                  <a:pt x="2986" y="1055"/>
                </a:lnTo>
                <a:lnTo>
                  <a:pt x="2986" y="1055"/>
                </a:lnTo>
                <a:lnTo>
                  <a:pt x="2986" y="1053"/>
                </a:lnTo>
                <a:lnTo>
                  <a:pt x="2986" y="1053"/>
                </a:lnTo>
                <a:lnTo>
                  <a:pt x="2986" y="1050"/>
                </a:lnTo>
                <a:lnTo>
                  <a:pt x="2986" y="1050"/>
                </a:lnTo>
                <a:lnTo>
                  <a:pt x="2986" y="1048"/>
                </a:lnTo>
                <a:lnTo>
                  <a:pt x="2986" y="1048"/>
                </a:lnTo>
                <a:close/>
                <a:moveTo>
                  <a:pt x="2988" y="1082"/>
                </a:moveTo>
                <a:lnTo>
                  <a:pt x="2988" y="1082"/>
                </a:lnTo>
                <a:lnTo>
                  <a:pt x="2990" y="1082"/>
                </a:lnTo>
                <a:lnTo>
                  <a:pt x="2990" y="1082"/>
                </a:lnTo>
                <a:lnTo>
                  <a:pt x="2990" y="1082"/>
                </a:lnTo>
                <a:lnTo>
                  <a:pt x="2990" y="1082"/>
                </a:lnTo>
                <a:lnTo>
                  <a:pt x="2990" y="1080"/>
                </a:lnTo>
                <a:lnTo>
                  <a:pt x="2990" y="1082"/>
                </a:lnTo>
                <a:lnTo>
                  <a:pt x="2990" y="1082"/>
                </a:lnTo>
                <a:lnTo>
                  <a:pt x="2988" y="1082"/>
                </a:lnTo>
                <a:close/>
                <a:moveTo>
                  <a:pt x="2961" y="1067"/>
                </a:moveTo>
                <a:lnTo>
                  <a:pt x="2961" y="1067"/>
                </a:lnTo>
                <a:lnTo>
                  <a:pt x="2961" y="1067"/>
                </a:lnTo>
                <a:lnTo>
                  <a:pt x="2961" y="1069"/>
                </a:lnTo>
                <a:lnTo>
                  <a:pt x="2961" y="1069"/>
                </a:lnTo>
                <a:lnTo>
                  <a:pt x="2961" y="1069"/>
                </a:lnTo>
                <a:lnTo>
                  <a:pt x="2963" y="1067"/>
                </a:lnTo>
                <a:lnTo>
                  <a:pt x="2963" y="1067"/>
                </a:lnTo>
                <a:lnTo>
                  <a:pt x="2961" y="1067"/>
                </a:lnTo>
                <a:close/>
                <a:moveTo>
                  <a:pt x="2963" y="1042"/>
                </a:moveTo>
                <a:lnTo>
                  <a:pt x="2963" y="1044"/>
                </a:lnTo>
                <a:lnTo>
                  <a:pt x="2963" y="1044"/>
                </a:lnTo>
                <a:lnTo>
                  <a:pt x="2963" y="1044"/>
                </a:lnTo>
                <a:lnTo>
                  <a:pt x="2963" y="1044"/>
                </a:lnTo>
                <a:lnTo>
                  <a:pt x="2963" y="1044"/>
                </a:lnTo>
                <a:lnTo>
                  <a:pt x="2965" y="1044"/>
                </a:lnTo>
                <a:lnTo>
                  <a:pt x="2965" y="1044"/>
                </a:lnTo>
                <a:lnTo>
                  <a:pt x="2963" y="1042"/>
                </a:lnTo>
                <a:lnTo>
                  <a:pt x="2963" y="1042"/>
                </a:lnTo>
                <a:lnTo>
                  <a:pt x="2963" y="1042"/>
                </a:lnTo>
                <a:close/>
                <a:moveTo>
                  <a:pt x="2963" y="1074"/>
                </a:moveTo>
                <a:lnTo>
                  <a:pt x="2963" y="1074"/>
                </a:lnTo>
                <a:lnTo>
                  <a:pt x="2963" y="1071"/>
                </a:lnTo>
                <a:lnTo>
                  <a:pt x="2963" y="1071"/>
                </a:lnTo>
                <a:lnTo>
                  <a:pt x="2963" y="1071"/>
                </a:lnTo>
                <a:lnTo>
                  <a:pt x="2963" y="1071"/>
                </a:lnTo>
                <a:lnTo>
                  <a:pt x="2961" y="1074"/>
                </a:lnTo>
                <a:lnTo>
                  <a:pt x="2963" y="1074"/>
                </a:lnTo>
                <a:close/>
                <a:moveTo>
                  <a:pt x="2961" y="1063"/>
                </a:moveTo>
                <a:lnTo>
                  <a:pt x="2959" y="1065"/>
                </a:lnTo>
                <a:lnTo>
                  <a:pt x="2959" y="1065"/>
                </a:lnTo>
                <a:lnTo>
                  <a:pt x="2961" y="1065"/>
                </a:lnTo>
                <a:lnTo>
                  <a:pt x="2961" y="1063"/>
                </a:lnTo>
                <a:lnTo>
                  <a:pt x="2961" y="1063"/>
                </a:lnTo>
                <a:lnTo>
                  <a:pt x="2961" y="1063"/>
                </a:lnTo>
                <a:close/>
                <a:moveTo>
                  <a:pt x="2948" y="1059"/>
                </a:moveTo>
                <a:lnTo>
                  <a:pt x="2948" y="1059"/>
                </a:lnTo>
                <a:lnTo>
                  <a:pt x="2948" y="1059"/>
                </a:lnTo>
                <a:lnTo>
                  <a:pt x="2948" y="1059"/>
                </a:lnTo>
                <a:lnTo>
                  <a:pt x="2946" y="1059"/>
                </a:lnTo>
                <a:lnTo>
                  <a:pt x="2948" y="1059"/>
                </a:lnTo>
                <a:lnTo>
                  <a:pt x="2948" y="1059"/>
                </a:lnTo>
                <a:lnTo>
                  <a:pt x="2948" y="1059"/>
                </a:lnTo>
                <a:lnTo>
                  <a:pt x="2948" y="1059"/>
                </a:lnTo>
                <a:lnTo>
                  <a:pt x="2948" y="1059"/>
                </a:lnTo>
                <a:lnTo>
                  <a:pt x="2948" y="1059"/>
                </a:lnTo>
                <a:close/>
                <a:moveTo>
                  <a:pt x="2975" y="1025"/>
                </a:moveTo>
                <a:lnTo>
                  <a:pt x="2973" y="1025"/>
                </a:lnTo>
                <a:lnTo>
                  <a:pt x="2973" y="1025"/>
                </a:lnTo>
                <a:lnTo>
                  <a:pt x="2971" y="1025"/>
                </a:lnTo>
                <a:lnTo>
                  <a:pt x="2971" y="1025"/>
                </a:lnTo>
                <a:lnTo>
                  <a:pt x="2971" y="1025"/>
                </a:lnTo>
                <a:lnTo>
                  <a:pt x="2971" y="1027"/>
                </a:lnTo>
                <a:lnTo>
                  <a:pt x="2971" y="1027"/>
                </a:lnTo>
                <a:lnTo>
                  <a:pt x="2973" y="1027"/>
                </a:lnTo>
                <a:lnTo>
                  <a:pt x="2973" y="1027"/>
                </a:lnTo>
                <a:lnTo>
                  <a:pt x="2973" y="1025"/>
                </a:lnTo>
                <a:lnTo>
                  <a:pt x="2973" y="1025"/>
                </a:lnTo>
                <a:lnTo>
                  <a:pt x="2973" y="1027"/>
                </a:lnTo>
                <a:lnTo>
                  <a:pt x="2973" y="1027"/>
                </a:lnTo>
                <a:lnTo>
                  <a:pt x="2973" y="1027"/>
                </a:lnTo>
                <a:lnTo>
                  <a:pt x="2975" y="1027"/>
                </a:lnTo>
                <a:lnTo>
                  <a:pt x="2975" y="1027"/>
                </a:lnTo>
                <a:lnTo>
                  <a:pt x="2975" y="1025"/>
                </a:lnTo>
                <a:lnTo>
                  <a:pt x="2975" y="1025"/>
                </a:lnTo>
                <a:lnTo>
                  <a:pt x="2977" y="1023"/>
                </a:lnTo>
                <a:lnTo>
                  <a:pt x="2975" y="1025"/>
                </a:lnTo>
                <a:lnTo>
                  <a:pt x="2975" y="1025"/>
                </a:lnTo>
                <a:close/>
                <a:moveTo>
                  <a:pt x="2982" y="1021"/>
                </a:moveTo>
                <a:lnTo>
                  <a:pt x="2982" y="1021"/>
                </a:lnTo>
                <a:lnTo>
                  <a:pt x="2980" y="1023"/>
                </a:lnTo>
                <a:lnTo>
                  <a:pt x="2982" y="1023"/>
                </a:lnTo>
                <a:lnTo>
                  <a:pt x="2984" y="1023"/>
                </a:lnTo>
                <a:lnTo>
                  <a:pt x="2984" y="1021"/>
                </a:lnTo>
                <a:lnTo>
                  <a:pt x="2984" y="1021"/>
                </a:lnTo>
                <a:lnTo>
                  <a:pt x="2982" y="1021"/>
                </a:lnTo>
                <a:close/>
                <a:moveTo>
                  <a:pt x="2969" y="1063"/>
                </a:moveTo>
                <a:lnTo>
                  <a:pt x="2971" y="1063"/>
                </a:lnTo>
                <a:lnTo>
                  <a:pt x="2971" y="1065"/>
                </a:lnTo>
                <a:lnTo>
                  <a:pt x="2971" y="1065"/>
                </a:lnTo>
                <a:lnTo>
                  <a:pt x="2973" y="1065"/>
                </a:lnTo>
                <a:lnTo>
                  <a:pt x="2973" y="1065"/>
                </a:lnTo>
                <a:lnTo>
                  <a:pt x="2973" y="1065"/>
                </a:lnTo>
                <a:lnTo>
                  <a:pt x="2971" y="1063"/>
                </a:lnTo>
                <a:lnTo>
                  <a:pt x="2971" y="1063"/>
                </a:lnTo>
                <a:lnTo>
                  <a:pt x="2969" y="1063"/>
                </a:lnTo>
                <a:close/>
                <a:moveTo>
                  <a:pt x="2977" y="1074"/>
                </a:moveTo>
                <a:lnTo>
                  <a:pt x="2977" y="1071"/>
                </a:lnTo>
                <a:lnTo>
                  <a:pt x="2977" y="1071"/>
                </a:lnTo>
                <a:lnTo>
                  <a:pt x="2977" y="1071"/>
                </a:lnTo>
                <a:lnTo>
                  <a:pt x="2975" y="1074"/>
                </a:lnTo>
                <a:lnTo>
                  <a:pt x="2975" y="1076"/>
                </a:lnTo>
                <a:lnTo>
                  <a:pt x="2977" y="1076"/>
                </a:lnTo>
                <a:lnTo>
                  <a:pt x="2977" y="1076"/>
                </a:lnTo>
                <a:lnTo>
                  <a:pt x="2977" y="1074"/>
                </a:lnTo>
                <a:close/>
                <a:moveTo>
                  <a:pt x="2977" y="1067"/>
                </a:moveTo>
                <a:lnTo>
                  <a:pt x="2977" y="1067"/>
                </a:lnTo>
                <a:lnTo>
                  <a:pt x="2975" y="1067"/>
                </a:lnTo>
                <a:lnTo>
                  <a:pt x="2975" y="1067"/>
                </a:lnTo>
                <a:lnTo>
                  <a:pt x="2975" y="1067"/>
                </a:lnTo>
                <a:lnTo>
                  <a:pt x="2975" y="1067"/>
                </a:lnTo>
                <a:lnTo>
                  <a:pt x="2977" y="1067"/>
                </a:lnTo>
                <a:close/>
                <a:moveTo>
                  <a:pt x="2973" y="1071"/>
                </a:moveTo>
                <a:lnTo>
                  <a:pt x="2971" y="1074"/>
                </a:lnTo>
                <a:lnTo>
                  <a:pt x="2971" y="1074"/>
                </a:lnTo>
                <a:lnTo>
                  <a:pt x="2971" y="1076"/>
                </a:lnTo>
                <a:lnTo>
                  <a:pt x="2973" y="1076"/>
                </a:lnTo>
                <a:lnTo>
                  <a:pt x="2973" y="1074"/>
                </a:lnTo>
                <a:lnTo>
                  <a:pt x="2973" y="1074"/>
                </a:lnTo>
                <a:lnTo>
                  <a:pt x="2973" y="1071"/>
                </a:lnTo>
                <a:lnTo>
                  <a:pt x="2973" y="1071"/>
                </a:lnTo>
                <a:close/>
                <a:moveTo>
                  <a:pt x="2977" y="1084"/>
                </a:moveTo>
                <a:lnTo>
                  <a:pt x="2977" y="1084"/>
                </a:lnTo>
                <a:lnTo>
                  <a:pt x="2975" y="1084"/>
                </a:lnTo>
                <a:lnTo>
                  <a:pt x="2975" y="1084"/>
                </a:lnTo>
                <a:lnTo>
                  <a:pt x="2975" y="1084"/>
                </a:lnTo>
                <a:lnTo>
                  <a:pt x="2975" y="1084"/>
                </a:lnTo>
                <a:lnTo>
                  <a:pt x="2975" y="1084"/>
                </a:lnTo>
                <a:lnTo>
                  <a:pt x="2975" y="1086"/>
                </a:lnTo>
                <a:lnTo>
                  <a:pt x="2975" y="1086"/>
                </a:lnTo>
                <a:lnTo>
                  <a:pt x="2977" y="1084"/>
                </a:lnTo>
                <a:close/>
                <a:moveTo>
                  <a:pt x="2980" y="1017"/>
                </a:moveTo>
                <a:lnTo>
                  <a:pt x="2977" y="1015"/>
                </a:lnTo>
                <a:lnTo>
                  <a:pt x="2977" y="1017"/>
                </a:lnTo>
                <a:lnTo>
                  <a:pt x="2977" y="1017"/>
                </a:lnTo>
                <a:lnTo>
                  <a:pt x="2980" y="1017"/>
                </a:lnTo>
                <a:lnTo>
                  <a:pt x="2980" y="1017"/>
                </a:lnTo>
                <a:lnTo>
                  <a:pt x="2980" y="1017"/>
                </a:lnTo>
                <a:close/>
                <a:moveTo>
                  <a:pt x="2975" y="1080"/>
                </a:moveTo>
                <a:lnTo>
                  <a:pt x="2975" y="1080"/>
                </a:lnTo>
                <a:lnTo>
                  <a:pt x="2975" y="1080"/>
                </a:lnTo>
                <a:lnTo>
                  <a:pt x="2973" y="1078"/>
                </a:lnTo>
                <a:lnTo>
                  <a:pt x="2973" y="1078"/>
                </a:lnTo>
                <a:lnTo>
                  <a:pt x="2973" y="1080"/>
                </a:lnTo>
                <a:lnTo>
                  <a:pt x="2975" y="1080"/>
                </a:lnTo>
                <a:close/>
                <a:moveTo>
                  <a:pt x="2695" y="780"/>
                </a:moveTo>
                <a:lnTo>
                  <a:pt x="2695" y="780"/>
                </a:lnTo>
                <a:lnTo>
                  <a:pt x="2692" y="780"/>
                </a:lnTo>
                <a:lnTo>
                  <a:pt x="2690" y="780"/>
                </a:lnTo>
                <a:lnTo>
                  <a:pt x="2690" y="780"/>
                </a:lnTo>
                <a:lnTo>
                  <a:pt x="2690" y="780"/>
                </a:lnTo>
                <a:lnTo>
                  <a:pt x="2690" y="780"/>
                </a:lnTo>
                <a:lnTo>
                  <a:pt x="2695" y="780"/>
                </a:lnTo>
                <a:close/>
                <a:moveTo>
                  <a:pt x="2967" y="1013"/>
                </a:moveTo>
                <a:lnTo>
                  <a:pt x="2965" y="1011"/>
                </a:lnTo>
                <a:lnTo>
                  <a:pt x="2965" y="1011"/>
                </a:lnTo>
                <a:lnTo>
                  <a:pt x="2965" y="1011"/>
                </a:lnTo>
                <a:lnTo>
                  <a:pt x="2963" y="1013"/>
                </a:lnTo>
                <a:lnTo>
                  <a:pt x="2963" y="1013"/>
                </a:lnTo>
                <a:lnTo>
                  <a:pt x="2965" y="1015"/>
                </a:lnTo>
                <a:lnTo>
                  <a:pt x="2967" y="1015"/>
                </a:lnTo>
                <a:lnTo>
                  <a:pt x="2967" y="1013"/>
                </a:lnTo>
                <a:lnTo>
                  <a:pt x="2967" y="1013"/>
                </a:lnTo>
                <a:lnTo>
                  <a:pt x="2967" y="1013"/>
                </a:lnTo>
                <a:close/>
                <a:moveTo>
                  <a:pt x="2921" y="644"/>
                </a:moveTo>
                <a:lnTo>
                  <a:pt x="2921" y="644"/>
                </a:lnTo>
                <a:lnTo>
                  <a:pt x="2921" y="644"/>
                </a:lnTo>
                <a:lnTo>
                  <a:pt x="2919" y="644"/>
                </a:lnTo>
                <a:lnTo>
                  <a:pt x="2919" y="644"/>
                </a:lnTo>
                <a:lnTo>
                  <a:pt x="2919" y="644"/>
                </a:lnTo>
                <a:lnTo>
                  <a:pt x="2921" y="644"/>
                </a:lnTo>
                <a:lnTo>
                  <a:pt x="2921" y="644"/>
                </a:lnTo>
                <a:close/>
                <a:moveTo>
                  <a:pt x="2915" y="575"/>
                </a:moveTo>
                <a:lnTo>
                  <a:pt x="2912" y="575"/>
                </a:lnTo>
                <a:lnTo>
                  <a:pt x="2915" y="577"/>
                </a:lnTo>
                <a:lnTo>
                  <a:pt x="2915" y="577"/>
                </a:lnTo>
                <a:lnTo>
                  <a:pt x="2917" y="577"/>
                </a:lnTo>
                <a:lnTo>
                  <a:pt x="2917" y="577"/>
                </a:lnTo>
                <a:lnTo>
                  <a:pt x="2917" y="577"/>
                </a:lnTo>
                <a:lnTo>
                  <a:pt x="2917" y="577"/>
                </a:lnTo>
                <a:lnTo>
                  <a:pt x="2919" y="577"/>
                </a:lnTo>
                <a:lnTo>
                  <a:pt x="2919" y="575"/>
                </a:lnTo>
                <a:lnTo>
                  <a:pt x="2917" y="575"/>
                </a:lnTo>
                <a:lnTo>
                  <a:pt x="2917" y="577"/>
                </a:lnTo>
                <a:lnTo>
                  <a:pt x="2915" y="577"/>
                </a:lnTo>
                <a:lnTo>
                  <a:pt x="2915" y="575"/>
                </a:lnTo>
                <a:lnTo>
                  <a:pt x="2915" y="575"/>
                </a:lnTo>
                <a:lnTo>
                  <a:pt x="2915" y="575"/>
                </a:lnTo>
                <a:close/>
                <a:moveTo>
                  <a:pt x="2933" y="640"/>
                </a:moveTo>
                <a:lnTo>
                  <a:pt x="2931" y="640"/>
                </a:lnTo>
                <a:lnTo>
                  <a:pt x="2931" y="640"/>
                </a:lnTo>
                <a:lnTo>
                  <a:pt x="2929" y="640"/>
                </a:lnTo>
                <a:lnTo>
                  <a:pt x="2929" y="640"/>
                </a:lnTo>
                <a:lnTo>
                  <a:pt x="2927" y="640"/>
                </a:lnTo>
                <a:lnTo>
                  <a:pt x="2927" y="642"/>
                </a:lnTo>
                <a:lnTo>
                  <a:pt x="2929" y="642"/>
                </a:lnTo>
                <a:lnTo>
                  <a:pt x="2929" y="642"/>
                </a:lnTo>
                <a:lnTo>
                  <a:pt x="2929" y="642"/>
                </a:lnTo>
                <a:lnTo>
                  <a:pt x="2929" y="644"/>
                </a:lnTo>
                <a:lnTo>
                  <a:pt x="2931" y="644"/>
                </a:lnTo>
                <a:lnTo>
                  <a:pt x="2931" y="642"/>
                </a:lnTo>
                <a:lnTo>
                  <a:pt x="2931" y="642"/>
                </a:lnTo>
                <a:lnTo>
                  <a:pt x="2931" y="642"/>
                </a:lnTo>
                <a:lnTo>
                  <a:pt x="2933" y="640"/>
                </a:lnTo>
                <a:close/>
                <a:moveTo>
                  <a:pt x="2929" y="671"/>
                </a:moveTo>
                <a:lnTo>
                  <a:pt x="2931" y="671"/>
                </a:lnTo>
                <a:lnTo>
                  <a:pt x="2933" y="671"/>
                </a:lnTo>
                <a:lnTo>
                  <a:pt x="2933" y="673"/>
                </a:lnTo>
                <a:lnTo>
                  <a:pt x="2933" y="675"/>
                </a:lnTo>
                <a:lnTo>
                  <a:pt x="2933" y="675"/>
                </a:lnTo>
                <a:lnTo>
                  <a:pt x="2936" y="675"/>
                </a:lnTo>
                <a:lnTo>
                  <a:pt x="2938" y="671"/>
                </a:lnTo>
                <a:lnTo>
                  <a:pt x="2938" y="673"/>
                </a:lnTo>
                <a:lnTo>
                  <a:pt x="2938" y="673"/>
                </a:lnTo>
                <a:lnTo>
                  <a:pt x="2940" y="671"/>
                </a:lnTo>
                <a:lnTo>
                  <a:pt x="2942" y="671"/>
                </a:lnTo>
                <a:lnTo>
                  <a:pt x="2940" y="669"/>
                </a:lnTo>
                <a:lnTo>
                  <a:pt x="2940" y="669"/>
                </a:lnTo>
                <a:lnTo>
                  <a:pt x="2938" y="667"/>
                </a:lnTo>
                <a:lnTo>
                  <a:pt x="2938" y="667"/>
                </a:lnTo>
                <a:lnTo>
                  <a:pt x="2938" y="667"/>
                </a:lnTo>
                <a:lnTo>
                  <a:pt x="2936" y="667"/>
                </a:lnTo>
                <a:lnTo>
                  <a:pt x="2936" y="667"/>
                </a:lnTo>
                <a:lnTo>
                  <a:pt x="2933" y="667"/>
                </a:lnTo>
                <a:lnTo>
                  <a:pt x="2933" y="669"/>
                </a:lnTo>
                <a:lnTo>
                  <a:pt x="2927" y="669"/>
                </a:lnTo>
                <a:lnTo>
                  <a:pt x="2929" y="671"/>
                </a:lnTo>
                <a:close/>
                <a:moveTo>
                  <a:pt x="2923" y="640"/>
                </a:moveTo>
                <a:lnTo>
                  <a:pt x="2925" y="640"/>
                </a:lnTo>
                <a:lnTo>
                  <a:pt x="2927" y="640"/>
                </a:lnTo>
                <a:lnTo>
                  <a:pt x="2927" y="640"/>
                </a:lnTo>
                <a:lnTo>
                  <a:pt x="2925" y="637"/>
                </a:lnTo>
                <a:lnTo>
                  <a:pt x="2925" y="637"/>
                </a:lnTo>
                <a:lnTo>
                  <a:pt x="2925" y="637"/>
                </a:lnTo>
                <a:lnTo>
                  <a:pt x="2923" y="637"/>
                </a:lnTo>
                <a:lnTo>
                  <a:pt x="2923" y="637"/>
                </a:lnTo>
                <a:lnTo>
                  <a:pt x="2925" y="637"/>
                </a:lnTo>
                <a:lnTo>
                  <a:pt x="2923" y="637"/>
                </a:lnTo>
                <a:lnTo>
                  <a:pt x="2923" y="640"/>
                </a:lnTo>
                <a:close/>
                <a:moveTo>
                  <a:pt x="2904" y="646"/>
                </a:moveTo>
                <a:lnTo>
                  <a:pt x="2906" y="646"/>
                </a:lnTo>
                <a:lnTo>
                  <a:pt x="2906" y="646"/>
                </a:lnTo>
                <a:lnTo>
                  <a:pt x="2906" y="646"/>
                </a:lnTo>
                <a:lnTo>
                  <a:pt x="2904" y="646"/>
                </a:lnTo>
                <a:lnTo>
                  <a:pt x="2904" y="646"/>
                </a:lnTo>
                <a:lnTo>
                  <a:pt x="2904" y="646"/>
                </a:lnTo>
                <a:lnTo>
                  <a:pt x="2904" y="646"/>
                </a:lnTo>
                <a:lnTo>
                  <a:pt x="2904" y="646"/>
                </a:lnTo>
                <a:lnTo>
                  <a:pt x="2904" y="646"/>
                </a:lnTo>
                <a:close/>
                <a:moveTo>
                  <a:pt x="2892" y="644"/>
                </a:moveTo>
                <a:lnTo>
                  <a:pt x="2892" y="644"/>
                </a:lnTo>
                <a:lnTo>
                  <a:pt x="2894" y="644"/>
                </a:lnTo>
                <a:lnTo>
                  <a:pt x="2892" y="644"/>
                </a:lnTo>
                <a:lnTo>
                  <a:pt x="2892" y="642"/>
                </a:lnTo>
                <a:lnTo>
                  <a:pt x="2892" y="642"/>
                </a:lnTo>
                <a:lnTo>
                  <a:pt x="2892" y="644"/>
                </a:lnTo>
                <a:lnTo>
                  <a:pt x="2892" y="644"/>
                </a:lnTo>
                <a:lnTo>
                  <a:pt x="2892" y="644"/>
                </a:lnTo>
                <a:lnTo>
                  <a:pt x="2892" y="644"/>
                </a:lnTo>
                <a:close/>
                <a:moveTo>
                  <a:pt x="2885" y="692"/>
                </a:moveTo>
                <a:lnTo>
                  <a:pt x="2885" y="690"/>
                </a:lnTo>
                <a:lnTo>
                  <a:pt x="2887" y="690"/>
                </a:lnTo>
                <a:lnTo>
                  <a:pt x="2887" y="690"/>
                </a:lnTo>
                <a:lnTo>
                  <a:pt x="2885" y="690"/>
                </a:lnTo>
                <a:lnTo>
                  <a:pt x="2883" y="690"/>
                </a:lnTo>
                <a:lnTo>
                  <a:pt x="2885" y="692"/>
                </a:lnTo>
                <a:lnTo>
                  <a:pt x="2885" y="692"/>
                </a:lnTo>
                <a:close/>
                <a:moveTo>
                  <a:pt x="2877" y="656"/>
                </a:moveTo>
                <a:lnTo>
                  <a:pt x="2877" y="656"/>
                </a:lnTo>
                <a:lnTo>
                  <a:pt x="2877" y="658"/>
                </a:lnTo>
                <a:lnTo>
                  <a:pt x="2877" y="658"/>
                </a:lnTo>
                <a:lnTo>
                  <a:pt x="2877" y="658"/>
                </a:lnTo>
                <a:lnTo>
                  <a:pt x="2877" y="658"/>
                </a:lnTo>
                <a:lnTo>
                  <a:pt x="2877" y="658"/>
                </a:lnTo>
                <a:lnTo>
                  <a:pt x="2879" y="656"/>
                </a:lnTo>
                <a:lnTo>
                  <a:pt x="2879" y="656"/>
                </a:lnTo>
                <a:lnTo>
                  <a:pt x="2877" y="656"/>
                </a:lnTo>
                <a:close/>
                <a:moveTo>
                  <a:pt x="2896" y="642"/>
                </a:moveTo>
                <a:lnTo>
                  <a:pt x="2894" y="642"/>
                </a:lnTo>
                <a:lnTo>
                  <a:pt x="2894" y="642"/>
                </a:lnTo>
                <a:lnTo>
                  <a:pt x="2894" y="642"/>
                </a:lnTo>
                <a:lnTo>
                  <a:pt x="2894" y="642"/>
                </a:lnTo>
                <a:lnTo>
                  <a:pt x="2894" y="642"/>
                </a:lnTo>
                <a:lnTo>
                  <a:pt x="2894" y="644"/>
                </a:lnTo>
                <a:lnTo>
                  <a:pt x="2894" y="646"/>
                </a:lnTo>
                <a:lnTo>
                  <a:pt x="2898" y="644"/>
                </a:lnTo>
                <a:lnTo>
                  <a:pt x="2898" y="644"/>
                </a:lnTo>
                <a:lnTo>
                  <a:pt x="2898" y="644"/>
                </a:lnTo>
                <a:lnTo>
                  <a:pt x="2898" y="642"/>
                </a:lnTo>
                <a:lnTo>
                  <a:pt x="2900" y="642"/>
                </a:lnTo>
                <a:lnTo>
                  <a:pt x="2900" y="642"/>
                </a:lnTo>
                <a:lnTo>
                  <a:pt x="2900" y="642"/>
                </a:lnTo>
                <a:lnTo>
                  <a:pt x="2902" y="642"/>
                </a:lnTo>
                <a:lnTo>
                  <a:pt x="2900" y="642"/>
                </a:lnTo>
                <a:lnTo>
                  <a:pt x="2900" y="640"/>
                </a:lnTo>
                <a:lnTo>
                  <a:pt x="2900" y="640"/>
                </a:lnTo>
                <a:lnTo>
                  <a:pt x="2898" y="640"/>
                </a:lnTo>
                <a:lnTo>
                  <a:pt x="2898" y="640"/>
                </a:lnTo>
                <a:lnTo>
                  <a:pt x="2898" y="640"/>
                </a:lnTo>
                <a:lnTo>
                  <a:pt x="2898" y="640"/>
                </a:lnTo>
                <a:lnTo>
                  <a:pt x="2896" y="640"/>
                </a:lnTo>
                <a:lnTo>
                  <a:pt x="2896" y="637"/>
                </a:lnTo>
                <a:lnTo>
                  <a:pt x="2896" y="637"/>
                </a:lnTo>
                <a:lnTo>
                  <a:pt x="2894" y="640"/>
                </a:lnTo>
                <a:lnTo>
                  <a:pt x="2896" y="640"/>
                </a:lnTo>
                <a:lnTo>
                  <a:pt x="2896" y="640"/>
                </a:lnTo>
                <a:lnTo>
                  <a:pt x="2896" y="640"/>
                </a:lnTo>
                <a:lnTo>
                  <a:pt x="2896" y="642"/>
                </a:lnTo>
                <a:lnTo>
                  <a:pt x="2896" y="642"/>
                </a:lnTo>
                <a:close/>
                <a:moveTo>
                  <a:pt x="3623" y="495"/>
                </a:moveTo>
                <a:lnTo>
                  <a:pt x="3621" y="495"/>
                </a:lnTo>
                <a:lnTo>
                  <a:pt x="3619" y="495"/>
                </a:lnTo>
                <a:lnTo>
                  <a:pt x="3616" y="495"/>
                </a:lnTo>
                <a:lnTo>
                  <a:pt x="3614" y="493"/>
                </a:lnTo>
                <a:lnTo>
                  <a:pt x="3614" y="495"/>
                </a:lnTo>
                <a:lnTo>
                  <a:pt x="3616" y="497"/>
                </a:lnTo>
                <a:lnTo>
                  <a:pt x="3619" y="499"/>
                </a:lnTo>
                <a:lnTo>
                  <a:pt x="3623" y="499"/>
                </a:lnTo>
                <a:lnTo>
                  <a:pt x="3623" y="499"/>
                </a:lnTo>
                <a:lnTo>
                  <a:pt x="3623" y="497"/>
                </a:lnTo>
                <a:lnTo>
                  <a:pt x="3623" y="497"/>
                </a:lnTo>
                <a:lnTo>
                  <a:pt x="3623" y="497"/>
                </a:lnTo>
                <a:lnTo>
                  <a:pt x="3623" y="495"/>
                </a:lnTo>
                <a:close/>
                <a:moveTo>
                  <a:pt x="3583" y="428"/>
                </a:moveTo>
                <a:lnTo>
                  <a:pt x="3583" y="426"/>
                </a:lnTo>
                <a:lnTo>
                  <a:pt x="3583" y="424"/>
                </a:lnTo>
                <a:lnTo>
                  <a:pt x="3581" y="424"/>
                </a:lnTo>
                <a:lnTo>
                  <a:pt x="3579" y="426"/>
                </a:lnTo>
                <a:lnTo>
                  <a:pt x="3579" y="426"/>
                </a:lnTo>
                <a:lnTo>
                  <a:pt x="3579" y="428"/>
                </a:lnTo>
                <a:lnTo>
                  <a:pt x="3583" y="428"/>
                </a:lnTo>
                <a:close/>
                <a:moveTo>
                  <a:pt x="3126" y="533"/>
                </a:moveTo>
                <a:lnTo>
                  <a:pt x="3126" y="531"/>
                </a:lnTo>
                <a:lnTo>
                  <a:pt x="3126" y="531"/>
                </a:lnTo>
                <a:lnTo>
                  <a:pt x="3124" y="531"/>
                </a:lnTo>
                <a:lnTo>
                  <a:pt x="3124" y="531"/>
                </a:lnTo>
                <a:lnTo>
                  <a:pt x="3122" y="531"/>
                </a:lnTo>
                <a:lnTo>
                  <a:pt x="3122" y="533"/>
                </a:lnTo>
                <a:lnTo>
                  <a:pt x="3124" y="535"/>
                </a:lnTo>
                <a:lnTo>
                  <a:pt x="3124" y="535"/>
                </a:lnTo>
                <a:lnTo>
                  <a:pt x="3126" y="535"/>
                </a:lnTo>
                <a:lnTo>
                  <a:pt x="3126" y="535"/>
                </a:lnTo>
                <a:lnTo>
                  <a:pt x="3126" y="535"/>
                </a:lnTo>
                <a:lnTo>
                  <a:pt x="3126" y="533"/>
                </a:lnTo>
                <a:lnTo>
                  <a:pt x="3126" y="533"/>
                </a:lnTo>
                <a:close/>
                <a:moveTo>
                  <a:pt x="4233" y="289"/>
                </a:moveTo>
                <a:lnTo>
                  <a:pt x="4230" y="292"/>
                </a:lnTo>
                <a:lnTo>
                  <a:pt x="4230" y="292"/>
                </a:lnTo>
                <a:lnTo>
                  <a:pt x="4230" y="294"/>
                </a:lnTo>
                <a:lnTo>
                  <a:pt x="4230" y="294"/>
                </a:lnTo>
                <a:lnTo>
                  <a:pt x="4228" y="296"/>
                </a:lnTo>
                <a:lnTo>
                  <a:pt x="4224" y="296"/>
                </a:lnTo>
                <a:lnTo>
                  <a:pt x="4224" y="296"/>
                </a:lnTo>
                <a:lnTo>
                  <a:pt x="4222" y="296"/>
                </a:lnTo>
                <a:lnTo>
                  <a:pt x="4224" y="298"/>
                </a:lnTo>
                <a:lnTo>
                  <a:pt x="4228" y="300"/>
                </a:lnTo>
                <a:lnTo>
                  <a:pt x="4233" y="302"/>
                </a:lnTo>
                <a:lnTo>
                  <a:pt x="4233" y="302"/>
                </a:lnTo>
                <a:lnTo>
                  <a:pt x="4241" y="302"/>
                </a:lnTo>
                <a:lnTo>
                  <a:pt x="4243" y="302"/>
                </a:lnTo>
                <a:lnTo>
                  <a:pt x="4245" y="300"/>
                </a:lnTo>
                <a:lnTo>
                  <a:pt x="4247" y="298"/>
                </a:lnTo>
                <a:lnTo>
                  <a:pt x="4249" y="298"/>
                </a:lnTo>
                <a:lnTo>
                  <a:pt x="4249" y="296"/>
                </a:lnTo>
                <a:lnTo>
                  <a:pt x="4249" y="296"/>
                </a:lnTo>
                <a:lnTo>
                  <a:pt x="4251" y="294"/>
                </a:lnTo>
                <a:lnTo>
                  <a:pt x="4249" y="294"/>
                </a:lnTo>
                <a:lnTo>
                  <a:pt x="4245" y="292"/>
                </a:lnTo>
                <a:lnTo>
                  <a:pt x="4233" y="289"/>
                </a:lnTo>
                <a:close/>
                <a:moveTo>
                  <a:pt x="2925" y="677"/>
                </a:moveTo>
                <a:lnTo>
                  <a:pt x="2925" y="679"/>
                </a:lnTo>
                <a:lnTo>
                  <a:pt x="2927" y="682"/>
                </a:lnTo>
                <a:lnTo>
                  <a:pt x="2925" y="682"/>
                </a:lnTo>
                <a:lnTo>
                  <a:pt x="2925" y="682"/>
                </a:lnTo>
                <a:lnTo>
                  <a:pt x="2925" y="684"/>
                </a:lnTo>
                <a:lnTo>
                  <a:pt x="2925" y="684"/>
                </a:lnTo>
                <a:lnTo>
                  <a:pt x="2925" y="684"/>
                </a:lnTo>
                <a:lnTo>
                  <a:pt x="2927" y="684"/>
                </a:lnTo>
                <a:lnTo>
                  <a:pt x="2927" y="686"/>
                </a:lnTo>
                <a:lnTo>
                  <a:pt x="2929" y="686"/>
                </a:lnTo>
                <a:lnTo>
                  <a:pt x="2929" y="686"/>
                </a:lnTo>
                <a:lnTo>
                  <a:pt x="2927" y="690"/>
                </a:lnTo>
                <a:lnTo>
                  <a:pt x="2927" y="690"/>
                </a:lnTo>
                <a:lnTo>
                  <a:pt x="2927" y="690"/>
                </a:lnTo>
                <a:lnTo>
                  <a:pt x="2927" y="690"/>
                </a:lnTo>
                <a:lnTo>
                  <a:pt x="2929" y="690"/>
                </a:lnTo>
                <a:lnTo>
                  <a:pt x="2929" y="688"/>
                </a:lnTo>
                <a:lnTo>
                  <a:pt x="2931" y="686"/>
                </a:lnTo>
                <a:lnTo>
                  <a:pt x="2931" y="684"/>
                </a:lnTo>
                <a:lnTo>
                  <a:pt x="2933" y="684"/>
                </a:lnTo>
                <a:lnTo>
                  <a:pt x="2938" y="684"/>
                </a:lnTo>
                <a:lnTo>
                  <a:pt x="2938" y="684"/>
                </a:lnTo>
                <a:lnTo>
                  <a:pt x="2940" y="684"/>
                </a:lnTo>
                <a:lnTo>
                  <a:pt x="2940" y="682"/>
                </a:lnTo>
                <a:lnTo>
                  <a:pt x="2942" y="682"/>
                </a:lnTo>
                <a:lnTo>
                  <a:pt x="2942" y="682"/>
                </a:lnTo>
                <a:lnTo>
                  <a:pt x="2942" y="679"/>
                </a:lnTo>
                <a:lnTo>
                  <a:pt x="2946" y="679"/>
                </a:lnTo>
                <a:lnTo>
                  <a:pt x="2946" y="679"/>
                </a:lnTo>
                <a:lnTo>
                  <a:pt x="2940" y="677"/>
                </a:lnTo>
                <a:lnTo>
                  <a:pt x="2938" y="675"/>
                </a:lnTo>
                <a:lnTo>
                  <a:pt x="2938" y="677"/>
                </a:lnTo>
                <a:lnTo>
                  <a:pt x="2936" y="677"/>
                </a:lnTo>
                <a:lnTo>
                  <a:pt x="2936" y="675"/>
                </a:lnTo>
                <a:lnTo>
                  <a:pt x="2933" y="675"/>
                </a:lnTo>
                <a:lnTo>
                  <a:pt x="2933" y="677"/>
                </a:lnTo>
                <a:lnTo>
                  <a:pt x="2931" y="677"/>
                </a:lnTo>
                <a:lnTo>
                  <a:pt x="2931" y="679"/>
                </a:lnTo>
                <a:lnTo>
                  <a:pt x="2929" y="677"/>
                </a:lnTo>
                <a:lnTo>
                  <a:pt x="2929" y="677"/>
                </a:lnTo>
                <a:lnTo>
                  <a:pt x="2927" y="679"/>
                </a:lnTo>
                <a:lnTo>
                  <a:pt x="2927" y="679"/>
                </a:lnTo>
                <a:lnTo>
                  <a:pt x="2925" y="677"/>
                </a:lnTo>
                <a:close/>
                <a:moveTo>
                  <a:pt x="2946" y="677"/>
                </a:moveTo>
                <a:lnTo>
                  <a:pt x="2946" y="675"/>
                </a:lnTo>
                <a:lnTo>
                  <a:pt x="2944" y="675"/>
                </a:lnTo>
                <a:lnTo>
                  <a:pt x="2942" y="675"/>
                </a:lnTo>
                <a:lnTo>
                  <a:pt x="2942" y="677"/>
                </a:lnTo>
                <a:lnTo>
                  <a:pt x="2944" y="677"/>
                </a:lnTo>
                <a:lnTo>
                  <a:pt x="2946" y="677"/>
                </a:lnTo>
                <a:lnTo>
                  <a:pt x="2946" y="677"/>
                </a:lnTo>
                <a:close/>
                <a:moveTo>
                  <a:pt x="3040" y="415"/>
                </a:moveTo>
                <a:lnTo>
                  <a:pt x="3038" y="417"/>
                </a:lnTo>
                <a:lnTo>
                  <a:pt x="3038" y="417"/>
                </a:lnTo>
                <a:lnTo>
                  <a:pt x="3038" y="419"/>
                </a:lnTo>
                <a:lnTo>
                  <a:pt x="3042" y="417"/>
                </a:lnTo>
                <a:lnTo>
                  <a:pt x="3042" y="417"/>
                </a:lnTo>
                <a:lnTo>
                  <a:pt x="3042" y="415"/>
                </a:lnTo>
                <a:lnTo>
                  <a:pt x="3040" y="415"/>
                </a:lnTo>
                <a:lnTo>
                  <a:pt x="3040" y="415"/>
                </a:lnTo>
                <a:close/>
                <a:moveTo>
                  <a:pt x="2923" y="644"/>
                </a:moveTo>
                <a:lnTo>
                  <a:pt x="2923" y="644"/>
                </a:lnTo>
                <a:lnTo>
                  <a:pt x="2923" y="644"/>
                </a:lnTo>
                <a:lnTo>
                  <a:pt x="2925" y="644"/>
                </a:lnTo>
                <a:lnTo>
                  <a:pt x="2925" y="642"/>
                </a:lnTo>
                <a:lnTo>
                  <a:pt x="2923" y="642"/>
                </a:lnTo>
                <a:lnTo>
                  <a:pt x="2923" y="644"/>
                </a:lnTo>
                <a:close/>
                <a:moveTo>
                  <a:pt x="2967" y="535"/>
                </a:moveTo>
                <a:lnTo>
                  <a:pt x="2969" y="535"/>
                </a:lnTo>
                <a:lnTo>
                  <a:pt x="2969" y="535"/>
                </a:lnTo>
                <a:lnTo>
                  <a:pt x="2969" y="535"/>
                </a:lnTo>
                <a:lnTo>
                  <a:pt x="2967" y="533"/>
                </a:lnTo>
                <a:lnTo>
                  <a:pt x="2965" y="533"/>
                </a:lnTo>
                <a:lnTo>
                  <a:pt x="2963" y="535"/>
                </a:lnTo>
                <a:lnTo>
                  <a:pt x="2963" y="535"/>
                </a:lnTo>
                <a:lnTo>
                  <a:pt x="2965" y="537"/>
                </a:lnTo>
                <a:lnTo>
                  <a:pt x="2967" y="535"/>
                </a:lnTo>
                <a:close/>
                <a:moveTo>
                  <a:pt x="2917" y="635"/>
                </a:moveTo>
                <a:lnTo>
                  <a:pt x="2919" y="635"/>
                </a:lnTo>
                <a:lnTo>
                  <a:pt x="2919" y="635"/>
                </a:lnTo>
                <a:lnTo>
                  <a:pt x="2917" y="633"/>
                </a:lnTo>
                <a:lnTo>
                  <a:pt x="2917" y="633"/>
                </a:lnTo>
                <a:lnTo>
                  <a:pt x="2915" y="633"/>
                </a:lnTo>
                <a:lnTo>
                  <a:pt x="2915" y="633"/>
                </a:lnTo>
                <a:lnTo>
                  <a:pt x="2915" y="635"/>
                </a:lnTo>
                <a:lnTo>
                  <a:pt x="2917" y="637"/>
                </a:lnTo>
                <a:lnTo>
                  <a:pt x="2917" y="635"/>
                </a:lnTo>
                <a:close/>
                <a:moveTo>
                  <a:pt x="4448" y="1677"/>
                </a:moveTo>
                <a:lnTo>
                  <a:pt x="4448" y="1677"/>
                </a:lnTo>
                <a:lnTo>
                  <a:pt x="4446" y="1675"/>
                </a:lnTo>
                <a:lnTo>
                  <a:pt x="4444" y="1675"/>
                </a:lnTo>
                <a:lnTo>
                  <a:pt x="4442" y="1675"/>
                </a:lnTo>
                <a:lnTo>
                  <a:pt x="4438" y="1675"/>
                </a:lnTo>
                <a:lnTo>
                  <a:pt x="4436" y="1677"/>
                </a:lnTo>
                <a:lnTo>
                  <a:pt x="4434" y="1675"/>
                </a:lnTo>
                <a:lnTo>
                  <a:pt x="4434" y="1675"/>
                </a:lnTo>
                <a:lnTo>
                  <a:pt x="4434" y="1677"/>
                </a:lnTo>
                <a:lnTo>
                  <a:pt x="4434" y="1679"/>
                </a:lnTo>
                <a:lnTo>
                  <a:pt x="4434" y="1679"/>
                </a:lnTo>
                <a:lnTo>
                  <a:pt x="4436" y="1682"/>
                </a:lnTo>
                <a:lnTo>
                  <a:pt x="4436" y="1682"/>
                </a:lnTo>
                <a:lnTo>
                  <a:pt x="4436" y="1684"/>
                </a:lnTo>
                <a:lnTo>
                  <a:pt x="4440" y="1684"/>
                </a:lnTo>
                <a:lnTo>
                  <a:pt x="4442" y="1686"/>
                </a:lnTo>
                <a:lnTo>
                  <a:pt x="4442" y="1686"/>
                </a:lnTo>
                <a:lnTo>
                  <a:pt x="4444" y="1686"/>
                </a:lnTo>
                <a:lnTo>
                  <a:pt x="4444" y="1686"/>
                </a:lnTo>
                <a:lnTo>
                  <a:pt x="4446" y="1686"/>
                </a:lnTo>
                <a:lnTo>
                  <a:pt x="4446" y="1686"/>
                </a:lnTo>
                <a:lnTo>
                  <a:pt x="4448" y="1684"/>
                </a:lnTo>
                <a:lnTo>
                  <a:pt x="4450" y="1684"/>
                </a:lnTo>
                <a:lnTo>
                  <a:pt x="4450" y="1684"/>
                </a:lnTo>
                <a:lnTo>
                  <a:pt x="4450" y="1682"/>
                </a:lnTo>
                <a:lnTo>
                  <a:pt x="4450" y="1679"/>
                </a:lnTo>
                <a:lnTo>
                  <a:pt x="4450" y="1679"/>
                </a:lnTo>
                <a:lnTo>
                  <a:pt x="4450" y="1679"/>
                </a:lnTo>
                <a:lnTo>
                  <a:pt x="4448" y="1677"/>
                </a:lnTo>
                <a:lnTo>
                  <a:pt x="4448" y="1677"/>
                </a:lnTo>
                <a:close/>
                <a:moveTo>
                  <a:pt x="2789" y="738"/>
                </a:moveTo>
                <a:lnTo>
                  <a:pt x="2791" y="738"/>
                </a:lnTo>
                <a:lnTo>
                  <a:pt x="2791" y="738"/>
                </a:lnTo>
                <a:lnTo>
                  <a:pt x="2791" y="736"/>
                </a:lnTo>
                <a:lnTo>
                  <a:pt x="2791" y="736"/>
                </a:lnTo>
                <a:lnTo>
                  <a:pt x="2789" y="738"/>
                </a:lnTo>
                <a:lnTo>
                  <a:pt x="2789" y="738"/>
                </a:lnTo>
                <a:lnTo>
                  <a:pt x="2789" y="738"/>
                </a:lnTo>
                <a:lnTo>
                  <a:pt x="2789" y="738"/>
                </a:lnTo>
                <a:close/>
                <a:moveTo>
                  <a:pt x="2772" y="736"/>
                </a:moveTo>
                <a:lnTo>
                  <a:pt x="2770" y="736"/>
                </a:lnTo>
                <a:lnTo>
                  <a:pt x="2768" y="736"/>
                </a:lnTo>
                <a:lnTo>
                  <a:pt x="2766" y="736"/>
                </a:lnTo>
                <a:lnTo>
                  <a:pt x="2768" y="738"/>
                </a:lnTo>
                <a:lnTo>
                  <a:pt x="2768" y="738"/>
                </a:lnTo>
                <a:lnTo>
                  <a:pt x="2768" y="738"/>
                </a:lnTo>
                <a:lnTo>
                  <a:pt x="2768" y="738"/>
                </a:lnTo>
                <a:lnTo>
                  <a:pt x="2768" y="740"/>
                </a:lnTo>
                <a:lnTo>
                  <a:pt x="2770" y="740"/>
                </a:lnTo>
                <a:lnTo>
                  <a:pt x="2770" y="744"/>
                </a:lnTo>
                <a:lnTo>
                  <a:pt x="2772" y="747"/>
                </a:lnTo>
                <a:lnTo>
                  <a:pt x="2772" y="747"/>
                </a:lnTo>
                <a:lnTo>
                  <a:pt x="2772" y="747"/>
                </a:lnTo>
                <a:lnTo>
                  <a:pt x="2774" y="747"/>
                </a:lnTo>
                <a:lnTo>
                  <a:pt x="2776" y="747"/>
                </a:lnTo>
                <a:lnTo>
                  <a:pt x="2776" y="749"/>
                </a:lnTo>
                <a:lnTo>
                  <a:pt x="2776" y="749"/>
                </a:lnTo>
                <a:lnTo>
                  <a:pt x="2778" y="751"/>
                </a:lnTo>
                <a:lnTo>
                  <a:pt x="2778" y="753"/>
                </a:lnTo>
                <a:lnTo>
                  <a:pt x="2780" y="755"/>
                </a:lnTo>
                <a:lnTo>
                  <a:pt x="2783" y="755"/>
                </a:lnTo>
                <a:lnTo>
                  <a:pt x="2783" y="753"/>
                </a:lnTo>
                <a:lnTo>
                  <a:pt x="2783" y="751"/>
                </a:lnTo>
                <a:lnTo>
                  <a:pt x="2783" y="749"/>
                </a:lnTo>
                <a:lnTo>
                  <a:pt x="2783" y="747"/>
                </a:lnTo>
                <a:lnTo>
                  <a:pt x="2787" y="747"/>
                </a:lnTo>
                <a:lnTo>
                  <a:pt x="2787" y="744"/>
                </a:lnTo>
                <a:lnTo>
                  <a:pt x="2787" y="742"/>
                </a:lnTo>
                <a:lnTo>
                  <a:pt x="2785" y="742"/>
                </a:lnTo>
                <a:lnTo>
                  <a:pt x="2785" y="740"/>
                </a:lnTo>
                <a:lnTo>
                  <a:pt x="2785" y="740"/>
                </a:lnTo>
                <a:lnTo>
                  <a:pt x="2787" y="738"/>
                </a:lnTo>
                <a:lnTo>
                  <a:pt x="2787" y="738"/>
                </a:lnTo>
                <a:lnTo>
                  <a:pt x="2789" y="738"/>
                </a:lnTo>
                <a:lnTo>
                  <a:pt x="2789" y="736"/>
                </a:lnTo>
                <a:lnTo>
                  <a:pt x="2789" y="736"/>
                </a:lnTo>
                <a:lnTo>
                  <a:pt x="2789" y="734"/>
                </a:lnTo>
                <a:lnTo>
                  <a:pt x="2789" y="732"/>
                </a:lnTo>
                <a:lnTo>
                  <a:pt x="2789" y="732"/>
                </a:lnTo>
                <a:lnTo>
                  <a:pt x="2791" y="730"/>
                </a:lnTo>
                <a:lnTo>
                  <a:pt x="2791" y="730"/>
                </a:lnTo>
                <a:lnTo>
                  <a:pt x="2789" y="728"/>
                </a:lnTo>
                <a:lnTo>
                  <a:pt x="2787" y="728"/>
                </a:lnTo>
                <a:lnTo>
                  <a:pt x="2787" y="728"/>
                </a:lnTo>
                <a:lnTo>
                  <a:pt x="2785" y="728"/>
                </a:lnTo>
                <a:lnTo>
                  <a:pt x="2783" y="730"/>
                </a:lnTo>
                <a:lnTo>
                  <a:pt x="2780" y="730"/>
                </a:lnTo>
                <a:lnTo>
                  <a:pt x="2780" y="732"/>
                </a:lnTo>
                <a:lnTo>
                  <a:pt x="2780" y="732"/>
                </a:lnTo>
                <a:lnTo>
                  <a:pt x="2780" y="734"/>
                </a:lnTo>
                <a:lnTo>
                  <a:pt x="2780" y="734"/>
                </a:lnTo>
                <a:lnTo>
                  <a:pt x="2780" y="734"/>
                </a:lnTo>
                <a:lnTo>
                  <a:pt x="2778" y="736"/>
                </a:lnTo>
                <a:lnTo>
                  <a:pt x="2778" y="736"/>
                </a:lnTo>
                <a:lnTo>
                  <a:pt x="2776" y="736"/>
                </a:lnTo>
                <a:lnTo>
                  <a:pt x="2776" y="734"/>
                </a:lnTo>
                <a:lnTo>
                  <a:pt x="2776" y="732"/>
                </a:lnTo>
                <a:lnTo>
                  <a:pt x="2776" y="732"/>
                </a:lnTo>
                <a:lnTo>
                  <a:pt x="2774" y="732"/>
                </a:lnTo>
                <a:lnTo>
                  <a:pt x="2774" y="732"/>
                </a:lnTo>
                <a:lnTo>
                  <a:pt x="2774" y="732"/>
                </a:lnTo>
                <a:lnTo>
                  <a:pt x="2772" y="736"/>
                </a:lnTo>
                <a:lnTo>
                  <a:pt x="2772" y="736"/>
                </a:lnTo>
                <a:close/>
                <a:moveTo>
                  <a:pt x="2776" y="757"/>
                </a:moveTo>
                <a:lnTo>
                  <a:pt x="2776" y="757"/>
                </a:lnTo>
                <a:lnTo>
                  <a:pt x="2778" y="757"/>
                </a:lnTo>
                <a:lnTo>
                  <a:pt x="2778" y="755"/>
                </a:lnTo>
                <a:lnTo>
                  <a:pt x="2778" y="755"/>
                </a:lnTo>
                <a:lnTo>
                  <a:pt x="2776" y="753"/>
                </a:lnTo>
                <a:lnTo>
                  <a:pt x="2774" y="753"/>
                </a:lnTo>
                <a:lnTo>
                  <a:pt x="2772" y="753"/>
                </a:lnTo>
                <a:lnTo>
                  <a:pt x="2770" y="751"/>
                </a:lnTo>
                <a:lnTo>
                  <a:pt x="2768" y="751"/>
                </a:lnTo>
                <a:lnTo>
                  <a:pt x="2768" y="753"/>
                </a:lnTo>
                <a:lnTo>
                  <a:pt x="2768" y="755"/>
                </a:lnTo>
                <a:lnTo>
                  <a:pt x="2774" y="757"/>
                </a:lnTo>
                <a:lnTo>
                  <a:pt x="2776" y="757"/>
                </a:lnTo>
                <a:close/>
                <a:moveTo>
                  <a:pt x="2875" y="667"/>
                </a:moveTo>
                <a:lnTo>
                  <a:pt x="2875" y="667"/>
                </a:lnTo>
                <a:lnTo>
                  <a:pt x="2875" y="667"/>
                </a:lnTo>
                <a:lnTo>
                  <a:pt x="2875" y="667"/>
                </a:lnTo>
                <a:lnTo>
                  <a:pt x="2873" y="667"/>
                </a:lnTo>
                <a:lnTo>
                  <a:pt x="2875" y="667"/>
                </a:lnTo>
                <a:lnTo>
                  <a:pt x="2875" y="667"/>
                </a:lnTo>
                <a:lnTo>
                  <a:pt x="2875" y="667"/>
                </a:lnTo>
                <a:close/>
                <a:moveTo>
                  <a:pt x="2789" y="751"/>
                </a:moveTo>
                <a:lnTo>
                  <a:pt x="2787" y="749"/>
                </a:lnTo>
                <a:lnTo>
                  <a:pt x="2787" y="749"/>
                </a:lnTo>
                <a:lnTo>
                  <a:pt x="2785" y="749"/>
                </a:lnTo>
                <a:lnTo>
                  <a:pt x="2785" y="751"/>
                </a:lnTo>
                <a:lnTo>
                  <a:pt x="2785" y="751"/>
                </a:lnTo>
                <a:lnTo>
                  <a:pt x="2785" y="751"/>
                </a:lnTo>
                <a:lnTo>
                  <a:pt x="2785" y="751"/>
                </a:lnTo>
                <a:lnTo>
                  <a:pt x="2783" y="753"/>
                </a:lnTo>
                <a:lnTo>
                  <a:pt x="2785" y="753"/>
                </a:lnTo>
                <a:lnTo>
                  <a:pt x="2787" y="751"/>
                </a:lnTo>
                <a:lnTo>
                  <a:pt x="2789" y="751"/>
                </a:lnTo>
                <a:lnTo>
                  <a:pt x="2789" y="751"/>
                </a:lnTo>
                <a:lnTo>
                  <a:pt x="2789" y="751"/>
                </a:lnTo>
                <a:lnTo>
                  <a:pt x="2789" y="751"/>
                </a:lnTo>
                <a:close/>
                <a:moveTo>
                  <a:pt x="2699" y="780"/>
                </a:moveTo>
                <a:lnTo>
                  <a:pt x="2697" y="780"/>
                </a:lnTo>
                <a:lnTo>
                  <a:pt x="2697" y="780"/>
                </a:lnTo>
                <a:lnTo>
                  <a:pt x="2697" y="780"/>
                </a:lnTo>
                <a:lnTo>
                  <a:pt x="2699" y="780"/>
                </a:lnTo>
                <a:lnTo>
                  <a:pt x="2699" y="780"/>
                </a:lnTo>
                <a:close/>
                <a:moveTo>
                  <a:pt x="2705" y="778"/>
                </a:moveTo>
                <a:lnTo>
                  <a:pt x="2705" y="778"/>
                </a:lnTo>
                <a:lnTo>
                  <a:pt x="2703" y="778"/>
                </a:lnTo>
                <a:lnTo>
                  <a:pt x="2705" y="778"/>
                </a:lnTo>
                <a:lnTo>
                  <a:pt x="2707" y="778"/>
                </a:lnTo>
                <a:lnTo>
                  <a:pt x="2705" y="778"/>
                </a:lnTo>
                <a:close/>
                <a:moveTo>
                  <a:pt x="2730" y="755"/>
                </a:moveTo>
                <a:lnTo>
                  <a:pt x="2730" y="755"/>
                </a:lnTo>
                <a:lnTo>
                  <a:pt x="2730" y="755"/>
                </a:lnTo>
                <a:lnTo>
                  <a:pt x="2730" y="757"/>
                </a:lnTo>
                <a:lnTo>
                  <a:pt x="2732" y="757"/>
                </a:lnTo>
                <a:lnTo>
                  <a:pt x="2732" y="755"/>
                </a:lnTo>
                <a:lnTo>
                  <a:pt x="2732" y="755"/>
                </a:lnTo>
                <a:lnTo>
                  <a:pt x="2730" y="755"/>
                </a:lnTo>
                <a:lnTo>
                  <a:pt x="2730" y="755"/>
                </a:lnTo>
                <a:close/>
                <a:moveTo>
                  <a:pt x="2730" y="751"/>
                </a:moveTo>
                <a:lnTo>
                  <a:pt x="2730" y="749"/>
                </a:lnTo>
                <a:lnTo>
                  <a:pt x="2730" y="749"/>
                </a:lnTo>
                <a:lnTo>
                  <a:pt x="2728" y="753"/>
                </a:lnTo>
                <a:lnTo>
                  <a:pt x="2728" y="755"/>
                </a:lnTo>
                <a:lnTo>
                  <a:pt x="2728" y="755"/>
                </a:lnTo>
                <a:lnTo>
                  <a:pt x="2728" y="753"/>
                </a:lnTo>
                <a:lnTo>
                  <a:pt x="2732" y="753"/>
                </a:lnTo>
                <a:lnTo>
                  <a:pt x="2732" y="753"/>
                </a:lnTo>
                <a:lnTo>
                  <a:pt x="2728" y="753"/>
                </a:lnTo>
                <a:lnTo>
                  <a:pt x="2728" y="751"/>
                </a:lnTo>
                <a:lnTo>
                  <a:pt x="2730" y="751"/>
                </a:lnTo>
                <a:lnTo>
                  <a:pt x="2730" y="751"/>
                </a:lnTo>
                <a:close/>
                <a:moveTo>
                  <a:pt x="2768" y="759"/>
                </a:moveTo>
                <a:lnTo>
                  <a:pt x="2768" y="759"/>
                </a:lnTo>
                <a:lnTo>
                  <a:pt x="2768" y="761"/>
                </a:lnTo>
                <a:lnTo>
                  <a:pt x="2768" y="761"/>
                </a:lnTo>
                <a:lnTo>
                  <a:pt x="2768" y="761"/>
                </a:lnTo>
                <a:lnTo>
                  <a:pt x="2772" y="761"/>
                </a:lnTo>
                <a:lnTo>
                  <a:pt x="2772" y="761"/>
                </a:lnTo>
                <a:lnTo>
                  <a:pt x="2770" y="761"/>
                </a:lnTo>
                <a:lnTo>
                  <a:pt x="2768" y="759"/>
                </a:lnTo>
                <a:close/>
                <a:moveTo>
                  <a:pt x="5194" y="811"/>
                </a:moveTo>
                <a:lnTo>
                  <a:pt x="5194" y="809"/>
                </a:lnTo>
                <a:lnTo>
                  <a:pt x="5194" y="809"/>
                </a:lnTo>
                <a:lnTo>
                  <a:pt x="5194" y="809"/>
                </a:lnTo>
                <a:lnTo>
                  <a:pt x="5194" y="809"/>
                </a:lnTo>
                <a:lnTo>
                  <a:pt x="5194" y="809"/>
                </a:lnTo>
                <a:lnTo>
                  <a:pt x="5194" y="811"/>
                </a:lnTo>
                <a:lnTo>
                  <a:pt x="5194" y="811"/>
                </a:lnTo>
                <a:close/>
                <a:moveTo>
                  <a:pt x="2856" y="702"/>
                </a:moveTo>
                <a:lnTo>
                  <a:pt x="2854" y="702"/>
                </a:lnTo>
                <a:lnTo>
                  <a:pt x="2854" y="702"/>
                </a:lnTo>
                <a:lnTo>
                  <a:pt x="2854" y="705"/>
                </a:lnTo>
                <a:lnTo>
                  <a:pt x="2852" y="707"/>
                </a:lnTo>
                <a:lnTo>
                  <a:pt x="2852" y="709"/>
                </a:lnTo>
                <a:lnTo>
                  <a:pt x="2850" y="711"/>
                </a:lnTo>
                <a:lnTo>
                  <a:pt x="2850" y="713"/>
                </a:lnTo>
                <a:lnTo>
                  <a:pt x="2845" y="719"/>
                </a:lnTo>
                <a:lnTo>
                  <a:pt x="2845" y="721"/>
                </a:lnTo>
                <a:lnTo>
                  <a:pt x="2845" y="723"/>
                </a:lnTo>
                <a:lnTo>
                  <a:pt x="2845" y="726"/>
                </a:lnTo>
                <a:lnTo>
                  <a:pt x="2845" y="726"/>
                </a:lnTo>
                <a:lnTo>
                  <a:pt x="2848" y="723"/>
                </a:lnTo>
                <a:lnTo>
                  <a:pt x="2852" y="713"/>
                </a:lnTo>
                <a:lnTo>
                  <a:pt x="2852" y="713"/>
                </a:lnTo>
                <a:lnTo>
                  <a:pt x="2852" y="711"/>
                </a:lnTo>
                <a:lnTo>
                  <a:pt x="2854" y="705"/>
                </a:lnTo>
                <a:lnTo>
                  <a:pt x="2854" y="705"/>
                </a:lnTo>
                <a:lnTo>
                  <a:pt x="2854" y="705"/>
                </a:lnTo>
                <a:lnTo>
                  <a:pt x="2856" y="702"/>
                </a:lnTo>
                <a:lnTo>
                  <a:pt x="2856" y="702"/>
                </a:lnTo>
                <a:close/>
                <a:moveTo>
                  <a:pt x="2764" y="747"/>
                </a:moveTo>
                <a:lnTo>
                  <a:pt x="2764" y="747"/>
                </a:lnTo>
                <a:lnTo>
                  <a:pt x="2764" y="744"/>
                </a:lnTo>
                <a:lnTo>
                  <a:pt x="2764" y="744"/>
                </a:lnTo>
                <a:lnTo>
                  <a:pt x="2764" y="742"/>
                </a:lnTo>
                <a:lnTo>
                  <a:pt x="2762" y="738"/>
                </a:lnTo>
                <a:lnTo>
                  <a:pt x="2762" y="738"/>
                </a:lnTo>
                <a:lnTo>
                  <a:pt x="2762" y="738"/>
                </a:lnTo>
                <a:lnTo>
                  <a:pt x="2760" y="738"/>
                </a:lnTo>
                <a:lnTo>
                  <a:pt x="2760" y="738"/>
                </a:lnTo>
                <a:lnTo>
                  <a:pt x="2757" y="738"/>
                </a:lnTo>
                <a:lnTo>
                  <a:pt x="2757" y="738"/>
                </a:lnTo>
                <a:lnTo>
                  <a:pt x="2753" y="740"/>
                </a:lnTo>
                <a:lnTo>
                  <a:pt x="2751" y="740"/>
                </a:lnTo>
                <a:lnTo>
                  <a:pt x="2751" y="742"/>
                </a:lnTo>
                <a:lnTo>
                  <a:pt x="2751" y="747"/>
                </a:lnTo>
                <a:lnTo>
                  <a:pt x="2751" y="747"/>
                </a:lnTo>
                <a:lnTo>
                  <a:pt x="2753" y="747"/>
                </a:lnTo>
                <a:lnTo>
                  <a:pt x="2755" y="749"/>
                </a:lnTo>
                <a:lnTo>
                  <a:pt x="2760" y="749"/>
                </a:lnTo>
                <a:lnTo>
                  <a:pt x="2762" y="749"/>
                </a:lnTo>
                <a:lnTo>
                  <a:pt x="2764" y="747"/>
                </a:lnTo>
                <a:close/>
                <a:moveTo>
                  <a:pt x="2799" y="763"/>
                </a:moveTo>
                <a:lnTo>
                  <a:pt x="2799" y="763"/>
                </a:lnTo>
                <a:lnTo>
                  <a:pt x="2801" y="765"/>
                </a:lnTo>
                <a:lnTo>
                  <a:pt x="2801" y="765"/>
                </a:lnTo>
                <a:lnTo>
                  <a:pt x="2804" y="763"/>
                </a:lnTo>
                <a:lnTo>
                  <a:pt x="2806" y="763"/>
                </a:lnTo>
                <a:lnTo>
                  <a:pt x="2806" y="765"/>
                </a:lnTo>
                <a:lnTo>
                  <a:pt x="2808" y="763"/>
                </a:lnTo>
                <a:lnTo>
                  <a:pt x="2806" y="763"/>
                </a:lnTo>
                <a:lnTo>
                  <a:pt x="2806" y="761"/>
                </a:lnTo>
                <a:lnTo>
                  <a:pt x="2804" y="761"/>
                </a:lnTo>
                <a:lnTo>
                  <a:pt x="2806" y="761"/>
                </a:lnTo>
                <a:lnTo>
                  <a:pt x="2806" y="759"/>
                </a:lnTo>
                <a:lnTo>
                  <a:pt x="2806" y="759"/>
                </a:lnTo>
                <a:lnTo>
                  <a:pt x="2806" y="759"/>
                </a:lnTo>
                <a:lnTo>
                  <a:pt x="2804" y="757"/>
                </a:lnTo>
                <a:lnTo>
                  <a:pt x="2804" y="757"/>
                </a:lnTo>
                <a:lnTo>
                  <a:pt x="2801" y="757"/>
                </a:lnTo>
                <a:lnTo>
                  <a:pt x="2801" y="757"/>
                </a:lnTo>
                <a:lnTo>
                  <a:pt x="2799" y="757"/>
                </a:lnTo>
                <a:lnTo>
                  <a:pt x="2799" y="759"/>
                </a:lnTo>
                <a:lnTo>
                  <a:pt x="2799" y="759"/>
                </a:lnTo>
                <a:lnTo>
                  <a:pt x="2799" y="759"/>
                </a:lnTo>
                <a:lnTo>
                  <a:pt x="2799" y="761"/>
                </a:lnTo>
                <a:lnTo>
                  <a:pt x="2799" y="763"/>
                </a:lnTo>
                <a:close/>
                <a:moveTo>
                  <a:pt x="2871" y="705"/>
                </a:moveTo>
                <a:lnTo>
                  <a:pt x="2871" y="707"/>
                </a:lnTo>
                <a:lnTo>
                  <a:pt x="2873" y="709"/>
                </a:lnTo>
                <a:lnTo>
                  <a:pt x="2871" y="709"/>
                </a:lnTo>
                <a:lnTo>
                  <a:pt x="2871" y="711"/>
                </a:lnTo>
                <a:lnTo>
                  <a:pt x="2873" y="711"/>
                </a:lnTo>
                <a:lnTo>
                  <a:pt x="2873" y="711"/>
                </a:lnTo>
                <a:lnTo>
                  <a:pt x="2875" y="709"/>
                </a:lnTo>
                <a:lnTo>
                  <a:pt x="2875" y="707"/>
                </a:lnTo>
                <a:lnTo>
                  <a:pt x="2877" y="707"/>
                </a:lnTo>
                <a:lnTo>
                  <a:pt x="2879" y="705"/>
                </a:lnTo>
                <a:lnTo>
                  <a:pt x="2879" y="702"/>
                </a:lnTo>
                <a:lnTo>
                  <a:pt x="2879" y="702"/>
                </a:lnTo>
                <a:lnTo>
                  <a:pt x="2881" y="702"/>
                </a:lnTo>
                <a:lnTo>
                  <a:pt x="2881" y="702"/>
                </a:lnTo>
                <a:lnTo>
                  <a:pt x="2879" y="700"/>
                </a:lnTo>
                <a:lnTo>
                  <a:pt x="2881" y="696"/>
                </a:lnTo>
                <a:lnTo>
                  <a:pt x="2881" y="694"/>
                </a:lnTo>
                <a:lnTo>
                  <a:pt x="2883" y="694"/>
                </a:lnTo>
                <a:lnTo>
                  <a:pt x="2883" y="692"/>
                </a:lnTo>
                <a:lnTo>
                  <a:pt x="2883" y="692"/>
                </a:lnTo>
                <a:lnTo>
                  <a:pt x="2883" y="692"/>
                </a:lnTo>
                <a:lnTo>
                  <a:pt x="2881" y="690"/>
                </a:lnTo>
                <a:lnTo>
                  <a:pt x="2881" y="692"/>
                </a:lnTo>
                <a:lnTo>
                  <a:pt x="2881" y="692"/>
                </a:lnTo>
                <a:lnTo>
                  <a:pt x="2879" y="692"/>
                </a:lnTo>
                <a:lnTo>
                  <a:pt x="2877" y="692"/>
                </a:lnTo>
                <a:lnTo>
                  <a:pt x="2875" y="694"/>
                </a:lnTo>
                <a:lnTo>
                  <a:pt x="2873" y="696"/>
                </a:lnTo>
                <a:lnTo>
                  <a:pt x="2871" y="696"/>
                </a:lnTo>
                <a:lnTo>
                  <a:pt x="2871" y="698"/>
                </a:lnTo>
                <a:lnTo>
                  <a:pt x="2871" y="700"/>
                </a:lnTo>
                <a:lnTo>
                  <a:pt x="2871" y="702"/>
                </a:lnTo>
                <a:lnTo>
                  <a:pt x="2871" y="705"/>
                </a:lnTo>
                <a:lnTo>
                  <a:pt x="2871" y="705"/>
                </a:lnTo>
                <a:close/>
                <a:moveTo>
                  <a:pt x="2757" y="753"/>
                </a:moveTo>
                <a:lnTo>
                  <a:pt x="2757" y="751"/>
                </a:lnTo>
                <a:lnTo>
                  <a:pt x="2755" y="751"/>
                </a:lnTo>
                <a:lnTo>
                  <a:pt x="2755" y="751"/>
                </a:lnTo>
                <a:lnTo>
                  <a:pt x="2757" y="753"/>
                </a:lnTo>
                <a:lnTo>
                  <a:pt x="2760" y="753"/>
                </a:lnTo>
                <a:lnTo>
                  <a:pt x="2760" y="753"/>
                </a:lnTo>
                <a:lnTo>
                  <a:pt x="2760" y="753"/>
                </a:lnTo>
                <a:lnTo>
                  <a:pt x="2760" y="753"/>
                </a:lnTo>
                <a:lnTo>
                  <a:pt x="2757" y="753"/>
                </a:lnTo>
                <a:close/>
                <a:moveTo>
                  <a:pt x="2751" y="749"/>
                </a:moveTo>
                <a:lnTo>
                  <a:pt x="2749" y="749"/>
                </a:lnTo>
                <a:lnTo>
                  <a:pt x="2749" y="749"/>
                </a:lnTo>
                <a:lnTo>
                  <a:pt x="2749" y="753"/>
                </a:lnTo>
                <a:lnTo>
                  <a:pt x="2751" y="753"/>
                </a:lnTo>
                <a:lnTo>
                  <a:pt x="2751" y="753"/>
                </a:lnTo>
                <a:lnTo>
                  <a:pt x="2753" y="753"/>
                </a:lnTo>
                <a:lnTo>
                  <a:pt x="2753" y="753"/>
                </a:lnTo>
                <a:lnTo>
                  <a:pt x="2753" y="751"/>
                </a:lnTo>
                <a:lnTo>
                  <a:pt x="2751" y="749"/>
                </a:lnTo>
                <a:close/>
                <a:moveTo>
                  <a:pt x="2760" y="734"/>
                </a:moveTo>
                <a:lnTo>
                  <a:pt x="2762" y="734"/>
                </a:lnTo>
                <a:lnTo>
                  <a:pt x="2762" y="734"/>
                </a:lnTo>
                <a:lnTo>
                  <a:pt x="2762" y="734"/>
                </a:lnTo>
                <a:lnTo>
                  <a:pt x="2762" y="732"/>
                </a:lnTo>
                <a:lnTo>
                  <a:pt x="2762" y="732"/>
                </a:lnTo>
                <a:lnTo>
                  <a:pt x="2760" y="730"/>
                </a:lnTo>
                <a:lnTo>
                  <a:pt x="2760" y="732"/>
                </a:lnTo>
                <a:lnTo>
                  <a:pt x="2760" y="732"/>
                </a:lnTo>
                <a:lnTo>
                  <a:pt x="2760" y="734"/>
                </a:lnTo>
                <a:lnTo>
                  <a:pt x="2760" y="734"/>
                </a:lnTo>
                <a:close/>
                <a:moveTo>
                  <a:pt x="2762" y="755"/>
                </a:moveTo>
                <a:lnTo>
                  <a:pt x="2764" y="755"/>
                </a:lnTo>
                <a:lnTo>
                  <a:pt x="2764" y="755"/>
                </a:lnTo>
                <a:lnTo>
                  <a:pt x="2766" y="749"/>
                </a:lnTo>
                <a:lnTo>
                  <a:pt x="2766" y="747"/>
                </a:lnTo>
                <a:lnTo>
                  <a:pt x="2766" y="747"/>
                </a:lnTo>
                <a:lnTo>
                  <a:pt x="2766" y="749"/>
                </a:lnTo>
                <a:lnTo>
                  <a:pt x="2764" y="751"/>
                </a:lnTo>
                <a:lnTo>
                  <a:pt x="2762" y="753"/>
                </a:lnTo>
                <a:lnTo>
                  <a:pt x="2762" y="753"/>
                </a:lnTo>
                <a:lnTo>
                  <a:pt x="2762" y="753"/>
                </a:lnTo>
                <a:lnTo>
                  <a:pt x="2762" y="755"/>
                </a:lnTo>
                <a:close/>
                <a:moveTo>
                  <a:pt x="2827" y="751"/>
                </a:moveTo>
                <a:lnTo>
                  <a:pt x="2827" y="751"/>
                </a:lnTo>
                <a:lnTo>
                  <a:pt x="2827" y="749"/>
                </a:lnTo>
                <a:lnTo>
                  <a:pt x="2827" y="747"/>
                </a:lnTo>
                <a:lnTo>
                  <a:pt x="2822" y="744"/>
                </a:lnTo>
                <a:lnTo>
                  <a:pt x="2820" y="744"/>
                </a:lnTo>
                <a:lnTo>
                  <a:pt x="2820" y="749"/>
                </a:lnTo>
                <a:lnTo>
                  <a:pt x="2822" y="749"/>
                </a:lnTo>
                <a:lnTo>
                  <a:pt x="2827" y="751"/>
                </a:lnTo>
                <a:close/>
                <a:moveTo>
                  <a:pt x="4115" y="1482"/>
                </a:moveTo>
                <a:lnTo>
                  <a:pt x="4115" y="1482"/>
                </a:lnTo>
                <a:lnTo>
                  <a:pt x="4115" y="1480"/>
                </a:lnTo>
                <a:lnTo>
                  <a:pt x="4115" y="1480"/>
                </a:lnTo>
                <a:lnTo>
                  <a:pt x="4113" y="1482"/>
                </a:lnTo>
                <a:lnTo>
                  <a:pt x="4113" y="1482"/>
                </a:lnTo>
                <a:lnTo>
                  <a:pt x="4113" y="1482"/>
                </a:lnTo>
                <a:lnTo>
                  <a:pt x="4113" y="1484"/>
                </a:lnTo>
                <a:lnTo>
                  <a:pt x="4115" y="1487"/>
                </a:lnTo>
                <a:lnTo>
                  <a:pt x="4115" y="1487"/>
                </a:lnTo>
                <a:lnTo>
                  <a:pt x="4115" y="1487"/>
                </a:lnTo>
                <a:lnTo>
                  <a:pt x="4115" y="1484"/>
                </a:lnTo>
                <a:lnTo>
                  <a:pt x="4115" y="1482"/>
                </a:lnTo>
                <a:close/>
                <a:moveTo>
                  <a:pt x="4094" y="1463"/>
                </a:moveTo>
                <a:lnTo>
                  <a:pt x="4092" y="1463"/>
                </a:lnTo>
                <a:lnTo>
                  <a:pt x="4094" y="1463"/>
                </a:lnTo>
                <a:lnTo>
                  <a:pt x="4094" y="1463"/>
                </a:lnTo>
                <a:lnTo>
                  <a:pt x="4094" y="1463"/>
                </a:lnTo>
                <a:lnTo>
                  <a:pt x="4094" y="1463"/>
                </a:lnTo>
                <a:close/>
                <a:moveTo>
                  <a:pt x="4117" y="1591"/>
                </a:moveTo>
                <a:lnTo>
                  <a:pt x="4117" y="1591"/>
                </a:lnTo>
                <a:lnTo>
                  <a:pt x="4117" y="1591"/>
                </a:lnTo>
                <a:lnTo>
                  <a:pt x="4117" y="1591"/>
                </a:lnTo>
                <a:lnTo>
                  <a:pt x="4117" y="1591"/>
                </a:lnTo>
                <a:lnTo>
                  <a:pt x="4117" y="1589"/>
                </a:lnTo>
                <a:lnTo>
                  <a:pt x="4117" y="1589"/>
                </a:lnTo>
                <a:lnTo>
                  <a:pt x="4117" y="1591"/>
                </a:lnTo>
                <a:close/>
                <a:moveTo>
                  <a:pt x="4100" y="1468"/>
                </a:moveTo>
                <a:lnTo>
                  <a:pt x="4100" y="1468"/>
                </a:lnTo>
                <a:lnTo>
                  <a:pt x="4100" y="1468"/>
                </a:lnTo>
                <a:lnTo>
                  <a:pt x="4100" y="1468"/>
                </a:lnTo>
                <a:lnTo>
                  <a:pt x="4100" y="1468"/>
                </a:lnTo>
                <a:lnTo>
                  <a:pt x="4100" y="1468"/>
                </a:lnTo>
                <a:lnTo>
                  <a:pt x="4100" y="1468"/>
                </a:lnTo>
                <a:lnTo>
                  <a:pt x="4100" y="1468"/>
                </a:lnTo>
                <a:close/>
                <a:moveTo>
                  <a:pt x="4103" y="1476"/>
                </a:moveTo>
                <a:lnTo>
                  <a:pt x="4105" y="1478"/>
                </a:lnTo>
                <a:lnTo>
                  <a:pt x="4105" y="1476"/>
                </a:lnTo>
                <a:lnTo>
                  <a:pt x="4103" y="1476"/>
                </a:lnTo>
                <a:lnTo>
                  <a:pt x="4103" y="1476"/>
                </a:lnTo>
                <a:close/>
                <a:moveTo>
                  <a:pt x="4155" y="1327"/>
                </a:moveTo>
                <a:lnTo>
                  <a:pt x="4155" y="1327"/>
                </a:lnTo>
                <a:lnTo>
                  <a:pt x="4155" y="1329"/>
                </a:lnTo>
                <a:lnTo>
                  <a:pt x="4155" y="1327"/>
                </a:lnTo>
                <a:lnTo>
                  <a:pt x="4155" y="1327"/>
                </a:lnTo>
                <a:lnTo>
                  <a:pt x="4155" y="1327"/>
                </a:lnTo>
                <a:lnTo>
                  <a:pt x="4155" y="1327"/>
                </a:lnTo>
                <a:close/>
                <a:moveTo>
                  <a:pt x="4157" y="1327"/>
                </a:moveTo>
                <a:lnTo>
                  <a:pt x="4157" y="1329"/>
                </a:lnTo>
                <a:lnTo>
                  <a:pt x="4159" y="1329"/>
                </a:lnTo>
                <a:lnTo>
                  <a:pt x="4159" y="1329"/>
                </a:lnTo>
                <a:lnTo>
                  <a:pt x="4159" y="1329"/>
                </a:lnTo>
                <a:lnTo>
                  <a:pt x="4159" y="1327"/>
                </a:lnTo>
                <a:lnTo>
                  <a:pt x="4159" y="1327"/>
                </a:lnTo>
                <a:lnTo>
                  <a:pt x="4157" y="1327"/>
                </a:lnTo>
                <a:lnTo>
                  <a:pt x="4157" y="1327"/>
                </a:lnTo>
                <a:close/>
                <a:moveTo>
                  <a:pt x="4165" y="1321"/>
                </a:moveTo>
                <a:lnTo>
                  <a:pt x="4165" y="1321"/>
                </a:lnTo>
                <a:lnTo>
                  <a:pt x="4163" y="1321"/>
                </a:lnTo>
                <a:lnTo>
                  <a:pt x="4163" y="1323"/>
                </a:lnTo>
                <a:lnTo>
                  <a:pt x="4165" y="1323"/>
                </a:lnTo>
                <a:lnTo>
                  <a:pt x="4168" y="1323"/>
                </a:lnTo>
                <a:lnTo>
                  <a:pt x="4165" y="1321"/>
                </a:lnTo>
                <a:close/>
                <a:moveTo>
                  <a:pt x="4251" y="1296"/>
                </a:moveTo>
                <a:lnTo>
                  <a:pt x="4251" y="1296"/>
                </a:lnTo>
                <a:lnTo>
                  <a:pt x="4251" y="1298"/>
                </a:lnTo>
                <a:lnTo>
                  <a:pt x="4251" y="1298"/>
                </a:lnTo>
                <a:lnTo>
                  <a:pt x="4251" y="1298"/>
                </a:lnTo>
                <a:lnTo>
                  <a:pt x="4253" y="1298"/>
                </a:lnTo>
                <a:lnTo>
                  <a:pt x="4253" y="1298"/>
                </a:lnTo>
                <a:lnTo>
                  <a:pt x="4251" y="1298"/>
                </a:lnTo>
                <a:lnTo>
                  <a:pt x="4251" y="1296"/>
                </a:lnTo>
                <a:close/>
                <a:moveTo>
                  <a:pt x="4163" y="1327"/>
                </a:moveTo>
                <a:lnTo>
                  <a:pt x="4165" y="1327"/>
                </a:lnTo>
                <a:lnTo>
                  <a:pt x="4165" y="1327"/>
                </a:lnTo>
                <a:lnTo>
                  <a:pt x="4165" y="1325"/>
                </a:lnTo>
                <a:lnTo>
                  <a:pt x="4165" y="1325"/>
                </a:lnTo>
                <a:lnTo>
                  <a:pt x="4165" y="1325"/>
                </a:lnTo>
                <a:lnTo>
                  <a:pt x="4165" y="1325"/>
                </a:lnTo>
                <a:lnTo>
                  <a:pt x="4163" y="1327"/>
                </a:lnTo>
                <a:close/>
                <a:moveTo>
                  <a:pt x="3388" y="1277"/>
                </a:moveTo>
                <a:lnTo>
                  <a:pt x="3386" y="1277"/>
                </a:lnTo>
                <a:lnTo>
                  <a:pt x="3384" y="1277"/>
                </a:lnTo>
                <a:lnTo>
                  <a:pt x="3386" y="1277"/>
                </a:lnTo>
                <a:lnTo>
                  <a:pt x="3388" y="1277"/>
                </a:lnTo>
                <a:lnTo>
                  <a:pt x="3388" y="1277"/>
                </a:lnTo>
                <a:lnTo>
                  <a:pt x="3388" y="1277"/>
                </a:lnTo>
                <a:lnTo>
                  <a:pt x="3388" y="1277"/>
                </a:lnTo>
                <a:lnTo>
                  <a:pt x="3388" y="1277"/>
                </a:lnTo>
                <a:lnTo>
                  <a:pt x="3388" y="1277"/>
                </a:lnTo>
                <a:close/>
                <a:moveTo>
                  <a:pt x="3380" y="1275"/>
                </a:moveTo>
                <a:lnTo>
                  <a:pt x="3378" y="1275"/>
                </a:lnTo>
                <a:lnTo>
                  <a:pt x="3380" y="1277"/>
                </a:lnTo>
                <a:lnTo>
                  <a:pt x="3380" y="1277"/>
                </a:lnTo>
                <a:lnTo>
                  <a:pt x="3382" y="1275"/>
                </a:lnTo>
                <a:lnTo>
                  <a:pt x="3382" y="1275"/>
                </a:lnTo>
                <a:lnTo>
                  <a:pt x="3382" y="1275"/>
                </a:lnTo>
                <a:lnTo>
                  <a:pt x="3382" y="1273"/>
                </a:lnTo>
                <a:lnTo>
                  <a:pt x="3382" y="1275"/>
                </a:lnTo>
                <a:lnTo>
                  <a:pt x="3380" y="1275"/>
                </a:lnTo>
                <a:close/>
                <a:moveTo>
                  <a:pt x="4369" y="1162"/>
                </a:moveTo>
                <a:lnTo>
                  <a:pt x="4369" y="1162"/>
                </a:lnTo>
                <a:lnTo>
                  <a:pt x="4369" y="1162"/>
                </a:lnTo>
                <a:lnTo>
                  <a:pt x="4367" y="1160"/>
                </a:lnTo>
                <a:lnTo>
                  <a:pt x="4367" y="1160"/>
                </a:lnTo>
                <a:lnTo>
                  <a:pt x="4365" y="1160"/>
                </a:lnTo>
                <a:lnTo>
                  <a:pt x="4365" y="1160"/>
                </a:lnTo>
                <a:lnTo>
                  <a:pt x="4365" y="1162"/>
                </a:lnTo>
                <a:lnTo>
                  <a:pt x="4369" y="1164"/>
                </a:lnTo>
                <a:lnTo>
                  <a:pt x="4373" y="1164"/>
                </a:lnTo>
                <a:lnTo>
                  <a:pt x="4373" y="1164"/>
                </a:lnTo>
                <a:lnTo>
                  <a:pt x="4373" y="1164"/>
                </a:lnTo>
                <a:lnTo>
                  <a:pt x="4373" y="1164"/>
                </a:lnTo>
                <a:lnTo>
                  <a:pt x="4369" y="1162"/>
                </a:lnTo>
                <a:close/>
                <a:moveTo>
                  <a:pt x="3369" y="1275"/>
                </a:moveTo>
                <a:lnTo>
                  <a:pt x="3369" y="1275"/>
                </a:lnTo>
                <a:lnTo>
                  <a:pt x="3369" y="1275"/>
                </a:lnTo>
                <a:lnTo>
                  <a:pt x="3369" y="1275"/>
                </a:lnTo>
                <a:lnTo>
                  <a:pt x="3371" y="1275"/>
                </a:lnTo>
                <a:lnTo>
                  <a:pt x="3369" y="1275"/>
                </a:lnTo>
                <a:lnTo>
                  <a:pt x="3369" y="1275"/>
                </a:lnTo>
                <a:close/>
                <a:moveTo>
                  <a:pt x="2965" y="1076"/>
                </a:moveTo>
                <a:lnTo>
                  <a:pt x="2965" y="1076"/>
                </a:lnTo>
                <a:lnTo>
                  <a:pt x="2965" y="1076"/>
                </a:lnTo>
                <a:lnTo>
                  <a:pt x="2965" y="1076"/>
                </a:lnTo>
                <a:lnTo>
                  <a:pt x="2967" y="1076"/>
                </a:lnTo>
                <a:lnTo>
                  <a:pt x="2965" y="1074"/>
                </a:lnTo>
                <a:lnTo>
                  <a:pt x="2965" y="1074"/>
                </a:lnTo>
                <a:lnTo>
                  <a:pt x="2965" y="1076"/>
                </a:lnTo>
                <a:close/>
                <a:moveTo>
                  <a:pt x="4090" y="1457"/>
                </a:moveTo>
                <a:lnTo>
                  <a:pt x="4090" y="1455"/>
                </a:lnTo>
                <a:lnTo>
                  <a:pt x="4090" y="1455"/>
                </a:lnTo>
                <a:lnTo>
                  <a:pt x="4090" y="1457"/>
                </a:lnTo>
                <a:lnTo>
                  <a:pt x="4090" y="1459"/>
                </a:lnTo>
                <a:lnTo>
                  <a:pt x="4090" y="1459"/>
                </a:lnTo>
                <a:lnTo>
                  <a:pt x="4090" y="1459"/>
                </a:lnTo>
                <a:lnTo>
                  <a:pt x="4092" y="1459"/>
                </a:lnTo>
                <a:lnTo>
                  <a:pt x="4092" y="1457"/>
                </a:lnTo>
                <a:lnTo>
                  <a:pt x="4092" y="1457"/>
                </a:lnTo>
                <a:lnTo>
                  <a:pt x="4090" y="1457"/>
                </a:lnTo>
                <a:close/>
                <a:moveTo>
                  <a:pt x="4056" y="1493"/>
                </a:moveTo>
                <a:lnTo>
                  <a:pt x="4054" y="1495"/>
                </a:lnTo>
                <a:lnTo>
                  <a:pt x="4056" y="1495"/>
                </a:lnTo>
                <a:lnTo>
                  <a:pt x="4056" y="1495"/>
                </a:lnTo>
                <a:lnTo>
                  <a:pt x="4056" y="1495"/>
                </a:lnTo>
                <a:lnTo>
                  <a:pt x="4056" y="1493"/>
                </a:lnTo>
                <a:lnTo>
                  <a:pt x="4056" y="1493"/>
                </a:lnTo>
                <a:lnTo>
                  <a:pt x="4056" y="1493"/>
                </a:lnTo>
                <a:lnTo>
                  <a:pt x="4056" y="1493"/>
                </a:lnTo>
                <a:close/>
                <a:moveTo>
                  <a:pt x="4056" y="1491"/>
                </a:moveTo>
                <a:lnTo>
                  <a:pt x="4056" y="1491"/>
                </a:lnTo>
                <a:lnTo>
                  <a:pt x="4056" y="1491"/>
                </a:lnTo>
                <a:lnTo>
                  <a:pt x="4056" y="1491"/>
                </a:lnTo>
                <a:lnTo>
                  <a:pt x="4056" y="1491"/>
                </a:lnTo>
                <a:lnTo>
                  <a:pt x="4056" y="1491"/>
                </a:lnTo>
                <a:lnTo>
                  <a:pt x="4056" y="1491"/>
                </a:lnTo>
                <a:lnTo>
                  <a:pt x="4056" y="1491"/>
                </a:lnTo>
                <a:close/>
                <a:moveTo>
                  <a:pt x="3966" y="1350"/>
                </a:moveTo>
                <a:lnTo>
                  <a:pt x="3966" y="1350"/>
                </a:lnTo>
                <a:lnTo>
                  <a:pt x="3968" y="1350"/>
                </a:lnTo>
                <a:lnTo>
                  <a:pt x="3968" y="1350"/>
                </a:lnTo>
                <a:lnTo>
                  <a:pt x="3968" y="1348"/>
                </a:lnTo>
                <a:lnTo>
                  <a:pt x="3968" y="1348"/>
                </a:lnTo>
                <a:lnTo>
                  <a:pt x="3968" y="1348"/>
                </a:lnTo>
                <a:lnTo>
                  <a:pt x="3966" y="1348"/>
                </a:lnTo>
                <a:lnTo>
                  <a:pt x="3966" y="1346"/>
                </a:lnTo>
                <a:lnTo>
                  <a:pt x="3964" y="1346"/>
                </a:lnTo>
                <a:lnTo>
                  <a:pt x="3964" y="1348"/>
                </a:lnTo>
                <a:lnTo>
                  <a:pt x="3964" y="1348"/>
                </a:lnTo>
                <a:lnTo>
                  <a:pt x="3966" y="1348"/>
                </a:lnTo>
                <a:lnTo>
                  <a:pt x="3966" y="1350"/>
                </a:lnTo>
                <a:close/>
                <a:moveTo>
                  <a:pt x="3411" y="1239"/>
                </a:moveTo>
                <a:lnTo>
                  <a:pt x="3409" y="1239"/>
                </a:lnTo>
                <a:lnTo>
                  <a:pt x="3409" y="1239"/>
                </a:lnTo>
                <a:lnTo>
                  <a:pt x="3409" y="1239"/>
                </a:lnTo>
                <a:lnTo>
                  <a:pt x="3409" y="1241"/>
                </a:lnTo>
                <a:lnTo>
                  <a:pt x="3409" y="1241"/>
                </a:lnTo>
                <a:lnTo>
                  <a:pt x="3411" y="1241"/>
                </a:lnTo>
                <a:lnTo>
                  <a:pt x="3413" y="1239"/>
                </a:lnTo>
                <a:lnTo>
                  <a:pt x="3413" y="1239"/>
                </a:lnTo>
                <a:lnTo>
                  <a:pt x="3415" y="1239"/>
                </a:lnTo>
                <a:lnTo>
                  <a:pt x="3417" y="1239"/>
                </a:lnTo>
                <a:lnTo>
                  <a:pt x="3417" y="1239"/>
                </a:lnTo>
                <a:lnTo>
                  <a:pt x="3417" y="1239"/>
                </a:lnTo>
                <a:lnTo>
                  <a:pt x="3420" y="1237"/>
                </a:lnTo>
                <a:lnTo>
                  <a:pt x="3422" y="1235"/>
                </a:lnTo>
                <a:lnTo>
                  <a:pt x="3424" y="1235"/>
                </a:lnTo>
                <a:lnTo>
                  <a:pt x="3422" y="1235"/>
                </a:lnTo>
                <a:lnTo>
                  <a:pt x="3420" y="1235"/>
                </a:lnTo>
                <a:lnTo>
                  <a:pt x="3417" y="1235"/>
                </a:lnTo>
                <a:lnTo>
                  <a:pt x="3415" y="1235"/>
                </a:lnTo>
                <a:lnTo>
                  <a:pt x="3415" y="1235"/>
                </a:lnTo>
                <a:lnTo>
                  <a:pt x="3415" y="1237"/>
                </a:lnTo>
                <a:lnTo>
                  <a:pt x="3415" y="1237"/>
                </a:lnTo>
                <a:lnTo>
                  <a:pt x="3411" y="1239"/>
                </a:lnTo>
                <a:close/>
                <a:moveTo>
                  <a:pt x="3396" y="1273"/>
                </a:moveTo>
                <a:lnTo>
                  <a:pt x="3394" y="1273"/>
                </a:lnTo>
                <a:lnTo>
                  <a:pt x="3394" y="1273"/>
                </a:lnTo>
                <a:lnTo>
                  <a:pt x="3396" y="1273"/>
                </a:lnTo>
                <a:lnTo>
                  <a:pt x="3396" y="1273"/>
                </a:lnTo>
                <a:lnTo>
                  <a:pt x="3396" y="1273"/>
                </a:lnTo>
                <a:lnTo>
                  <a:pt x="3396" y="1273"/>
                </a:lnTo>
                <a:lnTo>
                  <a:pt x="3396" y="1273"/>
                </a:lnTo>
                <a:lnTo>
                  <a:pt x="3396" y="1273"/>
                </a:lnTo>
                <a:close/>
                <a:moveTo>
                  <a:pt x="5211" y="811"/>
                </a:moveTo>
                <a:lnTo>
                  <a:pt x="5213" y="809"/>
                </a:lnTo>
                <a:lnTo>
                  <a:pt x="5211" y="807"/>
                </a:lnTo>
                <a:lnTo>
                  <a:pt x="5209" y="809"/>
                </a:lnTo>
                <a:lnTo>
                  <a:pt x="5209" y="809"/>
                </a:lnTo>
                <a:lnTo>
                  <a:pt x="5209" y="811"/>
                </a:lnTo>
                <a:lnTo>
                  <a:pt x="5211" y="811"/>
                </a:lnTo>
                <a:lnTo>
                  <a:pt x="5211" y="811"/>
                </a:lnTo>
                <a:close/>
                <a:moveTo>
                  <a:pt x="5213" y="1866"/>
                </a:moveTo>
                <a:lnTo>
                  <a:pt x="5211" y="1866"/>
                </a:lnTo>
                <a:lnTo>
                  <a:pt x="5211" y="1866"/>
                </a:lnTo>
                <a:lnTo>
                  <a:pt x="5209" y="1866"/>
                </a:lnTo>
                <a:lnTo>
                  <a:pt x="5207" y="1866"/>
                </a:lnTo>
                <a:lnTo>
                  <a:pt x="5207" y="1868"/>
                </a:lnTo>
                <a:lnTo>
                  <a:pt x="5205" y="1868"/>
                </a:lnTo>
                <a:lnTo>
                  <a:pt x="5205" y="1868"/>
                </a:lnTo>
                <a:lnTo>
                  <a:pt x="5203" y="1870"/>
                </a:lnTo>
                <a:lnTo>
                  <a:pt x="5201" y="1870"/>
                </a:lnTo>
                <a:lnTo>
                  <a:pt x="5198" y="1870"/>
                </a:lnTo>
                <a:lnTo>
                  <a:pt x="5198" y="1872"/>
                </a:lnTo>
                <a:lnTo>
                  <a:pt x="5196" y="1872"/>
                </a:lnTo>
                <a:lnTo>
                  <a:pt x="5196" y="1872"/>
                </a:lnTo>
                <a:lnTo>
                  <a:pt x="5196" y="1872"/>
                </a:lnTo>
                <a:lnTo>
                  <a:pt x="5194" y="1872"/>
                </a:lnTo>
                <a:lnTo>
                  <a:pt x="5194" y="1872"/>
                </a:lnTo>
                <a:lnTo>
                  <a:pt x="5194" y="1872"/>
                </a:lnTo>
                <a:lnTo>
                  <a:pt x="5194" y="1874"/>
                </a:lnTo>
                <a:lnTo>
                  <a:pt x="5194" y="1874"/>
                </a:lnTo>
                <a:lnTo>
                  <a:pt x="5194" y="1874"/>
                </a:lnTo>
                <a:lnTo>
                  <a:pt x="5196" y="1874"/>
                </a:lnTo>
                <a:lnTo>
                  <a:pt x="5196" y="1877"/>
                </a:lnTo>
                <a:lnTo>
                  <a:pt x="5196" y="1877"/>
                </a:lnTo>
                <a:lnTo>
                  <a:pt x="5198" y="1877"/>
                </a:lnTo>
                <a:lnTo>
                  <a:pt x="5198" y="1877"/>
                </a:lnTo>
                <a:lnTo>
                  <a:pt x="5201" y="1877"/>
                </a:lnTo>
                <a:lnTo>
                  <a:pt x="5201" y="1877"/>
                </a:lnTo>
                <a:lnTo>
                  <a:pt x="5203" y="1874"/>
                </a:lnTo>
                <a:lnTo>
                  <a:pt x="5205" y="1872"/>
                </a:lnTo>
                <a:lnTo>
                  <a:pt x="5205" y="1872"/>
                </a:lnTo>
                <a:lnTo>
                  <a:pt x="5205" y="1872"/>
                </a:lnTo>
                <a:lnTo>
                  <a:pt x="5207" y="1874"/>
                </a:lnTo>
                <a:lnTo>
                  <a:pt x="5207" y="1874"/>
                </a:lnTo>
                <a:lnTo>
                  <a:pt x="5207" y="1874"/>
                </a:lnTo>
                <a:lnTo>
                  <a:pt x="5207" y="1874"/>
                </a:lnTo>
                <a:lnTo>
                  <a:pt x="5209" y="1874"/>
                </a:lnTo>
                <a:lnTo>
                  <a:pt x="5211" y="1874"/>
                </a:lnTo>
                <a:lnTo>
                  <a:pt x="5213" y="1874"/>
                </a:lnTo>
                <a:lnTo>
                  <a:pt x="5215" y="1874"/>
                </a:lnTo>
                <a:lnTo>
                  <a:pt x="5213" y="1872"/>
                </a:lnTo>
                <a:lnTo>
                  <a:pt x="5213" y="1872"/>
                </a:lnTo>
                <a:lnTo>
                  <a:pt x="5215" y="1870"/>
                </a:lnTo>
                <a:lnTo>
                  <a:pt x="5215" y="1870"/>
                </a:lnTo>
                <a:lnTo>
                  <a:pt x="5213" y="1870"/>
                </a:lnTo>
                <a:lnTo>
                  <a:pt x="5213" y="1870"/>
                </a:lnTo>
                <a:lnTo>
                  <a:pt x="5211" y="1872"/>
                </a:lnTo>
                <a:lnTo>
                  <a:pt x="5209" y="1874"/>
                </a:lnTo>
                <a:lnTo>
                  <a:pt x="5209" y="1872"/>
                </a:lnTo>
                <a:lnTo>
                  <a:pt x="5209" y="1870"/>
                </a:lnTo>
                <a:lnTo>
                  <a:pt x="5211" y="1870"/>
                </a:lnTo>
                <a:lnTo>
                  <a:pt x="5213" y="1868"/>
                </a:lnTo>
                <a:lnTo>
                  <a:pt x="5213" y="1868"/>
                </a:lnTo>
                <a:lnTo>
                  <a:pt x="5215" y="1866"/>
                </a:lnTo>
                <a:lnTo>
                  <a:pt x="5215" y="1866"/>
                </a:lnTo>
                <a:lnTo>
                  <a:pt x="5213" y="1866"/>
                </a:lnTo>
                <a:lnTo>
                  <a:pt x="5213" y="1866"/>
                </a:lnTo>
                <a:close/>
                <a:moveTo>
                  <a:pt x="5196" y="1738"/>
                </a:moveTo>
                <a:lnTo>
                  <a:pt x="5196" y="1738"/>
                </a:lnTo>
                <a:lnTo>
                  <a:pt x="5196" y="1738"/>
                </a:lnTo>
                <a:lnTo>
                  <a:pt x="5196" y="1738"/>
                </a:lnTo>
                <a:lnTo>
                  <a:pt x="5196" y="1738"/>
                </a:lnTo>
                <a:lnTo>
                  <a:pt x="5196" y="1738"/>
                </a:lnTo>
                <a:lnTo>
                  <a:pt x="5196" y="1738"/>
                </a:lnTo>
                <a:lnTo>
                  <a:pt x="5196" y="1738"/>
                </a:lnTo>
                <a:close/>
                <a:moveTo>
                  <a:pt x="5207" y="820"/>
                </a:moveTo>
                <a:lnTo>
                  <a:pt x="5207" y="820"/>
                </a:lnTo>
                <a:lnTo>
                  <a:pt x="5205" y="820"/>
                </a:lnTo>
                <a:lnTo>
                  <a:pt x="5203" y="820"/>
                </a:lnTo>
                <a:lnTo>
                  <a:pt x="5203" y="818"/>
                </a:lnTo>
                <a:lnTo>
                  <a:pt x="5201" y="816"/>
                </a:lnTo>
                <a:lnTo>
                  <a:pt x="5196" y="816"/>
                </a:lnTo>
                <a:lnTo>
                  <a:pt x="5196" y="816"/>
                </a:lnTo>
                <a:lnTo>
                  <a:pt x="5196" y="818"/>
                </a:lnTo>
                <a:lnTo>
                  <a:pt x="5201" y="818"/>
                </a:lnTo>
                <a:lnTo>
                  <a:pt x="5205" y="820"/>
                </a:lnTo>
                <a:lnTo>
                  <a:pt x="5207" y="820"/>
                </a:lnTo>
                <a:close/>
                <a:moveTo>
                  <a:pt x="5215" y="1870"/>
                </a:moveTo>
                <a:lnTo>
                  <a:pt x="5215" y="1870"/>
                </a:lnTo>
                <a:lnTo>
                  <a:pt x="5215" y="1870"/>
                </a:lnTo>
                <a:lnTo>
                  <a:pt x="5215" y="1870"/>
                </a:lnTo>
                <a:lnTo>
                  <a:pt x="5215" y="1870"/>
                </a:lnTo>
                <a:close/>
                <a:moveTo>
                  <a:pt x="5205" y="1755"/>
                </a:moveTo>
                <a:lnTo>
                  <a:pt x="5205" y="1753"/>
                </a:lnTo>
                <a:lnTo>
                  <a:pt x="5205" y="1753"/>
                </a:lnTo>
                <a:lnTo>
                  <a:pt x="5205" y="1753"/>
                </a:lnTo>
                <a:lnTo>
                  <a:pt x="5205" y="1753"/>
                </a:lnTo>
                <a:lnTo>
                  <a:pt x="5205" y="1753"/>
                </a:lnTo>
                <a:lnTo>
                  <a:pt x="5205" y="1753"/>
                </a:lnTo>
                <a:lnTo>
                  <a:pt x="5205" y="1753"/>
                </a:lnTo>
                <a:lnTo>
                  <a:pt x="5205" y="1755"/>
                </a:lnTo>
                <a:lnTo>
                  <a:pt x="5205" y="1755"/>
                </a:lnTo>
                <a:close/>
                <a:moveTo>
                  <a:pt x="5215" y="1877"/>
                </a:moveTo>
                <a:lnTo>
                  <a:pt x="5213" y="1877"/>
                </a:lnTo>
                <a:lnTo>
                  <a:pt x="5215" y="1877"/>
                </a:lnTo>
                <a:lnTo>
                  <a:pt x="5215" y="1877"/>
                </a:lnTo>
                <a:lnTo>
                  <a:pt x="5215" y="1874"/>
                </a:lnTo>
                <a:lnTo>
                  <a:pt x="5215" y="1874"/>
                </a:lnTo>
                <a:lnTo>
                  <a:pt x="5215" y="1877"/>
                </a:lnTo>
                <a:close/>
                <a:moveTo>
                  <a:pt x="5205" y="1891"/>
                </a:moveTo>
                <a:lnTo>
                  <a:pt x="5205" y="1891"/>
                </a:lnTo>
                <a:lnTo>
                  <a:pt x="5205" y="1893"/>
                </a:lnTo>
                <a:lnTo>
                  <a:pt x="5205" y="1893"/>
                </a:lnTo>
                <a:lnTo>
                  <a:pt x="5207" y="1893"/>
                </a:lnTo>
                <a:lnTo>
                  <a:pt x="5207" y="1893"/>
                </a:lnTo>
                <a:lnTo>
                  <a:pt x="5207" y="1893"/>
                </a:lnTo>
                <a:lnTo>
                  <a:pt x="5207" y="1891"/>
                </a:lnTo>
                <a:lnTo>
                  <a:pt x="5205" y="1891"/>
                </a:lnTo>
                <a:close/>
                <a:moveTo>
                  <a:pt x="4417" y="1032"/>
                </a:moveTo>
                <a:lnTo>
                  <a:pt x="4417" y="1032"/>
                </a:lnTo>
                <a:lnTo>
                  <a:pt x="4417" y="1032"/>
                </a:lnTo>
                <a:lnTo>
                  <a:pt x="4417" y="1034"/>
                </a:lnTo>
                <a:lnTo>
                  <a:pt x="4417" y="1032"/>
                </a:lnTo>
                <a:lnTo>
                  <a:pt x="4417" y="1032"/>
                </a:lnTo>
                <a:close/>
                <a:moveTo>
                  <a:pt x="5207" y="1881"/>
                </a:moveTo>
                <a:lnTo>
                  <a:pt x="5207" y="1881"/>
                </a:lnTo>
                <a:lnTo>
                  <a:pt x="5207" y="1883"/>
                </a:lnTo>
                <a:lnTo>
                  <a:pt x="5207" y="1883"/>
                </a:lnTo>
                <a:lnTo>
                  <a:pt x="5207" y="1883"/>
                </a:lnTo>
                <a:lnTo>
                  <a:pt x="5207" y="1881"/>
                </a:lnTo>
                <a:lnTo>
                  <a:pt x="5207" y="1881"/>
                </a:lnTo>
                <a:close/>
                <a:moveTo>
                  <a:pt x="5198" y="1887"/>
                </a:moveTo>
                <a:lnTo>
                  <a:pt x="5196" y="1887"/>
                </a:lnTo>
                <a:lnTo>
                  <a:pt x="5198" y="1889"/>
                </a:lnTo>
                <a:lnTo>
                  <a:pt x="5198" y="1889"/>
                </a:lnTo>
                <a:lnTo>
                  <a:pt x="5198" y="1887"/>
                </a:lnTo>
                <a:lnTo>
                  <a:pt x="5198" y="1887"/>
                </a:lnTo>
                <a:lnTo>
                  <a:pt x="5198" y="1887"/>
                </a:lnTo>
                <a:close/>
                <a:moveTo>
                  <a:pt x="4608" y="749"/>
                </a:moveTo>
                <a:lnTo>
                  <a:pt x="4605" y="749"/>
                </a:lnTo>
                <a:lnTo>
                  <a:pt x="4605" y="749"/>
                </a:lnTo>
                <a:lnTo>
                  <a:pt x="4601" y="747"/>
                </a:lnTo>
                <a:lnTo>
                  <a:pt x="4601" y="747"/>
                </a:lnTo>
                <a:lnTo>
                  <a:pt x="4599" y="751"/>
                </a:lnTo>
                <a:lnTo>
                  <a:pt x="4597" y="751"/>
                </a:lnTo>
                <a:lnTo>
                  <a:pt x="4597" y="753"/>
                </a:lnTo>
                <a:lnTo>
                  <a:pt x="4595" y="755"/>
                </a:lnTo>
                <a:lnTo>
                  <a:pt x="4597" y="755"/>
                </a:lnTo>
                <a:lnTo>
                  <a:pt x="4599" y="753"/>
                </a:lnTo>
                <a:lnTo>
                  <a:pt x="4599" y="753"/>
                </a:lnTo>
                <a:lnTo>
                  <a:pt x="4601" y="757"/>
                </a:lnTo>
                <a:lnTo>
                  <a:pt x="4603" y="757"/>
                </a:lnTo>
                <a:lnTo>
                  <a:pt x="4603" y="757"/>
                </a:lnTo>
                <a:lnTo>
                  <a:pt x="4605" y="755"/>
                </a:lnTo>
                <a:lnTo>
                  <a:pt x="4605" y="755"/>
                </a:lnTo>
                <a:lnTo>
                  <a:pt x="4608" y="753"/>
                </a:lnTo>
                <a:lnTo>
                  <a:pt x="4608" y="753"/>
                </a:lnTo>
                <a:lnTo>
                  <a:pt x="4608" y="751"/>
                </a:lnTo>
                <a:lnTo>
                  <a:pt x="4610" y="749"/>
                </a:lnTo>
                <a:lnTo>
                  <a:pt x="4610" y="749"/>
                </a:lnTo>
                <a:lnTo>
                  <a:pt x="4608" y="749"/>
                </a:lnTo>
                <a:close/>
                <a:moveTo>
                  <a:pt x="4593" y="749"/>
                </a:moveTo>
                <a:lnTo>
                  <a:pt x="4589" y="751"/>
                </a:lnTo>
                <a:lnTo>
                  <a:pt x="4589" y="751"/>
                </a:lnTo>
                <a:lnTo>
                  <a:pt x="4589" y="751"/>
                </a:lnTo>
                <a:lnTo>
                  <a:pt x="4591" y="751"/>
                </a:lnTo>
                <a:lnTo>
                  <a:pt x="4593" y="751"/>
                </a:lnTo>
                <a:lnTo>
                  <a:pt x="4593" y="751"/>
                </a:lnTo>
                <a:lnTo>
                  <a:pt x="4595" y="749"/>
                </a:lnTo>
                <a:lnTo>
                  <a:pt x="4595" y="749"/>
                </a:lnTo>
                <a:lnTo>
                  <a:pt x="4593" y="749"/>
                </a:lnTo>
                <a:lnTo>
                  <a:pt x="4593" y="749"/>
                </a:lnTo>
                <a:close/>
                <a:moveTo>
                  <a:pt x="3371" y="931"/>
                </a:moveTo>
                <a:lnTo>
                  <a:pt x="3371" y="931"/>
                </a:lnTo>
                <a:lnTo>
                  <a:pt x="3371" y="929"/>
                </a:lnTo>
                <a:lnTo>
                  <a:pt x="3371" y="929"/>
                </a:lnTo>
                <a:lnTo>
                  <a:pt x="3369" y="929"/>
                </a:lnTo>
                <a:lnTo>
                  <a:pt x="3369" y="929"/>
                </a:lnTo>
                <a:lnTo>
                  <a:pt x="3369" y="931"/>
                </a:lnTo>
                <a:lnTo>
                  <a:pt x="3371" y="931"/>
                </a:lnTo>
                <a:close/>
                <a:moveTo>
                  <a:pt x="4440" y="1065"/>
                </a:moveTo>
                <a:lnTo>
                  <a:pt x="4440" y="1065"/>
                </a:lnTo>
                <a:lnTo>
                  <a:pt x="4440" y="1063"/>
                </a:lnTo>
                <a:lnTo>
                  <a:pt x="4440" y="1061"/>
                </a:lnTo>
                <a:lnTo>
                  <a:pt x="4440" y="1061"/>
                </a:lnTo>
                <a:lnTo>
                  <a:pt x="4438" y="1061"/>
                </a:lnTo>
                <a:lnTo>
                  <a:pt x="4440" y="1063"/>
                </a:lnTo>
                <a:lnTo>
                  <a:pt x="4440" y="1065"/>
                </a:lnTo>
                <a:lnTo>
                  <a:pt x="4440" y="1065"/>
                </a:lnTo>
                <a:close/>
                <a:moveTo>
                  <a:pt x="4440" y="1084"/>
                </a:moveTo>
                <a:lnTo>
                  <a:pt x="4438" y="1082"/>
                </a:lnTo>
                <a:lnTo>
                  <a:pt x="4438" y="1082"/>
                </a:lnTo>
                <a:lnTo>
                  <a:pt x="4438" y="1084"/>
                </a:lnTo>
                <a:lnTo>
                  <a:pt x="4440" y="1084"/>
                </a:lnTo>
                <a:lnTo>
                  <a:pt x="4440" y="1084"/>
                </a:lnTo>
                <a:close/>
                <a:moveTo>
                  <a:pt x="3302" y="927"/>
                </a:moveTo>
                <a:lnTo>
                  <a:pt x="3302" y="929"/>
                </a:lnTo>
                <a:lnTo>
                  <a:pt x="3302" y="929"/>
                </a:lnTo>
                <a:lnTo>
                  <a:pt x="3302" y="929"/>
                </a:lnTo>
                <a:lnTo>
                  <a:pt x="3302" y="929"/>
                </a:lnTo>
                <a:lnTo>
                  <a:pt x="3302" y="927"/>
                </a:lnTo>
                <a:lnTo>
                  <a:pt x="3302" y="927"/>
                </a:lnTo>
                <a:close/>
                <a:moveTo>
                  <a:pt x="3336" y="939"/>
                </a:moveTo>
                <a:lnTo>
                  <a:pt x="3338" y="937"/>
                </a:lnTo>
                <a:lnTo>
                  <a:pt x="3338" y="937"/>
                </a:lnTo>
                <a:lnTo>
                  <a:pt x="3336" y="937"/>
                </a:lnTo>
                <a:lnTo>
                  <a:pt x="3336" y="937"/>
                </a:lnTo>
                <a:lnTo>
                  <a:pt x="3336" y="939"/>
                </a:lnTo>
                <a:lnTo>
                  <a:pt x="3336" y="939"/>
                </a:lnTo>
                <a:close/>
                <a:moveTo>
                  <a:pt x="3334" y="939"/>
                </a:moveTo>
                <a:lnTo>
                  <a:pt x="3334" y="937"/>
                </a:lnTo>
                <a:lnTo>
                  <a:pt x="3334" y="937"/>
                </a:lnTo>
                <a:lnTo>
                  <a:pt x="3334" y="937"/>
                </a:lnTo>
                <a:lnTo>
                  <a:pt x="3334" y="937"/>
                </a:lnTo>
                <a:lnTo>
                  <a:pt x="3332" y="937"/>
                </a:lnTo>
                <a:lnTo>
                  <a:pt x="3332" y="939"/>
                </a:lnTo>
                <a:lnTo>
                  <a:pt x="3334" y="941"/>
                </a:lnTo>
                <a:lnTo>
                  <a:pt x="3334" y="941"/>
                </a:lnTo>
                <a:lnTo>
                  <a:pt x="3336" y="941"/>
                </a:lnTo>
                <a:lnTo>
                  <a:pt x="3334" y="939"/>
                </a:lnTo>
                <a:lnTo>
                  <a:pt x="3334" y="939"/>
                </a:lnTo>
                <a:close/>
                <a:moveTo>
                  <a:pt x="3378" y="1046"/>
                </a:moveTo>
                <a:lnTo>
                  <a:pt x="3378" y="1044"/>
                </a:lnTo>
                <a:lnTo>
                  <a:pt x="3376" y="1040"/>
                </a:lnTo>
                <a:lnTo>
                  <a:pt x="3378" y="1040"/>
                </a:lnTo>
                <a:lnTo>
                  <a:pt x="3376" y="1040"/>
                </a:lnTo>
                <a:lnTo>
                  <a:pt x="3376" y="1040"/>
                </a:lnTo>
                <a:lnTo>
                  <a:pt x="3376" y="1042"/>
                </a:lnTo>
                <a:lnTo>
                  <a:pt x="3378" y="1046"/>
                </a:lnTo>
                <a:close/>
                <a:moveTo>
                  <a:pt x="3340" y="1252"/>
                </a:moveTo>
                <a:lnTo>
                  <a:pt x="3340" y="1252"/>
                </a:lnTo>
                <a:lnTo>
                  <a:pt x="3340" y="1252"/>
                </a:lnTo>
                <a:lnTo>
                  <a:pt x="3342" y="1250"/>
                </a:lnTo>
                <a:lnTo>
                  <a:pt x="3340" y="1248"/>
                </a:lnTo>
                <a:lnTo>
                  <a:pt x="3340" y="1245"/>
                </a:lnTo>
                <a:lnTo>
                  <a:pt x="3340" y="1245"/>
                </a:lnTo>
                <a:lnTo>
                  <a:pt x="3340" y="1245"/>
                </a:lnTo>
                <a:lnTo>
                  <a:pt x="3338" y="1245"/>
                </a:lnTo>
                <a:lnTo>
                  <a:pt x="3338" y="1248"/>
                </a:lnTo>
                <a:lnTo>
                  <a:pt x="3340" y="1248"/>
                </a:lnTo>
                <a:lnTo>
                  <a:pt x="3338" y="1250"/>
                </a:lnTo>
                <a:lnTo>
                  <a:pt x="3340" y="1252"/>
                </a:lnTo>
                <a:close/>
                <a:moveTo>
                  <a:pt x="2810" y="1013"/>
                </a:moveTo>
                <a:lnTo>
                  <a:pt x="2810" y="1013"/>
                </a:lnTo>
                <a:lnTo>
                  <a:pt x="2810" y="1013"/>
                </a:lnTo>
                <a:lnTo>
                  <a:pt x="2808" y="1011"/>
                </a:lnTo>
                <a:lnTo>
                  <a:pt x="2808" y="1013"/>
                </a:lnTo>
                <a:lnTo>
                  <a:pt x="2808" y="1013"/>
                </a:lnTo>
                <a:lnTo>
                  <a:pt x="2810" y="1013"/>
                </a:lnTo>
                <a:lnTo>
                  <a:pt x="2810" y="1013"/>
                </a:lnTo>
                <a:close/>
                <a:moveTo>
                  <a:pt x="2814" y="1090"/>
                </a:moveTo>
                <a:lnTo>
                  <a:pt x="2814" y="1090"/>
                </a:lnTo>
                <a:lnTo>
                  <a:pt x="2814" y="1090"/>
                </a:lnTo>
                <a:lnTo>
                  <a:pt x="2816" y="1090"/>
                </a:lnTo>
                <a:lnTo>
                  <a:pt x="2816" y="1090"/>
                </a:lnTo>
                <a:lnTo>
                  <a:pt x="2814" y="1090"/>
                </a:lnTo>
                <a:lnTo>
                  <a:pt x="2814" y="1090"/>
                </a:lnTo>
                <a:lnTo>
                  <a:pt x="2814" y="1090"/>
                </a:lnTo>
                <a:close/>
                <a:moveTo>
                  <a:pt x="2760" y="977"/>
                </a:moveTo>
                <a:lnTo>
                  <a:pt x="2757" y="975"/>
                </a:lnTo>
                <a:lnTo>
                  <a:pt x="2757" y="977"/>
                </a:lnTo>
                <a:lnTo>
                  <a:pt x="2757" y="977"/>
                </a:lnTo>
                <a:lnTo>
                  <a:pt x="2755" y="977"/>
                </a:lnTo>
                <a:lnTo>
                  <a:pt x="2755" y="977"/>
                </a:lnTo>
                <a:lnTo>
                  <a:pt x="2753" y="977"/>
                </a:lnTo>
                <a:lnTo>
                  <a:pt x="2755" y="977"/>
                </a:lnTo>
                <a:lnTo>
                  <a:pt x="2755" y="977"/>
                </a:lnTo>
                <a:lnTo>
                  <a:pt x="2757" y="977"/>
                </a:lnTo>
                <a:lnTo>
                  <a:pt x="2760" y="977"/>
                </a:lnTo>
                <a:lnTo>
                  <a:pt x="2760" y="977"/>
                </a:lnTo>
                <a:lnTo>
                  <a:pt x="2760" y="977"/>
                </a:lnTo>
                <a:lnTo>
                  <a:pt x="2760" y="977"/>
                </a:lnTo>
                <a:close/>
                <a:moveTo>
                  <a:pt x="2906" y="1044"/>
                </a:moveTo>
                <a:lnTo>
                  <a:pt x="2906" y="1046"/>
                </a:lnTo>
                <a:lnTo>
                  <a:pt x="2906" y="1046"/>
                </a:lnTo>
                <a:lnTo>
                  <a:pt x="2906" y="1048"/>
                </a:lnTo>
                <a:lnTo>
                  <a:pt x="2906" y="1048"/>
                </a:lnTo>
                <a:lnTo>
                  <a:pt x="2906" y="1048"/>
                </a:lnTo>
                <a:lnTo>
                  <a:pt x="2906" y="1048"/>
                </a:lnTo>
                <a:lnTo>
                  <a:pt x="2908" y="1048"/>
                </a:lnTo>
                <a:lnTo>
                  <a:pt x="2908" y="1048"/>
                </a:lnTo>
                <a:lnTo>
                  <a:pt x="2908" y="1044"/>
                </a:lnTo>
                <a:lnTo>
                  <a:pt x="2908" y="1044"/>
                </a:lnTo>
                <a:lnTo>
                  <a:pt x="2906" y="1044"/>
                </a:lnTo>
                <a:close/>
                <a:moveTo>
                  <a:pt x="2896" y="1030"/>
                </a:moveTo>
                <a:lnTo>
                  <a:pt x="2896" y="1027"/>
                </a:lnTo>
                <a:lnTo>
                  <a:pt x="2896" y="1027"/>
                </a:lnTo>
                <a:lnTo>
                  <a:pt x="2896" y="1027"/>
                </a:lnTo>
                <a:lnTo>
                  <a:pt x="2894" y="1027"/>
                </a:lnTo>
                <a:lnTo>
                  <a:pt x="2892" y="1030"/>
                </a:lnTo>
                <a:lnTo>
                  <a:pt x="2892" y="1030"/>
                </a:lnTo>
                <a:lnTo>
                  <a:pt x="2896" y="1032"/>
                </a:lnTo>
                <a:lnTo>
                  <a:pt x="2896" y="1034"/>
                </a:lnTo>
                <a:lnTo>
                  <a:pt x="2898" y="1034"/>
                </a:lnTo>
                <a:lnTo>
                  <a:pt x="2900" y="1036"/>
                </a:lnTo>
                <a:lnTo>
                  <a:pt x="2898" y="1034"/>
                </a:lnTo>
                <a:lnTo>
                  <a:pt x="2898" y="1034"/>
                </a:lnTo>
                <a:lnTo>
                  <a:pt x="2898" y="1034"/>
                </a:lnTo>
                <a:lnTo>
                  <a:pt x="2896" y="1034"/>
                </a:lnTo>
                <a:lnTo>
                  <a:pt x="2896" y="1032"/>
                </a:lnTo>
                <a:lnTo>
                  <a:pt x="2896" y="1032"/>
                </a:lnTo>
                <a:lnTo>
                  <a:pt x="2896" y="1030"/>
                </a:lnTo>
                <a:lnTo>
                  <a:pt x="2896" y="1030"/>
                </a:lnTo>
                <a:lnTo>
                  <a:pt x="2896" y="1030"/>
                </a:lnTo>
                <a:close/>
                <a:moveTo>
                  <a:pt x="2906" y="1050"/>
                </a:moveTo>
                <a:lnTo>
                  <a:pt x="2906" y="1050"/>
                </a:lnTo>
                <a:lnTo>
                  <a:pt x="2906" y="1050"/>
                </a:lnTo>
                <a:lnTo>
                  <a:pt x="2906" y="1050"/>
                </a:lnTo>
                <a:lnTo>
                  <a:pt x="2908" y="1053"/>
                </a:lnTo>
                <a:lnTo>
                  <a:pt x="2908" y="1053"/>
                </a:lnTo>
                <a:lnTo>
                  <a:pt x="2908" y="1053"/>
                </a:lnTo>
                <a:lnTo>
                  <a:pt x="2908" y="1050"/>
                </a:lnTo>
                <a:lnTo>
                  <a:pt x="2908" y="1050"/>
                </a:lnTo>
                <a:lnTo>
                  <a:pt x="2908" y="1050"/>
                </a:lnTo>
                <a:lnTo>
                  <a:pt x="2906" y="1050"/>
                </a:lnTo>
                <a:close/>
                <a:moveTo>
                  <a:pt x="2766" y="1126"/>
                </a:moveTo>
                <a:lnTo>
                  <a:pt x="2764" y="1126"/>
                </a:lnTo>
                <a:lnTo>
                  <a:pt x="2764" y="1126"/>
                </a:lnTo>
                <a:lnTo>
                  <a:pt x="2764" y="1128"/>
                </a:lnTo>
                <a:lnTo>
                  <a:pt x="2764" y="1128"/>
                </a:lnTo>
                <a:lnTo>
                  <a:pt x="2764" y="1128"/>
                </a:lnTo>
                <a:lnTo>
                  <a:pt x="2766" y="1128"/>
                </a:lnTo>
                <a:lnTo>
                  <a:pt x="2766" y="1128"/>
                </a:lnTo>
                <a:lnTo>
                  <a:pt x="2766" y="1128"/>
                </a:lnTo>
                <a:lnTo>
                  <a:pt x="2766" y="1128"/>
                </a:lnTo>
                <a:lnTo>
                  <a:pt x="2768" y="1128"/>
                </a:lnTo>
                <a:lnTo>
                  <a:pt x="2768" y="1128"/>
                </a:lnTo>
                <a:lnTo>
                  <a:pt x="2768" y="1126"/>
                </a:lnTo>
                <a:lnTo>
                  <a:pt x="2768" y="1126"/>
                </a:lnTo>
                <a:lnTo>
                  <a:pt x="2766" y="1126"/>
                </a:lnTo>
                <a:close/>
                <a:moveTo>
                  <a:pt x="2808" y="1059"/>
                </a:moveTo>
                <a:lnTo>
                  <a:pt x="2806" y="1059"/>
                </a:lnTo>
                <a:lnTo>
                  <a:pt x="2804" y="1057"/>
                </a:lnTo>
                <a:lnTo>
                  <a:pt x="2801" y="1057"/>
                </a:lnTo>
                <a:lnTo>
                  <a:pt x="2801" y="1057"/>
                </a:lnTo>
                <a:lnTo>
                  <a:pt x="2801" y="1055"/>
                </a:lnTo>
                <a:lnTo>
                  <a:pt x="2799" y="1055"/>
                </a:lnTo>
                <a:lnTo>
                  <a:pt x="2799" y="1055"/>
                </a:lnTo>
                <a:lnTo>
                  <a:pt x="2797" y="1057"/>
                </a:lnTo>
                <a:lnTo>
                  <a:pt x="2797" y="1057"/>
                </a:lnTo>
                <a:lnTo>
                  <a:pt x="2795" y="1057"/>
                </a:lnTo>
                <a:lnTo>
                  <a:pt x="2795" y="1057"/>
                </a:lnTo>
                <a:lnTo>
                  <a:pt x="2793" y="1057"/>
                </a:lnTo>
                <a:lnTo>
                  <a:pt x="2793" y="1055"/>
                </a:lnTo>
                <a:lnTo>
                  <a:pt x="2791" y="1057"/>
                </a:lnTo>
                <a:lnTo>
                  <a:pt x="2791" y="1057"/>
                </a:lnTo>
                <a:lnTo>
                  <a:pt x="2791" y="1057"/>
                </a:lnTo>
                <a:lnTo>
                  <a:pt x="2789" y="1057"/>
                </a:lnTo>
                <a:lnTo>
                  <a:pt x="2789" y="1059"/>
                </a:lnTo>
                <a:lnTo>
                  <a:pt x="2789" y="1061"/>
                </a:lnTo>
                <a:lnTo>
                  <a:pt x="2789" y="1061"/>
                </a:lnTo>
                <a:lnTo>
                  <a:pt x="2789" y="1063"/>
                </a:lnTo>
                <a:lnTo>
                  <a:pt x="2791" y="1065"/>
                </a:lnTo>
                <a:lnTo>
                  <a:pt x="2791" y="1065"/>
                </a:lnTo>
                <a:lnTo>
                  <a:pt x="2793" y="1065"/>
                </a:lnTo>
                <a:lnTo>
                  <a:pt x="2795" y="1065"/>
                </a:lnTo>
                <a:lnTo>
                  <a:pt x="2795" y="1065"/>
                </a:lnTo>
                <a:lnTo>
                  <a:pt x="2797" y="1067"/>
                </a:lnTo>
                <a:lnTo>
                  <a:pt x="2799" y="1067"/>
                </a:lnTo>
                <a:lnTo>
                  <a:pt x="2799" y="1067"/>
                </a:lnTo>
                <a:lnTo>
                  <a:pt x="2799" y="1067"/>
                </a:lnTo>
                <a:lnTo>
                  <a:pt x="2801" y="1069"/>
                </a:lnTo>
                <a:lnTo>
                  <a:pt x="2804" y="1071"/>
                </a:lnTo>
                <a:lnTo>
                  <a:pt x="2808" y="1071"/>
                </a:lnTo>
                <a:lnTo>
                  <a:pt x="2810" y="1074"/>
                </a:lnTo>
                <a:lnTo>
                  <a:pt x="2812" y="1074"/>
                </a:lnTo>
                <a:lnTo>
                  <a:pt x="2812" y="1074"/>
                </a:lnTo>
                <a:lnTo>
                  <a:pt x="2814" y="1074"/>
                </a:lnTo>
                <a:lnTo>
                  <a:pt x="2816" y="1076"/>
                </a:lnTo>
                <a:lnTo>
                  <a:pt x="2818" y="1078"/>
                </a:lnTo>
                <a:lnTo>
                  <a:pt x="2818" y="1078"/>
                </a:lnTo>
                <a:lnTo>
                  <a:pt x="2820" y="1078"/>
                </a:lnTo>
                <a:lnTo>
                  <a:pt x="2822" y="1080"/>
                </a:lnTo>
                <a:lnTo>
                  <a:pt x="2822" y="1080"/>
                </a:lnTo>
                <a:lnTo>
                  <a:pt x="2824" y="1080"/>
                </a:lnTo>
                <a:lnTo>
                  <a:pt x="2827" y="1080"/>
                </a:lnTo>
                <a:lnTo>
                  <a:pt x="2827" y="1080"/>
                </a:lnTo>
                <a:lnTo>
                  <a:pt x="2827" y="1078"/>
                </a:lnTo>
                <a:lnTo>
                  <a:pt x="2827" y="1078"/>
                </a:lnTo>
                <a:lnTo>
                  <a:pt x="2827" y="1076"/>
                </a:lnTo>
                <a:lnTo>
                  <a:pt x="2829" y="1076"/>
                </a:lnTo>
                <a:lnTo>
                  <a:pt x="2829" y="1074"/>
                </a:lnTo>
                <a:lnTo>
                  <a:pt x="2829" y="1074"/>
                </a:lnTo>
                <a:lnTo>
                  <a:pt x="2829" y="1074"/>
                </a:lnTo>
                <a:lnTo>
                  <a:pt x="2829" y="1071"/>
                </a:lnTo>
                <a:lnTo>
                  <a:pt x="2827" y="1071"/>
                </a:lnTo>
                <a:lnTo>
                  <a:pt x="2829" y="1071"/>
                </a:lnTo>
                <a:lnTo>
                  <a:pt x="2829" y="1069"/>
                </a:lnTo>
                <a:lnTo>
                  <a:pt x="2827" y="1069"/>
                </a:lnTo>
                <a:lnTo>
                  <a:pt x="2827" y="1069"/>
                </a:lnTo>
                <a:lnTo>
                  <a:pt x="2827" y="1069"/>
                </a:lnTo>
                <a:lnTo>
                  <a:pt x="2827" y="1067"/>
                </a:lnTo>
                <a:lnTo>
                  <a:pt x="2827" y="1065"/>
                </a:lnTo>
                <a:lnTo>
                  <a:pt x="2827" y="1065"/>
                </a:lnTo>
                <a:lnTo>
                  <a:pt x="2829" y="1063"/>
                </a:lnTo>
                <a:lnTo>
                  <a:pt x="2829" y="1063"/>
                </a:lnTo>
                <a:lnTo>
                  <a:pt x="2829" y="1061"/>
                </a:lnTo>
                <a:lnTo>
                  <a:pt x="2833" y="1057"/>
                </a:lnTo>
                <a:lnTo>
                  <a:pt x="2833" y="1057"/>
                </a:lnTo>
                <a:lnTo>
                  <a:pt x="2833" y="1055"/>
                </a:lnTo>
                <a:lnTo>
                  <a:pt x="2835" y="1055"/>
                </a:lnTo>
                <a:lnTo>
                  <a:pt x="2833" y="1053"/>
                </a:lnTo>
                <a:lnTo>
                  <a:pt x="2833" y="1053"/>
                </a:lnTo>
                <a:lnTo>
                  <a:pt x="2831" y="1055"/>
                </a:lnTo>
                <a:lnTo>
                  <a:pt x="2829" y="1055"/>
                </a:lnTo>
                <a:lnTo>
                  <a:pt x="2829" y="1055"/>
                </a:lnTo>
                <a:lnTo>
                  <a:pt x="2827" y="1055"/>
                </a:lnTo>
                <a:lnTo>
                  <a:pt x="2827" y="1055"/>
                </a:lnTo>
                <a:lnTo>
                  <a:pt x="2824" y="1055"/>
                </a:lnTo>
                <a:lnTo>
                  <a:pt x="2822" y="1055"/>
                </a:lnTo>
                <a:lnTo>
                  <a:pt x="2822" y="1055"/>
                </a:lnTo>
                <a:lnTo>
                  <a:pt x="2820" y="1055"/>
                </a:lnTo>
                <a:lnTo>
                  <a:pt x="2820" y="1057"/>
                </a:lnTo>
                <a:lnTo>
                  <a:pt x="2818" y="1057"/>
                </a:lnTo>
                <a:lnTo>
                  <a:pt x="2816" y="1057"/>
                </a:lnTo>
                <a:lnTo>
                  <a:pt x="2814" y="1059"/>
                </a:lnTo>
                <a:lnTo>
                  <a:pt x="2812" y="1057"/>
                </a:lnTo>
                <a:lnTo>
                  <a:pt x="2810" y="1057"/>
                </a:lnTo>
                <a:lnTo>
                  <a:pt x="2808" y="1059"/>
                </a:lnTo>
                <a:lnTo>
                  <a:pt x="2808" y="1059"/>
                </a:lnTo>
                <a:close/>
                <a:moveTo>
                  <a:pt x="2772" y="1111"/>
                </a:moveTo>
                <a:lnTo>
                  <a:pt x="2770" y="1111"/>
                </a:lnTo>
                <a:lnTo>
                  <a:pt x="2770" y="1111"/>
                </a:lnTo>
                <a:lnTo>
                  <a:pt x="2768" y="1113"/>
                </a:lnTo>
                <a:lnTo>
                  <a:pt x="2772" y="1111"/>
                </a:lnTo>
                <a:lnTo>
                  <a:pt x="2772" y="1111"/>
                </a:lnTo>
                <a:close/>
                <a:moveTo>
                  <a:pt x="2783" y="1078"/>
                </a:moveTo>
                <a:lnTo>
                  <a:pt x="2783" y="1078"/>
                </a:lnTo>
                <a:lnTo>
                  <a:pt x="2783" y="1078"/>
                </a:lnTo>
                <a:lnTo>
                  <a:pt x="2780" y="1078"/>
                </a:lnTo>
                <a:lnTo>
                  <a:pt x="2780" y="1078"/>
                </a:lnTo>
                <a:lnTo>
                  <a:pt x="2780" y="1078"/>
                </a:lnTo>
                <a:lnTo>
                  <a:pt x="2783" y="1080"/>
                </a:lnTo>
                <a:lnTo>
                  <a:pt x="2783" y="1078"/>
                </a:lnTo>
                <a:close/>
                <a:moveTo>
                  <a:pt x="2816" y="1092"/>
                </a:moveTo>
                <a:lnTo>
                  <a:pt x="2816" y="1092"/>
                </a:lnTo>
                <a:lnTo>
                  <a:pt x="2816" y="1092"/>
                </a:lnTo>
                <a:lnTo>
                  <a:pt x="2816" y="1095"/>
                </a:lnTo>
                <a:lnTo>
                  <a:pt x="2818" y="1095"/>
                </a:lnTo>
                <a:lnTo>
                  <a:pt x="2818" y="1095"/>
                </a:lnTo>
                <a:lnTo>
                  <a:pt x="2818" y="1092"/>
                </a:lnTo>
                <a:lnTo>
                  <a:pt x="2816" y="1092"/>
                </a:lnTo>
                <a:close/>
                <a:moveTo>
                  <a:pt x="2954" y="1038"/>
                </a:moveTo>
                <a:lnTo>
                  <a:pt x="2954" y="1038"/>
                </a:lnTo>
                <a:lnTo>
                  <a:pt x="2954" y="1038"/>
                </a:lnTo>
                <a:lnTo>
                  <a:pt x="2952" y="1040"/>
                </a:lnTo>
                <a:lnTo>
                  <a:pt x="2954" y="1038"/>
                </a:lnTo>
                <a:lnTo>
                  <a:pt x="2954" y="1038"/>
                </a:lnTo>
                <a:close/>
                <a:moveTo>
                  <a:pt x="2967" y="1059"/>
                </a:moveTo>
                <a:lnTo>
                  <a:pt x="2967" y="1059"/>
                </a:lnTo>
                <a:lnTo>
                  <a:pt x="2967" y="1059"/>
                </a:lnTo>
                <a:lnTo>
                  <a:pt x="2965" y="1059"/>
                </a:lnTo>
                <a:lnTo>
                  <a:pt x="2965" y="1059"/>
                </a:lnTo>
                <a:lnTo>
                  <a:pt x="2967" y="1061"/>
                </a:lnTo>
                <a:lnTo>
                  <a:pt x="2967" y="1061"/>
                </a:lnTo>
                <a:lnTo>
                  <a:pt x="2969" y="1061"/>
                </a:lnTo>
                <a:lnTo>
                  <a:pt x="2969" y="1063"/>
                </a:lnTo>
                <a:lnTo>
                  <a:pt x="2969" y="1063"/>
                </a:lnTo>
                <a:lnTo>
                  <a:pt x="2969" y="1061"/>
                </a:lnTo>
                <a:lnTo>
                  <a:pt x="2969" y="1061"/>
                </a:lnTo>
                <a:lnTo>
                  <a:pt x="2969" y="1059"/>
                </a:lnTo>
                <a:lnTo>
                  <a:pt x="2967" y="1059"/>
                </a:lnTo>
                <a:close/>
                <a:moveTo>
                  <a:pt x="2969" y="1067"/>
                </a:moveTo>
                <a:lnTo>
                  <a:pt x="2969" y="1067"/>
                </a:lnTo>
                <a:lnTo>
                  <a:pt x="2969" y="1067"/>
                </a:lnTo>
                <a:lnTo>
                  <a:pt x="2969" y="1067"/>
                </a:lnTo>
                <a:lnTo>
                  <a:pt x="2969" y="1067"/>
                </a:lnTo>
                <a:lnTo>
                  <a:pt x="2969" y="1067"/>
                </a:lnTo>
                <a:lnTo>
                  <a:pt x="2969" y="1067"/>
                </a:lnTo>
                <a:close/>
                <a:moveTo>
                  <a:pt x="2952" y="1040"/>
                </a:moveTo>
                <a:lnTo>
                  <a:pt x="2952" y="1040"/>
                </a:lnTo>
                <a:lnTo>
                  <a:pt x="2950" y="1038"/>
                </a:lnTo>
                <a:lnTo>
                  <a:pt x="2950" y="1040"/>
                </a:lnTo>
                <a:lnTo>
                  <a:pt x="2952" y="1040"/>
                </a:lnTo>
                <a:close/>
                <a:moveTo>
                  <a:pt x="2908" y="1059"/>
                </a:moveTo>
                <a:lnTo>
                  <a:pt x="2906" y="1061"/>
                </a:lnTo>
                <a:lnTo>
                  <a:pt x="2906" y="1061"/>
                </a:lnTo>
                <a:lnTo>
                  <a:pt x="2908" y="1063"/>
                </a:lnTo>
                <a:lnTo>
                  <a:pt x="2908" y="1063"/>
                </a:lnTo>
                <a:lnTo>
                  <a:pt x="2910" y="1063"/>
                </a:lnTo>
                <a:lnTo>
                  <a:pt x="2912" y="1063"/>
                </a:lnTo>
                <a:lnTo>
                  <a:pt x="2910" y="1061"/>
                </a:lnTo>
                <a:lnTo>
                  <a:pt x="2910" y="1061"/>
                </a:lnTo>
                <a:lnTo>
                  <a:pt x="2908" y="1061"/>
                </a:lnTo>
                <a:lnTo>
                  <a:pt x="2908" y="1059"/>
                </a:lnTo>
                <a:close/>
                <a:moveTo>
                  <a:pt x="2906" y="1053"/>
                </a:moveTo>
                <a:lnTo>
                  <a:pt x="2904" y="1053"/>
                </a:lnTo>
                <a:lnTo>
                  <a:pt x="2904" y="1053"/>
                </a:lnTo>
                <a:lnTo>
                  <a:pt x="2904" y="1053"/>
                </a:lnTo>
                <a:lnTo>
                  <a:pt x="2904" y="1053"/>
                </a:lnTo>
                <a:lnTo>
                  <a:pt x="2902" y="1055"/>
                </a:lnTo>
                <a:lnTo>
                  <a:pt x="2902" y="1055"/>
                </a:lnTo>
                <a:lnTo>
                  <a:pt x="2904" y="1055"/>
                </a:lnTo>
                <a:lnTo>
                  <a:pt x="2904" y="1055"/>
                </a:lnTo>
                <a:lnTo>
                  <a:pt x="2904" y="1055"/>
                </a:lnTo>
                <a:lnTo>
                  <a:pt x="2904" y="1055"/>
                </a:lnTo>
                <a:lnTo>
                  <a:pt x="2904" y="1055"/>
                </a:lnTo>
                <a:lnTo>
                  <a:pt x="2904" y="1057"/>
                </a:lnTo>
                <a:lnTo>
                  <a:pt x="2906" y="1057"/>
                </a:lnTo>
                <a:lnTo>
                  <a:pt x="2906" y="1057"/>
                </a:lnTo>
                <a:lnTo>
                  <a:pt x="2908" y="1057"/>
                </a:lnTo>
                <a:lnTo>
                  <a:pt x="2908" y="1057"/>
                </a:lnTo>
                <a:lnTo>
                  <a:pt x="2908" y="1057"/>
                </a:lnTo>
                <a:lnTo>
                  <a:pt x="2908" y="1055"/>
                </a:lnTo>
                <a:lnTo>
                  <a:pt x="2906" y="1055"/>
                </a:lnTo>
                <a:lnTo>
                  <a:pt x="2906" y="1053"/>
                </a:lnTo>
                <a:lnTo>
                  <a:pt x="2906" y="1050"/>
                </a:lnTo>
                <a:lnTo>
                  <a:pt x="2906" y="1050"/>
                </a:lnTo>
                <a:lnTo>
                  <a:pt x="2906" y="1053"/>
                </a:lnTo>
                <a:close/>
                <a:moveTo>
                  <a:pt x="2942" y="1088"/>
                </a:moveTo>
                <a:lnTo>
                  <a:pt x="2942" y="1088"/>
                </a:lnTo>
                <a:lnTo>
                  <a:pt x="2942" y="1086"/>
                </a:lnTo>
                <a:lnTo>
                  <a:pt x="2942" y="1086"/>
                </a:lnTo>
                <a:lnTo>
                  <a:pt x="2940" y="1084"/>
                </a:lnTo>
                <a:lnTo>
                  <a:pt x="2940" y="1086"/>
                </a:lnTo>
                <a:lnTo>
                  <a:pt x="2940" y="1086"/>
                </a:lnTo>
                <a:lnTo>
                  <a:pt x="2940" y="1088"/>
                </a:lnTo>
                <a:lnTo>
                  <a:pt x="2940" y="1088"/>
                </a:lnTo>
                <a:lnTo>
                  <a:pt x="2942" y="1088"/>
                </a:lnTo>
                <a:close/>
                <a:moveTo>
                  <a:pt x="2948" y="1044"/>
                </a:moveTo>
                <a:lnTo>
                  <a:pt x="2946" y="1042"/>
                </a:lnTo>
                <a:lnTo>
                  <a:pt x="2946" y="1040"/>
                </a:lnTo>
                <a:lnTo>
                  <a:pt x="2944" y="1040"/>
                </a:lnTo>
                <a:lnTo>
                  <a:pt x="2944" y="1042"/>
                </a:lnTo>
                <a:lnTo>
                  <a:pt x="2940" y="1042"/>
                </a:lnTo>
                <a:lnTo>
                  <a:pt x="2940" y="1044"/>
                </a:lnTo>
                <a:lnTo>
                  <a:pt x="2940" y="1044"/>
                </a:lnTo>
                <a:lnTo>
                  <a:pt x="2940" y="1044"/>
                </a:lnTo>
                <a:lnTo>
                  <a:pt x="2942" y="1044"/>
                </a:lnTo>
                <a:lnTo>
                  <a:pt x="2944" y="1044"/>
                </a:lnTo>
                <a:lnTo>
                  <a:pt x="2944" y="1044"/>
                </a:lnTo>
                <a:lnTo>
                  <a:pt x="2946" y="1046"/>
                </a:lnTo>
                <a:lnTo>
                  <a:pt x="2948" y="1046"/>
                </a:lnTo>
                <a:lnTo>
                  <a:pt x="2948" y="1048"/>
                </a:lnTo>
                <a:lnTo>
                  <a:pt x="2948" y="1048"/>
                </a:lnTo>
                <a:lnTo>
                  <a:pt x="2950" y="1048"/>
                </a:lnTo>
                <a:lnTo>
                  <a:pt x="2950" y="1050"/>
                </a:lnTo>
                <a:lnTo>
                  <a:pt x="2952" y="1050"/>
                </a:lnTo>
                <a:lnTo>
                  <a:pt x="2954" y="1050"/>
                </a:lnTo>
                <a:lnTo>
                  <a:pt x="2956" y="1053"/>
                </a:lnTo>
                <a:lnTo>
                  <a:pt x="2956" y="1053"/>
                </a:lnTo>
                <a:lnTo>
                  <a:pt x="2956" y="1053"/>
                </a:lnTo>
                <a:lnTo>
                  <a:pt x="2956" y="1053"/>
                </a:lnTo>
                <a:lnTo>
                  <a:pt x="2956" y="1055"/>
                </a:lnTo>
                <a:lnTo>
                  <a:pt x="2959" y="1055"/>
                </a:lnTo>
                <a:lnTo>
                  <a:pt x="2959" y="1055"/>
                </a:lnTo>
                <a:lnTo>
                  <a:pt x="2959" y="1057"/>
                </a:lnTo>
                <a:lnTo>
                  <a:pt x="2961" y="1057"/>
                </a:lnTo>
                <a:lnTo>
                  <a:pt x="2961" y="1057"/>
                </a:lnTo>
                <a:lnTo>
                  <a:pt x="2961" y="1059"/>
                </a:lnTo>
                <a:lnTo>
                  <a:pt x="2963" y="1059"/>
                </a:lnTo>
                <a:lnTo>
                  <a:pt x="2963" y="1059"/>
                </a:lnTo>
                <a:lnTo>
                  <a:pt x="2963" y="1059"/>
                </a:lnTo>
                <a:lnTo>
                  <a:pt x="2963" y="1059"/>
                </a:lnTo>
                <a:lnTo>
                  <a:pt x="2963" y="1057"/>
                </a:lnTo>
                <a:lnTo>
                  <a:pt x="2965" y="1057"/>
                </a:lnTo>
                <a:lnTo>
                  <a:pt x="2963" y="1055"/>
                </a:lnTo>
                <a:lnTo>
                  <a:pt x="2963" y="1055"/>
                </a:lnTo>
                <a:lnTo>
                  <a:pt x="2961" y="1055"/>
                </a:lnTo>
                <a:lnTo>
                  <a:pt x="2959" y="1055"/>
                </a:lnTo>
                <a:lnTo>
                  <a:pt x="2959" y="1053"/>
                </a:lnTo>
                <a:lnTo>
                  <a:pt x="2959" y="1050"/>
                </a:lnTo>
                <a:lnTo>
                  <a:pt x="2959" y="1050"/>
                </a:lnTo>
                <a:lnTo>
                  <a:pt x="2959" y="1048"/>
                </a:lnTo>
                <a:lnTo>
                  <a:pt x="2959" y="1048"/>
                </a:lnTo>
                <a:lnTo>
                  <a:pt x="2956" y="1046"/>
                </a:lnTo>
                <a:lnTo>
                  <a:pt x="2956" y="1046"/>
                </a:lnTo>
                <a:lnTo>
                  <a:pt x="2954" y="1046"/>
                </a:lnTo>
                <a:lnTo>
                  <a:pt x="2950" y="1046"/>
                </a:lnTo>
                <a:lnTo>
                  <a:pt x="2950" y="1046"/>
                </a:lnTo>
                <a:lnTo>
                  <a:pt x="2948" y="1044"/>
                </a:lnTo>
                <a:lnTo>
                  <a:pt x="2948" y="1044"/>
                </a:lnTo>
                <a:close/>
                <a:moveTo>
                  <a:pt x="2950" y="1099"/>
                </a:moveTo>
                <a:lnTo>
                  <a:pt x="2950" y="1099"/>
                </a:lnTo>
                <a:lnTo>
                  <a:pt x="2950" y="1099"/>
                </a:lnTo>
                <a:lnTo>
                  <a:pt x="2948" y="1101"/>
                </a:lnTo>
                <a:lnTo>
                  <a:pt x="2948" y="1103"/>
                </a:lnTo>
                <a:lnTo>
                  <a:pt x="2950" y="1103"/>
                </a:lnTo>
                <a:lnTo>
                  <a:pt x="2950" y="1103"/>
                </a:lnTo>
                <a:lnTo>
                  <a:pt x="2950" y="1103"/>
                </a:lnTo>
                <a:lnTo>
                  <a:pt x="2954" y="1103"/>
                </a:lnTo>
                <a:lnTo>
                  <a:pt x="2954" y="1103"/>
                </a:lnTo>
                <a:lnTo>
                  <a:pt x="2963" y="1105"/>
                </a:lnTo>
                <a:lnTo>
                  <a:pt x="2965" y="1105"/>
                </a:lnTo>
                <a:lnTo>
                  <a:pt x="2965" y="1105"/>
                </a:lnTo>
                <a:lnTo>
                  <a:pt x="2967" y="1107"/>
                </a:lnTo>
                <a:lnTo>
                  <a:pt x="2967" y="1107"/>
                </a:lnTo>
                <a:lnTo>
                  <a:pt x="2967" y="1109"/>
                </a:lnTo>
                <a:lnTo>
                  <a:pt x="2967" y="1109"/>
                </a:lnTo>
                <a:lnTo>
                  <a:pt x="2973" y="1107"/>
                </a:lnTo>
                <a:lnTo>
                  <a:pt x="2980" y="1107"/>
                </a:lnTo>
                <a:lnTo>
                  <a:pt x="2982" y="1107"/>
                </a:lnTo>
                <a:lnTo>
                  <a:pt x="2986" y="1107"/>
                </a:lnTo>
                <a:lnTo>
                  <a:pt x="2986" y="1107"/>
                </a:lnTo>
                <a:lnTo>
                  <a:pt x="2988" y="1107"/>
                </a:lnTo>
                <a:lnTo>
                  <a:pt x="2988" y="1105"/>
                </a:lnTo>
                <a:lnTo>
                  <a:pt x="2988" y="1105"/>
                </a:lnTo>
                <a:lnTo>
                  <a:pt x="2988" y="1103"/>
                </a:lnTo>
                <a:lnTo>
                  <a:pt x="2990" y="1103"/>
                </a:lnTo>
                <a:lnTo>
                  <a:pt x="2988" y="1103"/>
                </a:lnTo>
                <a:lnTo>
                  <a:pt x="2986" y="1105"/>
                </a:lnTo>
                <a:lnTo>
                  <a:pt x="2986" y="1105"/>
                </a:lnTo>
                <a:lnTo>
                  <a:pt x="2984" y="1105"/>
                </a:lnTo>
                <a:lnTo>
                  <a:pt x="2982" y="1105"/>
                </a:lnTo>
                <a:lnTo>
                  <a:pt x="2982" y="1105"/>
                </a:lnTo>
                <a:lnTo>
                  <a:pt x="2982" y="1105"/>
                </a:lnTo>
                <a:lnTo>
                  <a:pt x="2980" y="1105"/>
                </a:lnTo>
                <a:lnTo>
                  <a:pt x="2982" y="1103"/>
                </a:lnTo>
                <a:lnTo>
                  <a:pt x="2980" y="1101"/>
                </a:lnTo>
                <a:lnTo>
                  <a:pt x="2977" y="1103"/>
                </a:lnTo>
                <a:lnTo>
                  <a:pt x="2977" y="1103"/>
                </a:lnTo>
                <a:lnTo>
                  <a:pt x="2973" y="1103"/>
                </a:lnTo>
                <a:lnTo>
                  <a:pt x="2971" y="1101"/>
                </a:lnTo>
                <a:lnTo>
                  <a:pt x="2969" y="1101"/>
                </a:lnTo>
                <a:lnTo>
                  <a:pt x="2965" y="1101"/>
                </a:lnTo>
                <a:lnTo>
                  <a:pt x="2965" y="1101"/>
                </a:lnTo>
                <a:lnTo>
                  <a:pt x="2963" y="1101"/>
                </a:lnTo>
                <a:lnTo>
                  <a:pt x="2963" y="1101"/>
                </a:lnTo>
                <a:lnTo>
                  <a:pt x="2961" y="1101"/>
                </a:lnTo>
                <a:lnTo>
                  <a:pt x="2961" y="1101"/>
                </a:lnTo>
                <a:lnTo>
                  <a:pt x="2959" y="1101"/>
                </a:lnTo>
                <a:lnTo>
                  <a:pt x="2959" y="1101"/>
                </a:lnTo>
                <a:lnTo>
                  <a:pt x="2959" y="1101"/>
                </a:lnTo>
                <a:lnTo>
                  <a:pt x="2959" y="1101"/>
                </a:lnTo>
                <a:lnTo>
                  <a:pt x="2956" y="1099"/>
                </a:lnTo>
                <a:lnTo>
                  <a:pt x="2956" y="1099"/>
                </a:lnTo>
                <a:lnTo>
                  <a:pt x="2956" y="1099"/>
                </a:lnTo>
                <a:lnTo>
                  <a:pt x="2959" y="1099"/>
                </a:lnTo>
                <a:lnTo>
                  <a:pt x="2959" y="1099"/>
                </a:lnTo>
                <a:lnTo>
                  <a:pt x="2956" y="1099"/>
                </a:lnTo>
                <a:lnTo>
                  <a:pt x="2956" y="1099"/>
                </a:lnTo>
                <a:lnTo>
                  <a:pt x="2956" y="1099"/>
                </a:lnTo>
                <a:lnTo>
                  <a:pt x="2954" y="1099"/>
                </a:lnTo>
                <a:lnTo>
                  <a:pt x="2952" y="1099"/>
                </a:lnTo>
                <a:lnTo>
                  <a:pt x="2952" y="1099"/>
                </a:lnTo>
                <a:lnTo>
                  <a:pt x="2952" y="1097"/>
                </a:lnTo>
                <a:lnTo>
                  <a:pt x="2952" y="1097"/>
                </a:lnTo>
                <a:lnTo>
                  <a:pt x="2952" y="1097"/>
                </a:lnTo>
                <a:lnTo>
                  <a:pt x="2952" y="1099"/>
                </a:lnTo>
                <a:lnTo>
                  <a:pt x="2950" y="1099"/>
                </a:lnTo>
                <a:lnTo>
                  <a:pt x="2950" y="1099"/>
                </a:lnTo>
                <a:close/>
                <a:moveTo>
                  <a:pt x="3137" y="1252"/>
                </a:moveTo>
                <a:lnTo>
                  <a:pt x="3137" y="1254"/>
                </a:lnTo>
                <a:lnTo>
                  <a:pt x="3139" y="1254"/>
                </a:lnTo>
                <a:lnTo>
                  <a:pt x="3139" y="1254"/>
                </a:lnTo>
                <a:lnTo>
                  <a:pt x="3139" y="1254"/>
                </a:lnTo>
                <a:lnTo>
                  <a:pt x="3137" y="1252"/>
                </a:lnTo>
                <a:lnTo>
                  <a:pt x="3137" y="1252"/>
                </a:lnTo>
                <a:lnTo>
                  <a:pt x="3137" y="1252"/>
                </a:lnTo>
                <a:close/>
                <a:moveTo>
                  <a:pt x="3189" y="1399"/>
                </a:moveTo>
                <a:lnTo>
                  <a:pt x="3187" y="1399"/>
                </a:lnTo>
                <a:lnTo>
                  <a:pt x="3187" y="1399"/>
                </a:lnTo>
                <a:lnTo>
                  <a:pt x="3187" y="1399"/>
                </a:lnTo>
                <a:lnTo>
                  <a:pt x="3187" y="1399"/>
                </a:lnTo>
                <a:lnTo>
                  <a:pt x="3189" y="1401"/>
                </a:lnTo>
                <a:lnTo>
                  <a:pt x="3189" y="1399"/>
                </a:lnTo>
                <a:close/>
                <a:moveTo>
                  <a:pt x="3183" y="1747"/>
                </a:moveTo>
                <a:lnTo>
                  <a:pt x="3183" y="1747"/>
                </a:lnTo>
                <a:lnTo>
                  <a:pt x="3183" y="1747"/>
                </a:lnTo>
                <a:lnTo>
                  <a:pt x="3183" y="1744"/>
                </a:lnTo>
                <a:lnTo>
                  <a:pt x="3185" y="1744"/>
                </a:lnTo>
                <a:lnTo>
                  <a:pt x="3185" y="1742"/>
                </a:lnTo>
                <a:lnTo>
                  <a:pt x="3185" y="1740"/>
                </a:lnTo>
                <a:lnTo>
                  <a:pt x="3185" y="1742"/>
                </a:lnTo>
                <a:lnTo>
                  <a:pt x="3185" y="1742"/>
                </a:lnTo>
                <a:lnTo>
                  <a:pt x="3183" y="1744"/>
                </a:lnTo>
                <a:lnTo>
                  <a:pt x="3183" y="1744"/>
                </a:lnTo>
                <a:lnTo>
                  <a:pt x="3181" y="1744"/>
                </a:lnTo>
                <a:lnTo>
                  <a:pt x="3183" y="1747"/>
                </a:lnTo>
                <a:close/>
                <a:moveTo>
                  <a:pt x="3187" y="1405"/>
                </a:moveTo>
                <a:lnTo>
                  <a:pt x="3187" y="1405"/>
                </a:lnTo>
                <a:lnTo>
                  <a:pt x="3187" y="1405"/>
                </a:lnTo>
                <a:lnTo>
                  <a:pt x="3189" y="1405"/>
                </a:lnTo>
                <a:lnTo>
                  <a:pt x="3189" y="1405"/>
                </a:lnTo>
                <a:lnTo>
                  <a:pt x="3191" y="1405"/>
                </a:lnTo>
                <a:lnTo>
                  <a:pt x="3193" y="1405"/>
                </a:lnTo>
                <a:lnTo>
                  <a:pt x="3193" y="1405"/>
                </a:lnTo>
                <a:lnTo>
                  <a:pt x="3191" y="1405"/>
                </a:lnTo>
                <a:lnTo>
                  <a:pt x="3191" y="1405"/>
                </a:lnTo>
                <a:lnTo>
                  <a:pt x="3191" y="1405"/>
                </a:lnTo>
                <a:lnTo>
                  <a:pt x="3189" y="1405"/>
                </a:lnTo>
                <a:lnTo>
                  <a:pt x="3189" y="1405"/>
                </a:lnTo>
                <a:lnTo>
                  <a:pt x="3189" y="1403"/>
                </a:lnTo>
                <a:lnTo>
                  <a:pt x="3189" y="1403"/>
                </a:lnTo>
                <a:lnTo>
                  <a:pt x="3187" y="1401"/>
                </a:lnTo>
                <a:lnTo>
                  <a:pt x="3187" y="1401"/>
                </a:lnTo>
                <a:lnTo>
                  <a:pt x="3187" y="1403"/>
                </a:lnTo>
                <a:lnTo>
                  <a:pt x="3187" y="1403"/>
                </a:lnTo>
                <a:lnTo>
                  <a:pt x="3187" y="1403"/>
                </a:lnTo>
                <a:lnTo>
                  <a:pt x="3187" y="1403"/>
                </a:lnTo>
                <a:lnTo>
                  <a:pt x="3187" y="1403"/>
                </a:lnTo>
                <a:lnTo>
                  <a:pt x="3189" y="1405"/>
                </a:lnTo>
                <a:lnTo>
                  <a:pt x="3189" y="1405"/>
                </a:lnTo>
                <a:lnTo>
                  <a:pt x="3187" y="1405"/>
                </a:lnTo>
                <a:close/>
                <a:moveTo>
                  <a:pt x="3137" y="1254"/>
                </a:moveTo>
                <a:lnTo>
                  <a:pt x="3137" y="1256"/>
                </a:lnTo>
                <a:lnTo>
                  <a:pt x="3139" y="1256"/>
                </a:lnTo>
                <a:lnTo>
                  <a:pt x="3141" y="1258"/>
                </a:lnTo>
                <a:lnTo>
                  <a:pt x="3141" y="1258"/>
                </a:lnTo>
                <a:lnTo>
                  <a:pt x="3143" y="1258"/>
                </a:lnTo>
                <a:lnTo>
                  <a:pt x="3143" y="1258"/>
                </a:lnTo>
                <a:lnTo>
                  <a:pt x="3143" y="1258"/>
                </a:lnTo>
                <a:lnTo>
                  <a:pt x="3143" y="1258"/>
                </a:lnTo>
                <a:lnTo>
                  <a:pt x="3141" y="1256"/>
                </a:lnTo>
                <a:lnTo>
                  <a:pt x="3139" y="1256"/>
                </a:lnTo>
                <a:lnTo>
                  <a:pt x="3137" y="1254"/>
                </a:lnTo>
                <a:lnTo>
                  <a:pt x="3137" y="1254"/>
                </a:lnTo>
                <a:lnTo>
                  <a:pt x="3137" y="1254"/>
                </a:lnTo>
                <a:close/>
                <a:moveTo>
                  <a:pt x="3183" y="1709"/>
                </a:moveTo>
                <a:lnTo>
                  <a:pt x="3183" y="1709"/>
                </a:lnTo>
                <a:lnTo>
                  <a:pt x="3183" y="1709"/>
                </a:lnTo>
                <a:lnTo>
                  <a:pt x="3185" y="1709"/>
                </a:lnTo>
                <a:lnTo>
                  <a:pt x="3185" y="1707"/>
                </a:lnTo>
                <a:lnTo>
                  <a:pt x="3185" y="1705"/>
                </a:lnTo>
                <a:lnTo>
                  <a:pt x="3185" y="1702"/>
                </a:lnTo>
                <a:lnTo>
                  <a:pt x="3185" y="1702"/>
                </a:lnTo>
                <a:lnTo>
                  <a:pt x="3185" y="1702"/>
                </a:lnTo>
                <a:lnTo>
                  <a:pt x="3185" y="1702"/>
                </a:lnTo>
                <a:lnTo>
                  <a:pt x="3183" y="1702"/>
                </a:lnTo>
                <a:lnTo>
                  <a:pt x="3183" y="1705"/>
                </a:lnTo>
                <a:lnTo>
                  <a:pt x="3183" y="1709"/>
                </a:lnTo>
                <a:lnTo>
                  <a:pt x="3183" y="1709"/>
                </a:lnTo>
                <a:close/>
                <a:moveTo>
                  <a:pt x="3304" y="1193"/>
                </a:moveTo>
                <a:lnTo>
                  <a:pt x="3306" y="1193"/>
                </a:lnTo>
                <a:lnTo>
                  <a:pt x="3306" y="1193"/>
                </a:lnTo>
                <a:lnTo>
                  <a:pt x="3306" y="1193"/>
                </a:lnTo>
                <a:lnTo>
                  <a:pt x="3308" y="1193"/>
                </a:lnTo>
                <a:lnTo>
                  <a:pt x="3308" y="1191"/>
                </a:lnTo>
                <a:lnTo>
                  <a:pt x="3308" y="1191"/>
                </a:lnTo>
                <a:lnTo>
                  <a:pt x="3306" y="1189"/>
                </a:lnTo>
                <a:lnTo>
                  <a:pt x="3306" y="1187"/>
                </a:lnTo>
                <a:lnTo>
                  <a:pt x="3306" y="1189"/>
                </a:lnTo>
                <a:lnTo>
                  <a:pt x="3304" y="1189"/>
                </a:lnTo>
                <a:lnTo>
                  <a:pt x="3304" y="1189"/>
                </a:lnTo>
                <a:lnTo>
                  <a:pt x="3304" y="1189"/>
                </a:lnTo>
                <a:lnTo>
                  <a:pt x="3304" y="1189"/>
                </a:lnTo>
                <a:lnTo>
                  <a:pt x="3304" y="1191"/>
                </a:lnTo>
                <a:lnTo>
                  <a:pt x="3304" y="1193"/>
                </a:lnTo>
                <a:close/>
                <a:moveTo>
                  <a:pt x="2728" y="1040"/>
                </a:moveTo>
                <a:lnTo>
                  <a:pt x="2728" y="1040"/>
                </a:lnTo>
                <a:lnTo>
                  <a:pt x="2730" y="1042"/>
                </a:lnTo>
                <a:lnTo>
                  <a:pt x="2730" y="1040"/>
                </a:lnTo>
                <a:lnTo>
                  <a:pt x="2730" y="1040"/>
                </a:lnTo>
                <a:lnTo>
                  <a:pt x="2728" y="1040"/>
                </a:lnTo>
                <a:lnTo>
                  <a:pt x="2728" y="1040"/>
                </a:lnTo>
                <a:close/>
                <a:moveTo>
                  <a:pt x="3227" y="1432"/>
                </a:moveTo>
                <a:lnTo>
                  <a:pt x="3227" y="1434"/>
                </a:lnTo>
                <a:lnTo>
                  <a:pt x="3227" y="1434"/>
                </a:lnTo>
                <a:lnTo>
                  <a:pt x="3227" y="1432"/>
                </a:lnTo>
                <a:lnTo>
                  <a:pt x="3227" y="1432"/>
                </a:lnTo>
                <a:lnTo>
                  <a:pt x="3227" y="1432"/>
                </a:lnTo>
                <a:close/>
                <a:moveTo>
                  <a:pt x="3227" y="1428"/>
                </a:moveTo>
                <a:lnTo>
                  <a:pt x="3227" y="1428"/>
                </a:lnTo>
                <a:lnTo>
                  <a:pt x="3227" y="1430"/>
                </a:lnTo>
                <a:lnTo>
                  <a:pt x="3227" y="1430"/>
                </a:lnTo>
                <a:lnTo>
                  <a:pt x="3227" y="1430"/>
                </a:lnTo>
                <a:lnTo>
                  <a:pt x="3227" y="1428"/>
                </a:lnTo>
                <a:lnTo>
                  <a:pt x="3227" y="1428"/>
                </a:lnTo>
                <a:close/>
                <a:moveTo>
                  <a:pt x="3225" y="1409"/>
                </a:moveTo>
                <a:lnTo>
                  <a:pt x="3225" y="1411"/>
                </a:lnTo>
                <a:lnTo>
                  <a:pt x="3225" y="1409"/>
                </a:lnTo>
                <a:lnTo>
                  <a:pt x="3225" y="1409"/>
                </a:lnTo>
                <a:lnTo>
                  <a:pt x="3225" y="1409"/>
                </a:lnTo>
                <a:lnTo>
                  <a:pt x="3225" y="1407"/>
                </a:lnTo>
                <a:lnTo>
                  <a:pt x="3225" y="1409"/>
                </a:lnTo>
                <a:lnTo>
                  <a:pt x="3225" y="1409"/>
                </a:lnTo>
                <a:close/>
                <a:moveTo>
                  <a:pt x="3214" y="1386"/>
                </a:moveTo>
                <a:lnTo>
                  <a:pt x="3212" y="1388"/>
                </a:lnTo>
                <a:lnTo>
                  <a:pt x="3214" y="1388"/>
                </a:lnTo>
                <a:lnTo>
                  <a:pt x="3214" y="1390"/>
                </a:lnTo>
                <a:lnTo>
                  <a:pt x="3216" y="1390"/>
                </a:lnTo>
                <a:lnTo>
                  <a:pt x="3216" y="1390"/>
                </a:lnTo>
                <a:lnTo>
                  <a:pt x="3218" y="1390"/>
                </a:lnTo>
                <a:lnTo>
                  <a:pt x="3218" y="1390"/>
                </a:lnTo>
                <a:lnTo>
                  <a:pt x="3218" y="1390"/>
                </a:lnTo>
                <a:lnTo>
                  <a:pt x="3218" y="1390"/>
                </a:lnTo>
                <a:lnTo>
                  <a:pt x="3218" y="1390"/>
                </a:lnTo>
                <a:lnTo>
                  <a:pt x="3218" y="1390"/>
                </a:lnTo>
                <a:lnTo>
                  <a:pt x="3216" y="1388"/>
                </a:lnTo>
                <a:lnTo>
                  <a:pt x="3216" y="1388"/>
                </a:lnTo>
                <a:lnTo>
                  <a:pt x="3216" y="1388"/>
                </a:lnTo>
                <a:lnTo>
                  <a:pt x="3216" y="1390"/>
                </a:lnTo>
                <a:lnTo>
                  <a:pt x="3216" y="1388"/>
                </a:lnTo>
                <a:lnTo>
                  <a:pt x="3216" y="1388"/>
                </a:lnTo>
                <a:lnTo>
                  <a:pt x="3216" y="1388"/>
                </a:lnTo>
                <a:lnTo>
                  <a:pt x="3216" y="1388"/>
                </a:lnTo>
                <a:lnTo>
                  <a:pt x="3216" y="1386"/>
                </a:lnTo>
                <a:lnTo>
                  <a:pt x="3214" y="1386"/>
                </a:lnTo>
                <a:lnTo>
                  <a:pt x="3214" y="1384"/>
                </a:lnTo>
                <a:lnTo>
                  <a:pt x="3214" y="1386"/>
                </a:lnTo>
                <a:lnTo>
                  <a:pt x="3214" y="1386"/>
                </a:lnTo>
                <a:lnTo>
                  <a:pt x="3214" y="1386"/>
                </a:lnTo>
                <a:close/>
                <a:moveTo>
                  <a:pt x="2669" y="1027"/>
                </a:moveTo>
                <a:lnTo>
                  <a:pt x="2669" y="1027"/>
                </a:lnTo>
                <a:lnTo>
                  <a:pt x="2669" y="1025"/>
                </a:lnTo>
                <a:lnTo>
                  <a:pt x="2669" y="1025"/>
                </a:lnTo>
                <a:lnTo>
                  <a:pt x="2669" y="1023"/>
                </a:lnTo>
                <a:lnTo>
                  <a:pt x="2667" y="1023"/>
                </a:lnTo>
                <a:lnTo>
                  <a:pt x="2663" y="1023"/>
                </a:lnTo>
                <a:lnTo>
                  <a:pt x="2663" y="1023"/>
                </a:lnTo>
                <a:lnTo>
                  <a:pt x="2663" y="1025"/>
                </a:lnTo>
                <a:lnTo>
                  <a:pt x="2663" y="1025"/>
                </a:lnTo>
                <a:lnTo>
                  <a:pt x="2665" y="1025"/>
                </a:lnTo>
                <a:lnTo>
                  <a:pt x="2669" y="1027"/>
                </a:lnTo>
                <a:close/>
                <a:moveTo>
                  <a:pt x="2726" y="1011"/>
                </a:moveTo>
                <a:lnTo>
                  <a:pt x="2726" y="1013"/>
                </a:lnTo>
                <a:lnTo>
                  <a:pt x="2726" y="1015"/>
                </a:lnTo>
                <a:lnTo>
                  <a:pt x="2728" y="1015"/>
                </a:lnTo>
                <a:lnTo>
                  <a:pt x="2728" y="1017"/>
                </a:lnTo>
                <a:lnTo>
                  <a:pt x="2730" y="1017"/>
                </a:lnTo>
                <a:lnTo>
                  <a:pt x="2730" y="1019"/>
                </a:lnTo>
                <a:lnTo>
                  <a:pt x="2730" y="1019"/>
                </a:lnTo>
                <a:lnTo>
                  <a:pt x="2730" y="1023"/>
                </a:lnTo>
                <a:lnTo>
                  <a:pt x="2730" y="1023"/>
                </a:lnTo>
                <a:lnTo>
                  <a:pt x="2730" y="1023"/>
                </a:lnTo>
                <a:lnTo>
                  <a:pt x="2730" y="1025"/>
                </a:lnTo>
                <a:lnTo>
                  <a:pt x="2730" y="1025"/>
                </a:lnTo>
                <a:lnTo>
                  <a:pt x="2730" y="1025"/>
                </a:lnTo>
                <a:lnTo>
                  <a:pt x="2732" y="1027"/>
                </a:lnTo>
                <a:lnTo>
                  <a:pt x="2732" y="1027"/>
                </a:lnTo>
                <a:lnTo>
                  <a:pt x="2732" y="1030"/>
                </a:lnTo>
                <a:lnTo>
                  <a:pt x="2730" y="1030"/>
                </a:lnTo>
                <a:lnTo>
                  <a:pt x="2730" y="1030"/>
                </a:lnTo>
                <a:lnTo>
                  <a:pt x="2730" y="1030"/>
                </a:lnTo>
                <a:lnTo>
                  <a:pt x="2730" y="1030"/>
                </a:lnTo>
                <a:lnTo>
                  <a:pt x="2730" y="1032"/>
                </a:lnTo>
                <a:lnTo>
                  <a:pt x="2730" y="1032"/>
                </a:lnTo>
                <a:lnTo>
                  <a:pt x="2730" y="1034"/>
                </a:lnTo>
                <a:lnTo>
                  <a:pt x="2730" y="1036"/>
                </a:lnTo>
                <a:lnTo>
                  <a:pt x="2730" y="1038"/>
                </a:lnTo>
                <a:lnTo>
                  <a:pt x="2730" y="1040"/>
                </a:lnTo>
                <a:lnTo>
                  <a:pt x="2732" y="1040"/>
                </a:lnTo>
                <a:lnTo>
                  <a:pt x="2732" y="1042"/>
                </a:lnTo>
                <a:lnTo>
                  <a:pt x="2732" y="1042"/>
                </a:lnTo>
                <a:lnTo>
                  <a:pt x="2734" y="1042"/>
                </a:lnTo>
                <a:lnTo>
                  <a:pt x="2734" y="1042"/>
                </a:lnTo>
                <a:lnTo>
                  <a:pt x="2736" y="1042"/>
                </a:lnTo>
                <a:lnTo>
                  <a:pt x="2739" y="1042"/>
                </a:lnTo>
                <a:lnTo>
                  <a:pt x="2739" y="1040"/>
                </a:lnTo>
                <a:lnTo>
                  <a:pt x="2739" y="1038"/>
                </a:lnTo>
                <a:lnTo>
                  <a:pt x="2739" y="1038"/>
                </a:lnTo>
                <a:lnTo>
                  <a:pt x="2741" y="1038"/>
                </a:lnTo>
                <a:lnTo>
                  <a:pt x="2741" y="1038"/>
                </a:lnTo>
                <a:lnTo>
                  <a:pt x="2743" y="1038"/>
                </a:lnTo>
                <a:lnTo>
                  <a:pt x="2743" y="1038"/>
                </a:lnTo>
                <a:lnTo>
                  <a:pt x="2745" y="1040"/>
                </a:lnTo>
                <a:lnTo>
                  <a:pt x="2747" y="1038"/>
                </a:lnTo>
                <a:lnTo>
                  <a:pt x="2747" y="1038"/>
                </a:lnTo>
                <a:lnTo>
                  <a:pt x="2747" y="1036"/>
                </a:lnTo>
                <a:lnTo>
                  <a:pt x="2749" y="1025"/>
                </a:lnTo>
                <a:lnTo>
                  <a:pt x="2749" y="1023"/>
                </a:lnTo>
                <a:lnTo>
                  <a:pt x="2749" y="1023"/>
                </a:lnTo>
                <a:lnTo>
                  <a:pt x="2747" y="1021"/>
                </a:lnTo>
                <a:lnTo>
                  <a:pt x="2747" y="1019"/>
                </a:lnTo>
                <a:lnTo>
                  <a:pt x="2749" y="1017"/>
                </a:lnTo>
                <a:lnTo>
                  <a:pt x="2749" y="1017"/>
                </a:lnTo>
                <a:lnTo>
                  <a:pt x="2749" y="1017"/>
                </a:lnTo>
                <a:lnTo>
                  <a:pt x="2749" y="1015"/>
                </a:lnTo>
                <a:lnTo>
                  <a:pt x="2747" y="1011"/>
                </a:lnTo>
                <a:lnTo>
                  <a:pt x="2747" y="1009"/>
                </a:lnTo>
                <a:lnTo>
                  <a:pt x="2747" y="1009"/>
                </a:lnTo>
                <a:lnTo>
                  <a:pt x="2747" y="1009"/>
                </a:lnTo>
                <a:lnTo>
                  <a:pt x="2747" y="1009"/>
                </a:lnTo>
                <a:lnTo>
                  <a:pt x="2747" y="1006"/>
                </a:lnTo>
                <a:lnTo>
                  <a:pt x="2747" y="1006"/>
                </a:lnTo>
                <a:lnTo>
                  <a:pt x="2747" y="1006"/>
                </a:lnTo>
                <a:lnTo>
                  <a:pt x="2745" y="1006"/>
                </a:lnTo>
                <a:lnTo>
                  <a:pt x="2745" y="1006"/>
                </a:lnTo>
                <a:lnTo>
                  <a:pt x="2745" y="1004"/>
                </a:lnTo>
                <a:lnTo>
                  <a:pt x="2743" y="1004"/>
                </a:lnTo>
                <a:lnTo>
                  <a:pt x="2743" y="1004"/>
                </a:lnTo>
                <a:lnTo>
                  <a:pt x="2741" y="1002"/>
                </a:lnTo>
                <a:lnTo>
                  <a:pt x="2741" y="1004"/>
                </a:lnTo>
                <a:lnTo>
                  <a:pt x="2741" y="1004"/>
                </a:lnTo>
                <a:lnTo>
                  <a:pt x="2741" y="1004"/>
                </a:lnTo>
                <a:lnTo>
                  <a:pt x="2739" y="1006"/>
                </a:lnTo>
                <a:lnTo>
                  <a:pt x="2736" y="1009"/>
                </a:lnTo>
                <a:lnTo>
                  <a:pt x="2734" y="1009"/>
                </a:lnTo>
                <a:lnTo>
                  <a:pt x="2732" y="1011"/>
                </a:lnTo>
                <a:lnTo>
                  <a:pt x="2730" y="1011"/>
                </a:lnTo>
                <a:lnTo>
                  <a:pt x="2728" y="1011"/>
                </a:lnTo>
                <a:lnTo>
                  <a:pt x="2728" y="1011"/>
                </a:lnTo>
                <a:lnTo>
                  <a:pt x="2728" y="1009"/>
                </a:lnTo>
                <a:lnTo>
                  <a:pt x="2726" y="1009"/>
                </a:lnTo>
                <a:lnTo>
                  <a:pt x="2726" y="1011"/>
                </a:lnTo>
                <a:lnTo>
                  <a:pt x="2726" y="1011"/>
                </a:lnTo>
                <a:close/>
                <a:moveTo>
                  <a:pt x="2728" y="1006"/>
                </a:moveTo>
                <a:lnTo>
                  <a:pt x="2728" y="1006"/>
                </a:lnTo>
                <a:lnTo>
                  <a:pt x="2728" y="1006"/>
                </a:lnTo>
                <a:lnTo>
                  <a:pt x="2728" y="1006"/>
                </a:lnTo>
                <a:lnTo>
                  <a:pt x="2728" y="1006"/>
                </a:lnTo>
                <a:lnTo>
                  <a:pt x="2726" y="1006"/>
                </a:lnTo>
                <a:lnTo>
                  <a:pt x="2726" y="1009"/>
                </a:lnTo>
                <a:lnTo>
                  <a:pt x="2728" y="1009"/>
                </a:lnTo>
                <a:lnTo>
                  <a:pt x="2728" y="1006"/>
                </a:lnTo>
                <a:close/>
                <a:moveTo>
                  <a:pt x="2743" y="979"/>
                </a:moveTo>
                <a:lnTo>
                  <a:pt x="2743" y="977"/>
                </a:lnTo>
                <a:lnTo>
                  <a:pt x="2741" y="977"/>
                </a:lnTo>
                <a:lnTo>
                  <a:pt x="2741" y="977"/>
                </a:lnTo>
                <a:lnTo>
                  <a:pt x="2739" y="979"/>
                </a:lnTo>
                <a:lnTo>
                  <a:pt x="2739" y="979"/>
                </a:lnTo>
                <a:lnTo>
                  <a:pt x="2739" y="979"/>
                </a:lnTo>
                <a:lnTo>
                  <a:pt x="2734" y="979"/>
                </a:lnTo>
                <a:lnTo>
                  <a:pt x="2734" y="981"/>
                </a:lnTo>
                <a:lnTo>
                  <a:pt x="2732" y="983"/>
                </a:lnTo>
                <a:lnTo>
                  <a:pt x="2732" y="983"/>
                </a:lnTo>
                <a:lnTo>
                  <a:pt x="2732" y="983"/>
                </a:lnTo>
                <a:lnTo>
                  <a:pt x="2732" y="986"/>
                </a:lnTo>
                <a:lnTo>
                  <a:pt x="2732" y="986"/>
                </a:lnTo>
                <a:lnTo>
                  <a:pt x="2734" y="986"/>
                </a:lnTo>
                <a:lnTo>
                  <a:pt x="2732" y="986"/>
                </a:lnTo>
                <a:lnTo>
                  <a:pt x="2732" y="988"/>
                </a:lnTo>
                <a:lnTo>
                  <a:pt x="2732" y="988"/>
                </a:lnTo>
                <a:lnTo>
                  <a:pt x="2732" y="988"/>
                </a:lnTo>
                <a:lnTo>
                  <a:pt x="2734" y="990"/>
                </a:lnTo>
                <a:lnTo>
                  <a:pt x="2734" y="990"/>
                </a:lnTo>
                <a:lnTo>
                  <a:pt x="2732" y="990"/>
                </a:lnTo>
                <a:lnTo>
                  <a:pt x="2732" y="992"/>
                </a:lnTo>
                <a:lnTo>
                  <a:pt x="2732" y="992"/>
                </a:lnTo>
                <a:lnTo>
                  <a:pt x="2734" y="992"/>
                </a:lnTo>
                <a:lnTo>
                  <a:pt x="2734" y="992"/>
                </a:lnTo>
                <a:lnTo>
                  <a:pt x="2734" y="992"/>
                </a:lnTo>
                <a:lnTo>
                  <a:pt x="2734" y="994"/>
                </a:lnTo>
                <a:lnTo>
                  <a:pt x="2734" y="994"/>
                </a:lnTo>
                <a:lnTo>
                  <a:pt x="2734" y="994"/>
                </a:lnTo>
                <a:lnTo>
                  <a:pt x="2736" y="996"/>
                </a:lnTo>
                <a:lnTo>
                  <a:pt x="2736" y="996"/>
                </a:lnTo>
                <a:lnTo>
                  <a:pt x="2736" y="996"/>
                </a:lnTo>
                <a:lnTo>
                  <a:pt x="2734" y="998"/>
                </a:lnTo>
                <a:lnTo>
                  <a:pt x="2736" y="998"/>
                </a:lnTo>
                <a:lnTo>
                  <a:pt x="2736" y="998"/>
                </a:lnTo>
                <a:lnTo>
                  <a:pt x="2739" y="1000"/>
                </a:lnTo>
                <a:lnTo>
                  <a:pt x="2741" y="1000"/>
                </a:lnTo>
                <a:lnTo>
                  <a:pt x="2743" y="1000"/>
                </a:lnTo>
                <a:lnTo>
                  <a:pt x="2743" y="996"/>
                </a:lnTo>
                <a:lnTo>
                  <a:pt x="2743" y="996"/>
                </a:lnTo>
                <a:lnTo>
                  <a:pt x="2745" y="996"/>
                </a:lnTo>
                <a:lnTo>
                  <a:pt x="2745" y="992"/>
                </a:lnTo>
                <a:lnTo>
                  <a:pt x="2745" y="992"/>
                </a:lnTo>
                <a:lnTo>
                  <a:pt x="2747" y="988"/>
                </a:lnTo>
                <a:lnTo>
                  <a:pt x="2747" y="988"/>
                </a:lnTo>
                <a:lnTo>
                  <a:pt x="2745" y="981"/>
                </a:lnTo>
                <a:lnTo>
                  <a:pt x="2745" y="981"/>
                </a:lnTo>
                <a:lnTo>
                  <a:pt x="2745" y="979"/>
                </a:lnTo>
                <a:lnTo>
                  <a:pt x="2745" y="979"/>
                </a:lnTo>
                <a:lnTo>
                  <a:pt x="2745" y="977"/>
                </a:lnTo>
                <a:lnTo>
                  <a:pt x="2745" y="975"/>
                </a:lnTo>
                <a:lnTo>
                  <a:pt x="2745" y="975"/>
                </a:lnTo>
                <a:lnTo>
                  <a:pt x="2745" y="973"/>
                </a:lnTo>
                <a:lnTo>
                  <a:pt x="2745" y="973"/>
                </a:lnTo>
                <a:lnTo>
                  <a:pt x="2743" y="973"/>
                </a:lnTo>
                <a:lnTo>
                  <a:pt x="2743" y="975"/>
                </a:lnTo>
                <a:lnTo>
                  <a:pt x="2743" y="977"/>
                </a:lnTo>
                <a:lnTo>
                  <a:pt x="2743" y="977"/>
                </a:lnTo>
                <a:lnTo>
                  <a:pt x="2743" y="977"/>
                </a:lnTo>
                <a:lnTo>
                  <a:pt x="2743" y="979"/>
                </a:lnTo>
                <a:close/>
                <a:moveTo>
                  <a:pt x="2370" y="1346"/>
                </a:moveTo>
                <a:lnTo>
                  <a:pt x="2370" y="1344"/>
                </a:lnTo>
                <a:lnTo>
                  <a:pt x="2372" y="1342"/>
                </a:lnTo>
                <a:lnTo>
                  <a:pt x="2370" y="1342"/>
                </a:lnTo>
                <a:lnTo>
                  <a:pt x="2370" y="1344"/>
                </a:lnTo>
                <a:lnTo>
                  <a:pt x="2370" y="1344"/>
                </a:lnTo>
                <a:lnTo>
                  <a:pt x="2370" y="1346"/>
                </a:lnTo>
                <a:lnTo>
                  <a:pt x="2370" y="1346"/>
                </a:lnTo>
                <a:close/>
                <a:moveTo>
                  <a:pt x="3176" y="1721"/>
                </a:moveTo>
                <a:lnTo>
                  <a:pt x="3176" y="1721"/>
                </a:lnTo>
                <a:lnTo>
                  <a:pt x="3179" y="1723"/>
                </a:lnTo>
                <a:lnTo>
                  <a:pt x="3179" y="1721"/>
                </a:lnTo>
                <a:lnTo>
                  <a:pt x="3179" y="1723"/>
                </a:lnTo>
                <a:lnTo>
                  <a:pt x="3181" y="1723"/>
                </a:lnTo>
                <a:lnTo>
                  <a:pt x="3181" y="1723"/>
                </a:lnTo>
                <a:lnTo>
                  <a:pt x="3181" y="1723"/>
                </a:lnTo>
                <a:lnTo>
                  <a:pt x="3181" y="1723"/>
                </a:lnTo>
                <a:lnTo>
                  <a:pt x="3181" y="1719"/>
                </a:lnTo>
                <a:lnTo>
                  <a:pt x="3181" y="1719"/>
                </a:lnTo>
                <a:lnTo>
                  <a:pt x="3179" y="1719"/>
                </a:lnTo>
                <a:lnTo>
                  <a:pt x="3179" y="1717"/>
                </a:lnTo>
                <a:lnTo>
                  <a:pt x="3179" y="1715"/>
                </a:lnTo>
                <a:lnTo>
                  <a:pt x="3176" y="1713"/>
                </a:lnTo>
                <a:lnTo>
                  <a:pt x="3176" y="1715"/>
                </a:lnTo>
                <a:lnTo>
                  <a:pt x="3176" y="1717"/>
                </a:lnTo>
                <a:lnTo>
                  <a:pt x="3176" y="1719"/>
                </a:lnTo>
                <a:lnTo>
                  <a:pt x="3174" y="1719"/>
                </a:lnTo>
                <a:lnTo>
                  <a:pt x="3176" y="1721"/>
                </a:lnTo>
                <a:close/>
                <a:moveTo>
                  <a:pt x="2632" y="1040"/>
                </a:moveTo>
                <a:lnTo>
                  <a:pt x="2630" y="1040"/>
                </a:lnTo>
                <a:lnTo>
                  <a:pt x="2628" y="1040"/>
                </a:lnTo>
                <a:lnTo>
                  <a:pt x="2628" y="1040"/>
                </a:lnTo>
                <a:lnTo>
                  <a:pt x="2628" y="1042"/>
                </a:lnTo>
                <a:lnTo>
                  <a:pt x="2625" y="1042"/>
                </a:lnTo>
                <a:lnTo>
                  <a:pt x="2625" y="1042"/>
                </a:lnTo>
                <a:lnTo>
                  <a:pt x="2625" y="1044"/>
                </a:lnTo>
                <a:lnTo>
                  <a:pt x="2628" y="1044"/>
                </a:lnTo>
                <a:lnTo>
                  <a:pt x="2630" y="1042"/>
                </a:lnTo>
                <a:lnTo>
                  <a:pt x="2630" y="1042"/>
                </a:lnTo>
                <a:lnTo>
                  <a:pt x="2632" y="1040"/>
                </a:lnTo>
                <a:lnTo>
                  <a:pt x="2632" y="1040"/>
                </a:lnTo>
                <a:close/>
                <a:moveTo>
                  <a:pt x="2653" y="1025"/>
                </a:moveTo>
                <a:lnTo>
                  <a:pt x="2651" y="1025"/>
                </a:lnTo>
                <a:lnTo>
                  <a:pt x="2648" y="1027"/>
                </a:lnTo>
                <a:lnTo>
                  <a:pt x="2642" y="1032"/>
                </a:lnTo>
                <a:lnTo>
                  <a:pt x="2642" y="1032"/>
                </a:lnTo>
                <a:lnTo>
                  <a:pt x="2642" y="1032"/>
                </a:lnTo>
                <a:lnTo>
                  <a:pt x="2644" y="1032"/>
                </a:lnTo>
                <a:lnTo>
                  <a:pt x="2644" y="1034"/>
                </a:lnTo>
                <a:lnTo>
                  <a:pt x="2644" y="1032"/>
                </a:lnTo>
                <a:lnTo>
                  <a:pt x="2646" y="1032"/>
                </a:lnTo>
                <a:lnTo>
                  <a:pt x="2646" y="1032"/>
                </a:lnTo>
                <a:lnTo>
                  <a:pt x="2648" y="1034"/>
                </a:lnTo>
                <a:lnTo>
                  <a:pt x="2648" y="1034"/>
                </a:lnTo>
                <a:lnTo>
                  <a:pt x="2648" y="1036"/>
                </a:lnTo>
                <a:lnTo>
                  <a:pt x="2651" y="1036"/>
                </a:lnTo>
                <a:lnTo>
                  <a:pt x="2653" y="1036"/>
                </a:lnTo>
                <a:lnTo>
                  <a:pt x="2653" y="1036"/>
                </a:lnTo>
                <a:lnTo>
                  <a:pt x="2655" y="1036"/>
                </a:lnTo>
                <a:lnTo>
                  <a:pt x="2655" y="1034"/>
                </a:lnTo>
                <a:lnTo>
                  <a:pt x="2657" y="1032"/>
                </a:lnTo>
                <a:lnTo>
                  <a:pt x="2657" y="1032"/>
                </a:lnTo>
                <a:lnTo>
                  <a:pt x="2657" y="1030"/>
                </a:lnTo>
                <a:lnTo>
                  <a:pt x="2657" y="1030"/>
                </a:lnTo>
                <a:lnTo>
                  <a:pt x="2657" y="1027"/>
                </a:lnTo>
                <a:lnTo>
                  <a:pt x="2657" y="1027"/>
                </a:lnTo>
                <a:lnTo>
                  <a:pt x="2655" y="1030"/>
                </a:lnTo>
                <a:lnTo>
                  <a:pt x="2653" y="1027"/>
                </a:lnTo>
                <a:lnTo>
                  <a:pt x="2653" y="1027"/>
                </a:lnTo>
                <a:lnTo>
                  <a:pt x="2655" y="1027"/>
                </a:lnTo>
                <a:lnTo>
                  <a:pt x="2655" y="1027"/>
                </a:lnTo>
                <a:lnTo>
                  <a:pt x="2653" y="1025"/>
                </a:lnTo>
                <a:lnTo>
                  <a:pt x="2653" y="1025"/>
                </a:lnTo>
                <a:lnTo>
                  <a:pt x="2655" y="1025"/>
                </a:lnTo>
                <a:lnTo>
                  <a:pt x="2653" y="1025"/>
                </a:lnTo>
                <a:close/>
                <a:moveTo>
                  <a:pt x="2628" y="1046"/>
                </a:moveTo>
                <a:lnTo>
                  <a:pt x="2628" y="1046"/>
                </a:lnTo>
                <a:lnTo>
                  <a:pt x="2628" y="1046"/>
                </a:lnTo>
                <a:lnTo>
                  <a:pt x="2628" y="1046"/>
                </a:lnTo>
                <a:lnTo>
                  <a:pt x="2630" y="1046"/>
                </a:lnTo>
                <a:lnTo>
                  <a:pt x="2630" y="1046"/>
                </a:lnTo>
                <a:lnTo>
                  <a:pt x="2632" y="1046"/>
                </a:lnTo>
                <a:lnTo>
                  <a:pt x="2632" y="1046"/>
                </a:lnTo>
                <a:lnTo>
                  <a:pt x="2630" y="1046"/>
                </a:lnTo>
                <a:lnTo>
                  <a:pt x="2628" y="1046"/>
                </a:lnTo>
                <a:close/>
                <a:moveTo>
                  <a:pt x="4727" y="1895"/>
                </a:moveTo>
                <a:lnTo>
                  <a:pt x="4727" y="1895"/>
                </a:lnTo>
                <a:lnTo>
                  <a:pt x="4725" y="1895"/>
                </a:lnTo>
                <a:lnTo>
                  <a:pt x="4725" y="1895"/>
                </a:lnTo>
                <a:lnTo>
                  <a:pt x="4725" y="1897"/>
                </a:lnTo>
                <a:lnTo>
                  <a:pt x="4725" y="1897"/>
                </a:lnTo>
                <a:lnTo>
                  <a:pt x="4727" y="1900"/>
                </a:lnTo>
                <a:lnTo>
                  <a:pt x="4727" y="1900"/>
                </a:lnTo>
                <a:lnTo>
                  <a:pt x="4727" y="1900"/>
                </a:lnTo>
                <a:lnTo>
                  <a:pt x="4727" y="1897"/>
                </a:lnTo>
                <a:lnTo>
                  <a:pt x="4727" y="1897"/>
                </a:lnTo>
                <a:lnTo>
                  <a:pt x="4727" y="1895"/>
                </a:lnTo>
                <a:lnTo>
                  <a:pt x="4727" y="1895"/>
                </a:lnTo>
                <a:close/>
                <a:moveTo>
                  <a:pt x="4124" y="1614"/>
                </a:moveTo>
                <a:lnTo>
                  <a:pt x="4124" y="1614"/>
                </a:lnTo>
                <a:lnTo>
                  <a:pt x="4121" y="1614"/>
                </a:lnTo>
                <a:lnTo>
                  <a:pt x="4121" y="1614"/>
                </a:lnTo>
                <a:lnTo>
                  <a:pt x="4119" y="1614"/>
                </a:lnTo>
                <a:lnTo>
                  <a:pt x="4117" y="1614"/>
                </a:lnTo>
                <a:lnTo>
                  <a:pt x="4117" y="1617"/>
                </a:lnTo>
                <a:lnTo>
                  <a:pt x="4117" y="1617"/>
                </a:lnTo>
                <a:lnTo>
                  <a:pt x="4119" y="1617"/>
                </a:lnTo>
                <a:lnTo>
                  <a:pt x="4121" y="1617"/>
                </a:lnTo>
                <a:lnTo>
                  <a:pt x="4121" y="1617"/>
                </a:lnTo>
                <a:lnTo>
                  <a:pt x="4121" y="1617"/>
                </a:lnTo>
                <a:lnTo>
                  <a:pt x="4121" y="1619"/>
                </a:lnTo>
                <a:lnTo>
                  <a:pt x="4121" y="1619"/>
                </a:lnTo>
                <a:lnTo>
                  <a:pt x="4121" y="1619"/>
                </a:lnTo>
                <a:lnTo>
                  <a:pt x="4121" y="1619"/>
                </a:lnTo>
                <a:lnTo>
                  <a:pt x="4124" y="1619"/>
                </a:lnTo>
                <a:lnTo>
                  <a:pt x="4124" y="1619"/>
                </a:lnTo>
                <a:lnTo>
                  <a:pt x="4124" y="1617"/>
                </a:lnTo>
                <a:lnTo>
                  <a:pt x="4124" y="1617"/>
                </a:lnTo>
                <a:lnTo>
                  <a:pt x="4124" y="1614"/>
                </a:lnTo>
                <a:lnTo>
                  <a:pt x="4124" y="1614"/>
                </a:lnTo>
                <a:close/>
                <a:moveTo>
                  <a:pt x="4134" y="1658"/>
                </a:moveTo>
                <a:lnTo>
                  <a:pt x="4132" y="1658"/>
                </a:lnTo>
                <a:lnTo>
                  <a:pt x="4130" y="1658"/>
                </a:lnTo>
                <a:lnTo>
                  <a:pt x="4130" y="1661"/>
                </a:lnTo>
                <a:lnTo>
                  <a:pt x="4132" y="1661"/>
                </a:lnTo>
                <a:lnTo>
                  <a:pt x="4134" y="1661"/>
                </a:lnTo>
                <a:lnTo>
                  <a:pt x="4134" y="1663"/>
                </a:lnTo>
                <a:lnTo>
                  <a:pt x="4136" y="1661"/>
                </a:lnTo>
                <a:lnTo>
                  <a:pt x="4138" y="1661"/>
                </a:lnTo>
                <a:lnTo>
                  <a:pt x="4138" y="1663"/>
                </a:lnTo>
                <a:lnTo>
                  <a:pt x="4140" y="1663"/>
                </a:lnTo>
                <a:lnTo>
                  <a:pt x="4140" y="1665"/>
                </a:lnTo>
                <a:lnTo>
                  <a:pt x="4140" y="1667"/>
                </a:lnTo>
                <a:lnTo>
                  <a:pt x="4142" y="1667"/>
                </a:lnTo>
                <a:lnTo>
                  <a:pt x="4142" y="1667"/>
                </a:lnTo>
                <a:lnTo>
                  <a:pt x="4142" y="1669"/>
                </a:lnTo>
                <a:lnTo>
                  <a:pt x="4142" y="1671"/>
                </a:lnTo>
                <a:lnTo>
                  <a:pt x="4142" y="1671"/>
                </a:lnTo>
                <a:lnTo>
                  <a:pt x="4144" y="1673"/>
                </a:lnTo>
                <a:lnTo>
                  <a:pt x="4147" y="1673"/>
                </a:lnTo>
                <a:lnTo>
                  <a:pt x="4149" y="1673"/>
                </a:lnTo>
                <a:lnTo>
                  <a:pt x="4149" y="1673"/>
                </a:lnTo>
                <a:lnTo>
                  <a:pt x="4151" y="1673"/>
                </a:lnTo>
                <a:lnTo>
                  <a:pt x="4151" y="1675"/>
                </a:lnTo>
                <a:lnTo>
                  <a:pt x="4151" y="1675"/>
                </a:lnTo>
                <a:lnTo>
                  <a:pt x="4153" y="1675"/>
                </a:lnTo>
                <a:lnTo>
                  <a:pt x="4153" y="1675"/>
                </a:lnTo>
                <a:lnTo>
                  <a:pt x="4153" y="1675"/>
                </a:lnTo>
                <a:lnTo>
                  <a:pt x="4153" y="1673"/>
                </a:lnTo>
                <a:lnTo>
                  <a:pt x="4153" y="1673"/>
                </a:lnTo>
                <a:lnTo>
                  <a:pt x="4153" y="1669"/>
                </a:lnTo>
                <a:lnTo>
                  <a:pt x="4153" y="1669"/>
                </a:lnTo>
                <a:lnTo>
                  <a:pt x="4155" y="1669"/>
                </a:lnTo>
                <a:lnTo>
                  <a:pt x="4155" y="1669"/>
                </a:lnTo>
                <a:lnTo>
                  <a:pt x="4149" y="1667"/>
                </a:lnTo>
                <a:lnTo>
                  <a:pt x="4147" y="1663"/>
                </a:lnTo>
                <a:lnTo>
                  <a:pt x="4147" y="1658"/>
                </a:lnTo>
                <a:lnTo>
                  <a:pt x="4144" y="1656"/>
                </a:lnTo>
                <a:lnTo>
                  <a:pt x="4144" y="1656"/>
                </a:lnTo>
                <a:lnTo>
                  <a:pt x="4144" y="1654"/>
                </a:lnTo>
                <a:lnTo>
                  <a:pt x="4144" y="1654"/>
                </a:lnTo>
                <a:lnTo>
                  <a:pt x="4142" y="1654"/>
                </a:lnTo>
                <a:lnTo>
                  <a:pt x="4142" y="1652"/>
                </a:lnTo>
                <a:lnTo>
                  <a:pt x="4140" y="1652"/>
                </a:lnTo>
                <a:lnTo>
                  <a:pt x="4140" y="1652"/>
                </a:lnTo>
                <a:lnTo>
                  <a:pt x="4140" y="1654"/>
                </a:lnTo>
                <a:lnTo>
                  <a:pt x="4138" y="1656"/>
                </a:lnTo>
                <a:lnTo>
                  <a:pt x="4138" y="1654"/>
                </a:lnTo>
                <a:lnTo>
                  <a:pt x="4138" y="1654"/>
                </a:lnTo>
                <a:lnTo>
                  <a:pt x="4138" y="1652"/>
                </a:lnTo>
                <a:lnTo>
                  <a:pt x="4136" y="1654"/>
                </a:lnTo>
                <a:lnTo>
                  <a:pt x="4134" y="1654"/>
                </a:lnTo>
                <a:lnTo>
                  <a:pt x="4134" y="1654"/>
                </a:lnTo>
                <a:lnTo>
                  <a:pt x="4134" y="1656"/>
                </a:lnTo>
                <a:lnTo>
                  <a:pt x="4134" y="1656"/>
                </a:lnTo>
                <a:lnTo>
                  <a:pt x="4134" y="1656"/>
                </a:lnTo>
                <a:lnTo>
                  <a:pt x="4134" y="1658"/>
                </a:lnTo>
                <a:close/>
                <a:moveTo>
                  <a:pt x="4140" y="1589"/>
                </a:moveTo>
                <a:lnTo>
                  <a:pt x="4140" y="1589"/>
                </a:lnTo>
                <a:lnTo>
                  <a:pt x="4140" y="1589"/>
                </a:lnTo>
                <a:lnTo>
                  <a:pt x="4140" y="1589"/>
                </a:lnTo>
                <a:lnTo>
                  <a:pt x="4140" y="1589"/>
                </a:lnTo>
                <a:lnTo>
                  <a:pt x="4140" y="1587"/>
                </a:lnTo>
                <a:lnTo>
                  <a:pt x="4140" y="1587"/>
                </a:lnTo>
                <a:lnTo>
                  <a:pt x="4140" y="1587"/>
                </a:lnTo>
                <a:lnTo>
                  <a:pt x="4138" y="1587"/>
                </a:lnTo>
                <a:lnTo>
                  <a:pt x="4138" y="1587"/>
                </a:lnTo>
                <a:lnTo>
                  <a:pt x="4138" y="1589"/>
                </a:lnTo>
                <a:lnTo>
                  <a:pt x="4138" y="1589"/>
                </a:lnTo>
                <a:lnTo>
                  <a:pt x="4138" y="1589"/>
                </a:lnTo>
                <a:lnTo>
                  <a:pt x="4140" y="1589"/>
                </a:lnTo>
                <a:close/>
                <a:moveTo>
                  <a:pt x="4151" y="1505"/>
                </a:moveTo>
                <a:lnTo>
                  <a:pt x="4153" y="1505"/>
                </a:lnTo>
                <a:lnTo>
                  <a:pt x="4153" y="1505"/>
                </a:lnTo>
                <a:lnTo>
                  <a:pt x="4153" y="1505"/>
                </a:lnTo>
                <a:lnTo>
                  <a:pt x="4153" y="1505"/>
                </a:lnTo>
                <a:lnTo>
                  <a:pt x="4153" y="1505"/>
                </a:lnTo>
                <a:lnTo>
                  <a:pt x="4151" y="1505"/>
                </a:lnTo>
                <a:close/>
                <a:moveTo>
                  <a:pt x="4124" y="1629"/>
                </a:moveTo>
                <a:lnTo>
                  <a:pt x="4121" y="1627"/>
                </a:lnTo>
                <a:lnTo>
                  <a:pt x="4121" y="1627"/>
                </a:lnTo>
                <a:lnTo>
                  <a:pt x="4124" y="1629"/>
                </a:lnTo>
                <a:lnTo>
                  <a:pt x="4124" y="1629"/>
                </a:lnTo>
                <a:lnTo>
                  <a:pt x="4124" y="1631"/>
                </a:lnTo>
                <a:lnTo>
                  <a:pt x="4124" y="1631"/>
                </a:lnTo>
                <a:lnTo>
                  <a:pt x="4124" y="1631"/>
                </a:lnTo>
                <a:lnTo>
                  <a:pt x="4124" y="1629"/>
                </a:lnTo>
                <a:close/>
                <a:moveTo>
                  <a:pt x="4147" y="1587"/>
                </a:moveTo>
                <a:lnTo>
                  <a:pt x="4147" y="1585"/>
                </a:lnTo>
                <a:lnTo>
                  <a:pt x="4147" y="1585"/>
                </a:lnTo>
                <a:lnTo>
                  <a:pt x="4147" y="1585"/>
                </a:lnTo>
                <a:lnTo>
                  <a:pt x="4147" y="1585"/>
                </a:lnTo>
                <a:lnTo>
                  <a:pt x="4147" y="1587"/>
                </a:lnTo>
                <a:lnTo>
                  <a:pt x="4147" y="1587"/>
                </a:lnTo>
                <a:close/>
                <a:moveTo>
                  <a:pt x="4119" y="1638"/>
                </a:moveTo>
                <a:lnTo>
                  <a:pt x="4119" y="1638"/>
                </a:lnTo>
                <a:lnTo>
                  <a:pt x="4119" y="1638"/>
                </a:lnTo>
                <a:lnTo>
                  <a:pt x="4119" y="1638"/>
                </a:lnTo>
                <a:lnTo>
                  <a:pt x="4117" y="1638"/>
                </a:lnTo>
                <a:lnTo>
                  <a:pt x="4119" y="1640"/>
                </a:lnTo>
                <a:lnTo>
                  <a:pt x="4119" y="1640"/>
                </a:lnTo>
                <a:lnTo>
                  <a:pt x="4119" y="1640"/>
                </a:lnTo>
                <a:lnTo>
                  <a:pt x="4121" y="1640"/>
                </a:lnTo>
                <a:lnTo>
                  <a:pt x="4121" y="1640"/>
                </a:lnTo>
                <a:lnTo>
                  <a:pt x="4121" y="1640"/>
                </a:lnTo>
                <a:lnTo>
                  <a:pt x="4124" y="1638"/>
                </a:lnTo>
                <a:lnTo>
                  <a:pt x="4124" y="1638"/>
                </a:lnTo>
                <a:lnTo>
                  <a:pt x="4121" y="1635"/>
                </a:lnTo>
                <a:lnTo>
                  <a:pt x="4119" y="1638"/>
                </a:lnTo>
                <a:close/>
                <a:moveTo>
                  <a:pt x="4541" y="1088"/>
                </a:moveTo>
                <a:lnTo>
                  <a:pt x="4541" y="1086"/>
                </a:lnTo>
                <a:lnTo>
                  <a:pt x="4538" y="1086"/>
                </a:lnTo>
                <a:lnTo>
                  <a:pt x="4538" y="1086"/>
                </a:lnTo>
                <a:lnTo>
                  <a:pt x="4536" y="1088"/>
                </a:lnTo>
                <a:lnTo>
                  <a:pt x="4538" y="1088"/>
                </a:lnTo>
                <a:lnTo>
                  <a:pt x="4538" y="1088"/>
                </a:lnTo>
                <a:lnTo>
                  <a:pt x="4541" y="1088"/>
                </a:lnTo>
                <a:close/>
                <a:moveTo>
                  <a:pt x="4107" y="1635"/>
                </a:moveTo>
                <a:lnTo>
                  <a:pt x="4107" y="1635"/>
                </a:lnTo>
                <a:lnTo>
                  <a:pt x="4107" y="1635"/>
                </a:lnTo>
                <a:lnTo>
                  <a:pt x="4109" y="1638"/>
                </a:lnTo>
                <a:lnTo>
                  <a:pt x="4111" y="1635"/>
                </a:lnTo>
                <a:lnTo>
                  <a:pt x="4111" y="1635"/>
                </a:lnTo>
                <a:lnTo>
                  <a:pt x="4111" y="1635"/>
                </a:lnTo>
                <a:lnTo>
                  <a:pt x="4109" y="1635"/>
                </a:lnTo>
                <a:lnTo>
                  <a:pt x="4107" y="1635"/>
                </a:lnTo>
                <a:close/>
                <a:moveTo>
                  <a:pt x="4128" y="1635"/>
                </a:moveTo>
                <a:lnTo>
                  <a:pt x="4128" y="1635"/>
                </a:lnTo>
                <a:lnTo>
                  <a:pt x="4128" y="1635"/>
                </a:lnTo>
                <a:lnTo>
                  <a:pt x="4130" y="1635"/>
                </a:lnTo>
                <a:lnTo>
                  <a:pt x="4128" y="1635"/>
                </a:lnTo>
                <a:lnTo>
                  <a:pt x="4128" y="1633"/>
                </a:lnTo>
                <a:lnTo>
                  <a:pt x="4126" y="1633"/>
                </a:lnTo>
                <a:lnTo>
                  <a:pt x="4126" y="1633"/>
                </a:lnTo>
                <a:lnTo>
                  <a:pt x="4126" y="1633"/>
                </a:lnTo>
                <a:lnTo>
                  <a:pt x="4126" y="1633"/>
                </a:lnTo>
                <a:lnTo>
                  <a:pt x="4124" y="1631"/>
                </a:lnTo>
                <a:lnTo>
                  <a:pt x="4124" y="1631"/>
                </a:lnTo>
                <a:lnTo>
                  <a:pt x="4124" y="1631"/>
                </a:lnTo>
                <a:lnTo>
                  <a:pt x="4121" y="1631"/>
                </a:lnTo>
                <a:lnTo>
                  <a:pt x="4121" y="1633"/>
                </a:lnTo>
                <a:lnTo>
                  <a:pt x="4121" y="1633"/>
                </a:lnTo>
                <a:lnTo>
                  <a:pt x="4121" y="1633"/>
                </a:lnTo>
                <a:lnTo>
                  <a:pt x="4124" y="1635"/>
                </a:lnTo>
                <a:lnTo>
                  <a:pt x="4124" y="1633"/>
                </a:lnTo>
                <a:lnTo>
                  <a:pt x="4128" y="1635"/>
                </a:lnTo>
                <a:close/>
                <a:moveTo>
                  <a:pt x="4132" y="1726"/>
                </a:moveTo>
                <a:lnTo>
                  <a:pt x="4132" y="1726"/>
                </a:lnTo>
                <a:lnTo>
                  <a:pt x="4132" y="1726"/>
                </a:lnTo>
                <a:lnTo>
                  <a:pt x="4132" y="1726"/>
                </a:lnTo>
                <a:lnTo>
                  <a:pt x="4130" y="1726"/>
                </a:lnTo>
                <a:lnTo>
                  <a:pt x="4132" y="1728"/>
                </a:lnTo>
                <a:lnTo>
                  <a:pt x="4132" y="1728"/>
                </a:lnTo>
                <a:lnTo>
                  <a:pt x="4132" y="1726"/>
                </a:lnTo>
                <a:lnTo>
                  <a:pt x="4132" y="1726"/>
                </a:lnTo>
                <a:close/>
                <a:moveTo>
                  <a:pt x="4165" y="1673"/>
                </a:moveTo>
                <a:lnTo>
                  <a:pt x="4165" y="1673"/>
                </a:lnTo>
                <a:lnTo>
                  <a:pt x="4165" y="1675"/>
                </a:lnTo>
                <a:lnTo>
                  <a:pt x="4168" y="1675"/>
                </a:lnTo>
                <a:lnTo>
                  <a:pt x="4168" y="1677"/>
                </a:lnTo>
                <a:lnTo>
                  <a:pt x="4168" y="1677"/>
                </a:lnTo>
                <a:lnTo>
                  <a:pt x="4170" y="1677"/>
                </a:lnTo>
                <a:lnTo>
                  <a:pt x="4170" y="1675"/>
                </a:lnTo>
                <a:lnTo>
                  <a:pt x="4170" y="1675"/>
                </a:lnTo>
                <a:lnTo>
                  <a:pt x="4172" y="1675"/>
                </a:lnTo>
                <a:lnTo>
                  <a:pt x="4172" y="1677"/>
                </a:lnTo>
                <a:lnTo>
                  <a:pt x="4172" y="1677"/>
                </a:lnTo>
                <a:lnTo>
                  <a:pt x="4174" y="1677"/>
                </a:lnTo>
                <a:lnTo>
                  <a:pt x="4174" y="1677"/>
                </a:lnTo>
                <a:lnTo>
                  <a:pt x="4174" y="1675"/>
                </a:lnTo>
                <a:lnTo>
                  <a:pt x="4176" y="1675"/>
                </a:lnTo>
                <a:lnTo>
                  <a:pt x="4176" y="1673"/>
                </a:lnTo>
                <a:lnTo>
                  <a:pt x="4176" y="1671"/>
                </a:lnTo>
                <a:lnTo>
                  <a:pt x="4176" y="1669"/>
                </a:lnTo>
                <a:lnTo>
                  <a:pt x="4174" y="1669"/>
                </a:lnTo>
                <a:lnTo>
                  <a:pt x="4170" y="1667"/>
                </a:lnTo>
                <a:lnTo>
                  <a:pt x="4170" y="1667"/>
                </a:lnTo>
                <a:lnTo>
                  <a:pt x="4168" y="1669"/>
                </a:lnTo>
                <a:lnTo>
                  <a:pt x="4168" y="1671"/>
                </a:lnTo>
                <a:lnTo>
                  <a:pt x="4165" y="1671"/>
                </a:lnTo>
                <a:lnTo>
                  <a:pt x="4168" y="1673"/>
                </a:lnTo>
                <a:lnTo>
                  <a:pt x="4165" y="1673"/>
                </a:lnTo>
                <a:lnTo>
                  <a:pt x="4165" y="1673"/>
                </a:lnTo>
                <a:close/>
                <a:moveTo>
                  <a:pt x="4165" y="1673"/>
                </a:moveTo>
                <a:lnTo>
                  <a:pt x="4165" y="1671"/>
                </a:lnTo>
                <a:lnTo>
                  <a:pt x="4165" y="1671"/>
                </a:lnTo>
                <a:lnTo>
                  <a:pt x="4163" y="1671"/>
                </a:lnTo>
                <a:lnTo>
                  <a:pt x="4163" y="1673"/>
                </a:lnTo>
                <a:lnTo>
                  <a:pt x="4163" y="1673"/>
                </a:lnTo>
                <a:lnTo>
                  <a:pt x="4163" y="1673"/>
                </a:lnTo>
                <a:lnTo>
                  <a:pt x="4165" y="1673"/>
                </a:lnTo>
                <a:close/>
                <a:moveTo>
                  <a:pt x="4176" y="1577"/>
                </a:moveTo>
                <a:lnTo>
                  <a:pt x="4176" y="1577"/>
                </a:lnTo>
                <a:lnTo>
                  <a:pt x="4174" y="1579"/>
                </a:lnTo>
                <a:lnTo>
                  <a:pt x="4176" y="1579"/>
                </a:lnTo>
                <a:lnTo>
                  <a:pt x="4176" y="1579"/>
                </a:lnTo>
                <a:lnTo>
                  <a:pt x="4178" y="1577"/>
                </a:lnTo>
                <a:lnTo>
                  <a:pt x="4178" y="1575"/>
                </a:lnTo>
                <a:lnTo>
                  <a:pt x="4178" y="1575"/>
                </a:lnTo>
                <a:lnTo>
                  <a:pt x="4176" y="1573"/>
                </a:lnTo>
                <a:lnTo>
                  <a:pt x="4176" y="1570"/>
                </a:lnTo>
                <a:lnTo>
                  <a:pt x="4176" y="1570"/>
                </a:lnTo>
                <a:lnTo>
                  <a:pt x="4172" y="1573"/>
                </a:lnTo>
                <a:lnTo>
                  <a:pt x="4172" y="1575"/>
                </a:lnTo>
                <a:lnTo>
                  <a:pt x="4174" y="1575"/>
                </a:lnTo>
                <a:lnTo>
                  <a:pt x="4174" y="1577"/>
                </a:lnTo>
                <a:lnTo>
                  <a:pt x="4176" y="1577"/>
                </a:lnTo>
                <a:lnTo>
                  <a:pt x="4176" y="1577"/>
                </a:lnTo>
                <a:lnTo>
                  <a:pt x="4176" y="1577"/>
                </a:lnTo>
                <a:close/>
                <a:moveTo>
                  <a:pt x="4186" y="1614"/>
                </a:moveTo>
                <a:lnTo>
                  <a:pt x="4186" y="1614"/>
                </a:lnTo>
                <a:lnTo>
                  <a:pt x="4186" y="1619"/>
                </a:lnTo>
                <a:lnTo>
                  <a:pt x="4186" y="1621"/>
                </a:lnTo>
                <a:lnTo>
                  <a:pt x="4186" y="1623"/>
                </a:lnTo>
                <a:lnTo>
                  <a:pt x="4186" y="1627"/>
                </a:lnTo>
                <a:lnTo>
                  <a:pt x="4189" y="1627"/>
                </a:lnTo>
                <a:lnTo>
                  <a:pt x="4189" y="1629"/>
                </a:lnTo>
                <a:lnTo>
                  <a:pt x="4189" y="1629"/>
                </a:lnTo>
                <a:lnTo>
                  <a:pt x="4191" y="1629"/>
                </a:lnTo>
                <a:lnTo>
                  <a:pt x="4191" y="1631"/>
                </a:lnTo>
                <a:lnTo>
                  <a:pt x="4191" y="1631"/>
                </a:lnTo>
                <a:lnTo>
                  <a:pt x="4191" y="1631"/>
                </a:lnTo>
                <a:lnTo>
                  <a:pt x="4189" y="1633"/>
                </a:lnTo>
                <a:lnTo>
                  <a:pt x="4189" y="1633"/>
                </a:lnTo>
                <a:lnTo>
                  <a:pt x="4189" y="1635"/>
                </a:lnTo>
                <a:lnTo>
                  <a:pt x="4189" y="1638"/>
                </a:lnTo>
                <a:lnTo>
                  <a:pt x="4189" y="1638"/>
                </a:lnTo>
                <a:lnTo>
                  <a:pt x="4189" y="1638"/>
                </a:lnTo>
                <a:lnTo>
                  <a:pt x="4191" y="1640"/>
                </a:lnTo>
                <a:lnTo>
                  <a:pt x="4193" y="1640"/>
                </a:lnTo>
                <a:lnTo>
                  <a:pt x="4193" y="1642"/>
                </a:lnTo>
                <a:lnTo>
                  <a:pt x="4191" y="1642"/>
                </a:lnTo>
                <a:lnTo>
                  <a:pt x="4191" y="1642"/>
                </a:lnTo>
                <a:lnTo>
                  <a:pt x="4191" y="1642"/>
                </a:lnTo>
                <a:lnTo>
                  <a:pt x="4191" y="1644"/>
                </a:lnTo>
                <a:lnTo>
                  <a:pt x="4191" y="1644"/>
                </a:lnTo>
                <a:lnTo>
                  <a:pt x="4193" y="1644"/>
                </a:lnTo>
                <a:lnTo>
                  <a:pt x="4197" y="1644"/>
                </a:lnTo>
                <a:lnTo>
                  <a:pt x="4199" y="1646"/>
                </a:lnTo>
                <a:lnTo>
                  <a:pt x="4199" y="1648"/>
                </a:lnTo>
                <a:lnTo>
                  <a:pt x="4201" y="1648"/>
                </a:lnTo>
                <a:lnTo>
                  <a:pt x="4201" y="1650"/>
                </a:lnTo>
                <a:lnTo>
                  <a:pt x="4201" y="1652"/>
                </a:lnTo>
                <a:lnTo>
                  <a:pt x="4201" y="1652"/>
                </a:lnTo>
                <a:lnTo>
                  <a:pt x="4201" y="1654"/>
                </a:lnTo>
                <a:lnTo>
                  <a:pt x="4201" y="1656"/>
                </a:lnTo>
                <a:lnTo>
                  <a:pt x="4201" y="1658"/>
                </a:lnTo>
                <a:lnTo>
                  <a:pt x="4203" y="1658"/>
                </a:lnTo>
                <a:lnTo>
                  <a:pt x="4203" y="1661"/>
                </a:lnTo>
                <a:lnTo>
                  <a:pt x="4203" y="1663"/>
                </a:lnTo>
                <a:lnTo>
                  <a:pt x="4205" y="1669"/>
                </a:lnTo>
                <a:lnTo>
                  <a:pt x="4205" y="1673"/>
                </a:lnTo>
                <a:lnTo>
                  <a:pt x="4205" y="1673"/>
                </a:lnTo>
                <a:lnTo>
                  <a:pt x="4205" y="1673"/>
                </a:lnTo>
                <a:lnTo>
                  <a:pt x="4207" y="1673"/>
                </a:lnTo>
                <a:lnTo>
                  <a:pt x="4207" y="1673"/>
                </a:lnTo>
                <a:lnTo>
                  <a:pt x="4209" y="1673"/>
                </a:lnTo>
                <a:lnTo>
                  <a:pt x="4212" y="1675"/>
                </a:lnTo>
                <a:lnTo>
                  <a:pt x="4212" y="1675"/>
                </a:lnTo>
                <a:lnTo>
                  <a:pt x="4212" y="1673"/>
                </a:lnTo>
                <a:lnTo>
                  <a:pt x="4214" y="1673"/>
                </a:lnTo>
                <a:lnTo>
                  <a:pt x="4214" y="1673"/>
                </a:lnTo>
                <a:lnTo>
                  <a:pt x="4214" y="1673"/>
                </a:lnTo>
                <a:lnTo>
                  <a:pt x="4214" y="1673"/>
                </a:lnTo>
                <a:lnTo>
                  <a:pt x="4214" y="1675"/>
                </a:lnTo>
                <a:lnTo>
                  <a:pt x="4216" y="1675"/>
                </a:lnTo>
                <a:lnTo>
                  <a:pt x="4216" y="1675"/>
                </a:lnTo>
                <a:lnTo>
                  <a:pt x="4220" y="1673"/>
                </a:lnTo>
                <a:lnTo>
                  <a:pt x="4222" y="1673"/>
                </a:lnTo>
                <a:lnTo>
                  <a:pt x="4222" y="1673"/>
                </a:lnTo>
                <a:lnTo>
                  <a:pt x="4224" y="1673"/>
                </a:lnTo>
                <a:lnTo>
                  <a:pt x="4226" y="1673"/>
                </a:lnTo>
                <a:lnTo>
                  <a:pt x="4226" y="1673"/>
                </a:lnTo>
                <a:lnTo>
                  <a:pt x="4226" y="1673"/>
                </a:lnTo>
                <a:lnTo>
                  <a:pt x="4228" y="1675"/>
                </a:lnTo>
                <a:lnTo>
                  <a:pt x="4228" y="1675"/>
                </a:lnTo>
                <a:lnTo>
                  <a:pt x="4228" y="1679"/>
                </a:lnTo>
                <a:lnTo>
                  <a:pt x="4228" y="1679"/>
                </a:lnTo>
                <a:lnTo>
                  <a:pt x="4228" y="1682"/>
                </a:lnTo>
                <a:lnTo>
                  <a:pt x="4228" y="1682"/>
                </a:lnTo>
                <a:lnTo>
                  <a:pt x="4228" y="1682"/>
                </a:lnTo>
                <a:lnTo>
                  <a:pt x="4230" y="1682"/>
                </a:lnTo>
                <a:lnTo>
                  <a:pt x="4233" y="1679"/>
                </a:lnTo>
                <a:lnTo>
                  <a:pt x="4235" y="1679"/>
                </a:lnTo>
                <a:lnTo>
                  <a:pt x="4237" y="1679"/>
                </a:lnTo>
                <a:lnTo>
                  <a:pt x="4239" y="1679"/>
                </a:lnTo>
                <a:lnTo>
                  <a:pt x="4241" y="1679"/>
                </a:lnTo>
                <a:lnTo>
                  <a:pt x="4245" y="1677"/>
                </a:lnTo>
                <a:lnTo>
                  <a:pt x="4245" y="1673"/>
                </a:lnTo>
                <a:lnTo>
                  <a:pt x="4249" y="1677"/>
                </a:lnTo>
                <a:lnTo>
                  <a:pt x="4249" y="1677"/>
                </a:lnTo>
                <a:lnTo>
                  <a:pt x="4251" y="1677"/>
                </a:lnTo>
                <a:lnTo>
                  <a:pt x="4251" y="1677"/>
                </a:lnTo>
                <a:lnTo>
                  <a:pt x="4253" y="1677"/>
                </a:lnTo>
                <a:lnTo>
                  <a:pt x="4253" y="1677"/>
                </a:lnTo>
                <a:lnTo>
                  <a:pt x="4253" y="1677"/>
                </a:lnTo>
                <a:lnTo>
                  <a:pt x="4253" y="1679"/>
                </a:lnTo>
                <a:lnTo>
                  <a:pt x="4253" y="1679"/>
                </a:lnTo>
                <a:lnTo>
                  <a:pt x="4256" y="1682"/>
                </a:lnTo>
                <a:lnTo>
                  <a:pt x="4256" y="1682"/>
                </a:lnTo>
                <a:lnTo>
                  <a:pt x="4258" y="1679"/>
                </a:lnTo>
                <a:lnTo>
                  <a:pt x="4260" y="1677"/>
                </a:lnTo>
                <a:lnTo>
                  <a:pt x="4262" y="1677"/>
                </a:lnTo>
                <a:lnTo>
                  <a:pt x="4262" y="1679"/>
                </a:lnTo>
                <a:lnTo>
                  <a:pt x="4262" y="1679"/>
                </a:lnTo>
                <a:lnTo>
                  <a:pt x="4262" y="1679"/>
                </a:lnTo>
                <a:lnTo>
                  <a:pt x="4264" y="1679"/>
                </a:lnTo>
                <a:lnTo>
                  <a:pt x="4264" y="1677"/>
                </a:lnTo>
                <a:lnTo>
                  <a:pt x="4264" y="1679"/>
                </a:lnTo>
                <a:lnTo>
                  <a:pt x="4264" y="1679"/>
                </a:lnTo>
                <a:lnTo>
                  <a:pt x="4264" y="1682"/>
                </a:lnTo>
                <a:lnTo>
                  <a:pt x="4266" y="1682"/>
                </a:lnTo>
                <a:lnTo>
                  <a:pt x="4266" y="1682"/>
                </a:lnTo>
                <a:lnTo>
                  <a:pt x="4266" y="1679"/>
                </a:lnTo>
                <a:lnTo>
                  <a:pt x="4266" y="1682"/>
                </a:lnTo>
                <a:lnTo>
                  <a:pt x="4268" y="1684"/>
                </a:lnTo>
                <a:lnTo>
                  <a:pt x="4268" y="1690"/>
                </a:lnTo>
                <a:lnTo>
                  <a:pt x="4268" y="1690"/>
                </a:lnTo>
                <a:lnTo>
                  <a:pt x="4270" y="1692"/>
                </a:lnTo>
                <a:lnTo>
                  <a:pt x="4277" y="1688"/>
                </a:lnTo>
                <a:lnTo>
                  <a:pt x="4287" y="1684"/>
                </a:lnTo>
                <a:lnTo>
                  <a:pt x="4289" y="1682"/>
                </a:lnTo>
                <a:lnTo>
                  <a:pt x="4289" y="1679"/>
                </a:lnTo>
                <a:lnTo>
                  <a:pt x="4289" y="1679"/>
                </a:lnTo>
                <a:lnTo>
                  <a:pt x="4291" y="1677"/>
                </a:lnTo>
                <a:lnTo>
                  <a:pt x="4291" y="1677"/>
                </a:lnTo>
                <a:lnTo>
                  <a:pt x="4291" y="1677"/>
                </a:lnTo>
                <a:lnTo>
                  <a:pt x="4291" y="1675"/>
                </a:lnTo>
                <a:lnTo>
                  <a:pt x="4291" y="1675"/>
                </a:lnTo>
                <a:lnTo>
                  <a:pt x="4291" y="1673"/>
                </a:lnTo>
                <a:lnTo>
                  <a:pt x="4291" y="1673"/>
                </a:lnTo>
                <a:lnTo>
                  <a:pt x="4291" y="1673"/>
                </a:lnTo>
                <a:lnTo>
                  <a:pt x="4293" y="1673"/>
                </a:lnTo>
                <a:lnTo>
                  <a:pt x="4293" y="1673"/>
                </a:lnTo>
                <a:lnTo>
                  <a:pt x="4293" y="1671"/>
                </a:lnTo>
                <a:lnTo>
                  <a:pt x="4293" y="1669"/>
                </a:lnTo>
                <a:lnTo>
                  <a:pt x="4293" y="1669"/>
                </a:lnTo>
                <a:lnTo>
                  <a:pt x="4293" y="1669"/>
                </a:lnTo>
                <a:lnTo>
                  <a:pt x="4293" y="1667"/>
                </a:lnTo>
                <a:lnTo>
                  <a:pt x="4293" y="1667"/>
                </a:lnTo>
                <a:lnTo>
                  <a:pt x="4293" y="1667"/>
                </a:lnTo>
                <a:lnTo>
                  <a:pt x="4295" y="1667"/>
                </a:lnTo>
                <a:lnTo>
                  <a:pt x="4295" y="1667"/>
                </a:lnTo>
                <a:lnTo>
                  <a:pt x="4295" y="1665"/>
                </a:lnTo>
                <a:lnTo>
                  <a:pt x="4295" y="1665"/>
                </a:lnTo>
                <a:lnTo>
                  <a:pt x="4295" y="1663"/>
                </a:lnTo>
                <a:lnTo>
                  <a:pt x="4293" y="1663"/>
                </a:lnTo>
                <a:lnTo>
                  <a:pt x="4293" y="1663"/>
                </a:lnTo>
                <a:lnTo>
                  <a:pt x="4293" y="1663"/>
                </a:lnTo>
                <a:lnTo>
                  <a:pt x="4295" y="1661"/>
                </a:lnTo>
                <a:lnTo>
                  <a:pt x="4295" y="1658"/>
                </a:lnTo>
                <a:lnTo>
                  <a:pt x="4295" y="1658"/>
                </a:lnTo>
                <a:lnTo>
                  <a:pt x="4295" y="1656"/>
                </a:lnTo>
                <a:lnTo>
                  <a:pt x="4293" y="1656"/>
                </a:lnTo>
                <a:lnTo>
                  <a:pt x="4291" y="1656"/>
                </a:lnTo>
                <a:lnTo>
                  <a:pt x="4293" y="1656"/>
                </a:lnTo>
                <a:lnTo>
                  <a:pt x="4293" y="1656"/>
                </a:lnTo>
                <a:lnTo>
                  <a:pt x="4295" y="1654"/>
                </a:lnTo>
                <a:lnTo>
                  <a:pt x="4295" y="1654"/>
                </a:lnTo>
                <a:lnTo>
                  <a:pt x="4295" y="1654"/>
                </a:lnTo>
                <a:lnTo>
                  <a:pt x="4295" y="1652"/>
                </a:lnTo>
                <a:lnTo>
                  <a:pt x="4297" y="1652"/>
                </a:lnTo>
                <a:lnTo>
                  <a:pt x="4300" y="1650"/>
                </a:lnTo>
                <a:lnTo>
                  <a:pt x="4300" y="1650"/>
                </a:lnTo>
                <a:lnTo>
                  <a:pt x="4300" y="1650"/>
                </a:lnTo>
                <a:lnTo>
                  <a:pt x="4300" y="1648"/>
                </a:lnTo>
                <a:lnTo>
                  <a:pt x="4300" y="1648"/>
                </a:lnTo>
                <a:lnTo>
                  <a:pt x="4300" y="1646"/>
                </a:lnTo>
                <a:lnTo>
                  <a:pt x="4300" y="1646"/>
                </a:lnTo>
                <a:lnTo>
                  <a:pt x="4300" y="1648"/>
                </a:lnTo>
                <a:lnTo>
                  <a:pt x="4300" y="1648"/>
                </a:lnTo>
                <a:lnTo>
                  <a:pt x="4300" y="1648"/>
                </a:lnTo>
                <a:lnTo>
                  <a:pt x="4302" y="1648"/>
                </a:lnTo>
                <a:lnTo>
                  <a:pt x="4304" y="1648"/>
                </a:lnTo>
                <a:lnTo>
                  <a:pt x="4304" y="1648"/>
                </a:lnTo>
                <a:lnTo>
                  <a:pt x="4306" y="1646"/>
                </a:lnTo>
                <a:lnTo>
                  <a:pt x="4306" y="1644"/>
                </a:lnTo>
                <a:lnTo>
                  <a:pt x="4308" y="1644"/>
                </a:lnTo>
                <a:lnTo>
                  <a:pt x="4310" y="1642"/>
                </a:lnTo>
                <a:lnTo>
                  <a:pt x="4310" y="1642"/>
                </a:lnTo>
                <a:lnTo>
                  <a:pt x="4310" y="1642"/>
                </a:lnTo>
                <a:lnTo>
                  <a:pt x="4310" y="1642"/>
                </a:lnTo>
                <a:lnTo>
                  <a:pt x="4310" y="1640"/>
                </a:lnTo>
                <a:lnTo>
                  <a:pt x="4310" y="1635"/>
                </a:lnTo>
                <a:lnTo>
                  <a:pt x="4310" y="1633"/>
                </a:lnTo>
                <a:lnTo>
                  <a:pt x="4310" y="1627"/>
                </a:lnTo>
                <a:lnTo>
                  <a:pt x="4310" y="1627"/>
                </a:lnTo>
                <a:lnTo>
                  <a:pt x="4314" y="1621"/>
                </a:lnTo>
                <a:lnTo>
                  <a:pt x="4314" y="1621"/>
                </a:lnTo>
                <a:lnTo>
                  <a:pt x="4314" y="1621"/>
                </a:lnTo>
                <a:lnTo>
                  <a:pt x="4316" y="1619"/>
                </a:lnTo>
                <a:lnTo>
                  <a:pt x="4316" y="1619"/>
                </a:lnTo>
                <a:lnTo>
                  <a:pt x="4316" y="1617"/>
                </a:lnTo>
                <a:lnTo>
                  <a:pt x="4316" y="1617"/>
                </a:lnTo>
                <a:lnTo>
                  <a:pt x="4316" y="1614"/>
                </a:lnTo>
                <a:lnTo>
                  <a:pt x="4318" y="1617"/>
                </a:lnTo>
                <a:lnTo>
                  <a:pt x="4318" y="1619"/>
                </a:lnTo>
                <a:lnTo>
                  <a:pt x="4321" y="1619"/>
                </a:lnTo>
                <a:lnTo>
                  <a:pt x="4323" y="1619"/>
                </a:lnTo>
                <a:lnTo>
                  <a:pt x="4325" y="1619"/>
                </a:lnTo>
                <a:lnTo>
                  <a:pt x="4329" y="1619"/>
                </a:lnTo>
                <a:lnTo>
                  <a:pt x="4331" y="1619"/>
                </a:lnTo>
                <a:lnTo>
                  <a:pt x="4331" y="1617"/>
                </a:lnTo>
                <a:lnTo>
                  <a:pt x="4331" y="1617"/>
                </a:lnTo>
                <a:lnTo>
                  <a:pt x="4329" y="1614"/>
                </a:lnTo>
                <a:lnTo>
                  <a:pt x="4327" y="1612"/>
                </a:lnTo>
                <a:lnTo>
                  <a:pt x="4325" y="1610"/>
                </a:lnTo>
                <a:lnTo>
                  <a:pt x="4318" y="1608"/>
                </a:lnTo>
                <a:lnTo>
                  <a:pt x="4318" y="1606"/>
                </a:lnTo>
                <a:lnTo>
                  <a:pt x="4316" y="1604"/>
                </a:lnTo>
                <a:lnTo>
                  <a:pt x="4314" y="1602"/>
                </a:lnTo>
                <a:lnTo>
                  <a:pt x="4314" y="1602"/>
                </a:lnTo>
                <a:lnTo>
                  <a:pt x="4314" y="1602"/>
                </a:lnTo>
                <a:lnTo>
                  <a:pt x="4316" y="1602"/>
                </a:lnTo>
                <a:lnTo>
                  <a:pt x="4316" y="1602"/>
                </a:lnTo>
                <a:lnTo>
                  <a:pt x="4316" y="1600"/>
                </a:lnTo>
                <a:lnTo>
                  <a:pt x="4318" y="1600"/>
                </a:lnTo>
                <a:lnTo>
                  <a:pt x="4318" y="1598"/>
                </a:lnTo>
                <a:lnTo>
                  <a:pt x="4318" y="1598"/>
                </a:lnTo>
                <a:lnTo>
                  <a:pt x="4318" y="1598"/>
                </a:lnTo>
                <a:lnTo>
                  <a:pt x="4316" y="1596"/>
                </a:lnTo>
                <a:lnTo>
                  <a:pt x="4314" y="1593"/>
                </a:lnTo>
                <a:lnTo>
                  <a:pt x="4314" y="1591"/>
                </a:lnTo>
                <a:lnTo>
                  <a:pt x="4314" y="1591"/>
                </a:lnTo>
                <a:lnTo>
                  <a:pt x="4312" y="1591"/>
                </a:lnTo>
                <a:lnTo>
                  <a:pt x="4312" y="1591"/>
                </a:lnTo>
                <a:lnTo>
                  <a:pt x="4312" y="1589"/>
                </a:lnTo>
                <a:lnTo>
                  <a:pt x="4312" y="1589"/>
                </a:lnTo>
                <a:lnTo>
                  <a:pt x="4312" y="1589"/>
                </a:lnTo>
                <a:lnTo>
                  <a:pt x="4310" y="1589"/>
                </a:lnTo>
                <a:lnTo>
                  <a:pt x="4312" y="1589"/>
                </a:lnTo>
                <a:lnTo>
                  <a:pt x="4312" y="1587"/>
                </a:lnTo>
                <a:lnTo>
                  <a:pt x="4312" y="1587"/>
                </a:lnTo>
                <a:lnTo>
                  <a:pt x="4310" y="1587"/>
                </a:lnTo>
                <a:lnTo>
                  <a:pt x="4310" y="1587"/>
                </a:lnTo>
                <a:lnTo>
                  <a:pt x="4308" y="1585"/>
                </a:lnTo>
                <a:lnTo>
                  <a:pt x="4308" y="1585"/>
                </a:lnTo>
                <a:lnTo>
                  <a:pt x="4308" y="1585"/>
                </a:lnTo>
                <a:lnTo>
                  <a:pt x="4308" y="1583"/>
                </a:lnTo>
                <a:lnTo>
                  <a:pt x="4308" y="1581"/>
                </a:lnTo>
                <a:lnTo>
                  <a:pt x="4306" y="1579"/>
                </a:lnTo>
                <a:lnTo>
                  <a:pt x="4304" y="1579"/>
                </a:lnTo>
                <a:lnTo>
                  <a:pt x="4304" y="1579"/>
                </a:lnTo>
                <a:lnTo>
                  <a:pt x="4306" y="1579"/>
                </a:lnTo>
                <a:lnTo>
                  <a:pt x="4306" y="1579"/>
                </a:lnTo>
                <a:lnTo>
                  <a:pt x="4310" y="1579"/>
                </a:lnTo>
                <a:lnTo>
                  <a:pt x="4310" y="1579"/>
                </a:lnTo>
                <a:lnTo>
                  <a:pt x="4310" y="1577"/>
                </a:lnTo>
                <a:lnTo>
                  <a:pt x="4310" y="1579"/>
                </a:lnTo>
                <a:lnTo>
                  <a:pt x="4312" y="1579"/>
                </a:lnTo>
                <a:lnTo>
                  <a:pt x="4312" y="1579"/>
                </a:lnTo>
                <a:lnTo>
                  <a:pt x="4314" y="1579"/>
                </a:lnTo>
                <a:lnTo>
                  <a:pt x="4314" y="1577"/>
                </a:lnTo>
                <a:lnTo>
                  <a:pt x="4314" y="1577"/>
                </a:lnTo>
                <a:lnTo>
                  <a:pt x="4314" y="1577"/>
                </a:lnTo>
                <a:lnTo>
                  <a:pt x="4312" y="1575"/>
                </a:lnTo>
                <a:lnTo>
                  <a:pt x="4310" y="1575"/>
                </a:lnTo>
                <a:lnTo>
                  <a:pt x="4310" y="1575"/>
                </a:lnTo>
                <a:lnTo>
                  <a:pt x="4310" y="1573"/>
                </a:lnTo>
                <a:lnTo>
                  <a:pt x="4310" y="1573"/>
                </a:lnTo>
                <a:lnTo>
                  <a:pt x="4310" y="1570"/>
                </a:lnTo>
                <a:lnTo>
                  <a:pt x="4312" y="1570"/>
                </a:lnTo>
                <a:lnTo>
                  <a:pt x="4312" y="1568"/>
                </a:lnTo>
                <a:lnTo>
                  <a:pt x="4312" y="1568"/>
                </a:lnTo>
                <a:lnTo>
                  <a:pt x="4314" y="1568"/>
                </a:lnTo>
                <a:lnTo>
                  <a:pt x="4316" y="1570"/>
                </a:lnTo>
                <a:lnTo>
                  <a:pt x="4316" y="1570"/>
                </a:lnTo>
                <a:lnTo>
                  <a:pt x="4318" y="1570"/>
                </a:lnTo>
                <a:lnTo>
                  <a:pt x="4321" y="1568"/>
                </a:lnTo>
                <a:lnTo>
                  <a:pt x="4323" y="1568"/>
                </a:lnTo>
                <a:lnTo>
                  <a:pt x="4325" y="1568"/>
                </a:lnTo>
                <a:lnTo>
                  <a:pt x="4325" y="1568"/>
                </a:lnTo>
                <a:lnTo>
                  <a:pt x="4325" y="1568"/>
                </a:lnTo>
                <a:lnTo>
                  <a:pt x="4327" y="1566"/>
                </a:lnTo>
                <a:lnTo>
                  <a:pt x="4325" y="1566"/>
                </a:lnTo>
                <a:lnTo>
                  <a:pt x="4323" y="1564"/>
                </a:lnTo>
                <a:lnTo>
                  <a:pt x="4321" y="1562"/>
                </a:lnTo>
                <a:lnTo>
                  <a:pt x="4321" y="1560"/>
                </a:lnTo>
                <a:lnTo>
                  <a:pt x="4323" y="1560"/>
                </a:lnTo>
                <a:lnTo>
                  <a:pt x="4323" y="1560"/>
                </a:lnTo>
                <a:lnTo>
                  <a:pt x="4325" y="1560"/>
                </a:lnTo>
                <a:lnTo>
                  <a:pt x="4327" y="1560"/>
                </a:lnTo>
                <a:lnTo>
                  <a:pt x="4331" y="1560"/>
                </a:lnTo>
                <a:lnTo>
                  <a:pt x="4333" y="1558"/>
                </a:lnTo>
                <a:lnTo>
                  <a:pt x="4335" y="1558"/>
                </a:lnTo>
                <a:lnTo>
                  <a:pt x="4335" y="1556"/>
                </a:lnTo>
                <a:lnTo>
                  <a:pt x="4335" y="1556"/>
                </a:lnTo>
                <a:lnTo>
                  <a:pt x="4335" y="1556"/>
                </a:lnTo>
                <a:lnTo>
                  <a:pt x="4335" y="1554"/>
                </a:lnTo>
                <a:lnTo>
                  <a:pt x="4335" y="1554"/>
                </a:lnTo>
                <a:lnTo>
                  <a:pt x="4335" y="1554"/>
                </a:lnTo>
                <a:lnTo>
                  <a:pt x="4333" y="1554"/>
                </a:lnTo>
                <a:lnTo>
                  <a:pt x="4331" y="1554"/>
                </a:lnTo>
                <a:lnTo>
                  <a:pt x="4331" y="1554"/>
                </a:lnTo>
                <a:lnTo>
                  <a:pt x="4327" y="1552"/>
                </a:lnTo>
                <a:lnTo>
                  <a:pt x="4327" y="1552"/>
                </a:lnTo>
                <a:lnTo>
                  <a:pt x="4325" y="1549"/>
                </a:lnTo>
                <a:lnTo>
                  <a:pt x="4325" y="1549"/>
                </a:lnTo>
                <a:lnTo>
                  <a:pt x="4325" y="1547"/>
                </a:lnTo>
                <a:lnTo>
                  <a:pt x="4323" y="1547"/>
                </a:lnTo>
                <a:lnTo>
                  <a:pt x="4321" y="1547"/>
                </a:lnTo>
                <a:lnTo>
                  <a:pt x="4321" y="1547"/>
                </a:lnTo>
                <a:lnTo>
                  <a:pt x="4318" y="1549"/>
                </a:lnTo>
                <a:lnTo>
                  <a:pt x="4318" y="1549"/>
                </a:lnTo>
                <a:lnTo>
                  <a:pt x="4316" y="1549"/>
                </a:lnTo>
                <a:lnTo>
                  <a:pt x="4316" y="1547"/>
                </a:lnTo>
                <a:lnTo>
                  <a:pt x="4316" y="1547"/>
                </a:lnTo>
                <a:lnTo>
                  <a:pt x="4318" y="1547"/>
                </a:lnTo>
                <a:lnTo>
                  <a:pt x="4318" y="1547"/>
                </a:lnTo>
                <a:lnTo>
                  <a:pt x="4318" y="1545"/>
                </a:lnTo>
                <a:lnTo>
                  <a:pt x="4316" y="1543"/>
                </a:lnTo>
                <a:lnTo>
                  <a:pt x="4316" y="1545"/>
                </a:lnTo>
                <a:lnTo>
                  <a:pt x="4314" y="1545"/>
                </a:lnTo>
                <a:lnTo>
                  <a:pt x="4310" y="1547"/>
                </a:lnTo>
                <a:lnTo>
                  <a:pt x="4312" y="1545"/>
                </a:lnTo>
                <a:lnTo>
                  <a:pt x="4312" y="1545"/>
                </a:lnTo>
                <a:lnTo>
                  <a:pt x="4312" y="1543"/>
                </a:lnTo>
                <a:lnTo>
                  <a:pt x="4312" y="1541"/>
                </a:lnTo>
                <a:lnTo>
                  <a:pt x="4312" y="1541"/>
                </a:lnTo>
                <a:lnTo>
                  <a:pt x="4312" y="1539"/>
                </a:lnTo>
                <a:lnTo>
                  <a:pt x="4312" y="1539"/>
                </a:lnTo>
                <a:lnTo>
                  <a:pt x="4312" y="1539"/>
                </a:lnTo>
                <a:lnTo>
                  <a:pt x="4312" y="1537"/>
                </a:lnTo>
                <a:lnTo>
                  <a:pt x="4310" y="1537"/>
                </a:lnTo>
                <a:lnTo>
                  <a:pt x="4308" y="1537"/>
                </a:lnTo>
                <a:lnTo>
                  <a:pt x="4308" y="1535"/>
                </a:lnTo>
                <a:lnTo>
                  <a:pt x="4306" y="1533"/>
                </a:lnTo>
                <a:lnTo>
                  <a:pt x="4306" y="1533"/>
                </a:lnTo>
                <a:lnTo>
                  <a:pt x="4306" y="1533"/>
                </a:lnTo>
                <a:lnTo>
                  <a:pt x="4306" y="1531"/>
                </a:lnTo>
                <a:lnTo>
                  <a:pt x="4304" y="1531"/>
                </a:lnTo>
                <a:lnTo>
                  <a:pt x="4304" y="1533"/>
                </a:lnTo>
                <a:lnTo>
                  <a:pt x="4304" y="1533"/>
                </a:lnTo>
                <a:lnTo>
                  <a:pt x="4302" y="1535"/>
                </a:lnTo>
                <a:lnTo>
                  <a:pt x="4300" y="1537"/>
                </a:lnTo>
                <a:lnTo>
                  <a:pt x="4300" y="1537"/>
                </a:lnTo>
                <a:lnTo>
                  <a:pt x="4300" y="1535"/>
                </a:lnTo>
                <a:lnTo>
                  <a:pt x="4300" y="1535"/>
                </a:lnTo>
                <a:lnTo>
                  <a:pt x="4300" y="1533"/>
                </a:lnTo>
                <a:lnTo>
                  <a:pt x="4300" y="1531"/>
                </a:lnTo>
                <a:lnTo>
                  <a:pt x="4300" y="1531"/>
                </a:lnTo>
                <a:lnTo>
                  <a:pt x="4300" y="1531"/>
                </a:lnTo>
                <a:lnTo>
                  <a:pt x="4295" y="1537"/>
                </a:lnTo>
                <a:lnTo>
                  <a:pt x="4295" y="1537"/>
                </a:lnTo>
                <a:lnTo>
                  <a:pt x="4291" y="1543"/>
                </a:lnTo>
                <a:lnTo>
                  <a:pt x="4289" y="1545"/>
                </a:lnTo>
                <a:lnTo>
                  <a:pt x="4289" y="1547"/>
                </a:lnTo>
                <a:lnTo>
                  <a:pt x="4287" y="1549"/>
                </a:lnTo>
                <a:lnTo>
                  <a:pt x="4287" y="1549"/>
                </a:lnTo>
                <a:lnTo>
                  <a:pt x="4285" y="1552"/>
                </a:lnTo>
                <a:lnTo>
                  <a:pt x="4285" y="1552"/>
                </a:lnTo>
                <a:lnTo>
                  <a:pt x="4283" y="1552"/>
                </a:lnTo>
                <a:lnTo>
                  <a:pt x="4283" y="1552"/>
                </a:lnTo>
                <a:lnTo>
                  <a:pt x="4283" y="1552"/>
                </a:lnTo>
                <a:lnTo>
                  <a:pt x="4283" y="1552"/>
                </a:lnTo>
                <a:lnTo>
                  <a:pt x="4281" y="1554"/>
                </a:lnTo>
                <a:lnTo>
                  <a:pt x="4281" y="1554"/>
                </a:lnTo>
                <a:lnTo>
                  <a:pt x="4281" y="1556"/>
                </a:lnTo>
                <a:lnTo>
                  <a:pt x="4283" y="1556"/>
                </a:lnTo>
                <a:lnTo>
                  <a:pt x="4283" y="1558"/>
                </a:lnTo>
                <a:lnTo>
                  <a:pt x="4281" y="1558"/>
                </a:lnTo>
                <a:lnTo>
                  <a:pt x="4281" y="1560"/>
                </a:lnTo>
                <a:lnTo>
                  <a:pt x="4279" y="1560"/>
                </a:lnTo>
                <a:lnTo>
                  <a:pt x="4277" y="1560"/>
                </a:lnTo>
                <a:lnTo>
                  <a:pt x="4274" y="1560"/>
                </a:lnTo>
                <a:lnTo>
                  <a:pt x="4274" y="1560"/>
                </a:lnTo>
                <a:lnTo>
                  <a:pt x="4274" y="1560"/>
                </a:lnTo>
                <a:lnTo>
                  <a:pt x="4274" y="1560"/>
                </a:lnTo>
                <a:lnTo>
                  <a:pt x="4272" y="1560"/>
                </a:lnTo>
                <a:lnTo>
                  <a:pt x="4270" y="1562"/>
                </a:lnTo>
                <a:lnTo>
                  <a:pt x="4268" y="1562"/>
                </a:lnTo>
                <a:lnTo>
                  <a:pt x="4268" y="1564"/>
                </a:lnTo>
                <a:lnTo>
                  <a:pt x="4266" y="1564"/>
                </a:lnTo>
                <a:lnTo>
                  <a:pt x="4264" y="1564"/>
                </a:lnTo>
                <a:lnTo>
                  <a:pt x="4262" y="1566"/>
                </a:lnTo>
                <a:lnTo>
                  <a:pt x="4260" y="1564"/>
                </a:lnTo>
                <a:lnTo>
                  <a:pt x="4260" y="1566"/>
                </a:lnTo>
                <a:lnTo>
                  <a:pt x="4260" y="1566"/>
                </a:lnTo>
                <a:lnTo>
                  <a:pt x="4260" y="1566"/>
                </a:lnTo>
                <a:lnTo>
                  <a:pt x="4260" y="1568"/>
                </a:lnTo>
                <a:lnTo>
                  <a:pt x="4258" y="1570"/>
                </a:lnTo>
                <a:lnTo>
                  <a:pt x="4258" y="1570"/>
                </a:lnTo>
                <a:lnTo>
                  <a:pt x="4256" y="1575"/>
                </a:lnTo>
                <a:lnTo>
                  <a:pt x="4251" y="1577"/>
                </a:lnTo>
                <a:lnTo>
                  <a:pt x="4249" y="1581"/>
                </a:lnTo>
                <a:lnTo>
                  <a:pt x="4247" y="1583"/>
                </a:lnTo>
                <a:lnTo>
                  <a:pt x="4245" y="1585"/>
                </a:lnTo>
                <a:lnTo>
                  <a:pt x="4245" y="1585"/>
                </a:lnTo>
                <a:lnTo>
                  <a:pt x="4243" y="1587"/>
                </a:lnTo>
                <a:lnTo>
                  <a:pt x="4241" y="1587"/>
                </a:lnTo>
                <a:lnTo>
                  <a:pt x="4233" y="1589"/>
                </a:lnTo>
                <a:lnTo>
                  <a:pt x="4226" y="1589"/>
                </a:lnTo>
                <a:lnTo>
                  <a:pt x="4224" y="1591"/>
                </a:lnTo>
                <a:lnTo>
                  <a:pt x="4224" y="1591"/>
                </a:lnTo>
                <a:lnTo>
                  <a:pt x="4222" y="1593"/>
                </a:lnTo>
                <a:lnTo>
                  <a:pt x="4222" y="1596"/>
                </a:lnTo>
                <a:lnTo>
                  <a:pt x="4222" y="1596"/>
                </a:lnTo>
                <a:lnTo>
                  <a:pt x="4222" y="1598"/>
                </a:lnTo>
                <a:lnTo>
                  <a:pt x="4222" y="1598"/>
                </a:lnTo>
                <a:lnTo>
                  <a:pt x="4220" y="1598"/>
                </a:lnTo>
                <a:lnTo>
                  <a:pt x="4220" y="1598"/>
                </a:lnTo>
                <a:lnTo>
                  <a:pt x="4220" y="1596"/>
                </a:lnTo>
                <a:lnTo>
                  <a:pt x="4218" y="1598"/>
                </a:lnTo>
                <a:lnTo>
                  <a:pt x="4218" y="1598"/>
                </a:lnTo>
                <a:lnTo>
                  <a:pt x="4218" y="1600"/>
                </a:lnTo>
                <a:lnTo>
                  <a:pt x="4220" y="1600"/>
                </a:lnTo>
                <a:lnTo>
                  <a:pt x="4220" y="1602"/>
                </a:lnTo>
                <a:lnTo>
                  <a:pt x="4218" y="1602"/>
                </a:lnTo>
                <a:lnTo>
                  <a:pt x="4218" y="1604"/>
                </a:lnTo>
                <a:lnTo>
                  <a:pt x="4218" y="1606"/>
                </a:lnTo>
                <a:lnTo>
                  <a:pt x="4218" y="1606"/>
                </a:lnTo>
                <a:lnTo>
                  <a:pt x="4216" y="1608"/>
                </a:lnTo>
                <a:lnTo>
                  <a:pt x="4216" y="1608"/>
                </a:lnTo>
                <a:lnTo>
                  <a:pt x="4216" y="1610"/>
                </a:lnTo>
                <a:lnTo>
                  <a:pt x="4218" y="1610"/>
                </a:lnTo>
                <a:lnTo>
                  <a:pt x="4220" y="1610"/>
                </a:lnTo>
                <a:lnTo>
                  <a:pt x="4218" y="1610"/>
                </a:lnTo>
                <a:lnTo>
                  <a:pt x="4218" y="1610"/>
                </a:lnTo>
                <a:lnTo>
                  <a:pt x="4216" y="1610"/>
                </a:lnTo>
                <a:lnTo>
                  <a:pt x="4214" y="1608"/>
                </a:lnTo>
                <a:lnTo>
                  <a:pt x="4214" y="1610"/>
                </a:lnTo>
                <a:lnTo>
                  <a:pt x="4212" y="1608"/>
                </a:lnTo>
                <a:lnTo>
                  <a:pt x="4207" y="1606"/>
                </a:lnTo>
                <a:lnTo>
                  <a:pt x="4207" y="1606"/>
                </a:lnTo>
                <a:lnTo>
                  <a:pt x="4205" y="1606"/>
                </a:lnTo>
                <a:lnTo>
                  <a:pt x="4205" y="1606"/>
                </a:lnTo>
                <a:lnTo>
                  <a:pt x="4203" y="1606"/>
                </a:lnTo>
                <a:lnTo>
                  <a:pt x="4201" y="1606"/>
                </a:lnTo>
                <a:lnTo>
                  <a:pt x="4199" y="1606"/>
                </a:lnTo>
                <a:lnTo>
                  <a:pt x="4197" y="1604"/>
                </a:lnTo>
                <a:lnTo>
                  <a:pt x="4197" y="1604"/>
                </a:lnTo>
                <a:lnTo>
                  <a:pt x="4197" y="1602"/>
                </a:lnTo>
                <a:lnTo>
                  <a:pt x="4193" y="1604"/>
                </a:lnTo>
                <a:lnTo>
                  <a:pt x="4191" y="1604"/>
                </a:lnTo>
                <a:lnTo>
                  <a:pt x="4191" y="1606"/>
                </a:lnTo>
                <a:lnTo>
                  <a:pt x="4189" y="1608"/>
                </a:lnTo>
                <a:lnTo>
                  <a:pt x="4189" y="1610"/>
                </a:lnTo>
                <a:lnTo>
                  <a:pt x="4189" y="1610"/>
                </a:lnTo>
                <a:lnTo>
                  <a:pt x="4186" y="1612"/>
                </a:lnTo>
                <a:lnTo>
                  <a:pt x="4189" y="1612"/>
                </a:lnTo>
                <a:lnTo>
                  <a:pt x="4189" y="1612"/>
                </a:lnTo>
                <a:lnTo>
                  <a:pt x="4189" y="1612"/>
                </a:lnTo>
                <a:lnTo>
                  <a:pt x="4189" y="1614"/>
                </a:lnTo>
                <a:lnTo>
                  <a:pt x="4186" y="1614"/>
                </a:lnTo>
                <a:close/>
                <a:moveTo>
                  <a:pt x="4113" y="1610"/>
                </a:moveTo>
                <a:lnTo>
                  <a:pt x="4111" y="1610"/>
                </a:lnTo>
                <a:lnTo>
                  <a:pt x="4111" y="1610"/>
                </a:lnTo>
                <a:lnTo>
                  <a:pt x="4109" y="1612"/>
                </a:lnTo>
                <a:lnTo>
                  <a:pt x="4111" y="1612"/>
                </a:lnTo>
                <a:lnTo>
                  <a:pt x="4113" y="1612"/>
                </a:lnTo>
                <a:lnTo>
                  <a:pt x="4115" y="1612"/>
                </a:lnTo>
                <a:lnTo>
                  <a:pt x="4113" y="1610"/>
                </a:lnTo>
                <a:lnTo>
                  <a:pt x="4113" y="1610"/>
                </a:lnTo>
                <a:close/>
                <a:moveTo>
                  <a:pt x="4161" y="1480"/>
                </a:moveTo>
                <a:lnTo>
                  <a:pt x="4161" y="1480"/>
                </a:lnTo>
                <a:lnTo>
                  <a:pt x="4159" y="1480"/>
                </a:lnTo>
                <a:lnTo>
                  <a:pt x="4159" y="1482"/>
                </a:lnTo>
                <a:lnTo>
                  <a:pt x="4159" y="1482"/>
                </a:lnTo>
                <a:lnTo>
                  <a:pt x="4161" y="1482"/>
                </a:lnTo>
                <a:lnTo>
                  <a:pt x="4161" y="1480"/>
                </a:lnTo>
                <a:close/>
                <a:moveTo>
                  <a:pt x="4138" y="1782"/>
                </a:moveTo>
                <a:lnTo>
                  <a:pt x="4138" y="1782"/>
                </a:lnTo>
                <a:lnTo>
                  <a:pt x="4138" y="1782"/>
                </a:lnTo>
                <a:lnTo>
                  <a:pt x="4138" y="1782"/>
                </a:lnTo>
                <a:lnTo>
                  <a:pt x="4138" y="1782"/>
                </a:lnTo>
                <a:lnTo>
                  <a:pt x="4138" y="1784"/>
                </a:lnTo>
                <a:lnTo>
                  <a:pt x="4140" y="1782"/>
                </a:lnTo>
                <a:lnTo>
                  <a:pt x="4138" y="1782"/>
                </a:lnTo>
                <a:lnTo>
                  <a:pt x="4138" y="1782"/>
                </a:lnTo>
                <a:close/>
                <a:moveTo>
                  <a:pt x="4155" y="1673"/>
                </a:moveTo>
                <a:lnTo>
                  <a:pt x="4155" y="1673"/>
                </a:lnTo>
                <a:lnTo>
                  <a:pt x="4155" y="1675"/>
                </a:lnTo>
                <a:lnTo>
                  <a:pt x="4155" y="1675"/>
                </a:lnTo>
                <a:lnTo>
                  <a:pt x="4157" y="1675"/>
                </a:lnTo>
                <a:lnTo>
                  <a:pt x="4157" y="1673"/>
                </a:lnTo>
                <a:lnTo>
                  <a:pt x="4155" y="1673"/>
                </a:lnTo>
                <a:lnTo>
                  <a:pt x="4155" y="1673"/>
                </a:lnTo>
                <a:lnTo>
                  <a:pt x="4155" y="1673"/>
                </a:lnTo>
                <a:close/>
                <a:moveTo>
                  <a:pt x="4247" y="1751"/>
                </a:moveTo>
                <a:lnTo>
                  <a:pt x="4249" y="1751"/>
                </a:lnTo>
                <a:lnTo>
                  <a:pt x="4256" y="1753"/>
                </a:lnTo>
                <a:lnTo>
                  <a:pt x="4258" y="1755"/>
                </a:lnTo>
                <a:lnTo>
                  <a:pt x="4262" y="1755"/>
                </a:lnTo>
                <a:lnTo>
                  <a:pt x="4264" y="1755"/>
                </a:lnTo>
                <a:lnTo>
                  <a:pt x="4264" y="1755"/>
                </a:lnTo>
                <a:lnTo>
                  <a:pt x="4264" y="1757"/>
                </a:lnTo>
                <a:lnTo>
                  <a:pt x="4266" y="1757"/>
                </a:lnTo>
                <a:lnTo>
                  <a:pt x="4268" y="1757"/>
                </a:lnTo>
                <a:lnTo>
                  <a:pt x="4268" y="1757"/>
                </a:lnTo>
                <a:lnTo>
                  <a:pt x="4268" y="1757"/>
                </a:lnTo>
                <a:lnTo>
                  <a:pt x="4266" y="1755"/>
                </a:lnTo>
                <a:lnTo>
                  <a:pt x="4266" y="1755"/>
                </a:lnTo>
                <a:lnTo>
                  <a:pt x="4264" y="1753"/>
                </a:lnTo>
                <a:lnTo>
                  <a:pt x="4264" y="1751"/>
                </a:lnTo>
                <a:lnTo>
                  <a:pt x="4264" y="1751"/>
                </a:lnTo>
                <a:lnTo>
                  <a:pt x="4266" y="1747"/>
                </a:lnTo>
                <a:lnTo>
                  <a:pt x="4266" y="1744"/>
                </a:lnTo>
                <a:lnTo>
                  <a:pt x="4266" y="1742"/>
                </a:lnTo>
                <a:lnTo>
                  <a:pt x="4264" y="1742"/>
                </a:lnTo>
                <a:lnTo>
                  <a:pt x="4260" y="1740"/>
                </a:lnTo>
                <a:lnTo>
                  <a:pt x="4260" y="1740"/>
                </a:lnTo>
                <a:lnTo>
                  <a:pt x="4258" y="1742"/>
                </a:lnTo>
                <a:lnTo>
                  <a:pt x="4256" y="1742"/>
                </a:lnTo>
                <a:lnTo>
                  <a:pt x="4251" y="1742"/>
                </a:lnTo>
                <a:lnTo>
                  <a:pt x="4249" y="1742"/>
                </a:lnTo>
                <a:lnTo>
                  <a:pt x="4245" y="1740"/>
                </a:lnTo>
                <a:lnTo>
                  <a:pt x="4241" y="1740"/>
                </a:lnTo>
                <a:lnTo>
                  <a:pt x="4241" y="1738"/>
                </a:lnTo>
                <a:lnTo>
                  <a:pt x="4241" y="1736"/>
                </a:lnTo>
                <a:lnTo>
                  <a:pt x="4241" y="1736"/>
                </a:lnTo>
                <a:lnTo>
                  <a:pt x="4239" y="1734"/>
                </a:lnTo>
                <a:lnTo>
                  <a:pt x="4239" y="1734"/>
                </a:lnTo>
                <a:lnTo>
                  <a:pt x="4239" y="1732"/>
                </a:lnTo>
                <a:lnTo>
                  <a:pt x="4239" y="1730"/>
                </a:lnTo>
                <a:lnTo>
                  <a:pt x="4237" y="1730"/>
                </a:lnTo>
                <a:lnTo>
                  <a:pt x="4235" y="1730"/>
                </a:lnTo>
                <a:lnTo>
                  <a:pt x="4233" y="1730"/>
                </a:lnTo>
                <a:lnTo>
                  <a:pt x="4233" y="1730"/>
                </a:lnTo>
                <a:lnTo>
                  <a:pt x="4230" y="1730"/>
                </a:lnTo>
                <a:lnTo>
                  <a:pt x="4226" y="1728"/>
                </a:lnTo>
                <a:lnTo>
                  <a:pt x="4226" y="1728"/>
                </a:lnTo>
                <a:lnTo>
                  <a:pt x="4224" y="1728"/>
                </a:lnTo>
                <a:lnTo>
                  <a:pt x="4224" y="1728"/>
                </a:lnTo>
                <a:lnTo>
                  <a:pt x="4222" y="1728"/>
                </a:lnTo>
                <a:lnTo>
                  <a:pt x="4222" y="1728"/>
                </a:lnTo>
                <a:lnTo>
                  <a:pt x="4220" y="1728"/>
                </a:lnTo>
                <a:lnTo>
                  <a:pt x="4218" y="1728"/>
                </a:lnTo>
                <a:lnTo>
                  <a:pt x="4218" y="1728"/>
                </a:lnTo>
                <a:lnTo>
                  <a:pt x="4216" y="1723"/>
                </a:lnTo>
                <a:lnTo>
                  <a:pt x="4216" y="1723"/>
                </a:lnTo>
                <a:lnTo>
                  <a:pt x="4214" y="1723"/>
                </a:lnTo>
                <a:lnTo>
                  <a:pt x="4214" y="1723"/>
                </a:lnTo>
                <a:lnTo>
                  <a:pt x="4212" y="1723"/>
                </a:lnTo>
                <a:lnTo>
                  <a:pt x="4212" y="1726"/>
                </a:lnTo>
                <a:lnTo>
                  <a:pt x="4212" y="1726"/>
                </a:lnTo>
                <a:lnTo>
                  <a:pt x="4209" y="1728"/>
                </a:lnTo>
                <a:lnTo>
                  <a:pt x="4209" y="1730"/>
                </a:lnTo>
                <a:lnTo>
                  <a:pt x="4209" y="1730"/>
                </a:lnTo>
                <a:lnTo>
                  <a:pt x="4207" y="1732"/>
                </a:lnTo>
                <a:lnTo>
                  <a:pt x="4207" y="1732"/>
                </a:lnTo>
                <a:lnTo>
                  <a:pt x="4205" y="1732"/>
                </a:lnTo>
                <a:lnTo>
                  <a:pt x="4205" y="1730"/>
                </a:lnTo>
                <a:lnTo>
                  <a:pt x="4203" y="1730"/>
                </a:lnTo>
                <a:lnTo>
                  <a:pt x="4203" y="1730"/>
                </a:lnTo>
                <a:lnTo>
                  <a:pt x="4201" y="1730"/>
                </a:lnTo>
                <a:lnTo>
                  <a:pt x="4199" y="1730"/>
                </a:lnTo>
                <a:lnTo>
                  <a:pt x="4195" y="1730"/>
                </a:lnTo>
                <a:lnTo>
                  <a:pt x="4195" y="1730"/>
                </a:lnTo>
                <a:lnTo>
                  <a:pt x="4193" y="1730"/>
                </a:lnTo>
                <a:lnTo>
                  <a:pt x="4191" y="1730"/>
                </a:lnTo>
                <a:lnTo>
                  <a:pt x="4186" y="1730"/>
                </a:lnTo>
                <a:lnTo>
                  <a:pt x="4184" y="1730"/>
                </a:lnTo>
                <a:lnTo>
                  <a:pt x="4184" y="1730"/>
                </a:lnTo>
                <a:lnTo>
                  <a:pt x="4182" y="1730"/>
                </a:lnTo>
                <a:lnTo>
                  <a:pt x="4180" y="1728"/>
                </a:lnTo>
                <a:lnTo>
                  <a:pt x="4180" y="1726"/>
                </a:lnTo>
                <a:lnTo>
                  <a:pt x="4180" y="1723"/>
                </a:lnTo>
                <a:lnTo>
                  <a:pt x="4178" y="1723"/>
                </a:lnTo>
                <a:lnTo>
                  <a:pt x="4178" y="1721"/>
                </a:lnTo>
                <a:lnTo>
                  <a:pt x="4176" y="1721"/>
                </a:lnTo>
                <a:lnTo>
                  <a:pt x="4176" y="1721"/>
                </a:lnTo>
                <a:lnTo>
                  <a:pt x="4176" y="1721"/>
                </a:lnTo>
                <a:lnTo>
                  <a:pt x="4174" y="1721"/>
                </a:lnTo>
                <a:lnTo>
                  <a:pt x="4172" y="1721"/>
                </a:lnTo>
                <a:lnTo>
                  <a:pt x="4170" y="1721"/>
                </a:lnTo>
                <a:lnTo>
                  <a:pt x="4170" y="1721"/>
                </a:lnTo>
                <a:lnTo>
                  <a:pt x="4168" y="1721"/>
                </a:lnTo>
                <a:lnTo>
                  <a:pt x="4165" y="1719"/>
                </a:lnTo>
                <a:lnTo>
                  <a:pt x="4165" y="1719"/>
                </a:lnTo>
                <a:lnTo>
                  <a:pt x="4163" y="1717"/>
                </a:lnTo>
                <a:lnTo>
                  <a:pt x="4163" y="1717"/>
                </a:lnTo>
                <a:lnTo>
                  <a:pt x="4159" y="1717"/>
                </a:lnTo>
                <a:lnTo>
                  <a:pt x="4159" y="1715"/>
                </a:lnTo>
                <a:lnTo>
                  <a:pt x="4157" y="1717"/>
                </a:lnTo>
                <a:lnTo>
                  <a:pt x="4157" y="1719"/>
                </a:lnTo>
                <a:lnTo>
                  <a:pt x="4157" y="1719"/>
                </a:lnTo>
                <a:lnTo>
                  <a:pt x="4155" y="1719"/>
                </a:lnTo>
                <a:lnTo>
                  <a:pt x="4153" y="1717"/>
                </a:lnTo>
                <a:lnTo>
                  <a:pt x="4151" y="1717"/>
                </a:lnTo>
                <a:lnTo>
                  <a:pt x="4151" y="1717"/>
                </a:lnTo>
                <a:lnTo>
                  <a:pt x="4149" y="1717"/>
                </a:lnTo>
                <a:lnTo>
                  <a:pt x="4147" y="1717"/>
                </a:lnTo>
                <a:lnTo>
                  <a:pt x="4144" y="1715"/>
                </a:lnTo>
                <a:lnTo>
                  <a:pt x="4144" y="1717"/>
                </a:lnTo>
                <a:lnTo>
                  <a:pt x="4142" y="1717"/>
                </a:lnTo>
                <a:lnTo>
                  <a:pt x="4142" y="1719"/>
                </a:lnTo>
                <a:lnTo>
                  <a:pt x="4140" y="1723"/>
                </a:lnTo>
                <a:lnTo>
                  <a:pt x="4140" y="1723"/>
                </a:lnTo>
                <a:lnTo>
                  <a:pt x="4138" y="1726"/>
                </a:lnTo>
                <a:lnTo>
                  <a:pt x="4138" y="1723"/>
                </a:lnTo>
                <a:lnTo>
                  <a:pt x="4138" y="1726"/>
                </a:lnTo>
                <a:lnTo>
                  <a:pt x="4138" y="1728"/>
                </a:lnTo>
                <a:lnTo>
                  <a:pt x="4136" y="1728"/>
                </a:lnTo>
                <a:lnTo>
                  <a:pt x="4136" y="1730"/>
                </a:lnTo>
                <a:lnTo>
                  <a:pt x="4134" y="1728"/>
                </a:lnTo>
                <a:lnTo>
                  <a:pt x="4134" y="1728"/>
                </a:lnTo>
                <a:lnTo>
                  <a:pt x="4134" y="1728"/>
                </a:lnTo>
                <a:lnTo>
                  <a:pt x="4134" y="1728"/>
                </a:lnTo>
                <a:lnTo>
                  <a:pt x="4132" y="1728"/>
                </a:lnTo>
                <a:lnTo>
                  <a:pt x="4132" y="1728"/>
                </a:lnTo>
                <a:lnTo>
                  <a:pt x="4132" y="1730"/>
                </a:lnTo>
                <a:lnTo>
                  <a:pt x="4134" y="1730"/>
                </a:lnTo>
                <a:lnTo>
                  <a:pt x="4134" y="1730"/>
                </a:lnTo>
                <a:lnTo>
                  <a:pt x="4134" y="1730"/>
                </a:lnTo>
                <a:lnTo>
                  <a:pt x="4136" y="1730"/>
                </a:lnTo>
                <a:lnTo>
                  <a:pt x="4138" y="1730"/>
                </a:lnTo>
                <a:lnTo>
                  <a:pt x="4140" y="1730"/>
                </a:lnTo>
                <a:lnTo>
                  <a:pt x="4140" y="1730"/>
                </a:lnTo>
                <a:lnTo>
                  <a:pt x="4142" y="1730"/>
                </a:lnTo>
                <a:lnTo>
                  <a:pt x="4147" y="1730"/>
                </a:lnTo>
                <a:lnTo>
                  <a:pt x="4151" y="1732"/>
                </a:lnTo>
                <a:lnTo>
                  <a:pt x="4151" y="1734"/>
                </a:lnTo>
                <a:lnTo>
                  <a:pt x="4151" y="1734"/>
                </a:lnTo>
                <a:lnTo>
                  <a:pt x="4149" y="1736"/>
                </a:lnTo>
                <a:lnTo>
                  <a:pt x="4149" y="1736"/>
                </a:lnTo>
                <a:lnTo>
                  <a:pt x="4151" y="1738"/>
                </a:lnTo>
                <a:lnTo>
                  <a:pt x="4151" y="1738"/>
                </a:lnTo>
                <a:lnTo>
                  <a:pt x="4153" y="1738"/>
                </a:lnTo>
                <a:lnTo>
                  <a:pt x="4159" y="1738"/>
                </a:lnTo>
                <a:lnTo>
                  <a:pt x="4161" y="1738"/>
                </a:lnTo>
                <a:lnTo>
                  <a:pt x="4165" y="1740"/>
                </a:lnTo>
                <a:lnTo>
                  <a:pt x="4165" y="1740"/>
                </a:lnTo>
                <a:lnTo>
                  <a:pt x="4168" y="1740"/>
                </a:lnTo>
                <a:lnTo>
                  <a:pt x="4170" y="1742"/>
                </a:lnTo>
                <a:lnTo>
                  <a:pt x="4172" y="1742"/>
                </a:lnTo>
                <a:lnTo>
                  <a:pt x="4176" y="1742"/>
                </a:lnTo>
                <a:lnTo>
                  <a:pt x="4178" y="1742"/>
                </a:lnTo>
                <a:lnTo>
                  <a:pt x="4178" y="1742"/>
                </a:lnTo>
                <a:lnTo>
                  <a:pt x="4180" y="1742"/>
                </a:lnTo>
                <a:lnTo>
                  <a:pt x="4180" y="1742"/>
                </a:lnTo>
                <a:lnTo>
                  <a:pt x="4182" y="1742"/>
                </a:lnTo>
                <a:lnTo>
                  <a:pt x="4184" y="1742"/>
                </a:lnTo>
                <a:lnTo>
                  <a:pt x="4186" y="1742"/>
                </a:lnTo>
                <a:lnTo>
                  <a:pt x="4191" y="1742"/>
                </a:lnTo>
                <a:lnTo>
                  <a:pt x="4191" y="1742"/>
                </a:lnTo>
                <a:lnTo>
                  <a:pt x="4199" y="1744"/>
                </a:lnTo>
                <a:lnTo>
                  <a:pt x="4201" y="1744"/>
                </a:lnTo>
                <a:lnTo>
                  <a:pt x="4209" y="1749"/>
                </a:lnTo>
                <a:lnTo>
                  <a:pt x="4214" y="1749"/>
                </a:lnTo>
                <a:lnTo>
                  <a:pt x="4216" y="1751"/>
                </a:lnTo>
                <a:lnTo>
                  <a:pt x="4220" y="1751"/>
                </a:lnTo>
                <a:lnTo>
                  <a:pt x="4224" y="1751"/>
                </a:lnTo>
                <a:lnTo>
                  <a:pt x="4233" y="1751"/>
                </a:lnTo>
                <a:lnTo>
                  <a:pt x="4235" y="1751"/>
                </a:lnTo>
                <a:lnTo>
                  <a:pt x="4239" y="1753"/>
                </a:lnTo>
                <a:lnTo>
                  <a:pt x="4241" y="1753"/>
                </a:lnTo>
                <a:lnTo>
                  <a:pt x="4241" y="1753"/>
                </a:lnTo>
                <a:lnTo>
                  <a:pt x="4243" y="1751"/>
                </a:lnTo>
                <a:lnTo>
                  <a:pt x="4245" y="1751"/>
                </a:lnTo>
                <a:lnTo>
                  <a:pt x="4247" y="1751"/>
                </a:lnTo>
                <a:close/>
                <a:moveTo>
                  <a:pt x="4029" y="1461"/>
                </a:moveTo>
                <a:lnTo>
                  <a:pt x="4027" y="1459"/>
                </a:lnTo>
                <a:lnTo>
                  <a:pt x="4027" y="1463"/>
                </a:lnTo>
                <a:lnTo>
                  <a:pt x="4029" y="1463"/>
                </a:lnTo>
                <a:lnTo>
                  <a:pt x="4029" y="1463"/>
                </a:lnTo>
                <a:lnTo>
                  <a:pt x="4029" y="1461"/>
                </a:lnTo>
                <a:lnTo>
                  <a:pt x="4029" y="1461"/>
                </a:lnTo>
                <a:close/>
                <a:moveTo>
                  <a:pt x="4044" y="1522"/>
                </a:moveTo>
                <a:lnTo>
                  <a:pt x="4042" y="1522"/>
                </a:lnTo>
                <a:lnTo>
                  <a:pt x="4042" y="1522"/>
                </a:lnTo>
                <a:lnTo>
                  <a:pt x="4042" y="1522"/>
                </a:lnTo>
                <a:lnTo>
                  <a:pt x="4044" y="1524"/>
                </a:lnTo>
                <a:lnTo>
                  <a:pt x="4044" y="1524"/>
                </a:lnTo>
                <a:lnTo>
                  <a:pt x="4044" y="1522"/>
                </a:lnTo>
                <a:close/>
                <a:moveTo>
                  <a:pt x="4050" y="1537"/>
                </a:moveTo>
                <a:lnTo>
                  <a:pt x="4052" y="1537"/>
                </a:lnTo>
                <a:lnTo>
                  <a:pt x="4052" y="1537"/>
                </a:lnTo>
                <a:lnTo>
                  <a:pt x="4052" y="1537"/>
                </a:lnTo>
                <a:lnTo>
                  <a:pt x="4052" y="1535"/>
                </a:lnTo>
                <a:lnTo>
                  <a:pt x="4050" y="1537"/>
                </a:lnTo>
                <a:close/>
                <a:moveTo>
                  <a:pt x="4036" y="1516"/>
                </a:moveTo>
                <a:lnTo>
                  <a:pt x="4036" y="1514"/>
                </a:lnTo>
                <a:lnTo>
                  <a:pt x="4036" y="1518"/>
                </a:lnTo>
                <a:lnTo>
                  <a:pt x="4036" y="1518"/>
                </a:lnTo>
                <a:lnTo>
                  <a:pt x="4036" y="1516"/>
                </a:lnTo>
                <a:close/>
                <a:moveTo>
                  <a:pt x="4075" y="1587"/>
                </a:moveTo>
                <a:lnTo>
                  <a:pt x="4075" y="1587"/>
                </a:lnTo>
                <a:lnTo>
                  <a:pt x="4075" y="1587"/>
                </a:lnTo>
                <a:lnTo>
                  <a:pt x="4075" y="1587"/>
                </a:lnTo>
                <a:lnTo>
                  <a:pt x="4075" y="1589"/>
                </a:lnTo>
                <a:lnTo>
                  <a:pt x="4075" y="1587"/>
                </a:lnTo>
                <a:lnTo>
                  <a:pt x="4075" y="1587"/>
                </a:lnTo>
                <a:close/>
                <a:moveTo>
                  <a:pt x="4052" y="1539"/>
                </a:moveTo>
                <a:lnTo>
                  <a:pt x="4052" y="1541"/>
                </a:lnTo>
                <a:lnTo>
                  <a:pt x="4052" y="1541"/>
                </a:lnTo>
                <a:lnTo>
                  <a:pt x="4052" y="1541"/>
                </a:lnTo>
                <a:lnTo>
                  <a:pt x="4054" y="1541"/>
                </a:lnTo>
                <a:lnTo>
                  <a:pt x="4054" y="1541"/>
                </a:lnTo>
                <a:lnTo>
                  <a:pt x="4054" y="1541"/>
                </a:lnTo>
                <a:lnTo>
                  <a:pt x="4054" y="1539"/>
                </a:lnTo>
                <a:lnTo>
                  <a:pt x="4054" y="1539"/>
                </a:lnTo>
                <a:lnTo>
                  <a:pt x="4054" y="1539"/>
                </a:lnTo>
                <a:lnTo>
                  <a:pt x="4052" y="1539"/>
                </a:lnTo>
                <a:lnTo>
                  <a:pt x="4052" y="1539"/>
                </a:lnTo>
                <a:lnTo>
                  <a:pt x="4052" y="1539"/>
                </a:lnTo>
                <a:lnTo>
                  <a:pt x="4052" y="1539"/>
                </a:lnTo>
                <a:close/>
                <a:moveTo>
                  <a:pt x="4061" y="1554"/>
                </a:moveTo>
                <a:lnTo>
                  <a:pt x="4061" y="1554"/>
                </a:lnTo>
                <a:lnTo>
                  <a:pt x="4061" y="1552"/>
                </a:lnTo>
                <a:lnTo>
                  <a:pt x="4059" y="1554"/>
                </a:lnTo>
                <a:lnTo>
                  <a:pt x="4059" y="1556"/>
                </a:lnTo>
                <a:lnTo>
                  <a:pt x="4061" y="1556"/>
                </a:lnTo>
                <a:lnTo>
                  <a:pt x="4061" y="1556"/>
                </a:lnTo>
                <a:lnTo>
                  <a:pt x="4061" y="1554"/>
                </a:lnTo>
                <a:close/>
                <a:moveTo>
                  <a:pt x="4029" y="1474"/>
                </a:moveTo>
                <a:lnTo>
                  <a:pt x="4029" y="1474"/>
                </a:lnTo>
                <a:lnTo>
                  <a:pt x="4029" y="1474"/>
                </a:lnTo>
                <a:lnTo>
                  <a:pt x="4031" y="1474"/>
                </a:lnTo>
                <a:lnTo>
                  <a:pt x="4031" y="1476"/>
                </a:lnTo>
                <a:lnTo>
                  <a:pt x="4031" y="1476"/>
                </a:lnTo>
                <a:lnTo>
                  <a:pt x="4031" y="1476"/>
                </a:lnTo>
                <a:lnTo>
                  <a:pt x="4031" y="1476"/>
                </a:lnTo>
                <a:lnTo>
                  <a:pt x="4031" y="1474"/>
                </a:lnTo>
                <a:lnTo>
                  <a:pt x="4029" y="1472"/>
                </a:lnTo>
                <a:lnTo>
                  <a:pt x="4029" y="1474"/>
                </a:lnTo>
                <a:close/>
                <a:moveTo>
                  <a:pt x="4189" y="1346"/>
                </a:moveTo>
                <a:lnTo>
                  <a:pt x="4186" y="1348"/>
                </a:lnTo>
                <a:lnTo>
                  <a:pt x="4184" y="1348"/>
                </a:lnTo>
                <a:lnTo>
                  <a:pt x="4182" y="1350"/>
                </a:lnTo>
                <a:lnTo>
                  <a:pt x="4182" y="1350"/>
                </a:lnTo>
                <a:lnTo>
                  <a:pt x="4182" y="1350"/>
                </a:lnTo>
                <a:lnTo>
                  <a:pt x="4182" y="1357"/>
                </a:lnTo>
                <a:lnTo>
                  <a:pt x="4182" y="1357"/>
                </a:lnTo>
                <a:lnTo>
                  <a:pt x="4182" y="1359"/>
                </a:lnTo>
                <a:lnTo>
                  <a:pt x="4182" y="1363"/>
                </a:lnTo>
                <a:lnTo>
                  <a:pt x="4186" y="1363"/>
                </a:lnTo>
                <a:lnTo>
                  <a:pt x="4186" y="1365"/>
                </a:lnTo>
                <a:lnTo>
                  <a:pt x="4189" y="1365"/>
                </a:lnTo>
                <a:lnTo>
                  <a:pt x="4193" y="1365"/>
                </a:lnTo>
                <a:lnTo>
                  <a:pt x="4193" y="1365"/>
                </a:lnTo>
                <a:lnTo>
                  <a:pt x="4195" y="1367"/>
                </a:lnTo>
                <a:lnTo>
                  <a:pt x="4195" y="1367"/>
                </a:lnTo>
                <a:lnTo>
                  <a:pt x="4197" y="1367"/>
                </a:lnTo>
                <a:lnTo>
                  <a:pt x="4197" y="1367"/>
                </a:lnTo>
                <a:lnTo>
                  <a:pt x="4197" y="1365"/>
                </a:lnTo>
                <a:lnTo>
                  <a:pt x="4199" y="1365"/>
                </a:lnTo>
                <a:lnTo>
                  <a:pt x="4201" y="1363"/>
                </a:lnTo>
                <a:lnTo>
                  <a:pt x="4201" y="1363"/>
                </a:lnTo>
                <a:lnTo>
                  <a:pt x="4203" y="1363"/>
                </a:lnTo>
                <a:lnTo>
                  <a:pt x="4203" y="1363"/>
                </a:lnTo>
                <a:lnTo>
                  <a:pt x="4201" y="1363"/>
                </a:lnTo>
                <a:lnTo>
                  <a:pt x="4203" y="1361"/>
                </a:lnTo>
                <a:lnTo>
                  <a:pt x="4205" y="1361"/>
                </a:lnTo>
                <a:lnTo>
                  <a:pt x="4205" y="1361"/>
                </a:lnTo>
                <a:lnTo>
                  <a:pt x="4205" y="1361"/>
                </a:lnTo>
                <a:lnTo>
                  <a:pt x="4207" y="1359"/>
                </a:lnTo>
                <a:lnTo>
                  <a:pt x="4207" y="1359"/>
                </a:lnTo>
                <a:lnTo>
                  <a:pt x="4207" y="1359"/>
                </a:lnTo>
                <a:lnTo>
                  <a:pt x="4209" y="1357"/>
                </a:lnTo>
                <a:lnTo>
                  <a:pt x="4209" y="1354"/>
                </a:lnTo>
                <a:lnTo>
                  <a:pt x="4209" y="1352"/>
                </a:lnTo>
                <a:lnTo>
                  <a:pt x="4209" y="1352"/>
                </a:lnTo>
                <a:lnTo>
                  <a:pt x="4209" y="1352"/>
                </a:lnTo>
                <a:lnTo>
                  <a:pt x="4212" y="1350"/>
                </a:lnTo>
                <a:lnTo>
                  <a:pt x="4214" y="1346"/>
                </a:lnTo>
                <a:lnTo>
                  <a:pt x="4214" y="1346"/>
                </a:lnTo>
                <a:lnTo>
                  <a:pt x="4216" y="1346"/>
                </a:lnTo>
                <a:lnTo>
                  <a:pt x="4216" y="1344"/>
                </a:lnTo>
                <a:lnTo>
                  <a:pt x="4216" y="1342"/>
                </a:lnTo>
                <a:lnTo>
                  <a:pt x="4216" y="1342"/>
                </a:lnTo>
                <a:lnTo>
                  <a:pt x="4214" y="1340"/>
                </a:lnTo>
                <a:lnTo>
                  <a:pt x="4214" y="1340"/>
                </a:lnTo>
                <a:lnTo>
                  <a:pt x="4212" y="1340"/>
                </a:lnTo>
                <a:lnTo>
                  <a:pt x="4212" y="1338"/>
                </a:lnTo>
                <a:lnTo>
                  <a:pt x="4212" y="1338"/>
                </a:lnTo>
                <a:lnTo>
                  <a:pt x="4209" y="1340"/>
                </a:lnTo>
                <a:lnTo>
                  <a:pt x="4209" y="1340"/>
                </a:lnTo>
                <a:lnTo>
                  <a:pt x="4209" y="1340"/>
                </a:lnTo>
                <a:lnTo>
                  <a:pt x="4207" y="1340"/>
                </a:lnTo>
                <a:lnTo>
                  <a:pt x="4207" y="1340"/>
                </a:lnTo>
                <a:lnTo>
                  <a:pt x="4207" y="1340"/>
                </a:lnTo>
                <a:lnTo>
                  <a:pt x="4207" y="1340"/>
                </a:lnTo>
                <a:lnTo>
                  <a:pt x="4205" y="1340"/>
                </a:lnTo>
                <a:lnTo>
                  <a:pt x="4205" y="1340"/>
                </a:lnTo>
                <a:lnTo>
                  <a:pt x="4203" y="1340"/>
                </a:lnTo>
                <a:lnTo>
                  <a:pt x="4203" y="1340"/>
                </a:lnTo>
                <a:lnTo>
                  <a:pt x="4199" y="1340"/>
                </a:lnTo>
                <a:lnTo>
                  <a:pt x="4197" y="1340"/>
                </a:lnTo>
                <a:lnTo>
                  <a:pt x="4195" y="1340"/>
                </a:lnTo>
                <a:lnTo>
                  <a:pt x="4195" y="1342"/>
                </a:lnTo>
                <a:lnTo>
                  <a:pt x="4193" y="1342"/>
                </a:lnTo>
                <a:lnTo>
                  <a:pt x="4191" y="1342"/>
                </a:lnTo>
                <a:lnTo>
                  <a:pt x="4191" y="1342"/>
                </a:lnTo>
                <a:lnTo>
                  <a:pt x="4191" y="1342"/>
                </a:lnTo>
                <a:lnTo>
                  <a:pt x="4189" y="1344"/>
                </a:lnTo>
                <a:lnTo>
                  <a:pt x="4191" y="1344"/>
                </a:lnTo>
                <a:lnTo>
                  <a:pt x="4191" y="1344"/>
                </a:lnTo>
                <a:lnTo>
                  <a:pt x="4189" y="1346"/>
                </a:lnTo>
                <a:lnTo>
                  <a:pt x="4189" y="1346"/>
                </a:lnTo>
                <a:close/>
                <a:moveTo>
                  <a:pt x="4027" y="1453"/>
                </a:moveTo>
                <a:lnTo>
                  <a:pt x="4027" y="1453"/>
                </a:lnTo>
                <a:lnTo>
                  <a:pt x="4027" y="1453"/>
                </a:lnTo>
                <a:lnTo>
                  <a:pt x="4027" y="1453"/>
                </a:lnTo>
                <a:lnTo>
                  <a:pt x="4027" y="1453"/>
                </a:lnTo>
                <a:lnTo>
                  <a:pt x="4029" y="1453"/>
                </a:lnTo>
                <a:lnTo>
                  <a:pt x="4029" y="1453"/>
                </a:lnTo>
                <a:lnTo>
                  <a:pt x="4029" y="1453"/>
                </a:lnTo>
                <a:lnTo>
                  <a:pt x="4027" y="1453"/>
                </a:lnTo>
                <a:close/>
                <a:moveTo>
                  <a:pt x="4033" y="1514"/>
                </a:moveTo>
                <a:lnTo>
                  <a:pt x="4031" y="1514"/>
                </a:lnTo>
                <a:lnTo>
                  <a:pt x="4031" y="1514"/>
                </a:lnTo>
                <a:lnTo>
                  <a:pt x="4031" y="1518"/>
                </a:lnTo>
                <a:lnTo>
                  <a:pt x="4031" y="1520"/>
                </a:lnTo>
                <a:lnTo>
                  <a:pt x="4031" y="1520"/>
                </a:lnTo>
                <a:lnTo>
                  <a:pt x="4033" y="1518"/>
                </a:lnTo>
                <a:lnTo>
                  <a:pt x="4033" y="1518"/>
                </a:lnTo>
                <a:lnTo>
                  <a:pt x="4033" y="1518"/>
                </a:lnTo>
                <a:lnTo>
                  <a:pt x="4033" y="1516"/>
                </a:lnTo>
                <a:lnTo>
                  <a:pt x="4033" y="1514"/>
                </a:lnTo>
                <a:lnTo>
                  <a:pt x="4033" y="1514"/>
                </a:lnTo>
                <a:close/>
                <a:moveTo>
                  <a:pt x="4090" y="1612"/>
                </a:moveTo>
                <a:lnTo>
                  <a:pt x="4090" y="1610"/>
                </a:lnTo>
                <a:lnTo>
                  <a:pt x="4090" y="1610"/>
                </a:lnTo>
                <a:lnTo>
                  <a:pt x="4088" y="1612"/>
                </a:lnTo>
                <a:lnTo>
                  <a:pt x="4088" y="1612"/>
                </a:lnTo>
                <a:lnTo>
                  <a:pt x="4090" y="1614"/>
                </a:lnTo>
                <a:lnTo>
                  <a:pt x="4090" y="1617"/>
                </a:lnTo>
                <a:lnTo>
                  <a:pt x="4090" y="1617"/>
                </a:lnTo>
                <a:lnTo>
                  <a:pt x="4090" y="1617"/>
                </a:lnTo>
                <a:lnTo>
                  <a:pt x="4092" y="1617"/>
                </a:lnTo>
                <a:lnTo>
                  <a:pt x="4092" y="1617"/>
                </a:lnTo>
                <a:lnTo>
                  <a:pt x="4092" y="1614"/>
                </a:lnTo>
                <a:lnTo>
                  <a:pt x="4092" y="1614"/>
                </a:lnTo>
                <a:lnTo>
                  <a:pt x="4092" y="1612"/>
                </a:lnTo>
                <a:lnTo>
                  <a:pt x="4090" y="1612"/>
                </a:lnTo>
                <a:close/>
                <a:moveTo>
                  <a:pt x="4031" y="1463"/>
                </a:moveTo>
                <a:lnTo>
                  <a:pt x="4029" y="1466"/>
                </a:lnTo>
                <a:lnTo>
                  <a:pt x="4031" y="1466"/>
                </a:lnTo>
                <a:lnTo>
                  <a:pt x="4031" y="1466"/>
                </a:lnTo>
                <a:lnTo>
                  <a:pt x="4031" y="1466"/>
                </a:lnTo>
                <a:lnTo>
                  <a:pt x="4031" y="1466"/>
                </a:lnTo>
                <a:lnTo>
                  <a:pt x="4031" y="1463"/>
                </a:lnTo>
                <a:lnTo>
                  <a:pt x="4031" y="1461"/>
                </a:lnTo>
                <a:lnTo>
                  <a:pt x="4031" y="1461"/>
                </a:lnTo>
                <a:lnTo>
                  <a:pt x="4031" y="1461"/>
                </a:lnTo>
                <a:lnTo>
                  <a:pt x="4031" y="1463"/>
                </a:lnTo>
                <a:lnTo>
                  <a:pt x="4031" y="1463"/>
                </a:lnTo>
                <a:close/>
                <a:moveTo>
                  <a:pt x="4105" y="1621"/>
                </a:moveTo>
                <a:lnTo>
                  <a:pt x="4107" y="1623"/>
                </a:lnTo>
                <a:lnTo>
                  <a:pt x="4107" y="1621"/>
                </a:lnTo>
                <a:lnTo>
                  <a:pt x="4107" y="1621"/>
                </a:lnTo>
                <a:lnTo>
                  <a:pt x="4107" y="1621"/>
                </a:lnTo>
                <a:lnTo>
                  <a:pt x="4107" y="1619"/>
                </a:lnTo>
                <a:lnTo>
                  <a:pt x="4105" y="1619"/>
                </a:lnTo>
                <a:lnTo>
                  <a:pt x="4105" y="1619"/>
                </a:lnTo>
                <a:lnTo>
                  <a:pt x="4105" y="1621"/>
                </a:lnTo>
                <a:close/>
                <a:moveTo>
                  <a:pt x="4107" y="1617"/>
                </a:moveTo>
                <a:lnTo>
                  <a:pt x="4105" y="1614"/>
                </a:lnTo>
                <a:lnTo>
                  <a:pt x="4105" y="1614"/>
                </a:lnTo>
                <a:lnTo>
                  <a:pt x="4105" y="1617"/>
                </a:lnTo>
                <a:lnTo>
                  <a:pt x="4105" y="1617"/>
                </a:lnTo>
                <a:lnTo>
                  <a:pt x="4107" y="1617"/>
                </a:lnTo>
                <a:lnTo>
                  <a:pt x="4107" y="1617"/>
                </a:lnTo>
                <a:lnTo>
                  <a:pt x="4107" y="1617"/>
                </a:lnTo>
                <a:close/>
                <a:moveTo>
                  <a:pt x="4115" y="1614"/>
                </a:moveTo>
                <a:lnTo>
                  <a:pt x="4115" y="1614"/>
                </a:lnTo>
                <a:lnTo>
                  <a:pt x="4113" y="1614"/>
                </a:lnTo>
                <a:lnTo>
                  <a:pt x="4113" y="1617"/>
                </a:lnTo>
                <a:lnTo>
                  <a:pt x="4113" y="1617"/>
                </a:lnTo>
                <a:lnTo>
                  <a:pt x="4113" y="1617"/>
                </a:lnTo>
                <a:lnTo>
                  <a:pt x="4113" y="1617"/>
                </a:lnTo>
                <a:lnTo>
                  <a:pt x="4115" y="1617"/>
                </a:lnTo>
                <a:lnTo>
                  <a:pt x="4115" y="1614"/>
                </a:lnTo>
                <a:lnTo>
                  <a:pt x="4117" y="1614"/>
                </a:lnTo>
                <a:lnTo>
                  <a:pt x="4117" y="1614"/>
                </a:lnTo>
                <a:lnTo>
                  <a:pt x="4115" y="1614"/>
                </a:lnTo>
                <a:lnTo>
                  <a:pt x="4115" y="1614"/>
                </a:lnTo>
                <a:close/>
                <a:moveTo>
                  <a:pt x="4077" y="1606"/>
                </a:moveTo>
                <a:lnTo>
                  <a:pt x="4080" y="1606"/>
                </a:lnTo>
                <a:lnTo>
                  <a:pt x="4082" y="1606"/>
                </a:lnTo>
                <a:lnTo>
                  <a:pt x="4082" y="1604"/>
                </a:lnTo>
                <a:lnTo>
                  <a:pt x="4082" y="1604"/>
                </a:lnTo>
                <a:lnTo>
                  <a:pt x="4082" y="1602"/>
                </a:lnTo>
                <a:lnTo>
                  <a:pt x="4082" y="1602"/>
                </a:lnTo>
                <a:lnTo>
                  <a:pt x="4080" y="1600"/>
                </a:lnTo>
                <a:lnTo>
                  <a:pt x="4080" y="1602"/>
                </a:lnTo>
                <a:lnTo>
                  <a:pt x="4077" y="1602"/>
                </a:lnTo>
                <a:lnTo>
                  <a:pt x="4077" y="1602"/>
                </a:lnTo>
                <a:lnTo>
                  <a:pt x="4077" y="1604"/>
                </a:lnTo>
                <a:lnTo>
                  <a:pt x="4077" y="1606"/>
                </a:lnTo>
                <a:lnTo>
                  <a:pt x="4077" y="1606"/>
                </a:lnTo>
                <a:close/>
                <a:moveTo>
                  <a:pt x="4103" y="1623"/>
                </a:moveTo>
                <a:lnTo>
                  <a:pt x="4105" y="1623"/>
                </a:lnTo>
                <a:lnTo>
                  <a:pt x="4105" y="1623"/>
                </a:lnTo>
                <a:lnTo>
                  <a:pt x="4103" y="1621"/>
                </a:lnTo>
                <a:lnTo>
                  <a:pt x="4103" y="1621"/>
                </a:lnTo>
                <a:lnTo>
                  <a:pt x="4103" y="1623"/>
                </a:lnTo>
                <a:lnTo>
                  <a:pt x="4103" y="1623"/>
                </a:lnTo>
                <a:lnTo>
                  <a:pt x="4103" y="1623"/>
                </a:lnTo>
                <a:close/>
                <a:moveTo>
                  <a:pt x="4100" y="1617"/>
                </a:moveTo>
                <a:lnTo>
                  <a:pt x="4096" y="1614"/>
                </a:lnTo>
                <a:lnTo>
                  <a:pt x="4096" y="1614"/>
                </a:lnTo>
                <a:lnTo>
                  <a:pt x="4096" y="1617"/>
                </a:lnTo>
                <a:lnTo>
                  <a:pt x="4096" y="1617"/>
                </a:lnTo>
                <a:lnTo>
                  <a:pt x="4096" y="1617"/>
                </a:lnTo>
                <a:lnTo>
                  <a:pt x="4098" y="1617"/>
                </a:lnTo>
                <a:lnTo>
                  <a:pt x="4098" y="1619"/>
                </a:lnTo>
                <a:lnTo>
                  <a:pt x="4100" y="1619"/>
                </a:lnTo>
                <a:lnTo>
                  <a:pt x="4100" y="1619"/>
                </a:lnTo>
                <a:lnTo>
                  <a:pt x="4103" y="1619"/>
                </a:lnTo>
                <a:lnTo>
                  <a:pt x="4103" y="1619"/>
                </a:lnTo>
                <a:lnTo>
                  <a:pt x="4100" y="1617"/>
                </a:lnTo>
                <a:lnTo>
                  <a:pt x="4100" y="1617"/>
                </a:lnTo>
                <a:close/>
                <a:moveTo>
                  <a:pt x="4092" y="1610"/>
                </a:moveTo>
                <a:lnTo>
                  <a:pt x="4086" y="1608"/>
                </a:lnTo>
                <a:lnTo>
                  <a:pt x="4086" y="1608"/>
                </a:lnTo>
                <a:lnTo>
                  <a:pt x="4086" y="1608"/>
                </a:lnTo>
                <a:lnTo>
                  <a:pt x="4086" y="1608"/>
                </a:lnTo>
                <a:lnTo>
                  <a:pt x="4086" y="1610"/>
                </a:lnTo>
                <a:lnTo>
                  <a:pt x="4088" y="1610"/>
                </a:lnTo>
                <a:lnTo>
                  <a:pt x="4090" y="1610"/>
                </a:lnTo>
                <a:lnTo>
                  <a:pt x="4090" y="1610"/>
                </a:lnTo>
                <a:lnTo>
                  <a:pt x="4092" y="1612"/>
                </a:lnTo>
                <a:lnTo>
                  <a:pt x="4092" y="1612"/>
                </a:lnTo>
                <a:lnTo>
                  <a:pt x="4092" y="1610"/>
                </a:lnTo>
                <a:lnTo>
                  <a:pt x="4092" y="1610"/>
                </a:lnTo>
                <a:close/>
                <a:moveTo>
                  <a:pt x="4094" y="1614"/>
                </a:moveTo>
                <a:lnTo>
                  <a:pt x="4092" y="1617"/>
                </a:lnTo>
                <a:lnTo>
                  <a:pt x="4092" y="1617"/>
                </a:lnTo>
                <a:lnTo>
                  <a:pt x="4092" y="1617"/>
                </a:lnTo>
                <a:lnTo>
                  <a:pt x="4092" y="1619"/>
                </a:lnTo>
                <a:lnTo>
                  <a:pt x="4092" y="1619"/>
                </a:lnTo>
                <a:lnTo>
                  <a:pt x="4094" y="1619"/>
                </a:lnTo>
                <a:lnTo>
                  <a:pt x="4096" y="1621"/>
                </a:lnTo>
                <a:lnTo>
                  <a:pt x="4096" y="1621"/>
                </a:lnTo>
                <a:lnTo>
                  <a:pt x="4098" y="1621"/>
                </a:lnTo>
                <a:lnTo>
                  <a:pt x="4100" y="1621"/>
                </a:lnTo>
                <a:lnTo>
                  <a:pt x="4100" y="1621"/>
                </a:lnTo>
                <a:lnTo>
                  <a:pt x="4100" y="1619"/>
                </a:lnTo>
                <a:lnTo>
                  <a:pt x="4098" y="1619"/>
                </a:lnTo>
                <a:lnTo>
                  <a:pt x="4096" y="1617"/>
                </a:lnTo>
                <a:lnTo>
                  <a:pt x="4096" y="1617"/>
                </a:lnTo>
                <a:lnTo>
                  <a:pt x="4094" y="1617"/>
                </a:lnTo>
                <a:lnTo>
                  <a:pt x="4094" y="1614"/>
                </a:lnTo>
                <a:close/>
                <a:moveTo>
                  <a:pt x="4115" y="1619"/>
                </a:moveTo>
                <a:lnTo>
                  <a:pt x="4115" y="1619"/>
                </a:lnTo>
                <a:lnTo>
                  <a:pt x="4115" y="1619"/>
                </a:lnTo>
                <a:lnTo>
                  <a:pt x="4117" y="1619"/>
                </a:lnTo>
                <a:lnTo>
                  <a:pt x="4117" y="1619"/>
                </a:lnTo>
                <a:lnTo>
                  <a:pt x="4117" y="1619"/>
                </a:lnTo>
                <a:lnTo>
                  <a:pt x="4117" y="1619"/>
                </a:lnTo>
                <a:lnTo>
                  <a:pt x="4115" y="1617"/>
                </a:lnTo>
                <a:lnTo>
                  <a:pt x="4115" y="1619"/>
                </a:lnTo>
                <a:close/>
                <a:moveTo>
                  <a:pt x="4375" y="1426"/>
                </a:moveTo>
                <a:lnTo>
                  <a:pt x="4377" y="1428"/>
                </a:lnTo>
                <a:lnTo>
                  <a:pt x="4377" y="1428"/>
                </a:lnTo>
                <a:lnTo>
                  <a:pt x="4375" y="1426"/>
                </a:lnTo>
                <a:lnTo>
                  <a:pt x="4375" y="1426"/>
                </a:lnTo>
                <a:lnTo>
                  <a:pt x="4375" y="1426"/>
                </a:lnTo>
                <a:lnTo>
                  <a:pt x="4375" y="1426"/>
                </a:lnTo>
                <a:close/>
                <a:moveTo>
                  <a:pt x="4436" y="1134"/>
                </a:moveTo>
                <a:lnTo>
                  <a:pt x="4436" y="1134"/>
                </a:lnTo>
                <a:lnTo>
                  <a:pt x="4436" y="1134"/>
                </a:lnTo>
                <a:lnTo>
                  <a:pt x="4436" y="1136"/>
                </a:lnTo>
                <a:lnTo>
                  <a:pt x="4436" y="1136"/>
                </a:lnTo>
                <a:lnTo>
                  <a:pt x="4438" y="1136"/>
                </a:lnTo>
                <a:lnTo>
                  <a:pt x="4438" y="1136"/>
                </a:lnTo>
                <a:lnTo>
                  <a:pt x="4442" y="1136"/>
                </a:lnTo>
                <a:lnTo>
                  <a:pt x="4444" y="1134"/>
                </a:lnTo>
                <a:lnTo>
                  <a:pt x="4446" y="1134"/>
                </a:lnTo>
                <a:lnTo>
                  <a:pt x="4446" y="1134"/>
                </a:lnTo>
                <a:lnTo>
                  <a:pt x="4446" y="1132"/>
                </a:lnTo>
                <a:lnTo>
                  <a:pt x="4446" y="1132"/>
                </a:lnTo>
                <a:lnTo>
                  <a:pt x="4444" y="1130"/>
                </a:lnTo>
                <a:lnTo>
                  <a:pt x="4444" y="1130"/>
                </a:lnTo>
                <a:lnTo>
                  <a:pt x="4438" y="1132"/>
                </a:lnTo>
                <a:lnTo>
                  <a:pt x="4436" y="1134"/>
                </a:lnTo>
                <a:close/>
                <a:moveTo>
                  <a:pt x="4455" y="1614"/>
                </a:moveTo>
                <a:lnTo>
                  <a:pt x="4455" y="1619"/>
                </a:lnTo>
                <a:lnTo>
                  <a:pt x="4457" y="1619"/>
                </a:lnTo>
                <a:lnTo>
                  <a:pt x="4457" y="1621"/>
                </a:lnTo>
                <a:lnTo>
                  <a:pt x="4457" y="1621"/>
                </a:lnTo>
                <a:lnTo>
                  <a:pt x="4455" y="1621"/>
                </a:lnTo>
                <a:lnTo>
                  <a:pt x="4455" y="1623"/>
                </a:lnTo>
                <a:lnTo>
                  <a:pt x="4455" y="1625"/>
                </a:lnTo>
                <a:lnTo>
                  <a:pt x="4457" y="1625"/>
                </a:lnTo>
                <a:lnTo>
                  <a:pt x="4457" y="1627"/>
                </a:lnTo>
                <a:lnTo>
                  <a:pt x="4459" y="1627"/>
                </a:lnTo>
                <a:lnTo>
                  <a:pt x="4457" y="1629"/>
                </a:lnTo>
                <a:lnTo>
                  <a:pt x="4457" y="1631"/>
                </a:lnTo>
                <a:lnTo>
                  <a:pt x="4457" y="1633"/>
                </a:lnTo>
                <a:lnTo>
                  <a:pt x="4457" y="1633"/>
                </a:lnTo>
                <a:lnTo>
                  <a:pt x="4457" y="1635"/>
                </a:lnTo>
                <a:lnTo>
                  <a:pt x="4459" y="1635"/>
                </a:lnTo>
                <a:lnTo>
                  <a:pt x="4461" y="1638"/>
                </a:lnTo>
                <a:lnTo>
                  <a:pt x="4461" y="1638"/>
                </a:lnTo>
                <a:lnTo>
                  <a:pt x="4463" y="1640"/>
                </a:lnTo>
                <a:lnTo>
                  <a:pt x="4463" y="1642"/>
                </a:lnTo>
                <a:lnTo>
                  <a:pt x="4465" y="1642"/>
                </a:lnTo>
                <a:lnTo>
                  <a:pt x="4465" y="1644"/>
                </a:lnTo>
                <a:lnTo>
                  <a:pt x="4467" y="1644"/>
                </a:lnTo>
                <a:lnTo>
                  <a:pt x="4467" y="1644"/>
                </a:lnTo>
                <a:lnTo>
                  <a:pt x="4465" y="1642"/>
                </a:lnTo>
                <a:lnTo>
                  <a:pt x="4463" y="1638"/>
                </a:lnTo>
                <a:lnTo>
                  <a:pt x="4461" y="1635"/>
                </a:lnTo>
                <a:lnTo>
                  <a:pt x="4461" y="1631"/>
                </a:lnTo>
                <a:lnTo>
                  <a:pt x="4461" y="1629"/>
                </a:lnTo>
                <a:lnTo>
                  <a:pt x="4461" y="1629"/>
                </a:lnTo>
                <a:lnTo>
                  <a:pt x="4461" y="1627"/>
                </a:lnTo>
                <a:lnTo>
                  <a:pt x="4461" y="1625"/>
                </a:lnTo>
                <a:lnTo>
                  <a:pt x="4461" y="1625"/>
                </a:lnTo>
                <a:lnTo>
                  <a:pt x="4461" y="1625"/>
                </a:lnTo>
                <a:lnTo>
                  <a:pt x="4463" y="1625"/>
                </a:lnTo>
                <a:lnTo>
                  <a:pt x="4465" y="1625"/>
                </a:lnTo>
                <a:lnTo>
                  <a:pt x="4467" y="1625"/>
                </a:lnTo>
                <a:lnTo>
                  <a:pt x="4469" y="1625"/>
                </a:lnTo>
                <a:lnTo>
                  <a:pt x="4469" y="1627"/>
                </a:lnTo>
                <a:lnTo>
                  <a:pt x="4476" y="1627"/>
                </a:lnTo>
                <a:lnTo>
                  <a:pt x="4476" y="1627"/>
                </a:lnTo>
                <a:lnTo>
                  <a:pt x="4473" y="1627"/>
                </a:lnTo>
                <a:lnTo>
                  <a:pt x="4473" y="1627"/>
                </a:lnTo>
                <a:lnTo>
                  <a:pt x="4471" y="1625"/>
                </a:lnTo>
                <a:lnTo>
                  <a:pt x="4471" y="1625"/>
                </a:lnTo>
                <a:lnTo>
                  <a:pt x="4471" y="1623"/>
                </a:lnTo>
                <a:lnTo>
                  <a:pt x="4471" y="1623"/>
                </a:lnTo>
                <a:lnTo>
                  <a:pt x="4467" y="1623"/>
                </a:lnTo>
                <a:lnTo>
                  <a:pt x="4465" y="1621"/>
                </a:lnTo>
                <a:lnTo>
                  <a:pt x="4465" y="1619"/>
                </a:lnTo>
                <a:lnTo>
                  <a:pt x="4467" y="1619"/>
                </a:lnTo>
                <a:lnTo>
                  <a:pt x="4467" y="1619"/>
                </a:lnTo>
                <a:lnTo>
                  <a:pt x="4469" y="1617"/>
                </a:lnTo>
                <a:lnTo>
                  <a:pt x="4471" y="1617"/>
                </a:lnTo>
                <a:lnTo>
                  <a:pt x="4471" y="1614"/>
                </a:lnTo>
                <a:lnTo>
                  <a:pt x="4473" y="1612"/>
                </a:lnTo>
                <a:lnTo>
                  <a:pt x="4471" y="1610"/>
                </a:lnTo>
                <a:lnTo>
                  <a:pt x="4471" y="1608"/>
                </a:lnTo>
                <a:lnTo>
                  <a:pt x="4471" y="1608"/>
                </a:lnTo>
                <a:lnTo>
                  <a:pt x="4469" y="1608"/>
                </a:lnTo>
                <a:lnTo>
                  <a:pt x="4467" y="1610"/>
                </a:lnTo>
                <a:lnTo>
                  <a:pt x="4465" y="1610"/>
                </a:lnTo>
                <a:lnTo>
                  <a:pt x="4465" y="1612"/>
                </a:lnTo>
                <a:lnTo>
                  <a:pt x="4465" y="1612"/>
                </a:lnTo>
                <a:lnTo>
                  <a:pt x="4465" y="1614"/>
                </a:lnTo>
                <a:lnTo>
                  <a:pt x="4463" y="1614"/>
                </a:lnTo>
                <a:lnTo>
                  <a:pt x="4463" y="1614"/>
                </a:lnTo>
                <a:lnTo>
                  <a:pt x="4461" y="1617"/>
                </a:lnTo>
                <a:lnTo>
                  <a:pt x="4461" y="1619"/>
                </a:lnTo>
                <a:lnTo>
                  <a:pt x="4461" y="1619"/>
                </a:lnTo>
                <a:lnTo>
                  <a:pt x="4461" y="1619"/>
                </a:lnTo>
                <a:lnTo>
                  <a:pt x="4459" y="1619"/>
                </a:lnTo>
                <a:lnTo>
                  <a:pt x="4459" y="1619"/>
                </a:lnTo>
                <a:lnTo>
                  <a:pt x="4457" y="1619"/>
                </a:lnTo>
                <a:lnTo>
                  <a:pt x="4457" y="1619"/>
                </a:lnTo>
                <a:lnTo>
                  <a:pt x="4457" y="1617"/>
                </a:lnTo>
                <a:lnTo>
                  <a:pt x="4457" y="1617"/>
                </a:lnTo>
                <a:lnTo>
                  <a:pt x="4461" y="1614"/>
                </a:lnTo>
                <a:lnTo>
                  <a:pt x="4461" y="1612"/>
                </a:lnTo>
                <a:lnTo>
                  <a:pt x="4463" y="1612"/>
                </a:lnTo>
                <a:lnTo>
                  <a:pt x="4463" y="1610"/>
                </a:lnTo>
                <a:lnTo>
                  <a:pt x="4463" y="1608"/>
                </a:lnTo>
                <a:lnTo>
                  <a:pt x="4463" y="1606"/>
                </a:lnTo>
                <a:lnTo>
                  <a:pt x="4461" y="1606"/>
                </a:lnTo>
                <a:lnTo>
                  <a:pt x="4461" y="1604"/>
                </a:lnTo>
                <a:lnTo>
                  <a:pt x="4461" y="1604"/>
                </a:lnTo>
                <a:lnTo>
                  <a:pt x="4461" y="1604"/>
                </a:lnTo>
                <a:lnTo>
                  <a:pt x="4463" y="1600"/>
                </a:lnTo>
                <a:lnTo>
                  <a:pt x="4463" y="1600"/>
                </a:lnTo>
                <a:lnTo>
                  <a:pt x="4463" y="1600"/>
                </a:lnTo>
                <a:lnTo>
                  <a:pt x="4461" y="1600"/>
                </a:lnTo>
                <a:lnTo>
                  <a:pt x="4461" y="1600"/>
                </a:lnTo>
                <a:lnTo>
                  <a:pt x="4459" y="1604"/>
                </a:lnTo>
                <a:lnTo>
                  <a:pt x="4457" y="1604"/>
                </a:lnTo>
                <a:lnTo>
                  <a:pt x="4457" y="1606"/>
                </a:lnTo>
                <a:lnTo>
                  <a:pt x="4457" y="1608"/>
                </a:lnTo>
                <a:lnTo>
                  <a:pt x="4455" y="1608"/>
                </a:lnTo>
                <a:lnTo>
                  <a:pt x="4455" y="1610"/>
                </a:lnTo>
                <a:lnTo>
                  <a:pt x="4455" y="1612"/>
                </a:lnTo>
                <a:lnTo>
                  <a:pt x="4455" y="1614"/>
                </a:lnTo>
                <a:close/>
                <a:moveTo>
                  <a:pt x="4415" y="1059"/>
                </a:moveTo>
                <a:lnTo>
                  <a:pt x="4415" y="1059"/>
                </a:lnTo>
                <a:lnTo>
                  <a:pt x="4415" y="1059"/>
                </a:lnTo>
                <a:lnTo>
                  <a:pt x="4415" y="1059"/>
                </a:lnTo>
                <a:lnTo>
                  <a:pt x="4415" y="1059"/>
                </a:lnTo>
                <a:lnTo>
                  <a:pt x="4415" y="1059"/>
                </a:lnTo>
                <a:lnTo>
                  <a:pt x="4413" y="1059"/>
                </a:lnTo>
                <a:lnTo>
                  <a:pt x="4413" y="1059"/>
                </a:lnTo>
                <a:lnTo>
                  <a:pt x="4413" y="1059"/>
                </a:lnTo>
                <a:lnTo>
                  <a:pt x="4413" y="1059"/>
                </a:lnTo>
                <a:lnTo>
                  <a:pt x="4415" y="1059"/>
                </a:lnTo>
                <a:lnTo>
                  <a:pt x="4415" y="1059"/>
                </a:lnTo>
                <a:close/>
                <a:moveTo>
                  <a:pt x="4444" y="1118"/>
                </a:moveTo>
                <a:lnTo>
                  <a:pt x="4444" y="1118"/>
                </a:lnTo>
                <a:lnTo>
                  <a:pt x="4442" y="1118"/>
                </a:lnTo>
                <a:lnTo>
                  <a:pt x="4442" y="1118"/>
                </a:lnTo>
                <a:lnTo>
                  <a:pt x="4442" y="1120"/>
                </a:lnTo>
                <a:lnTo>
                  <a:pt x="4444" y="1120"/>
                </a:lnTo>
                <a:lnTo>
                  <a:pt x="4444" y="1118"/>
                </a:lnTo>
                <a:close/>
                <a:moveTo>
                  <a:pt x="4402" y="1277"/>
                </a:moveTo>
                <a:lnTo>
                  <a:pt x="4402" y="1275"/>
                </a:lnTo>
                <a:lnTo>
                  <a:pt x="4402" y="1275"/>
                </a:lnTo>
                <a:lnTo>
                  <a:pt x="4402" y="1275"/>
                </a:lnTo>
                <a:lnTo>
                  <a:pt x="4400" y="1273"/>
                </a:lnTo>
                <a:lnTo>
                  <a:pt x="4400" y="1275"/>
                </a:lnTo>
                <a:lnTo>
                  <a:pt x="4400" y="1275"/>
                </a:lnTo>
                <a:lnTo>
                  <a:pt x="4400" y="1275"/>
                </a:lnTo>
                <a:lnTo>
                  <a:pt x="4400" y="1275"/>
                </a:lnTo>
                <a:lnTo>
                  <a:pt x="4400" y="1275"/>
                </a:lnTo>
                <a:lnTo>
                  <a:pt x="4402" y="1277"/>
                </a:lnTo>
                <a:close/>
                <a:moveTo>
                  <a:pt x="4404" y="1434"/>
                </a:moveTo>
                <a:lnTo>
                  <a:pt x="4406" y="1436"/>
                </a:lnTo>
                <a:lnTo>
                  <a:pt x="4409" y="1434"/>
                </a:lnTo>
                <a:lnTo>
                  <a:pt x="4409" y="1434"/>
                </a:lnTo>
                <a:lnTo>
                  <a:pt x="4409" y="1436"/>
                </a:lnTo>
                <a:lnTo>
                  <a:pt x="4409" y="1434"/>
                </a:lnTo>
                <a:lnTo>
                  <a:pt x="4411" y="1434"/>
                </a:lnTo>
                <a:lnTo>
                  <a:pt x="4411" y="1432"/>
                </a:lnTo>
                <a:lnTo>
                  <a:pt x="4411" y="1430"/>
                </a:lnTo>
                <a:lnTo>
                  <a:pt x="4409" y="1430"/>
                </a:lnTo>
                <a:lnTo>
                  <a:pt x="4409" y="1430"/>
                </a:lnTo>
                <a:lnTo>
                  <a:pt x="4406" y="1428"/>
                </a:lnTo>
                <a:lnTo>
                  <a:pt x="4406" y="1428"/>
                </a:lnTo>
                <a:lnTo>
                  <a:pt x="4406" y="1428"/>
                </a:lnTo>
                <a:lnTo>
                  <a:pt x="4406" y="1430"/>
                </a:lnTo>
                <a:lnTo>
                  <a:pt x="4406" y="1432"/>
                </a:lnTo>
                <a:lnTo>
                  <a:pt x="4404" y="1434"/>
                </a:lnTo>
                <a:lnTo>
                  <a:pt x="4404" y="1434"/>
                </a:lnTo>
                <a:close/>
                <a:moveTo>
                  <a:pt x="4459" y="1245"/>
                </a:moveTo>
                <a:lnTo>
                  <a:pt x="4457" y="1245"/>
                </a:lnTo>
                <a:lnTo>
                  <a:pt x="4457" y="1248"/>
                </a:lnTo>
                <a:lnTo>
                  <a:pt x="4457" y="1248"/>
                </a:lnTo>
                <a:lnTo>
                  <a:pt x="4459" y="1248"/>
                </a:lnTo>
                <a:lnTo>
                  <a:pt x="4459" y="1248"/>
                </a:lnTo>
                <a:lnTo>
                  <a:pt x="4459" y="1248"/>
                </a:lnTo>
                <a:lnTo>
                  <a:pt x="4459" y="1245"/>
                </a:lnTo>
                <a:lnTo>
                  <a:pt x="4459" y="1245"/>
                </a:lnTo>
                <a:lnTo>
                  <a:pt x="4461" y="1245"/>
                </a:lnTo>
                <a:lnTo>
                  <a:pt x="4461" y="1243"/>
                </a:lnTo>
                <a:lnTo>
                  <a:pt x="4461" y="1243"/>
                </a:lnTo>
                <a:lnTo>
                  <a:pt x="4461" y="1243"/>
                </a:lnTo>
                <a:lnTo>
                  <a:pt x="4461" y="1243"/>
                </a:lnTo>
                <a:lnTo>
                  <a:pt x="4463" y="1241"/>
                </a:lnTo>
                <a:lnTo>
                  <a:pt x="4463" y="1241"/>
                </a:lnTo>
                <a:lnTo>
                  <a:pt x="4465" y="1239"/>
                </a:lnTo>
                <a:lnTo>
                  <a:pt x="4465" y="1239"/>
                </a:lnTo>
                <a:lnTo>
                  <a:pt x="4467" y="1239"/>
                </a:lnTo>
                <a:lnTo>
                  <a:pt x="4467" y="1237"/>
                </a:lnTo>
                <a:lnTo>
                  <a:pt x="4465" y="1235"/>
                </a:lnTo>
                <a:lnTo>
                  <a:pt x="4465" y="1237"/>
                </a:lnTo>
                <a:lnTo>
                  <a:pt x="4463" y="1239"/>
                </a:lnTo>
                <a:lnTo>
                  <a:pt x="4463" y="1239"/>
                </a:lnTo>
                <a:lnTo>
                  <a:pt x="4463" y="1239"/>
                </a:lnTo>
                <a:lnTo>
                  <a:pt x="4463" y="1239"/>
                </a:lnTo>
                <a:lnTo>
                  <a:pt x="4463" y="1239"/>
                </a:lnTo>
                <a:lnTo>
                  <a:pt x="4461" y="1239"/>
                </a:lnTo>
                <a:lnTo>
                  <a:pt x="4461" y="1239"/>
                </a:lnTo>
                <a:lnTo>
                  <a:pt x="4461" y="1239"/>
                </a:lnTo>
                <a:lnTo>
                  <a:pt x="4461" y="1241"/>
                </a:lnTo>
                <a:lnTo>
                  <a:pt x="4461" y="1241"/>
                </a:lnTo>
                <a:lnTo>
                  <a:pt x="4459" y="1241"/>
                </a:lnTo>
                <a:lnTo>
                  <a:pt x="4459" y="1243"/>
                </a:lnTo>
                <a:lnTo>
                  <a:pt x="4459" y="1243"/>
                </a:lnTo>
                <a:lnTo>
                  <a:pt x="4459" y="1245"/>
                </a:lnTo>
                <a:close/>
                <a:moveTo>
                  <a:pt x="4409" y="1449"/>
                </a:moveTo>
                <a:lnTo>
                  <a:pt x="4409" y="1453"/>
                </a:lnTo>
                <a:lnTo>
                  <a:pt x="4411" y="1455"/>
                </a:lnTo>
                <a:lnTo>
                  <a:pt x="4411" y="1455"/>
                </a:lnTo>
                <a:lnTo>
                  <a:pt x="4413" y="1457"/>
                </a:lnTo>
                <a:lnTo>
                  <a:pt x="4413" y="1457"/>
                </a:lnTo>
                <a:lnTo>
                  <a:pt x="4415" y="1457"/>
                </a:lnTo>
                <a:lnTo>
                  <a:pt x="4415" y="1459"/>
                </a:lnTo>
                <a:lnTo>
                  <a:pt x="4415" y="1459"/>
                </a:lnTo>
                <a:lnTo>
                  <a:pt x="4417" y="1459"/>
                </a:lnTo>
                <a:lnTo>
                  <a:pt x="4417" y="1461"/>
                </a:lnTo>
                <a:lnTo>
                  <a:pt x="4417" y="1461"/>
                </a:lnTo>
                <a:lnTo>
                  <a:pt x="4419" y="1461"/>
                </a:lnTo>
                <a:lnTo>
                  <a:pt x="4419" y="1461"/>
                </a:lnTo>
                <a:lnTo>
                  <a:pt x="4419" y="1463"/>
                </a:lnTo>
                <a:lnTo>
                  <a:pt x="4417" y="1463"/>
                </a:lnTo>
                <a:lnTo>
                  <a:pt x="4417" y="1466"/>
                </a:lnTo>
                <a:lnTo>
                  <a:pt x="4419" y="1468"/>
                </a:lnTo>
                <a:lnTo>
                  <a:pt x="4419" y="1468"/>
                </a:lnTo>
                <a:lnTo>
                  <a:pt x="4421" y="1470"/>
                </a:lnTo>
                <a:lnTo>
                  <a:pt x="4421" y="1470"/>
                </a:lnTo>
                <a:lnTo>
                  <a:pt x="4423" y="1470"/>
                </a:lnTo>
                <a:lnTo>
                  <a:pt x="4425" y="1472"/>
                </a:lnTo>
                <a:lnTo>
                  <a:pt x="4427" y="1470"/>
                </a:lnTo>
                <a:lnTo>
                  <a:pt x="4427" y="1472"/>
                </a:lnTo>
                <a:lnTo>
                  <a:pt x="4429" y="1472"/>
                </a:lnTo>
                <a:lnTo>
                  <a:pt x="4429" y="1472"/>
                </a:lnTo>
                <a:lnTo>
                  <a:pt x="4429" y="1470"/>
                </a:lnTo>
                <a:lnTo>
                  <a:pt x="4427" y="1470"/>
                </a:lnTo>
                <a:lnTo>
                  <a:pt x="4427" y="1470"/>
                </a:lnTo>
                <a:lnTo>
                  <a:pt x="4427" y="1468"/>
                </a:lnTo>
                <a:lnTo>
                  <a:pt x="4427" y="1468"/>
                </a:lnTo>
                <a:lnTo>
                  <a:pt x="4427" y="1468"/>
                </a:lnTo>
                <a:lnTo>
                  <a:pt x="4425" y="1466"/>
                </a:lnTo>
                <a:lnTo>
                  <a:pt x="4425" y="1463"/>
                </a:lnTo>
                <a:lnTo>
                  <a:pt x="4425" y="1463"/>
                </a:lnTo>
                <a:lnTo>
                  <a:pt x="4425" y="1461"/>
                </a:lnTo>
                <a:lnTo>
                  <a:pt x="4425" y="1461"/>
                </a:lnTo>
                <a:lnTo>
                  <a:pt x="4425" y="1459"/>
                </a:lnTo>
                <a:lnTo>
                  <a:pt x="4425" y="1457"/>
                </a:lnTo>
                <a:lnTo>
                  <a:pt x="4425" y="1455"/>
                </a:lnTo>
                <a:lnTo>
                  <a:pt x="4427" y="1455"/>
                </a:lnTo>
                <a:lnTo>
                  <a:pt x="4425" y="1455"/>
                </a:lnTo>
                <a:lnTo>
                  <a:pt x="4425" y="1453"/>
                </a:lnTo>
                <a:lnTo>
                  <a:pt x="4423" y="1453"/>
                </a:lnTo>
                <a:lnTo>
                  <a:pt x="4423" y="1453"/>
                </a:lnTo>
                <a:lnTo>
                  <a:pt x="4423" y="1453"/>
                </a:lnTo>
                <a:lnTo>
                  <a:pt x="4423" y="1451"/>
                </a:lnTo>
                <a:lnTo>
                  <a:pt x="4421" y="1451"/>
                </a:lnTo>
                <a:lnTo>
                  <a:pt x="4421" y="1449"/>
                </a:lnTo>
                <a:lnTo>
                  <a:pt x="4417" y="1451"/>
                </a:lnTo>
                <a:lnTo>
                  <a:pt x="4413" y="1451"/>
                </a:lnTo>
                <a:lnTo>
                  <a:pt x="4409" y="1449"/>
                </a:lnTo>
                <a:close/>
                <a:moveTo>
                  <a:pt x="4406" y="1275"/>
                </a:moveTo>
                <a:lnTo>
                  <a:pt x="4409" y="1275"/>
                </a:lnTo>
                <a:lnTo>
                  <a:pt x="4409" y="1273"/>
                </a:lnTo>
                <a:lnTo>
                  <a:pt x="4409" y="1271"/>
                </a:lnTo>
                <a:lnTo>
                  <a:pt x="4409" y="1271"/>
                </a:lnTo>
                <a:lnTo>
                  <a:pt x="4406" y="1273"/>
                </a:lnTo>
                <a:lnTo>
                  <a:pt x="4406" y="1273"/>
                </a:lnTo>
                <a:lnTo>
                  <a:pt x="4406" y="1273"/>
                </a:lnTo>
                <a:lnTo>
                  <a:pt x="4404" y="1273"/>
                </a:lnTo>
                <a:lnTo>
                  <a:pt x="4406" y="1275"/>
                </a:lnTo>
                <a:lnTo>
                  <a:pt x="4406" y="1275"/>
                </a:lnTo>
                <a:close/>
                <a:moveTo>
                  <a:pt x="4425" y="1269"/>
                </a:moveTo>
                <a:lnTo>
                  <a:pt x="4425" y="1269"/>
                </a:lnTo>
                <a:lnTo>
                  <a:pt x="4423" y="1269"/>
                </a:lnTo>
                <a:lnTo>
                  <a:pt x="4423" y="1266"/>
                </a:lnTo>
                <a:lnTo>
                  <a:pt x="4423" y="1266"/>
                </a:lnTo>
                <a:lnTo>
                  <a:pt x="4423" y="1269"/>
                </a:lnTo>
                <a:lnTo>
                  <a:pt x="4423" y="1269"/>
                </a:lnTo>
                <a:lnTo>
                  <a:pt x="4425" y="1269"/>
                </a:lnTo>
                <a:close/>
                <a:moveTo>
                  <a:pt x="4486" y="1134"/>
                </a:moveTo>
                <a:lnTo>
                  <a:pt x="4484" y="1136"/>
                </a:lnTo>
                <a:lnTo>
                  <a:pt x="4486" y="1136"/>
                </a:lnTo>
                <a:lnTo>
                  <a:pt x="4488" y="1139"/>
                </a:lnTo>
                <a:lnTo>
                  <a:pt x="4490" y="1139"/>
                </a:lnTo>
                <a:lnTo>
                  <a:pt x="4490" y="1141"/>
                </a:lnTo>
                <a:lnTo>
                  <a:pt x="4490" y="1143"/>
                </a:lnTo>
                <a:lnTo>
                  <a:pt x="4490" y="1143"/>
                </a:lnTo>
                <a:lnTo>
                  <a:pt x="4488" y="1141"/>
                </a:lnTo>
                <a:lnTo>
                  <a:pt x="4488" y="1141"/>
                </a:lnTo>
                <a:lnTo>
                  <a:pt x="4486" y="1139"/>
                </a:lnTo>
                <a:lnTo>
                  <a:pt x="4486" y="1141"/>
                </a:lnTo>
                <a:lnTo>
                  <a:pt x="4486" y="1141"/>
                </a:lnTo>
                <a:lnTo>
                  <a:pt x="4486" y="1143"/>
                </a:lnTo>
                <a:lnTo>
                  <a:pt x="4488" y="1143"/>
                </a:lnTo>
                <a:lnTo>
                  <a:pt x="4488" y="1145"/>
                </a:lnTo>
                <a:lnTo>
                  <a:pt x="4488" y="1145"/>
                </a:lnTo>
                <a:lnTo>
                  <a:pt x="4488" y="1147"/>
                </a:lnTo>
                <a:lnTo>
                  <a:pt x="4488" y="1145"/>
                </a:lnTo>
                <a:lnTo>
                  <a:pt x="4490" y="1145"/>
                </a:lnTo>
                <a:lnTo>
                  <a:pt x="4492" y="1143"/>
                </a:lnTo>
                <a:lnTo>
                  <a:pt x="4492" y="1143"/>
                </a:lnTo>
                <a:lnTo>
                  <a:pt x="4494" y="1145"/>
                </a:lnTo>
                <a:lnTo>
                  <a:pt x="4494" y="1145"/>
                </a:lnTo>
                <a:lnTo>
                  <a:pt x="4494" y="1145"/>
                </a:lnTo>
                <a:lnTo>
                  <a:pt x="4497" y="1145"/>
                </a:lnTo>
                <a:lnTo>
                  <a:pt x="4497" y="1143"/>
                </a:lnTo>
                <a:lnTo>
                  <a:pt x="4497" y="1143"/>
                </a:lnTo>
                <a:lnTo>
                  <a:pt x="4497" y="1143"/>
                </a:lnTo>
                <a:lnTo>
                  <a:pt x="4494" y="1143"/>
                </a:lnTo>
                <a:lnTo>
                  <a:pt x="4494" y="1143"/>
                </a:lnTo>
                <a:lnTo>
                  <a:pt x="4494" y="1143"/>
                </a:lnTo>
                <a:lnTo>
                  <a:pt x="4494" y="1141"/>
                </a:lnTo>
                <a:lnTo>
                  <a:pt x="4494" y="1139"/>
                </a:lnTo>
                <a:lnTo>
                  <a:pt x="4492" y="1139"/>
                </a:lnTo>
                <a:lnTo>
                  <a:pt x="4494" y="1136"/>
                </a:lnTo>
                <a:lnTo>
                  <a:pt x="4494" y="1136"/>
                </a:lnTo>
                <a:lnTo>
                  <a:pt x="4494" y="1136"/>
                </a:lnTo>
                <a:lnTo>
                  <a:pt x="4497" y="1139"/>
                </a:lnTo>
                <a:lnTo>
                  <a:pt x="4497" y="1141"/>
                </a:lnTo>
                <a:lnTo>
                  <a:pt x="4499" y="1143"/>
                </a:lnTo>
                <a:lnTo>
                  <a:pt x="4499" y="1145"/>
                </a:lnTo>
                <a:lnTo>
                  <a:pt x="4499" y="1145"/>
                </a:lnTo>
                <a:lnTo>
                  <a:pt x="4499" y="1145"/>
                </a:lnTo>
                <a:lnTo>
                  <a:pt x="4501" y="1145"/>
                </a:lnTo>
                <a:lnTo>
                  <a:pt x="4499" y="1149"/>
                </a:lnTo>
                <a:lnTo>
                  <a:pt x="4499" y="1151"/>
                </a:lnTo>
                <a:lnTo>
                  <a:pt x="4497" y="1153"/>
                </a:lnTo>
                <a:lnTo>
                  <a:pt x="4497" y="1153"/>
                </a:lnTo>
                <a:lnTo>
                  <a:pt x="4494" y="1153"/>
                </a:lnTo>
                <a:lnTo>
                  <a:pt x="4494" y="1155"/>
                </a:lnTo>
                <a:lnTo>
                  <a:pt x="4494" y="1157"/>
                </a:lnTo>
                <a:lnTo>
                  <a:pt x="4494" y="1157"/>
                </a:lnTo>
                <a:lnTo>
                  <a:pt x="4494" y="1160"/>
                </a:lnTo>
                <a:lnTo>
                  <a:pt x="4494" y="1160"/>
                </a:lnTo>
                <a:lnTo>
                  <a:pt x="4494" y="1160"/>
                </a:lnTo>
                <a:lnTo>
                  <a:pt x="4497" y="1162"/>
                </a:lnTo>
                <a:lnTo>
                  <a:pt x="4497" y="1164"/>
                </a:lnTo>
                <a:lnTo>
                  <a:pt x="4494" y="1164"/>
                </a:lnTo>
                <a:lnTo>
                  <a:pt x="4494" y="1164"/>
                </a:lnTo>
                <a:lnTo>
                  <a:pt x="4492" y="1166"/>
                </a:lnTo>
                <a:lnTo>
                  <a:pt x="4494" y="1168"/>
                </a:lnTo>
                <a:lnTo>
                  <a:pt x="4494" y="1168"/>
                </a:lnTo>
                <a:lnTo>
                  <a:pt x="4497" y="1168"/>
                </a:lnTo>
                <a:lnTo>
                  <a:pt x="4499" y="1168"/>
                </a:lnTo>
                <a:lnTo>
                  <a:pt x="4501" y="1168"/>
                </a:lnTo>
                <a:lnTo>
                  <a:pt x="4501" y="1168"/>
                </a:lnTo>
                <a:lnTo>
                  <a:pt x="4499" y="1166"/>
                </a:lnTo>
                <a:lnTo>
                  <a:pt x="4499" y="1166"/>
                </a:lnTo>
                <a:lnTo>
                  <a:pt x="4499" y="1164"/>
                </a:lnTo>
                <a:lnTo>
                  <a:pt x="4499" y="1164"/>
                </a:lnTo>
                <a:lnTo>
                  <a:pt x="4501" y="1162"/>
                </a:lnTo>
                <a:lnTo>
                  <a:pt x="4501" y="1160"/>
                </a:lnTo>
                <a:lnTo>
                  <a:pt x="4501" y="1160"/>
                </a:lnTo>
                <a:lnTo>
                  <a:pt x="4503" y="1160"/>
                </a:lnTo>
                <a:lnTo>
                  <a:pt x="4503" y="1162"/>
                </a:lnTo>
                <a:lnTo>
                  <a:pt x="4503" y="1162"/>
                </a:lnTo>
                <a:lnTo>
                  <a:pt x="4503" y="1162"/>
                </a:lnTo>
                <a:lnTo>
                  <a:pt x="4503" y="1162"/>
                </a:lnTo>
                <a:lnTo>
                  <a:pt x="4501" y="1162"/>
                </a:lnTo>
                <a:lnTo>
                  <a:pt x="4501" y="1164"/>
                </a:lnTo>
                <a:lnTo>
                  <a:pt x="4503" y="1166"/>
                </a:lnTo>
                <a:lnTo>
                  <a:pt x="4503" y="1168"/>
                </a:lnTo>
                <a:lnTo>
                  <a:pt x="4503" y="1170"/>
                </a:lnTo>
                <a:lnTo>
                  <a:pt x="4501" y="1170"/>
                </a:lnTo>
                <a:lnTo>
                  <a:pt x="4501" y="1170"/>
                </a:lnTo>
                <a:lnTo>
                  <a:pt x="4501" y="1170"/>
                </a:lnTo>
                <a:lnTo>
                  <a:pt x="4501" y="1172"/>
                </a:lnTo>
                <a:lnTo>
                  <a:pt x="4505" y="1170"/>
                </a:lnTo>
                <a:lnTo>
                  <a:pt x="4507" y="1168"/>
                </a:lnTo>
                <a:lnTo>
                  <a:pt x="4507" y="1166"/>
                </a:lnTo>
                <a:lnTo>
                  <a:pt x="4507" y="1164"/>
                </a:lnTo>
                <a:lnTo>
                  <a:pt x="4507" y="1164"/>
                </a:lnTo>
                <a:lnTo>
                  <a:pt x="4509" y="1166"/>
                </a:lnTo>
                <a:lnTo>
                  <a:pt x="4511" y="1166"/>
                </a:lnTo>
                <a:lnTo>
                  <a:pt x="4511" y="1162"/>
                </a:lnTo>
                <a:lnTo>
                  <a:pt x="4513" y="1160"/>
                </a:lnTo>
                <a:lnTo>
                  <a:pt x="4511" y="1157"/>
                </a:lnTo>
                <a:lnTo>
                  <a:pt x="4513" y="1155"/>
                </a:lnTo>
                <a:lnTo>
                  <a:pt x="4513" y="1153"/>
                </a:lnTo>
                <a:lnTo>
                  <a:pt x="4513" y="1151"/>
                </a:lnTo>
                <a:lnTo>
                  <a:pt x="4515" y="1151"/>
                </a:lnTo>
                <a:lnTo>
                  <a:pt x="4515" y="1149"/>
                </a:lnTo>
                <a:lnTo>
                  <a:pt x="4515" y="1147"/>
                </a:lnTo>
                <a:lnTo>
                  <a:pt x="4520" y="1143"/>
                </a:lnTo>
                <a:lnTo>
                  <a:pt x="4520" y="1141"/>
                </a:lnTo>
                <a:lnTo>
                  <a:pt x="4520" y="1141"/>
                </a:lnTo>
                <a:lnTo>
                  <a:pt x="4520" y="1141"/>
                </a:lnTo>
                <a:lnTo>
                  <a:pt x="4520" y="1139"/>
                </a:lnTo>
                <a:lnTo>
                  <a:pt x="4520" y="1139"/>
                </a:lnTo>
                <a:lnTo>
                  <a:pt x="4520" y="1139"/>
                </a:lnTo>
                <a:lnTo>
                  <a:pt x="4517" y="1139"/>
                </a:lnTo>
                <a:lnTo>
                  <a:pt x="4517" y="1136"/>
                </a:lnTo>
                <a:lnTo>
                  <a:pt x="4520" y="1136"/>
                </a:lnTo>
                <a:lnTo>
                  <a:pt x="4515" y="1136"/>
                </a:lnTo>
                <a:lnTo>
                  <a:pt x="4513" y="1134"/>
                </a:lnTo>
                <a:lnTo>
                  <a:pt x="4515" y="1134"/>
                </a:lnTo>
                <a:lnTo>
                  <a:pt x="4515" y="1132"/>
                </a:lnTo>
                <a:lnTo>
                  <a:pt x="4515" y="1130"/>
                </a:lnTo>
                <a:lnTo>
                  <a:pt x="4515" y="1130"/>
                </a:lnTo>
                <a:lnTo>
                  <a:pt x="4515" y="1130"/>
                </a:lnTo>
                <a:lnTo>
                  <a:pt x="4513" y="1130"/>
                </a:lnTo>
                <a:lnTo>
                  <a:pt x="4513" y="1130"/>
                </a:lnTo>
                <a:lnTo>
                  <a:pt x="4511" y="1130"/>
                </a:lnTo>
                <a:lnTo>
                  <a:pt x="4511" y="1130"/>
                </a:lnTo>
                <a:lnTo>
                  <a:pt x="4509" y="1130"/>
                </a:lnTo>
                <a:lnTo>
                  <a:pt x="4509" y="1130"/>
                </a:lnTo>
                <a:lnTo>
                  <a:pt x="4507" y="1128"/>
                </a:lnTo>
                <a:lnTo>
                  <a:pt x="4505" y="1128"/>
                </a:lnTo>
                <a:lnTo>
                  <a:pt x="4505" y="1126"/>
                </a:lnTo>
                <a:lnTo>
                  <a:pt x="4503" y="1126"/>
                </a:lnTo>
                <a:lnTo>
                  <a:pt x="4501" y="1124"/>
                </a:lnTo>
                <a:lnTo>
                  <a:pt x="4501" y="1126"/>
                </a:lnTo>
                <a:lnTo>
                  <a:pt x="4499" y="1126"/>
                </a:lnTo>
                <a:lnTo>
                  <a:pt x="4499" y="1128"/>
                </a:lnTo>
                <a:lnTo>
                  <a:pt x="4497" y="1128"/>
                </a:lnTo>
                <a:lnTo>
                  <a:pt x="4497" y="1130"/>
                </a:lnTo>
                <a:lnTo>
                  <a:pt x="4494" y="1130"/>
                </a:lnTo>
                <a:lnTo>
                  <a:pt x="4494" y="1130"/>
                </a:lnTo>
                <a:lnTo>
                  <a:pt x="4492" y="1130"/>
                </a:lnTo>
                <a:lnTo>
                  <a:pt x="4492" y="1130"/>
                </a:lnTo>
                <a:lnTo>
                  <a:pt x="4492" y="1132"/>
                </a:lnTo>
                <a:lnTo>
                  <a:pt x="4490" y="1132"/>
                </a:lnTo>
                <a:lnTo>
                  <a:pt x="4488" y="1132"/>
                </a:lnTo>
                <a:lnTo>
                  <a:pt x="4488" y="1132"/>
                </a:lnTo>
                <a:lnTo>
                  <a:pt x="4488" y="1134"/>
                </a:lnTo>
                <a:lnTo>
                  <a:pt x="4488" y="1134"/>
                </a:lnTo>
                <a:lnTo>
                  <a:pt x="4486" y="1134"/>
                </a:lnTo>
                <a:lnTo>
                  <a:pt x="4486" y="1134"/>
                </a:lnTo>
                <a:lnTo>
                  <a:pt x="4486" y="1134"/>
                </a:lnTo>
                <a:close/>
                <a:moveTo>
                  <a:pt x="4459" y="1113"/>
                </a:moveTo>
                <a:lnTo>
                  <a:pt x="4459" y="1113"/>
                </a:lnTo>
                <a:lnTo>
                  <a:pt x="4459" y="1113"/>
                </a:lnTo>
                <a:lnTo>
                  <a:pt x="4459" y="1113"/>
                </a:lnTo>
                <a:lnTo>
                  <a:pt x="4459" y="1113"/>
                </a:lnTo>
                <a:close/>
                <a:moveTo>
                  <a:pt x="4488" y="1128"/>
                </a:moveTo>
                <a:lnTo>
                  <a:pt x="4488" y="1126"/>
                </a:lnTo>
                <a:lnTo>
                  <a:pt x="4486" y="1126"/>
                </a:lnTo>
                <a:lnTo>
                  <a:pt x="4486" y="1126"/>
                </a:lnTo>
                <a:lnTo>
                  <a:pt x="4486" y="1128"/>
                </a:lnTo>
                <a:lnTo>
                  <a:pt x="4486" y="1128"/>
                </a:lnTo>
                <a:lnTo>
                  <a:pt x="4488" y="1128"/>
                </a:lnTo>
                <a:close/>
                <a:moveTo>
                  <a:pt x="4534" y="1099"/>
                </a:moveTo>
                <a:lnTo>
                  <a:pt x="4530" y="1101"/>
                </a:lnTo>
                <a:lnTo>
                  <a:pt x="4530" y="1101"/>
                </a:lnTo>
                <a:lnTo>
                  <a:pt x="4528" y="1103"/>
                </a:lnTo>
                <a:lnTo>
                  <a:pt x="4526" y="1105"/>
                </a:lnTo>
                <a:lnTo>
                  <a:pt x="4524" y="1107"/>
                </a:lnTo>
                <a:lnTo>
                  <a:pt x="4522" y="1107"/>
                </a:lnTo>
                <a:lnTo>
                  <a:pt x="4522" y="1109"/>
                </a:lnTo>
                <a:lnTo>
                  <a:pt x="4520" y="1111"/>
                </a:lnTo>
                <a:lnTo>
                  <a:pt x="4517" y="1111"/>
                </a:lnTo>
                <a:lnTo>
                  <a:pt x="4515" y="1113"/>
                </a:lnTo>
                <a:lnTo>
                  <a:pt x="4515" y="1113"/>
                </a:lnTo>
                <a:lnTo>
                  <a:pt x="4513" y="1115"/>
                </a:lnTo>
                <a:lnTo>
                  <a:pt x="4511" y="1115"/>
                </a:lnTo>
                <a:lnTo>
                  <a:pt x="4511" y="1118"/>
                </a:lnTo>
                <a:lnTo>
                  <a:pt x="4509" y="1118"/>
                </a:lnTo>
                <a:lnTo>
                  <a:pt x="4507" y="1118"/>
                </a:lnTo>
                <a:lnTo>
                  <a:pt x="4505" y="1118"/>
                </a:lnTo>
                <a:lnTo>
                  <a:pt x="4505" y="1118"/>
                </a:lnTo>
                <a:lnTo>
                  <a:pt x="4505" y="1120"/>
                </a:lnTo>
                <a:lnTo>
                  <a:pt x="4505" y="1120"/>
                </a:lnTo>
                <a:lnTo>
                  <a:pt x="4505" y="1124"/>
                </a:lnTo>
                <a:lnTo>
                  <a:pt x="4505" y="1124"/>
                </a:lnTo>
                <a:lnTo>
                  <a:pt x="4507" y="1124"/>
                </a:lnTo>
                <a:lnTo>
                  <a:pt x="4507" y="1124"/>
                </a:lnTo>
                <a:lnTo>
                  <a:pt x="4509" y="1124"/>
                </a:lnTo>
                <a:lnTo>
                  <a:pt x="4511" y="1124"/>
                </a:lnTo>
                <a:lnTo>
                  <a:pt x="4511" y="1124"/>
                </a:lnTo>
                <a:lnTo>
                  <a:pt x="4513" y="1124"/>
                </a:lnTo>
                <a:lnTo>
                  <a:pt x="4515" y="1124"/>
                </a:lnTo>
                <a:lnTo>
                  <a:pt x="4517" y="1124"/>
                </a:lnTo>
                <a:lnTo>
                  <a:pt x="4522" y="1126"/>
                </a:lnTo>
                <a:lnTo>
                  <a:pt x="4522" y="1126"/>
                </a:lnTo>
                <a:lnTo>
                  <a:pt x="4522" y="1124"/>
                </a:lnTo>
                <a:lnTo>
                  <a:pt x="4524" y="1124"/>
                </a:lnTo>
                <a:lnTo>
                  <a:pt x="4524" y="1120"/>
                </a:lnTo>
                <a:lnTo>
                  <a:pt x="4524" y="1118"/>
                </a:lnTo>
                <a:lnTo>
                  <a:pt x="4526" y="1118"/>
                </a:lnTo>
                <a:lnTo>
                  <a:pt x="4528" y="1120"/>
                </a:lnTo>
                <a:lnTo>
                  <a:pt x="4530" y="1120"/>
                </a:lnTo>
                <a:lnTo>
                  <a:pt x="4532" y="1120"/>
                </a:lnTo>
                <a:lnTo>
                  <a:pt x="4534" y="1118"/>
                </a:lnTo>
                <a:lnTo>
                  <a:pt x="4536" y="1120"/>
                </a:lnTo>
                <a:lnTo>
                  <a:pt x="4538" y="1118"/>
                </a:lnTo>
                <a:lnTo>
                  <a:pt x="4538" y="1118"/>
                </a:lnTo>
                <a:lnTo>
                  <a:pt x="4541" y="1118"/>
                </a:lnTo>
                <a:lnTo>
                  <a:pt x="4541" y="1118"/>
                </a:lnTo>
                <a:lnTo>
                  <a:pt x="4543" y="1115"/>
                </a:lnTo>
                <a:lnTo>
                  <a:pt x="4545" y="1115"/>
                </a:lnTo>
                <a:lnTo>
                  <a:pt x="4547" y="1115"/>
                </a:lnTo>
                <a:lnTo>
                  <a:pt x="4549" y="1115"/>
                </a:lnTo>
                <a:lnTo>
                  <a:pt x="4551" y="1113"/>
                </a:lnTo>
                <a:lnTo>
                  <a:pt x="4551" y="1113"/>
                </a:lnTo>
                <a:lnTo>
                  <a:pt x="4553" y="1111"/>
                </a:lnTo>
                <a:lnTo>
                  <a:pt x="4555" y="1111"/>
                </a:lnTo>
                <a:lnTo>
                  <a:pt x="4555" y="1111"/>
                </a:lnTo>
                <a:lnTo>
                  <a:pt x="4557" y="1111"/>
                </a:lnTo>
                <a:lnTo>
                  <a:pt x="4559" y="1111"/>
                </a:lnTo>
                <a:lnTo>
                  <a:pt x="4559" y="1111"/>
                </a:lnTo>
                <a:lnTo>
                  <a:pt x="4561" y="1113"/>
                </a:lnTo>
                <a:lnTo>
                  <a:pt x="4564" y="1113"/>
                </a:lnTo>
                <a:lnTo>
                  <a:pt x="4566" y="1113"/>
                </a:lnTo>
                <a:lnTo>
                  <a:pt x="4568" y="1113"/>
                </a:lnTo>
                <a:lnTo>
                  <a:pt x="4570" y="1113"/>
                </a:lnTo>
                <a:lnTo>
                  <a:pt x="4570" y="1115"/>
                </a:lnTo>
                <a:lnTo>
                  <a:pt x="4570" y="1115"/>
                </a:lnTo>
                <a:lnTo>
                  <a:pt x="4568" y="1118"/>
                </a:lnTo>
                <a:lnTo>
                  <a:pt x="4568" y="1118"/>
                </a:lnTo>
                <a:lnTo>
                  <a:pt x="4566" y="1118"/>
                </a:lnTo>
                <a:lnTo>
                  <a:pt x="4566" y="1120"/>
                </a:lnTo>
                <a:lnTo>
                  <a:pt x="4566" y="1120"/>
                </a:lnTo>
                <a:lnTo>
                  <a:pt x="4566" y="1124"/>
                </a:lnTo>
                <a:lnTo>
                  <a:pt x="4566" y="1126"/>
                </a:lnTo>
                <a:lnTo>
                  <a:pt x="4568" y="1126"/>
                </a:lnTo>
                <a:lnTo>
                  <a:pt x="4568" y="1128"/>
                </a:lnTo>
                <a:lnTo>
                  <a:pt x="4570" y="1130"/>
                </a:lnTo>
                <a:lnTo>
                  <a:pt x="4570" y="1130"/>
                </a:lnTo>
                <a:lnTo>
                  <a:pt x="4574" y="1132"/>
                </a:lnTo>
                <a:lnTo>
                  <a:pt x="4576" y="1130"/>
                </a:lnTo>
                <a:lnTo>
                  <a:pt x="4578" y="1128"/>
                </a:lnTo>
                <a:lnTo>
                  <a:pt x="4582" y="1122"/>
                </a:lnTo>
                <a:lnTo>
                  <a:pt x="4582" y="1122"/>
                </a:lnTo>
                <a:lnTo>
                  <a:pt x="4587" y="1120"/>
                </a:lnTo>
                <a:lnTo>
                  <a:pt x="4589" y="1120"/>
                </a:lnTo>
                <a:lnTo>
                  <a:pt x="4591" y="1118"/>
                </a:lnTo>
                <a:lnTo>
                  <a:pt x="4591" y="1118"/>
                </a:lnTo>
                <a:lnTo>
                  <a:pt x="4591" y="1118"/>
                </a:lnTo>
                <a:lnTo>
                  <a:pt x="4591" y="1115"/>
                </a:lnTo>
                <a:lnTo>
                  <a:pt x="4587" y="1113"/>
                </a:lnTo>
                <a:lnTo>
                  <a:pt x="4587" y="1113"/>
                </a:lnTo>
                <a:lnTo>
                  <a:pt x="4587" y="1111"/>
                </a:lnTo>
                <a:lnTo>
                  <a:pt x="4589" y="1107"/>
                </a:lnTo>
                <a:lnTo>
                  <a:pt x="4589" y="1107"/>
                </a:lnTo>
                <a:lnTo>
                  <a:pt x="4589" y="1107"/>
                </a:lnTo>
                <a:lnTo>
                  <a:pt x="4591" y="1107"/>
                </a:lnTo>
                <a:lnTo>
                  <a:pt x="4591" y="1107"/>
                </a:lnTo>
                <a:lnTo>
                  <a:pt x="4591" y="1107"/>
                </a:lnTo>
                <a:lnTo>
                  <a:pt x="4591" y="1109"/>
                </a:lnTo>
                <a:lnTo>
                  <a:pt x="4591" y="1111"/>
                </a:lnTo>
                <a:lnTo>
                  <a:pt x="4591" y="1111"/>
                </a:lnTo>
                <a:lnTo>
                  <a:pt x="4591" y="1111"/>
                </a:lnTo>
                <a:lnTo>
                  <a:pt x="4591" y="1111"/>
                </a:lnTo>
                <a:lnTo>
                  <a:pt x="4591" y="1111"/>
                </a:lnTo>
                <a:lnTo>
                  <a:pt x="4593" y="1109"/>
                </a:lnTo>
                <a:lnTo>
                  <a:pt x="4593" y="1111"/>
                </a:lnTo>
                <a:lnTo>
                  <a:pt x="4593" y="1111"/>
                </a:lnTo>
                <a:lnTo>
                  <a:pt x="4593" y="1111"/>
                </a:lnTo>
                <a:lnTo>
                  <a:pt x="4595" y="1111"/>
                </a:lnTo>
                <a:lnTo>
                  <a:pt x="4597" y="1111"/>
                </a:lnTo>
                <a:lnTo>
                  <a:pt x="4597" y="1111"/>
                </a:lnTo>
                <a:lnTo>
                  <a:pt x="4597" y="1111"/>
                </a:lnTo>
                <a:lnTo>
                  <a:pt x="4593" y="1113"/>
                </a:lnTo>
                <a:lnTo>
                  <a:pt x="4593" y="1113"/>
                </a:lnTo>
                <a:lnTo>
                  <a:pt x="4597" y="1113"/>
                </a:lnTo>
                <a:lnTo>
                  <a:pt x="4601" y="1113"/>
                </a:lnTo>
                <a:lnTo>
                  <a:pt x="4603" y="1113"/>
                </a:lnTo>
                <a:lnTo>
                  <a:pt x="4605" y="1113"/>
                </a:lnTo>
                <a:lnTo>
                  <a:pt x="4608" y="1113"/>
                </a:lnTo>
                <a:lnTo>
                  <a:pt x="4610" y="1113"/>
                </a:lnTo>
                <a:lnTo>
                  <a:pt x="4610" y="1111"/>
                </a:lnTo>
                <a:lnTo>
                  <a:pt x="4612" y="1109"/>
                </a:lnTo>
                <a:lnTo>
                  <a:pt x="4614" y="1109"/>
                </a:lnTo>
                <a:lnTo>
                  <a:pt x="4614" y="1107"/>
                </a:lnTo>
                <a:lnTo>
                  <a:pt x="4614" y="1107"/>
                </a:lnTo>
                <a:lnTo>
                  <a:pt x="4616" y="1107"/>
                </a:lnTo>
                <a:lnTo>
                  <a:pt x="4618" y="1105"/>
                </a:lnTo>
                <a:lnTo>
                  <a:pt x="4618" y="1105"/>
                </a:lnTo>
                <a:lnTo>
                  <a:pt x="4620" y="1107"/>
                </a:lnTo>
                <a:lnTo>
                  <a:pt x="4618" y="1107"/>
                </a:lnTo>
                <a:lnTo>
                  <a:pt x="4618" y="1109"/>
                </a:lnTo>
                <a:lnTo>
                  <a:pt x="4618" y="1113"/>
                </a:lnTo>
                <a:lnTo>
                  <a:pt x="4618" y="1113"/>
                </a:lnTo>
                <a:lnTo>
                  <a:pt x="4618" y="1113"/>
                </a:lnTo>
                <a:lnTo>
                  <a:pt x="4620" y="1113"/>
                </a:lnTo>
                <a:lnTo>
                  <a:pt x="4620" y="1113"/>
                </a:lnTo>
                <a:lnTo>
                  <a:pt x="4622" y="1111"/>
                </a:lnTo>
                <a:lnTo>
                  <a:pt x="4622" y="1109"/>
                </a:lnTo>
                <a:lnTo>
                  <a:pt x="4622" y="1109"/>
                </a:lnTo>
                <a:lnTo>
                  <a:pt x="4622" y="1105"/>
                </a:lnTo>
                <a:lnTo>
                  <a:pt x="4624" y="1105"/>
                </a:lnTo>
                <a:lnTo>
                  <a:pt x="4624" y="1105"/>
                </a:lnTo>
                <a:lnTo>
                  <a:pt x="4624" y="1103"/>
                </a:lnTo>
                <a:lnTo>
                  <a:pt x="4626" y="1103"/>
                </a:lnTo>
                <a:lnTo>
                  <a:pt x="4629" y="1103"/>
                </a:lnTo>
                <a:lnTo>
                  <a:pt x="4631" y="1103"/>
                </a:lnTo>
                <a:lnTo>
                  <a:pt x="4631" y="1105"/>
                </a:lnTo>
                <a:lnTo>
                  <a:pt x="4631" y="1105"/>
                </a:lnTo>
                <a:lnTo>
                  <a:pt x="4633" y="1103"/>
                </a:lnTo>
                <a:lnTo>
                  <a:pt x="4633" y="1103"/>
                </a:lnTo>
                <a:lnTo>
                  <a:pt x="4631" y="1103"/>
                </a:lnTo>
                <a:lnTo>
                  <a:pt x="4631" y="1103"/>
                </a:lnTo>
                <a:lnTo>
                  <a:pt x="4631" y="1101"/>
                </a:lnTo>
                <a:lnTo>
                  <a:pt x="4633" y="1099"/>
                </a:lnTo>
                <a:lnTo>
                  <a:pt x="4633" y="1099"/>
                </a:lnTo>
                <a:lnTo>
                  <a:pt x="4633" y="1099"/>
                </a:lnTo>
                <a:lnTo>
                  <a:pt x="4633" y="1097"/>
                </a:lnTo>
                <a:lnTo>
                  <a:pt x="4633" y="1097"/>
                </a:lnTo>
                <a:lnTo>
                  <a:pt x="4635" y="1097"/>
                </a:lnTo>
                <a:lnTo>
                  <a:pt x="4635" y="1097"/>
                </a:lnTo>
                <a:lnTo>
                  <a:pt x="4637" y="1097"/>
                </a:lnTo>
                <a:lnTo>
                  <a:pt x="4637" y="1099"/>
                </a:lnTo>
                <a:lnTo>
                  <a:pt x="4637" y="1099"/>
                </a:lnTo>
                <a:lnTo>
                  <a:pt x="4637" y="1099"/>
                </a:lnTo>
                <a:lnTo>
                  <a:pt x="4635" y="1101"/>
                </a:lnTo>
                <a:lnTo>
                  <a:pt x="4635" y="1101"/>
                </a:lnTo>
                <a:lnTo>
                  <a:pt x="4633" y="1103"/>
                </a:lnTo>
                <a:lnTo>
                  <a:pt x="4633" y="1103"/>
                </a:lnTo>
                <a:lnTo>
                  <a:pt x="4633" y="1107"/>
                </a:lnTo>
                <a:lnTo>
                  <a:pt x="4633" y="1107"/>
                </a:lnTo>
                <a:lnTo>
                  <a:pt x="4633" y="1109"/>
                </a:lnTo>
                <a:lnTo>
                  <a:pt x="4633" y="1109"/>
                </a:lnTo>
                <a:lnTo>
                  <a:pt x="4635" y="1109"/>
                </a:lnTo>
                <a:lnTo>
                  <a:pt x="4635" y="1109"/>
                </a:lnTo>
                <a:lnTo>
                  <a:pt x="4637" y="1107"/>
                </a:lnTo>
                <a:lnTo>
                  <a:pt x="4639" y="1105"/>
                </a:lnTo>
                <a:lnTo>
                  <a:pt x="4641" y="1105"/>
                </a:lnTo>
                <a:lnTo>
                  <a:pt x="4641" y="1105"/>
                </a:lnTo>
                <a:lnTo>
                  <a:pt x="4641" y="1103"/>
                </a:lnTo>
                <a:lnTo>
                  <a:pt x="4641" y="1103"/>
                </a:lnTo>
                <a:lnTo>
                  <a:pt x="4641" y="1101"/>
                </a:lnTo>
                <a:lnTo>
                  <a:pt x="4643" y="1099"/>
                </a:lnTo>
                <a:lnTo>
                  <a:pt x="4645" y="1097"/>
                </a:lnTo>
                <a:lnTo>
                  <a:pt x="4645" y="1097"/>
                </a:lnTo>
                <a:lnTo>
                  <a:pt x="4649" y="1097"/>
                </a:lnTo>
                <a:lnTo>
                  <a:pt x="4647" y="1095"/>
                </a:lnTo>
                <a:lnTo>
                  <a:pt x="4647" y="1095"/>
                </a:lnTo>
                <a:lnTo>
                  <a:pt x="4645" y="1090"/>
                </a:lnTo>
                <a:lnTo>
                  <a:pt x="4645" y="1088"/>
                </a:lnTo>
                <a:lnTo>
                  <a:pt x="4643" y="1088"/>
                </a:lnTo>
                <a:lnTo>
                  <a:pt x="4645" y="1086"/>
                </a:lnTo>
                <a:lnTo>
                  <a:pt x="4645" y="1084"/>
                </a:lnTo>
                <a:lnTo>
                  <a:pt x="4645" y="1084"/>
                </a:lnTo>
                <a:lnTo>
                  <a:pt x="4645" y="1082"/>
                </a:lnTo>
                <a:lnTo>
                  <a:pt x="4647" y="1080"/>
                </a:lnTo>
                <a:lnTo>
                  <a:pt x="4647" y="1078"/>
                </a:lnTo>
                <a:lnTo>
                  <a:pt x="4647" y="1076"/>
                </a:lnTo>
                <a:lnTo>
                  <a:pt x="4649" y="1076"/>
                </a:lnTo>
                <a:lnTo>
                  <a:pt x="4649" y="1076"/>
                </a:lnTo>
                <a:lnTo>
                  <a:pt x="4649" y="1074"/>
                </a:lnTo>
                <a:lnTo>
                  <a:pt x="4652" y="1067"/>
                </a:lnTo>
                <a:lnTo>
                  <a:pt x="4649" y="1063"/>
                </a:lnTo>
                <a:lnTo>
                  <a:pt x="4649" y="1061"/>
                </a:lnTo>
                <a:lnTo>
                  <a:pt x="4649" y="1059"/>
                </a:lnTo>
                <a:lnTo>
                  <a:pt x="4649" y="1057"/>
                </a:lnTo>
                <a:lnTo>
                  <a:pt x="4649" y="1055"/>
                </a:lnTo>
                <a:lnTo>
                  <a:pt x="4652" y="1053"/>
                </a:lnTo>
                <a:lnTo>
                  <a:pt x="4652" y="1053"/>
                </a:lnTo>
                <a:lnTo>
                  <a:pt x="4654" y="1053"/>
                </a:lnTo>
                <a:lnTo>
                  <a:pt x="4656" y="1053"/>
                </a:lnTo>
                <a:lnTo>
                  <a:pt x="4658" y="1050"/>
                </a:lnTo>
                <a:lnTo>
                  <a:pt x="4658" y="1050"/>
                </a:lnTo>
                <a:lnTo>
                  <a:pt x="4658" y="1048"/>
                </a:lnTo>
                <a:lnTo>
                  <a:pt x="4658" y="1046"/>
                </a:lnTo>
                <a:lnTo>
                  <a:pt x="4658" y="1044"/>
                </a:lnTo>
                <a:lnTo>
                  <a:pt x="4660" y="1044"/>
                </a:lnTo>
                <a:lnTo>
                  <a:pt x="4660" y="1042"/>
                </a:lnTo>
                <a:lnTo>
                  <a:pt x="4660" y="1042"/>
                </a:lnTo>
                <a:lnTo>
                  <a:pt x="4660" y="1042"/>
                </a:lnTo>
                <a:lnTo>
                  <a:pt x="4662" y="1042"/>
                </a:lnTo>
                <a:lnTo>
                  <a:pt x="4662" y="1042"/>
                </a:lnTo>
                <a:lnTo>
                  <a:pt x="4662" y="1040"/>
                </a:lnTo>
                <a:lnTo>
                  <a:pt x="4662" y="1040"/>
                </a:lnTo>
                <a:lnTo>
                  <a:pt x="4664" y="1040"/>
                </a:lnTo>
                <a:lnTo>
                  <a:pt x="4664" y="1038"/>
                </a:lnTo>
                <a:lnTo>
                  <a:pt x="4664" y="1034"/>
                </a:lnTo>
                <a:lnTo>
                  <a:pt x="4664" y="1032"/>
                </a:lnTo>
                <a:lnTo>
                  <a:pt x="4664" y="1030"/>
                </a:lnTo>
                <a:lnTo>
                  <a:pt x="4664" y="1030"/>
                </a:lnTo>
                <a:lnTo>
                  <a:pt x="4664" y="1027"/>
                </a:lnTo>
                <a:lnTo>
                  <a:pt x="4664" y="1027"/>
                </a:lnTo>
                <a:lnTo>
                  <a:pt x="4664" y="1025"/>
                </a:lnTo>
                <a:lnTo>
                  <a:pt x="4664" y="1023"/>
                </a:lnTo>
                <a:lnTo>
                  <a:pt x="4662" y="1019"/>
                </a:lnTo>
                <a:lnTo>
                  <a:pt x="4660" y="1017"/>
                </a:lnTo>
                <a:lnTo>
                  <a:pt x="4658" y="1015"/>
                </a:lnTo>
                <a:lnTo>
                  <a:pt x="4658" y="1015"/>
                </a:lnTo>
                <a:lnTo>
                  <a:pt x="4656" y="1013"/>
                </a:lnTo>
                <a:lnTo>
                  <a:pt x="4656" y="1011"/>
                </a:lnTo>
                <a:lnTo>
                  <a:pt x="4656" y="1006"/>
                </a:lnTo>
                <a:lnTo>
                  <a:pt x="4656" y="1002"/>
                </a:lnTo>
                <a:lnTo>
                  <a:pt x="4658" y="1000"/>
                </a:lnTo>
                <a:lnTo>
                  <a:pt x="4654" y="1002"/>
                </a:lnTo>
                <a:lnTo>
                  <a:pt x="4654" y="1000"/>
                </a:lnTo>
                <a:lnTo>
                  <a:pt x="4652" y="1000"/>
                </a:lnTo>
                <a:lnTo>
                  <a:pt x="4652" y="1000"/>
                </a:lnTo>
                <a:lnTo>
                  <a:pt x="4649" y="998"/>
                </a:lnTo>
                <a:lnTo>
                  <a:pt x="4649" y="1000"/>
                </a:lnTo>
                <a:lnTo>
                  <a:pt x="4647" y="1000"/>
                </a:lnTo>
                <a:lnTo>
                  <a:pt x="4647" y="1002"/>
                </a:lnTo>
                <a:lnTo>
                  <a:pt x="4647" y="1004"/>
                </a:lnTo>
                <a:lnTo>
                  <a:pt x="4652" y="1004"/>
                </a:lnTo>
                <a:lnTo>
                  <a:pt x="4652" y="1004"/>
                </a:lnTo>
                <a:lnTo>
                  <a:pt x="4654" y="1004"/>
                </a:lnTo>
                <a:lnTo>
                  <a:pt x="4654" y="1004"/>
                </a:lnTo>
                <a:lnTo>
                  <a:pt x="4654" y="1004"/>
                </a:lnTo>
                <a:lnTo>
                  <a:pt x="4654" y="1006"/>
                </a:lnTo>
                <a:lnTo>
                  <a:pt x="4654" y="1009"/>
                </a:lnTo>
                <a:lnTo>
                  <a:pt x="4654" y="1009"/>
                </a:lnTo>
                <a:lnTo>
                  <a:pt x="4652" y="1009"/>
                </a:lnTo>
                <a:lnTo>
                  <a:pt x="4649" y="1009"/>
                </a:lnTo>
                <a:lnTo>
                  <a:pt x="4649" y="1009"/>
                </a:lnTo>
                <a:lnTo>
                  <a:pt x="4647" y="1011"/>
                </a:lnTo>
                <a:lnTo>
                  <a:pt x="4647" y="1011"/>
                </a:lnTo>
                <a:lnTo>
                  <a:pt x="4647" y="1011"/>
                </a:lnTo>
                <a:lnTo>
                  <a:pt x="4645" y="1011"/>
                </a:lnTo>
                <a:lnTo>
                  <a:pt x="4645" y="1009"/>
                </a:lnTo>
                <a:lnTo>
                  <a:pt x="4645" y="1004"/>
                </a:lnTo>
                <a:lnTo>
                  <a:pt x="4645" y="1004"/>
                </a:lnTo>
                <a:lnTo>
                  <a:pt x="4643" y="1004"/>
                </a:lnTo>
                <a:lnTo>
                  <a:pt x="4643" y="1004"/>
                </a:lnTo>
                <a:lnTo>
                  <a:pt x="4643" y="1004"/>
                </a:lnTo>
                <a:lnTo>
                  <a:pt x="4641" y="1004"/>
                </a:lnTo>
                <a:lnTo>
                  <a:pt x="4641" y="1004"/>
                </a:lnTo>
                <a:lnTo>
                  <a:pt x="4641" y="1004"/>
                </a:lnTo>
                <a:lnTo>
                  <a:pt x="4641" y="1006"/>
                </a:lnTo>
                <a:lnTo>
                  <a:pt x="4641" y="1009"/>
                </a:lnTo>
                <a:lnTo>
                  <a:pt x="4639" y="1011"/>
                </a:lnTo>
                <a:lnTo>
                  <a:pt x="4639" y="1011"/>
                </a:lnTo>
                <a:lnTo>
                  <a:pt x="4639" y="1011"/>
                </a:lnTo>
                <a:lnTo>
                  <a:pt x="4639" y="1013"/>
                </a:lnTo>
                <a:lnTo>
                  <a:pt x="4637" y="1013"/>
                </a:lnTo>
                <a:lnTo>
                  <a:pt x="4637" y="1013"/>
                </a:lnTo>
                <a:lnTo>
                  <a:pt x="4635" y="1013"/>
                </a:lnTo>
                <a:lnTo>
                  <a:pt x="4635" y="1015"/>
                </a:lnTo>
                <a:lnTo>
                  <a:pt x="4635" y="1015"/>
                </a:lnTo>
                <a:lnTo>
                  <a:pt x="4635" y="1017"/>
                </a:lnTo>
                <a:lnTo>
                  <a:pt x="4637" y="1019"/>
                </a:lnTo>
                <a:lnTo>
                  <a:pt x="4637" y="1021"/>
                </a:lnTo>
                <a:lnTo>
                  <a:pt x="4635" y="1023"/>
                </a:lnTo>
                <a:lnTo>
                  <a:pt x="4635" y="1023"/>
                </a:lnTo>
                <a:lnTo>
                  <a:pt x="4635" y="1025"/>
                </a:lnTo>
                <a:lnTo>
                  <a:pt x="4633" y="1025"/>
                </a:lnTo>
                <a:lnTo>
                  <a:pt x="4633" y="1025"/>
                </a:lnTo>
                <a:lnTo>
                  <a:pt x="4633" y="1025"/>
                </a:lnTo>
                <a:lnTo>
                  <a:pt x="4633" y="1027"/>
                </a:lnTo>
                <a:lnTo>
                  <a:pt x="4635" y="1027"/>
                </a:lnTo>
                <a:lnTo>
                  <a:pt x="4635" y="1027"/>
                </a:lnTo>
                <a:lnTo>
                  <a:pt x="4635" y="1027"/>
                </a:lnTo>
                <a:lnTo>
                  <a:pt x="4637" y="1030"/>
                </a:lnTo>
                <a:lnTo>
                  <a:pt x="4637" y="1032"/>
                </a:lnTo>
                <a:lnTo>
                  <a:pt x="4637" y="1034"/>
                </a:lnTo>
                <a:lnTo>
                  <a:pt x="4637" y="1034"/>
                </a:lnTo>
                <a:lnTo>
                  <a:pt x="4637" y="1036"/>
                </a:lnTo>
                <a:lnTo>
                  <a:pt x="4635" y="1036"/>
                </a:lnTo>
                <a:lnTo>
                  <a:pt x="4635" y="1036"/>
                </a:lnTo>
                <a:lnTo>
                  <a:pt x="4635" y="1038"/>
                </a:lnTo>
                <a:lnTo>
                  <a:pt x="4635" y="1040"/>
                </a:lnTo>
                <a:lnTo>
                  <a:pt x="4633" y="1044"/>
                </a:lnTo>
                <a:lnTo>
                  <a:pt x="4633" y="1044"/>
                </a:lnTo>
                <a:lnTo>
                  <a:pt x="4631" y="1046"/>
                </a:lnTo>
                <a:lnTo>
                  <a:pt x="4631" y="1048"/>
                </a:lnTo>
                <a:lnTo>
                  <a:pt x="4629" y="1050"/>
                </a:lnTo>
                <a:lnTo>
                  <a:pt x="4629" y="1050"/>
                </a:lnTo>
                <a:lnTo>
                  <a:pt x="4629" y="1055"/>
                </a:lnTo>
                <a:lnTo>
                  <a:pt x="4626" y="1057"/>
                </a:lnTo>
                <a:lnTo>
                  <a:pt x="4626" y="1057"/>
                </a:lnTo>
                <a:lnTo>
                  <a:pt x="4624" y="1059"/>
                </a:lnTo>
                <a:lnTo>
                  <a:pt x="4620" y="1061"/>
                </a:lnTo>
                <a:lnTo>
                  <a:pt x="4618" y="1061"/>
                </a:lnTo>
                <a:lnTo>
                  <a:pt x="4618" y="1063"/>
                </a:lnTo>
                <a:lnTo>
                  <a:pt x="4618" y="1065"/>
                </a:lnTo>
                <a:lnTo>
                  <a:pt x="4616" y="1067"/>
                </a:lnTo>
                <a:lnTo>
                  <a:pt x="4614" y="1067"/>
                </a:lnTo>
                <a:lnTo>
                  <a:pt x="4612" y="1071"/>
                </a:lnTo>
                <a:lnTo>
                  <a:pt x="4610" y="1071"/>
                </a:lnTo>
                <a:lnTo>
                  <a:pt x="4608" y="1071"/>
                </a:lnTo>
                <a:lnTo>
                  <a:pt x="4605" y="1074"/>
                </a:lnTo>
                <a:lnTo>
                  <a:pt x="4599" y="1076"/>
                </a:lnTo>
                <a:lnTo>
                  <a:pt x="4599" y="1076"/>
                </a:lnTo>
                <a:lnTo>
                  <a:pt x="4597" y="1078"/>
                </a:lnTo>
                <a:lnTo>
                  <a:pt x="4597" y="1078"/>
                </a:lnTo>
                <a:lnTo>
                  <a:pt x="4595" y="1078"/>
                </a:lnTo>
                <a:lnTo>
                  <a:pt x="4595" y="1078"/>
                </a:lnTo>
                <a:lnTo>
                  <a:pt x="4593" y="1078"/>
                </a:lnTo>
                <a:lnTo>
                  <a:pt x="4593" y="1076"/>
                </a:lnTo>
                <a:lnTo>
                  <a:pt x="4593" y="1076"/>
                </a:lnTo>
                <a:lnTo>
                  <a:pt x="4593" y="1074"/>
                </a:lnTo>
                <a:lnTo>
                  <a:pt x="4591" y="1074"/>
                </a:lnTo>
                <a:lnTo>
                  <a:pt x="4591" y="1071"/>
                </a:lnTo>
                <a:lnTo>
                  <a:pt x="4593" y="1071"/>
                </a:lnTo>
                <a:lnTo>
                  <a:pt x="4593" y="1071"/>
                </a:lnTo>
                <a:lnTo>
                  <a:pt x="4595" y="1069"/>
                </a:lnTo>
                <a:lnTo>
                  <a:pt x="4597" y="1067"/>
                </a:lnTo>
                <a:lnTo>
                  <a:pt x="4597" y="1067"/>
                </a:lnTo>
                <a:lnTo>
                  <a:pt x="4597" y="1065"/>
                </a:lnTo>
                <a:lnTo>
                  <a:pt x="4595" y="1067"/>
                </a:lnTo>
                <a:lnTo>
                  <a:pt x="4593" y="1067"/>
                </a:lnTo>
                <a:lnTo>
                  <a:pt x="4591" y="1069"/>
                </a:lnTo>
                <a:lnTo>
                  <a:pt x="4589" y="1071"/>
                </a:lnTo>
                <a:lnTo>
                  <a:pt x="4589" y="1076"/>
                </a:lnTo>
                <a:lnTo>
                  <a:pt x="4589" y="1080"/>
                </a:lnTo>
                <a:lnTo>
                  <a:pt x="4587" y="1082"/>
                </a:lnTo>
                <a:lnTo>
                  <a:pt x="4582" y="1086"/>
                </a:lnTo>
                <a:lnTo>
                  <a:pt x="4582" y="1086"/>
                </a:lnTo>
                <a:lnTo>
                  <a:pt x="4580" y="1088"/>
                </a:lnTo>
                <a:lnTo>
                  <a:pt x="4578" y="1088"/>
                </a:lnTo>
                <a:lnTo>
                  <a:pt x="4578" y="1090"/>
                </a:lnTo>
                <a:lnTo>
                  <a:pt x="4578" y="1092"/>
                </a:lnTo>
                <a:lnTo>
                  <a:pt x="4580" y="1095"/>
                </a:lnTo>
                <a:lnTo>
                  <a:pt x="4578" y="1097"/>
                </a:lnTo>
                <a:lnTo>
                  <a:pt x="4576" y="1097"/>
                </a:lnTo>
                <a:lnTo>
                  <a:pt x="4574" y="1099"/>
                </a:lnTo>
                <a:lnTo>
                  <a:pt x="4574" y="1099"/>
                </a:lnTo>
                <a:lnTo>
                  <a:pt x="4572" y="1099"/>
                </a:lnTo>
                <a:lnTo>
                  <a:pt x="4568" y="1099"/>
                </a:lnTo>
                <a:lnTo>
                  <a:pt x="4568" y="1099"/>
                </a:lnTo>
                <a:lnTo>
                  <a:pt x="4568" y="1099"/>
                </a:lnTo>
                <a:lnTo>
                  <a:pt x="4568" y="1097"/>
                </a:lnTo>
                <a:lnTo>
                  <a:pt x="4568" y="1097"/>
                </a:lnTo>
                <a:lnTo>
                  <a:pt x="4566" y="1095"/>
                </a:lnTo>
                <a:lnTo>
                  <a:pt x="4566" y="1095"/>
                </a:lnTo>
                <a:lnTo>
                  <a:pt x="4561" y="1097"/>
                </a:lnTo>
                <a:lnTo>
                  <a:pt x="4555" y="1097"/>
                </a:lnTo>
                <a:lnTo>
                  <a:pt x="4553" y="1099"/>
                </a:lnTo>
                <a:lnTo>
                  <a:pt x="4553" y="1099"/>
                </a:lnTo>
                <a:lnTo>
                  <a:pt x="4549" y="1099"/>
                </a:lnTo>
                <a:lnTo>
                  <a:pt x="4547" y="1099"/>
                </a:lnTo>
                <a:lnTo>
                  <a:pt x="4545" y="1099"/>
                </a:lnTo>
                <a:lnTo>
                  <a:pt x="4543" y="1099"/>
                </a:lnTo>
                <a:lnTo>
                  <a:pt x="4543" y="1099"/>
                </a:lnTo>
                <a:lnTo>
                  <a:pt x="4541" y="1101"/>
                </a:lnTo>
                <a:lnTo>
                  <a:pt x="4541" y="1101"/>
                </a:lnTo>
                <a:lnTo>
                  <a:pt x="4538" y="1099"/>
                </a:lnTo>
                <a:lnTo>
                  <a:pt x="4536" y="1099"/>
                </a:lnTo>
                <a:lnTo>
                  <a:pt x="4534" y="1099"/>
                </a:lnTo>
                <a:close/>
                <a:moveTo>
                  <a:pt x="4480" y="1216"/>
                </a:moveTo>
                <a:lnTo>
                  <a:pt x="4482" y="1216"/>
                </a:lnTo>
                <a:lnTo>
                  <a:pt x="4484" y="1216"/>
                </a:lnTo>
                <a:lnTo>
                  <a:pt x="4484" y="1214"/>
                </a:lnTo>
                <a:lnTo>
                  <a:pt x="4484" y="1214"/>
                </a:lnTo>
                <a:lnTo>
                  <a:pt x="4484" y="1214"/>
                </a:lnTo>
                <a:lnTo>
                  <a:pt x="4484" y="1212"/>
                </a:lnTo>
                <a:lnTo>
                  <a:pt x="4486" y="1212"/>
                </a:lnTo>
                <a:lnTo>
                  <a:pt x="4486" y="1212"/>
                </a:lnTo>
                <a:lnTo>
                  <a:pt x="4486" y="1212"/>
                </a:lnTo>
                <a:lnTo>
                  <a:pt x="4486" y="1210"/>
                </a:lnTo>
                <a:lnTo>
                  <a:pt x="4486" y="1212"/>
                </a:lnTo>
                <a:lnTo>
                  <a:pt x="4484" y="1212"/>
                </a:lnTo>
                <a:lnTo>
                  <a:pt x="4484" y="1212"/>
                </a:lnTo>
                <a:lnTo>
                  <a:pt x="4484" y="1212"/>
                </a:lnTo>
                <a:lnTo>
                  <a:pt x="4484" y="1212"/>
                </a:lnTo>
                <a:lnTo>
                  <a:pt x="4482" y="1214"/>
                </a:lnTo>
                <a:lnTo>
                  <a:pt x="4480" y="1214"/>
                </a:lnTo>
                <a:lnTo>
                  <a:pt x="4480" y="1214"/>
                </a:lnTo>
                <a:lnTo>
                  <a:pt x="4480" y="1214"/>
                </a:lnTo>
                <a:lnTo>
                  <a:pt x="4480" y="1214"/>
                </a:lnTo>
                <a:lnTo>
                  <a:pt x="4480" y="1216"/>
                </a:lnTo>
                <a:close/>
                <a:moveTo>
                  <a:pt x="4461" y="1111"/>
                </a:moveTo>
                <a:lnTo>
                  <a:pt x="4461" y="1111"/>
                </a:lnTo>
                <a:lnTo>
                  <a:pt x="4461" y="1111"/>
                </a:lnTo>
                <a:lnTo>
                  <a:pt x="4463" y="1111"/>
                </a:lnTo>
                <a:lnTo>
                  <a:pt x="4463" y="1111"/>
                </a:lnTo>
                <a:lnTo>
                  <a:pt x="4463" y="1109"/>
                </a:lnTo>
                <a:lnTo>
                  <a:pt x="4461" y="1109"/>
                </a:lnTo>
                <a:lnTo>
                  <a:pt x="4461" y="1109"/>
                </a:lnTo>
                <a:lnTo>
                  <a:pt x="4459" y="1109"/>
                </a:lnTo>
                <a:lnTo>
                  <a:pt x="4459" y="1111"/>
                </a:lnTo>
                <a:lnTo>
                  <a:pt x="4461" y="1111"/>
                </a:lnTo>
                <a:lnTo>
                  <a:pt x="4461" y="1111"/>
                </a:lnTo>
                <a:close/>
                <a:moveTo>
                  <a:pt x="4482" y="1118"/>
                </a:moveTo>
                <a:lnTo>
                  <a:pt x="4482" y="1120"/>
                </a:lnTo>
                <a:lnTo>
                  <a:pt x="4482" y="1118"/>
                </a:lnTo>
                <a:lnTo>
                  <a:pt x="4482" y="1118"/>
                </a:lnTo>
                <a:lnTo>
                  <a:pt x="4484" y="1115"/>
                </a:lnTo>
                <a:lnTo>
                  <a:pt x="4484" y="1113"/>
                </a:lnTo>
                <a:lnTo>
                  <a:pt x="4484" y="1113"/>
                </a:lnTo>
                <a:lnTo>
                  <a:pt x="4484" y="1113"/>
                </a:lnTo>
                <a:lnTo>
                  <a:pt x="4484" y="1113"/>
                </a:lnTo>
                <a:lnTo>
                  <a:pt x="4482" y="1113"/>
                </a:lnTo>
                <a:lnTo>
                  <a:pt x="4482" y="1113"/>
                </a:lnTo>
                <a:lnTo>
                  <a:pt x="4482" y="1115"/>
                </a:lnTo>
                <a:lnTo>
                  <a:pt x="4480" y="1118"/>
                </a:lnTo>
                <a:lnTo>
                  <a:pt x="4482" y="1118"/>
                </a:lnTo>
                <a:close/>
                <a:moveTo>
                  <a:pt x="4482" y="1136"/>
                </a:moveTo>
                <a:lnTo>
                  <a:pt x="4482" y="1136"/>
                </a:lnTo>
                <a:lnTo>
                  <a:pt x="4482" y="1136"/>
                </a:lnTo>
                <a:lnTo>
                  <a:pt x="4482" y="1136"/>
                </a:lnTo>
                <a:lnTo>
                  <a:pt x="4484" y="1136"/>
                </a:lnTo>
                <a:lnTo>
                  <a:pt x="4484" y="1134"/>
                </a:lnTo>
                <a:lnTo>
                  <a:pt x="4484" y="1134"/>
                </a:lnTo>
                <a:lnTo>
                  <a:pt x="4484" y="1134"/>
                </a:lnTo>
                <a:lnTo>
                  <a:pt x="4484" y="1134"/>
                </a:lnTo>
                <a:lnTo>
                  <a:pt x="4482" y="1136"/>
                </a:lnTo>
                <a:close/>
                <a:moveTo>
                  <a:pt x="4480" y="1122"/>
                </a:moveTo>
                <a:lnTo>
                  <a:pt x="4480" y="1122"/>
                </a:lnTo>
                <a:lnTo>
                  <a:pt x="4480" y="1122"/>
                </a:lnTo>
                <a:lnTo>
                  <a:pt x="4482" y="1120"/>
                </a:lnTo>
                <a:lnTo>
                  <a:pt x="4482" y="1120"/>
                </a:lnTo>
                <a:lnTo>
                  <a:pt x="4480" y="1118"/>
                </a:lnTo>
                <a:lnTo>
                  <a:pt x="4480" y="1122"/>
                </a:lnTo>
                <a:close/>
                <a:moveTo>
                  <a:pt x="4367" y="1348"/>
                </a:moveTo>
                <a:lnTo>
                  <a:pt x="4367" y="1350"/>
                </a:lnTo>
                <a:lnTo>
                  <a:pt x="4367" y="1350"/>
                </a:lnTo>
                <a:lnTo>
                  <a:pt x="4367" y="1350"/>
                </a:lnTo>
                <a:lnTo>
                  <a:pt x="4367" y="1350"/>
                </a:lnTo>
                <a:lnTo>
                  <a:pt x="4369" y="1350"/>
                </a:lnTo>
                <a:lnTo>
                  <a:pt x="4369" y="1350"/>
                </a:lnTo>
                <a:lnTo>
                  <a:pt x="4367" y="1348"/>
                </a:lnTo>
                <a:close/>
                <a:moveTo>
                  <a:pt x="4318" y="1273"/>
                </a:moveTo>
                <a:lnTo>
                  <a:pt x="4321" y="1273"/>
                </a:lnTo>
                <a:lnTo>
                  <a:pt x="4321" y="1273"/>
                </a:lnTo>
                <a:lnTo>
                  <a:pt x="4318" y="1271"/>
                </a:lnTo>
                <a:lnTo>
                  <a:pt x="4318" y="1273"/>
                </a:lnTo>
                <a:lnTo>
                  <a:pt x="4318" y="1273"/>
                </a:lnTo>
                <a:lnTo>
                  <a:pt x="4318" y="1273"/>
                </a:lnTo>
                <a:lnTo>
                  <a:pt x="4318" y="1273"/>
                </a:lnTo>
                <a:lnTo>
                  <a:pt x="4318" y="1273"/>
                </a:lnTo>
                <a:close/>
                <a:moveTo>
                  <a:pt x="4373" y="1419"/>
                </a:moveTo>
                <a:lnTo>
                  <a:pt x="4375" y="1419"/>
                </a:lnTo>
                <a:lnTo>
                  <a:pt x="4375" y="1419"/>
                </a:lnTo>
                <a:lnTo>
                  <a:pt x="4375" y="1417"/>
                </a:lnTo>
                <a:lnTo>
                  <a:pt x="4375" y="1415"/>
                </a:lnTo>
                <a:lnTo>
                  <a:pt x="4375" y="1415"/>
                </a:lnTo>
                <a:lnTo>
                  <a:pt x="4375" y="1415"/>
                </a:lnTo>
                <a:lnTo>
                  <a:pt x="4375" y="1415"/>
                </a:lnTo>
                <a:lnTo>
                  <a:pt x="4375" y="1413"/>
                </a:lnTo>
                <a:lnTo>
                  <a:pt x="4375" y="1413"/>
                </a:lnTo>
                <a:lnTo>
                  <a:pt x="4373" y="1413"/>
                </a:lnTo>
                <a:lnTo>
                  <a:pt x="4373" y="1415"/>
                </a:lnTo>
                <a:lnTo>
                  <a:pt x="4373" y="1415"/>
                </a:lnTo>
                <a:lnTo>
                  <a:pt x="4373" y="1417"/>
                </a:lnTo>
                <a:lnTo>
                  <a:pt x="4375" y="1417"/>
                </a:lnTo>
                <a:lnTo>
                  <a:pt x="4375" y="1417"/>
                </a:lnTo>
                <a:lnTo>
                  <a:pt x="4375" y="1417"/>
                </a:lnTo>
                <a:lnTo>
                  <a:pt x="4373" y="1419"/>
                </a:lnTo>
                <a:close/>
                <a:moveTo>
                  <a:pt x="4325" y="1273"/>
                </a:moveTo>
                <a:lnTo>
                  <a:pt x="4323" y="1273"/>
                </a:lnTo>
                <a:lnTo>
                  <a:pt x="4323" y="1273"/>
                </a:lnTo>
                <a:lnTo>
                  <a:pt x="4321" y="1273"/>
                </a:lnTo>
                <a:lnTo>
                  <a:pt x="4321" y="1273"/>
                </a:lnTo>
                <a:lnTo>
                  <a:pt x="4323" y="1273"/>
                </a:lnTo>
                <a:lnTo>
                  <a:pt x="4325" y="1273"/>
                </a:lnTo>
                <a:close/>
                <a:moveTo>
                  <a:pt x="4262" y="1306"/>
                </a:moveTo>
                <a:lnTo>
                  <a:pt x="4262" y="1306"/>
                </a:lnTo>
                <a:lnTo>
                  <a:pt x="4262" y="1306"/>
                </a:lnTo>
                <a:lnTo>
                  <a:pt x="4262" y="1306"/>
                </a:lnTo>
                <a:lnTo>
                  <a:pt x="4262" y="1306"/>
                </a:lnTo>
                <a:lnTo>
                  <a:pt x="4262" y="1306"/>
                </a:lnTo>
                <a:lnTo>
                  <a:pt x="4262" y="1308"/>
                </a:lnTo>
                <a:lnTo>
                  <a:pt x="4262" y="1306"/>
                </a:lnTo>
                <a:close/>
                <a:moveTo>
                  <a:pt x="4348" y="1292"/>
                </a:moveTo>
                <a:lnTo>
                  <a:pt x="4348" y="1294"/>
                </a:lnTo>
                <a:lnTo>
                  <a:pt x="4348" y="1294"/>
                </a:lnTo>
                <a:lnTo>
                  <a:pt x="4348" y="1294"/>
                </a:lnTo>
                <a:lnTo>
                  <a:pt x="4348" y="1296"/>
                </a:lnTo>
                <a:lnTo>
                  <a:pt x="4350" y="1300"/>
                </a:lnTo>
                <a:lnTo>
                  <a:pt x="4350" y="1300"/>
                </a:lnTo>
                <a:lnTo>
                  <a:pt x="4350" y="1302"/>
                </a:lnTo>
                <a:lnTo>
                  <a:pt x="4350" y="1302"/>
                </a:lnTo>
                <a:lnTo>
                  <a:pt x="4352" y="1302"/>
                </a:lnTo>
                <a:lnTo>
                  <a:pt x="4354" y="1304"/>
                </a:lnTo>
                <a:lnTo>
                  <a:pt x="4354" y="1304"/>
                </a:lnTo>
                <a:lnTo>
                  <a:pt x="4354" y="1306"/>
                </a:lnTo>
                <a:lnTo>
                  <a:pt x="4356" y="1308"/>
                </a:lnTo>
                <a:lnTo>
                  <a:pt x="4356" y="1310"/>
                </a:lnTo>
                <a:lnTo>
                  <a:pt x="4356" y="1310"/>
                </a:lnTo>
                <a:lnTo>
                  <a:pt x="4358" y="1310"/>
                </a:lnTo>
                <a:lnTo>
                  <a:pt x="4358" y="1310"/>
                </a:lnTo>
                <a:lnTo>
                  <a:pt x="4358" y="1308"/>
                </a:lnTo>
                <a:lnTo>
                  <a:pt x="4358" y="1306"/>
                </a:lnTo>
                <a:lnTo>
                  <a:pt x="4358" y="1304"/>
                </a:lnTo>
                <a:lnTo>
                  <a:pt x="4360" y="1302"/>
                </a:lnTo>
                <a:lnTo>
                  <a:pt x="4360" y="1300"/>
                </a:lnTo>
                <a:lnTo>
                  <a:pt x="4362" y="1298"/>
                </a:lnTo>
                <a:lnTo>
                  <a:pt x="4365" y="1296"/>
                </a:lnTo>
                <a:lnTo>
                  <a:pt x="4367" y="1294"/>
                </a:lnTo>
                <a:lnTo>
                  <a:pt x="4367" y="1292"/>
                </a:lnTo>
                <a:lnTo>
                  <a:pt x="4367" y="1289"/>
                </a:lnTo>
                <a:lnTo>
                  <a:pt x="4369" y="1285"/>
                </a:lnTo>
                <a:lnTo>
                  <a:pt x="4369" y="1281"/>
                </a:lnTo>
                <a:lnTo>
                  <a:pt x="4369" y="1279"/>
                </a:lnTo>
                <a:lnTo>
                  <a:pt x="4371" y="1279"/>
                </a:lnTo>
                <a:lnTo>
                  <a:pt x="4371" y="1275"/>
                </a:lnTo>
                <a:lnTo>
                  <a:pt x="4373" y="1273"/>
                </a:lnTo>
                <a:lnTo>
                  <a:pt x="4373" y="1271"/>
                </a:lnTo>
                <a:lnTo>
                  <a:pt x="4373" y="1269"/>
                </a:lnTo>
                <a:lnTo>
                  <a:pt x="4373" y="1266"/>
                </a:lnTo>
                <a:lnTo>
                  <a:pt x="4373" y="1266"/>
                </a:lnTo>
                <a:lnTo>
                  <a:pt x="4375" y="1264"/>
                </a:lnTo>
                <a:lnTo>
                  <a:pt x="4373" y="1264"/>
                </a:lnTo>
                <a:lnTo>
                  <a:pt x="4373" y="1262"/>
                </a:lnTo>
                <a:lnTo>
                  <a:pt x="4371" y="1262"/>
                </a:lnTo>
                <a:lnTo>
                  <a:pt x="4371" y="1262"/>
                </a:lnTo>
                <a:lnTo>
                  <a:pt x="4371" y="1262"/>
                </a:lnTo>
                <a:lnTo>
                  <a:pt x="4369" y="1260"/>
                </a:lnTo>
                <a:lnTo>
                  <a:pt x="4369" y="1260"/>
                </a:lnTo>
                <a:lnTo>
                  <a:pt x="4367" y="1260"/>
                </a:lnTo>
                <a:lnTo>
                  <a:pt x="4367" y="1262"/>
                </a:lnTo>
                <a:lnTo>
                  <a:pt x="4362" y="1264"/>
                </a:lnTo>
                <a:lnTo>
                  <a:pt x="4360" y="1264"/>
                </a:lnTo>
                <a:lnTo>
                  <a:pt x="4360" y="1266"/>
                </a:lnTo>
                <a:lnTo>
                  <a:pt x="4358" y="1269"/>
                </a:lnTo>
                <a:lnTo>
                  <a:pt x="4358" y="1269"/>
                </a:lnTo>
                <a:lnTo>
                  <a:pt x="4356" y="1271"/>
                </a:lnTo>
                <a:lnTo>
                  <a:pt x="4356" y="1273"/>
                </a:lnTo>
                <a:lnTo>
                  <a:pt x="4348" y="1285"/>
                </a:lnTo>
                <a:lnTo>
                  <a:pt x="4348" y="1285"/>
                </a:lnTo>
                <a:lnTo>
                  <a:pt x="4348" y="1287"/>
                </a:lnTo>
                <a:lnTo>
                  <a:pt x="4348" y="1289"/>
                </a:lnTo>
                <a:lnTo>
                  <a:pt x="4348" y="1292"/>
                </a:lnTo>
                <a:lnTo>
                  <a:pt x="4348" y="1292"/>
                </a:lnTo>
                <a:close/>
                <a:moveTo>
                  <a:pt x="4316" y="1497"/>
                </a:moveTo>
                <a:lnTo>
                  <a:pt x="4316" y="1497"/>
                </a:lnTo>
                <a:lnTo>
                  <a:pt x="4316" y="1499"/>
                </a:lnTo>
                <a:lnTo>
                  <a:pt x="4314" y="1499"/>
                </a:lnTo>
                <a:lnTo>
                  <a:pt x="4312" y="1501"/>
                </a:lnTo>
                <a:lnTo>
                  <a:pt x="4310" y="1503"/>
                </a:lnTo>
                <a:lnTo>
                  <a:pt x="4308" y="1505"/>
                </a:lnTo>
                <a:lnTo>
                  <a:pt x="4308" y="1505"/>
                </a:lnTo>
                <a:lnTo>
                  <a:pt x="4306" y="1508"/>
                </a:lnTo>
                <a:lnTo>
                  <a:pt x="4306" y="1510"/>
                </a:lnTo>
                <a:lnTo>
                  <a:pt x="4306" y="1512"/>
                </a:lnTo>
                <a:lnTo>
                  <a:pt x="4308" y="1510"/>
                </a:lnTo>
                <a:lnTo>
                  <a:pt x="4308" y="1510"/>
                </a:lnTo>
                <a:lnTo>
                  <a:pt x="4310" y="1510"/>
                </a:lnTo>
                <a:lnTo>
                  <a:pt x="4310" y="1508"/>
                </a:lnTo>
                <a:lnTo>
                  <a:pt x="4310" y="1508"/>
                </a:lnTo>
                <a:lnTo>
                  <a:pt x="4310" y="1508"/>
                </a:lnTo>
                <a:lnTo>
                  <a:pt x="4312" y="1505"/>
                </a:lnTo>
                <a:lnTo>
                  <a:pt x="4314" y="1505"/>
                </a:lnTo>
                <a:lnTo>
                  <a:pt x="4316" y="1505"/>
                </a:lnTo>
                <a:lnTo>
                  <a:pt x="4316" y="1503"/>
                </a:lnTo>
                <a:lnTo>
                  <a:pt x="4318" y="1501"/>
                </a:lnTo>
                <a:lnTo>
                  <a:pt x="4318" y="1499"/>
                </a:lnTo>
                <a:lnTo>
                  <a:pt x="4321" y="1499"/>
                </a:lnTo>
                <a:lnTo>
                  <a:pt x="4323" y="1499"/>
                </a:lnTo>
                <a:lnTo>
                  <a:pt x="4323" y="1497"/>
                </a:lnTo>
                <a:lnTo>
                  <a:pt x="4325" y="1497"/>
                </a:lnTo>
                <a:lnTo>
                  <a:pt x="4325" y="1495"/>
                </a:lnTo>
                <a:lnTo>
                  <a:pt x="4329" y="1491"/>
                </a:lnTo>
                <a:lnTo>
                  <a:pt x="4329" y="1489"/>
                </a:lnTo>
                <a:lnTo>
                  <a:pt x="4329" y="1489"/>
                </a:lnTo>
                <a:lnTo>
                  <a:pt x="4329" y="1489"/>
                </a:lnTo>
                <a:lnTo>
                  <a:pt x="4331" y="1487"/>
                </a:lnTo>
                <a:lnTo>
                  <a:pt x="4335" y="1487"/>
                </a:lnTo>
                <a:lnTo>
                  <a:pt x="4335" y="1487"/>
                </a:lnTo>
                <a:lnTo>
                  <a:pt x="4335" y="1484"/>
                </a:lnTo>
                <a:lnTo>
                  <a:pt x="4335" y="1484"/>
                </a:lnTo>
                <a:lnTo>
                  <a:pt x="4337" y="1482"/>
                </a:lnTo>
                <a:lnTo>
                  <a:pt x="4337" y="1482"/>
                </a:lnTo>
                <a:lnTo>
                  <a:pt x="4339" y="1482"/>
                </a:lnTo>
                <a:lnTo>
                  <a:pt x="4339" y="1480"/>
                </a:lnTo>
                <a:lnTo>
                  <a:pt x="4341" y="1480"/>
                </a:lnTo>
                <a:lnTo>
                  <a:pt x="4341" y="1478"/>
                </a:lnTo>
                <a:lnTo>
                  <a:pt x="4341" y="1476"/>
                </a:lnTo>
                <a:lnTo>
                  <a:pt x="4339" y="1474"/>
                </a:lnTo>
                <a:lnTo>
                  <a:pt x="4339" y="1472"/>
                </a:lnTo>
                <a:lnTo>
                  <a:pt x="4339" y="1472"/>
                </a:lnTo>
                <a:lnTo>
                  <a:pt x="4339" y="1470"/>
                </a:lnTo>
                <a:lnTo>
                  <a:pt x="4339" y="1470"/>
                </a:lnTo>
                <a:lnTo>
                  <a:pt x="4339" y="1468"/>
                </a:lnTo>
                <a:lnTo>
                  <a:pt x="4339" y="1468"/>
                </a:lnTo>
                <a:lnTo>
                  <a:pt x="4339" y="1468"/>
                </a:lnTo>
                <a:lnTo>
                  <a:pt x="4337" y="1472"/>
                </a:lnTo>
                <a:lnTo>
                  <a:pt x="4335" y="1474"/>
                </a:lnTo>
                <a:lnTo>
                  <a:pt x="4335" y="1474"/>
                </a:lnTo>
                <a:lnTo>
                  <a:pt x="4335" y="1476"/>
                </a:lnTo>
                <a:lnTo>
                  <a:pt x="4335" y="1478"/>
                </a:lnTo>
                <a:lnTo>
                  <a:pt x="4335" y="1478"/>
                </a:lnTo>
                <a:lnTo>
                  <a:pt x="4335" y="1480"/>
                </a:lnTo>
                <a:lnTo>
                  <a:pt x="4335" y="1480"/>
                </a:lnTo>
                <a:lnTo>
                  <a:pt x="4333" y="1480"/>
                </a:lnTo>
                <a:lnTo>
                  <a:pt x="4333" y="1482"/>
                </a:lnTo>
                <a:lnTo>
                  <a:pt x="4331" y="1482"/>
                </a:lnTo>
                <a:lnTo>
                  <a:pt x="4329" y="1484"/>
                </a:lnTo>
                <a:lnTo>
                  <a:pt x="4329" y="1487"/>
                </a:lnTo>
                <a:lnTo>
                  <a:pt x="4327" y="1487"/>
                </a:lnTo>
                <a:lnTo>
                  <a:pt x="4325" y="1491"/>
                </a:lnTo>
                <a:lnTo>
                  <a:pt x="4323" y="1493"/>
                </a:lnTo>
                <a:lnTo>
                  <a:pt x="4318" y="1497"/>
                </a:lnTo>
                <a:lnTo>
                  <a:pt x="4318" y="1497"/>
                </a:lnTo>
                <a:lnTo>
                  <a:pt x="4316" y="1497"/>
                </a:lnTo>
                <a:close/>
                <a:moveTo>
                  <a:pt x="4220" y="1591"/>
                </a:moveTo>
                <a:lnTo>
                  <a:pt x="4220" y="1591"/>
                </a:lnTo>
                <a:lnTo>
                  <a:pt x="4220" y="1591"/>
                </a:lnTo>
                <a:lnTo>
                  <a:pt x="4220" y="1596"/>
                </a:lnTo>
                <a:lnTo>
                  <a:pt x="4220" y="1598"/>
                </a:lnTo>
                <a:lnTo>
                  <a:pt x="4222" y="1596"/>
                </a:lnTo>
                <a:lnTo>
                  <a:pt x="4222" y="1596"/>
                </a:lnTo>
                <a:lnTo>
                  <a:pt x="4222" y="1593"/>
                </a:lnTo>
                <a:lnTo>
                  <a:pt x="4222" y="1591"/>
                </a:lnTo>
                <a:lnTo>
                  <a:pt x="4220" y="1591"/>
                </a:lnTo>
                <a:close/>
                <a:moveTo>
                  <a:pt x="4239" y="1315"/>
                </a:moveTo>
                <a:lnTo>
                  <a:pt x="4239" y="1315"/>
                </a:lnTo>
                <a:lnTo>
                  <a:pt x="4239" y="1317"/>
                </a:lnTo>
                <a:lnTo>
                  <a:pt x="4239" y="1317"/>
                </a:lnTo>
                <a:lnTo>
                  <a:pt x="4239" y="1315"/>
                </a:lnTo>
                <a:lnTo>
                  <a:pt x="4239" y="1315"/>
                </a:lnTo>
                <a:close/>
                <a:moveTo>
                  <a:pt x="4241" y="1317"/>
                </a:moveTo>
                <a:lnTo>
                  <a:pt x="4241" y="1317"/>
                </a:lnTo>
                <a:lnTo>
                  <a:pt x="4241" y="1315"/>
                </a:lnTo>
                <a:lnTo>
                  <a:pt x="4243" y="1315"/>
                </a:lnTo>
                <a:lnTo>
                  <a:pt x="4243" y="1315"/>
                </a:lnTo>
                <a:lnTo>
                  <a:pt x="4243" y="1315"/>
                </a:lnTo>
                <a:lnTo>
                  <a:pt x="4241" y="1315"/>
                </a:lnTo>
                <a:lnTo>
                  <a:pt x="4241" y="1315"/>
                </a:lnTo>
                <a:lnTo>
                  <a:pt x="4241" y="1315"/>
                </a:lnTo>
                <a:lnTo>
                  <a:pt x="4241" y="1315"/>
                </a:lnTo>
                <a:lnTo>
                  <a:pt x="4241" y="1317"/>
                </a:lnTo>
                <a:lnTo>
                  <a:pt x="4241" y="1317"/>
                </a:lnTo>
                <a:close/>
                <a:moveTo>
                  <a:pt x="4260" y="1306"/>
                </a:moveTo>
                <a:lnTo>
                  <a:pt x="4260" y="1306"/>
                </a:lnTo>
                <a:lnTo>
                  <a:pt x="4260" y="1306"/>
                </a:lnTo>
                <a:lnTo>
                  <a:pt x="4258" y="1306"/>
                </a:lnTo>
                <a:lnTo>
                  <a:pt x="4258" y="1306"/>
                </a:lnTo>
                <a:lnTo>
                  <a:pt x="4258" y="1306"/>
                </a:lnTo>
                <a:lnTo>
                  <a:pt x="4258" y="1306"/>
                </a:lnTo>
                <a:lnTo>
                  <a:pt x="4260" y="1306"/>
                </a:lnTo>
                <a:close/>
                <a:moveTo>
                  <a:pt x="4365" y="1216"/>
                </a:moveTo>
                <a:lnTo>
                  <a:pt x="4365" y="1216"/>
                </a:lnTo>
                <a:lnTo>
                  <a:pt x="4365" y="1216"/>
                </a:lnTo>
                <a:lnTo>
                  <a:pt x="4362" y="1216"/>
                </a:lnTo>
                <a:lnTo>
                  <a:pt x="4362" y="1218"/>
                </a:lnTo>
                <a:lnTo>
                  <a:pt x="4362" y="1218"/>
                </a:lnTo>
                <a:lnTo>
                  <a:pt x="4365" y="1218"/>
                </a:lnTo>
                <a:lnTo>
                  <a:pt x="4365" y="1216"/>
                </a:lnTo>
                <a:close/>
                <a:moveTo>
                  <a:pt x="4379" y="1189"/>
                </a:moveTo>
                <a:lnTo>
                  <a:pt x="4379" y="1187"/>
                </a:lnTo>
                <a:lnTo>
                  <a:pt x="4379" y="1187"/>
                </a:lnTo>
                <a:lnTo>
                  <a:pt x="4377" y="1185"/>
                </a:lnTo>
                <a:lnTo>
                  <a:pt x="4375" y="1185"/>
                </a:lnTo>
                <a:lnTo>
                  <a:pt x="4375" y="1187"/>
                </a:lnTo>
                <a:lnTo>
                  <a:pt x="4375" y="1187"/>
                </a:lnTo>
                <a:lnTo>
                  <a:pt x="4377" y="1187"/>
                </a:lnTo>
                <a:lnTo>
                  <a:pt x="4379" y="1189"/>
                </a:lnTo>
                <a:lnTo>
                  <a:pt x="4379" y="1189"/>
                </a:lnTo>
                <a:close/>
                <a:moveTo>
                  <a:pt x="4375" y="1191"/>
                </a:moveTo>
                <a:lnTo>
                  <a:pt x="4377" y="1191"/>
                </a:lnTo>
                <a:lnTo>
                  <a:pt x="4377" y="1193"/>
                </a:lnTo>
                <a:lnTo>
                  <a:pt x="4377" y="1193"/>
                </a:lnTo>
                <a:lnTo>
                  <a:pt x="4377" y="1193"/>
                </a:lnTo>
                <a:lnTo>
                  <a:pt x="4377" y="1191"/>
                </a:lnTo>
                <a:lnTo>
                  <a:pt x="4377" y="1191"/>
                </a:lnTo>
                <a:lnTo>
                  <a:pt x="4375" y="1191"/>
                </a:lnTo>
                <a:close/>
                <a:moveTo>
                  <a:pt x="4346" y="1396"/>
                </a:moveTo>
                <a:lnTo>
                  <a:pt x="4346" y="1396"/>
                </a:lnTo>
                <a:lnTo>
                  <a:pt x="4344" y="1394"/>
                </a:lnTo>
                <a:lnTo>
                  <a:pt x="4344" y="1394"/>
                </a:lnTo>
                <a:lnTo>
                  <a:pt x="4344" y="1394"/>
                </a:lnTo>
                <a:lnTo>
                  <a:pt x="4344" y="1396"/>
                </a:lnTo>
                <a:lnTo>
                  <a:pt x="4344" y="1399"/>
                </a:lnTo>
                <a:lnTo>
                  <a:pt x="4344" y="1399"/>
                </a:lnTo>
                <a:lnTo>
                  <a:pt x="4344" y="1401"/>
                </a:lnTo>
                <a:lnTo>
                  <a:pt x="4344" y="1401"/>
                </a:lnTo>
                <a:lnTo>
                  <a:pt x="4344" y="1401"/>
                </a:lnTo>
                <a:lnTo>
                  <a:pt x="4344" y="1403"/>
                </a:lnTo>
                <a:lnTo>
                  <a:pt x="4346" y="1407"/>
                </a:lnTo>
                <a:lnTo>
                  <a:pt x="4346" y="1409"/>
                </a:lnTo>
                <a:lnTo>
                  <a:pt x="4346" y="1411"/>
                </a:lnTo>
                <a:lnTo>
                  <a:pt x="4346" y="1413"/>
                </a:lnTo>
                <a:lnTo>
                  <a:pt x="4348" y="1415"/>
                </a:lnTo>
                <a:lnTo>
                  <a:pt x="4348" y="1417"/>
                </a:lnTo>
                <a:lnTo>
                  <a:pt x="4348" y="1417"/>
                </a:lnTo>
                <a:lnTo>
                  <a:pt x="4350" y="1417"/>
                </a:lnTo>
                <a:lnTo>
                  <a:pt x="4350" y="1417"/>
                </a:lnTo>
                <a:lnTo>
                  <a:pt x="4350" y="1419"/>
                </a:lnTo>
                <a:lnTo>
                  <a:pt x="4352" y="1419"/>
                </a:lnTo>
                <a:lnTo>
                  <a:pt x="4352" y="1422"/>
                </a:lnTo>
                <a:lnTo>
                  <a:pt x="4352" y="1422"/>
                </a:lnTo>
                <a:lnTo>
                  <a:pt x="4354" y="1422"/>
                </a:lnTo>
                <a:lnTo>
                  <a:pt x="4354" y="1422"/>
                </a:lnTo>
                <a:lnTo>
                  <a:pt x="4354" y="1422"/>
                </a:lnTo>
                <a:lnTo>
                  <a:pt x="4354" y="1419"/>
                </a:lnTo>
                <a:lnTo>
                  <a:pt x="4354" y="1417"/>
                </a:lnTo>
                <a:lnTo>
                  <a:pt x="4354" y="1415"/>
                </a:lnTo>
                <a:lnTo>
                  <a:pt x="4356" y="1417"/>
                </a:lnTo>
                <a:lnTo>
                  <a:pt x="4356" y="1417"/>
                </a:lnTo>
                <a:lnTo>
                  <a:pt x="4358" y="1417"/>
                </a:lnTo>
                <a:lnTo>
                  <a:pt x="4358" y="1417"/>
                </a:lnTo>
                <a:lnTo>
                  <a:pt x="4360" y="1419"/>
                </a:lnTo>
                <a:lnTo>
                  <a:pt x="4360" y="1422"/>
                </a:lnTo>
                <a:lnTo>
                  <a:pt x="4360" y="1422"/>
                </a:lnTo>
                <a:lnTo>
                  <a:pt x="4356" y="1424"/>
                </a:lnTo>
                <a:lnTo>
                  <a:pt x="4356" y="1426"/>
                </a:lnTo>
                <a:lnTo>
                  <a:pt x="4356" y="1426"/>
                </a:lnTo>
                <a:lnTo>
                  <a:pt x="4356" y="1430"/>
                </a:lnTo>
                <a:lnTo>
                  <a:pt x="4356" y="1432"/>
                </a:lnTo>
                <a:lnTo>
                  <a:pt x="4356" y="1430"/>
                </a:lnTo>
                <a:lnTo>
                  <a:pt x="4358" y="1430"/>
                </a:lnTo>
                <a:lnTo>
                  <a:pt x="4360" y="1432"/>
                </a:lnTo>
                <a:lnTo>
                  <a:pt x="4360" y="1432"/>
                </a:lnTo>
                <a:lnTo>
                  <a:pt x="4362" y="1434"/>
                </a:lnTo>
                <a:lnTo>
                  <a:pt x="4365" y="1434"/>
                </a:lnTo>
                <a:lnTo>
                  <a:pt x="4367" y="1434"/>
                </a:lnTo>
                <a:lnTo>
                  <a:pt x="4367" y="1434"/>
                </a:lnTo>
                <a:lnTo>
                  <a:pt x="4367" y="1432"/>
                </a:lnTo>
                <a:lnTo>
                  <a:pt x="4369" y="1432"/>
                </a:lnTo>
                <a:lnTo>
                  <a:pt x="4371" y="1430"/>
                </a:lnTo>
                <a:lnTo>
                  <a:pt x="4371" y="1430"/>
                </a:lnTo>
                <a:lnTo>
                  <a:pt x="4371" y="1430"/>
                </a:lnTo>
                <a:lnTo>
                  <a:pt x="4373" y="1430"/>
                </a:lnTo>
                <a:lnTo>
                  <a:pt x="4377" y="1432"/>
                </a:lnTo>
                <a:lnTo>
                  <a:pt x="4377" y="1434"/>
                </a:lnTo>
                <a:lnTo>
                  <a:pt x="4381" y="1436"/>
                </a:lnTo>
                <a:lnTo>
                  <a:pt x="4381" y="1436"/>
                </a:lnTo>
                <a:lnTo>
                  <a:pt x="4383" y="1438"/>
                </a:lnTo>
                <a:lnTo>
                  <a:pt x="4383" y="1438"/>
                </a:lnTo>
                <a:lnTo>
                  <a:pt x="4383" y="1440"/>
                </a:lnTo>
                <a:lnTo>
                  <a:pt x="4383" y="1440"/>
                </a:lnTo>
                <a:lnTo>
                  <a:pt x="4385" y="1440"/>
                </a:lnTo>
                <a:lnTo>
                  <a:pt x="4385" y="1438"/>
                </a:lnTo>
                <a:lnTo>
                  <a:pt x="4383" y="1436"/>
                </a:lnTo>
                <a:lnTo>
                  <a:pt x="4383" y="1436"/>
                </a:lnTo>
                <a:lnTo>
                  <a:pt x="4383" y="1434"/>
                </a:lnTo>
                <a:lnTo>
                  <a:pt x="4383" y="1434"/>
                </a:lnTo>
                <a:lnTo>
                  <a:pt x="4383" y="1432"/>
                </a:lnTo>
                <a:lnTo>
                  <a:pt x="4381" y="1432"/>
                </a:lnTo>
                <a:lnTo>
                  <a:pt x="4381" y="1430"/>
                </a:lnTo>
                <a:lnTo>
                  <a:pt x="4381" y="1430"/>
                </a:lnTo>
                <a:lnTo>
                  <a:pt x="4383" y="1430"/>
                </a:lnTo>
                <a:lnTo>
                  <a:pt x="4383" y="1430"/>
                </a:lnTo>
                <a:lnTo>
                  <a:pt x="4385" y="1432"/>
                </a:lnTo>
                <a:lnTo>
                  <a:pt x="4388" y="1434"/>
                </a:lnTo>
                <a:lnTo>
                  <a:pt x="4388" y="1434"/>
                </a:lnTo>
                <a:lnTo>
                  <a:pt x="4392" y="1436"/>
                </a:lnTo>
                <a:lnTo>
                  <a:pt x="4392" y="1438"/>
                </a:lnTo>
                <a:lnTo>
                  <a:pt x="4392" y="1438"/>
                </a:lnTo>
                <a:lnTo>
                  <a:pt x="4394" y="1440"/>
                </a:lnTo>
                <a:lnTo>
                  <a:pt x="4394" y="1443"/>
                </a:lnTo>
                <a:lnTo>
                  <a:pt x="4394" y="1443"/>
                </a:lnTo>
                <a:lnTo>
                  <a:pt x="4396" y="1443"/>
                </a:lnTo>
                <a:lnTo>
                  <a:pt x="4398" y="1445"/>
                </a:lnTo>
                <a:lnTo>
                  <a:pt x="4400" y="1445"/>
                </a:lnTo>
                <a:lnTo>
                  <a:pt x="4402" y="1445"/>
                </a:lnTo>
                <a:lnTo>
                  <a:pt x="4402" y="1445"/>
                </a:lnTo>
                <a:lnTo>
                  <a:pt x="4402" y="1445"/>
                </a:lnTo>
                <a:lnTo>
                  <a:pt x="4404" y="1445"/>
                </a:lnTo>
                <a:lnTo>
                  <a:pt x="4402" y="1447"/>
                </a:lnTo>
                <a:lnTo>
                  <a:pt x="4402" y="1449"/>
                </a:lnTo>
                <a:lnTo>
                  <a:pt x="4404" y="1449"/>
                </a:lnTo>
                <a:lnTo>
                  <a:pt x="4404" y="1449"/>
                </a:lnTo>
                <a:lnTo>
                  <a:pt x="4406" y="1447"/>
                </a:lnTo>
                <a:lnTo>
                  <a:pt x="4406" y="1443"/>
                </a:lnTo>
                <a:lnTo>
                  <a:pt x="4406" y="1443"/>
                </a:lnTo>
                <a:lnTo>
                  <a:pt x="4404" y="1443"/>
                </a:lnTo>
                <a:lnTo>
                  <a:pt x="4404" y="1443"/>
                </a:lnTo>
                <a:lnTo>
                  <a:pt x="4402" y="1443"/>
                </a:lnTo>
                <a:lnTo>
                  <a:pt x="4400" y="1443"/>
                </a:lnTo>
                <a:lnTo>
                  <a:pt x="4402" y="1440"/>
                </a:lnTo>
                <a:lnTo>
                  <a:pt x="4402" y="1440"/>
                </a:lnTo>
                <a:lnTo>
                  <a:pt x="4400" y="1438"/>
                </a:lnTo>
                <a:lnTo>
                  <a:pt x="4400" y="1436"/>
                </a:lnTo>
                <a:lnTo>
                  <a:pt x="4398" y="1436"/>
                </a:lnTo>
                <a:lnTo>
                  <a:pt x="4398" y="1434"/>
                </a:lnTo>
                <a:lnTo>
                  <a:pt x="4398" y="1434"/>
                </a:lnTo>
                <a:lnTo>
                  <a:pt x="4402" y="1432"/>
                </a:lnTo>
                <a:lnTo>
                  <a:pt x="4402" y="1432"/>
                </a:lnTo>
                <a:lnTo>
                  <a:pt x="4402" y="1432"/>
                </a:lnTo>
                <a:lnTo>
                  <a:pt x="4400" y="1430"/>
                </a:lnTo>
                <a:lnTo>
                  <a:pt x="4400" y="1430"/>
                </a:lnTo>
                <a:lnTo>
                  <a:pt x="4398" y="1430"/>
                </a:lnTo>
                <a:lnTo>
                  <a:pt x="4396" y="1430"/>
                </a:lnTo>
                <a:lnTo>
                  <a:pt x="4396" y="1428"/>
                </a:lnTo>
                <a:lnTo>
                  <a:pt x="4394" y="1428"/>
                </a:lnTo>
                <a:lnTo>
                  <a:pt x="4394" y="1428"/>
                </a:lnTo>
                <a:lnTo>
                  <a:pt x="4394" y="1430"/>
                </a:lnTo>
                <a:lnTo>
                  <a:pt x="4394" y="1430"/>
                </a:lnTo>
                <a:lnTo>
                  <a:pt x="4394" y="1432"/>
                </a:lnTo>
                <a:lnTo>
                  <a:pt x="4394" y="1432"/>
                </a:lnTo>
                <a:lnTo>
                  <a:pt x="4392" y="1432"/>
                </a:lnTo>
                <a:lnTo>
                  <a:pt x="4390" y="1432"/>
                </a:lnTo>
                <a:lnTo>
                  <a:pt x="4390" y="1432"/>
                </a:lnTo>
                <a:lnTo>
                  <a:pt x="4390" y="1430"/>
                </a:lnTo>
                <a:lnTo>
                  <a:pt x="4390" y="1430"/>
                </a:lnTo>
                <a:lnTo>
                  <a:pt x="4390" y="1428"/>
                </a:lnTo>
                <a:lnTo>
                  <a:pt x="4390" y="1426"/>
                </a:lnTo>
                <a:lnTo>
                  <a:pt x="4388" y="1426"/>
                </a:lnTo>
                <a:lnTo>
                  <a:pt x="4385" y="1426"/>
                </a:lnTo>
                <a:lnTo>
                  <a:pt x="4383" y="1424"/>
                </a:lnTo>
                <a:lnTo>
                  <a:pt x="4381" y="1424"/>
                </a:lnTo>
                <a:lnTo>
                  <a:pt x="4381" y="1426"/>
                </a:lnTo>
                <a:lnTo>
                  <a:pt x="4379" y="1426"/>
                </a:lnTo>
                <a:lnTo>
                  <a:pt x="4379" y="1426"/>
                </a:lnTo>
                <a:lnTo>
                  <a:pt x="4377" y="1426"/>
                </a:lnTo>
                <a:lnTo>
                  <a:pt x="4377" y="1428"/>
                </a:lnTo>
                <a:lnTo>
                  <a:pt x="4379" y="1428"/>
                </a:lnTo>
                <a:lnTo>
                  <a:pt x="4379" y="1430"/>
                </a:lnTo>
                <a:lnTo>
                  <a:pt x="4379" y="1430"/>
                </a:lnTo>
                <a:lnTo>
                  <a:pt x="4379" y="1430"/>
                </a:lnTo>
                <a:lnTo>
                  <a:pt x="4377" y="1430"/>
                </a:lnTo>
                <a:lnTo>
                  <a:pt x="4377" y="1430"/>
                </a:lnTo>
                <a:lnTo>
                  <a:pt x="4373" y="1428"/>
                </a:lnTo>
                <a:lnTo>
                  <a:pt x="4373" y="1428"/>
                </a:lnTo>
                <a:lnTo>
                  <a:pt x="4373" y="1428"/>
                </a:lnTo>
                <a:lnTo>
                  <a:pt x="4371" y="1426"/>
                </a:lnTo>
                <a:lnTo>
                  <a:pt x="4371" y="1426"/>
                </a:lnTo>
                <a:lnTo>
                  <a:pt x="4371" y="1422"/>
                </a:lnTo>
                <a:lnTo>
                  <a:pt x="4369" y="1419"/>
                </a:lnTo>
                <a:lnTo>
                  <a:pt x="4369" y="1419"/>
                </a:lnTo>
                <a:lnTo>
                  <a:pt x="4371" y="1417"/>
                </a:lnTo>
                <a:lnTo>
                  <a:pt x="4371" y="1417"/>
                </a:lnTo>
                <a:lnTo>
                  <a:pt x="4371" y="1417"/>
                </a:lnTo>
                <a:lnTo>
                  <a:pt x="4369" y="1415"/>
                </a:lnTo>
                <a:lnTo>
                  <a:pt x="4367" y="1411"/>
                </a:lnTo>
                <a:lnTo>
                  <a:pt x="4367" y="1411"/>
                </a:lnTo>
                <a:lnTo>
                  <a:pt x="4367" y="1409"/>
                </a:lnTo>
                <a:lnTo>
                  <a:pt x="4367" y="1409"/>
                </a:lnTo>
                <a:lnTo>
                  <a:pt x="4367" y="1409"/>
                </a:lnTo>
                <a:lnTo>
                  <a:pt x="4369" y="1407"/>
                </a:lnTo>
                <a:lnTo>
                  <a:pt x="4369" y="1405"/>
                </a:lnTo>
                <a:lnTo>
                  <a:pt x="4369" y="1405"/>
                </a:lnTo>
                <a:lnTo>
                  <a:pt x="4369" y="1403"/>
                </a:lnTo>
                <a:lnTo>
                  <a:pt x="4369" y="1403"/>
                </a:lnTo>
                <a:lnTo>
                  <a:pt x="4369" y="1403"/>
                </a:lnTo>
                <a:lnTo>
                  <a:pt x="4369" y="1401"/>
                </a:lnTo>
                <a:lnTo>
                  <a:pt x="4371" y="1399"/>
                </a:lnTo>
                <a:lnTo>
                  <a:pt x="4373" y="1399"/>
                </a:lnTo>
                <a:lnTo>
                  <a:pt x="4375" y="1396"/>
                </a:lnTo>
                <a:lnTo>
                  <a:pt x="4377" y="1396"/>
                </a:lnTo>
                <a:lnTo>
                  <a:pt x="4379" y="1394"/>
                </a:lnTo>
                <a:lnTo>
                  <a:pt x="4379" y="1392"/>
                </a:lnTo>
                <a:lnTo>
                  <a:pt x="4381" y="1388"/>
                </a:lnTo>
                <a:lnTo>
                  <a:pt x="4381" y="1386"/>
                </a:lnTo>
                <a:lnTo>
                  <a:pt x="4383" y="1384"/>
                </a:lnTo>
                <a:lnTo>
                  <a:pt x="4383" y="1384"/>
                </a:lnTo>
                <a:lnTo>
                  <a:pt x="4381" y="1382"/>
                </a:lnTo>
                <a:lnTo>
                  <a:pt x="4381" y="1382"/>
                </a:lnTo>
                <a:lnTo>
                  <a:pt x="4381" y="1382"/>
                </a:lnTo>
                <a:lnTo>
                  <a:pt x="4381" y="1380"/>
                </a:lnTo>
                <a:lnTo>
                  <a:pt x="4381" y="1380"/>
                </a:lnTo>
                <a:lnTo>
                  <a:pt x="4379" y="1380"/>
                </a:lnTo>
                <a:lnTo>
                  <a:pt x="4379" y="1378"/>
                </a:lnTo>
                <a:lnTo>
                  <a:pt x="4377" y="1375"/>
                </a:lnTo>
                <a:lnTo>
                  <a:pt x="4377" y="1375"/>
                </a:lnTo>
                <a:lnTo>
                  <a:pt x="4377" y="1373"/>
                </a:lnTo>
                <a:lnTo>
                  <a:pt x="4377" y="1369"/>
                </a:lnTo>
                <a:lnTo>
                  <a:pt x="4379" y="1367"/>
                </a:lnTo>
                <a:lnTo>
                  <a:pt x="4379" y="1367"/>
                </a:lnTo>
                <a:lnTo>
                  <a:pt x="4379" y="1365"/>
                </a:lnTo>
                <a:lnTo>
                  <a:pt x="4379" y="1365"/>
                </a:lnTo>
                <a:lnTo>
                  <a:pt x="4379" y="1363"/>
                </a:lnTo>
                <a:lnTo>
                  <a:pt x="4379" y="1363"/>
                </a:lnTo>
                <a:lnTo>
                  <a:pt x="4377" y="1363"/>
                </a:lnTo>
                <a:lnTo>
                  <a:pt x="4377" y="1365"/>
                </a:lnTo>
                <a:lnTo>
                  <a:pt x="4375" y="1365"/>
                </a:lnTo>
                <a:lnTo>
                  <a:pt x="4375" y="1365"/>
                </a:lnTo>
                <a:lnTo>
                  <a:pt x="4373" y="1365"/>
                </a:lnTo>
                <a:lnTo>
                  <a:pt x="4371" y="1365"/>
                </a:lnTo>
                <a:lnTo>
                  <a:pt x="4369" y="1365"/>
                </a:lnTo>
                <a:lnTo>
                  <a:pt x="4365" y="1361"/>
                </a:lnTo>
                <a:lnTo>
                  <a:pt x="4362" y="1361"/>
                </a:lnTo>
                <a:lnTo>
                  <a:pt x="4362" y="1361"/>
                </a:lnTo>
                <a:lnTo>
                  <a:pt x="4360" y="1361"/>
                </a:lnTo>
                <a:lnTo>
                  <a:pt x="4358" y="1361"/>
                </a:lnTo>
                <a:lnTo>
                  <a:pt x="4358" y="1361"/>
                </a:lnTo>
                <a:lnTo>
                  <a:pt x="4356" y="1363"/>
                </a:lnTo>
                <a:lnTo>
                  <a:pt x="4354" y="1363"/>
                </a:lnTo>
                <a:lnTo>
                  <a:pt x="4354" y="1365"/>
                </a:lnTo>
                <a:lnTo>
                  <a:pt x="4354" y="1367"/>
                </a:lnTo>
                <a:lnTo>
                  <a:pt x="4354" y="1367"/>
                </a:lnTo>
                <a:lnTo>
                  <a:pt x="4352" y="1375"/>
                </a:lnTo>
                <a:lnTo>
                  <a:pt x="4352" y="1378"/>
                </a:lnTo>
                <a:lnTo>
                  <a:pt x="4352" y="1378"/>
                </a:lnTo>
                <a:lnTo>
                  <a:pt x="4352" y="1380"/>
                </a:lnTo>
                <a:lnTo>
                  <a:pt x="4352" y="1382"/>
                </a:lnTo>
                <a:lnTo>
                  <a:pt x="4352" y="1384"/>
                </a:lnTo>
                <a:lnTo>
                  <a:pt x="4352" y="1386"/>
                </a:lnTo>
                <a:lnTo>
                  <a:pt x="4350" y="1388"/>
                </a:lnTo>
                <a:lnTo>
                  <a:pt x="4350" y="1390"/>
                </a:lnTo>
                <a:lnTo>
                  <a:pt x="4350" y="1392"/>
                </a:lnTo>
                <a:lnTo>
                  <a:pt x="4350" y="1394"/>
                </a:lnTo>
                <a:lnTo>
                  <a:pt x="4352" y="1396"/>
                </a:lnTo>
                <a:lnTo>
                  <a:pt x="4352" y="1396"/>
                </a:lnTo>
                <a:lnTo>
                  <a:pt x="4352" y="1399"/>
                </a:lnTo>
                <a:lnTo>
                  <a:pt x="4352" y="1399"/>
                </a:lnTo>
                <a:lnTo>
                  <a:pt x="4350" y="1399"/>
                </a:lnTo>
                <a:lnTo>
                  <a:pt x="4348" y="1399"/>
                </a:lnTo>
                <a:lnTo>
                  <a:pt x="4348" y="1399"/>
                </a:lnTo>
                <a:lnTo>
                  <a:pt x="4346" y="1396"/>
                </a:lnTo>
                <a:lnTo>
                  <a:pt x="4346" y="1396"/>
                </a:lnTo>
                <a:close/>
                <a:moveTo>
                  <a:pt x="4381" y="1189"/>
                </a:moveTo>
                <a:lnTo>
                  <a:pt x="4381" y="1189"/>
                </a:lnTo>
                <a:lnTo>
                  <a:pt x="4381" y="1189"/>
                </a:lnTo>
                <a:lnTo>
                  <a:pt x="4379" y="1189"/>
                </a:lnTo>
                <a:lnTo>
                  <a:pt x="4379" y="1189"/>
                </a:lnTo>
                <a:lnTo>
                  <a:pt x="4381" y="1189"/>
                </a:lnTo>
                <a:lnTo>
                  <a:pt x="4381" y="1189"/>
                </a:lnTo>
                <a:close/>
                <a:moveTo>
                  <a:pt x="4375" y="1357"/>
                </a:moveTo>
                <a:lnTo>
                  <a:pt x="4375" y="1357"/>
                </a:lnTo>
                <a:lnTo>
                  <a:pt x="4375" y="1354"/>
                </a:lnTo>
                <a:lnTo>
                  <a:pt x="4373" y="1354"/>
                </a:lnTo>
                <a:lnTo>
                  <a:pt x="4373" y="1357"/>
                </a:lnTo>
                <a:lnTo>
                  <a:pt x="4373" y="1357"/>
                </a:lnTo>
                <a:lnTo>
                  <a:pt x="4373" y="1357"/>
                </a:lnTo>
                <a:lnTo>
                  <a:pt x="4373" y="1359"/>
                </a:lnTo>
                <a:lnTo>
                  <a:pt x="4375" y="1357"/>
                </a:lnTo>
                <a:close/>
                <a:moveTo>
                  <a:pt x="4375" y="1334"/>
                </a:moveTo>
                <a:lnTo>
                  <a:pt x="4375" y="1334"/>
                </a:lnTo>
                <a:lnTo>
                  <a:pt x="4373" y="1336"/>
                </a:lnTo>
                <a:lnTo>
                  <a:pt x="4375" y="1336"/>
                </a:lnTo>
                <a:lnTo>
                  <a:pt x="4375" y="1336"/>
                </a:lnTo>
                <a:lnTo>
                  <a:pt x="4375" y="1334"/>
                </a:lnTo>
                <a:lnTo>
                  <a:pt x="4375" y="1334"/>
                </a:lnTo>
                <a:close/>
                <a:moveTo>
                  <a:pt x="4362" y="1352"/>
                </a:moveTo>
                <a:lnTo>
                  <a:pt x="4362" y="1354"/>
                </a:lnTo>
                <a:lnTo>
                  <a:pt x="4365" y="1354"/>
                </a:lnTo>
                <a:lnTo>
                  <a:pt x="4365" y="1354"/>
                </a:lnTo>
                <a:lnTo>
                  <a:pt x="4365" y="1354"/>
                </a:lnTo>
                <a:lnTo>
                  <a:pt x="4365" y="1352"/>
                </a:lnTo>
                <a:lnTo>
                  <a:pt x="4365" y="1352"/>
                </a:lnTo>
                <a:lnTo>
                  <a:pt x="4362" y="1352"/>
                </a:lnTo>
                <a:close/>
                <a:moveTo>
                  <a:pt x="4373" y="1327"/>
                </a:moveTo>
                <a:lnTo>
                  <a:pt x="4373" y="1327"/>
                </a:lnTo>
                <a:lnTo>
                  <a:pt x="4373" y="1329"/>
                </a:lnTo>
                <a:lnTo>
                  <a:pt x="4373" y="1329"/>
                </a:lnTo>
                <a:lnTo>
                  <a:pt x="4373" y="1329"/>
                </a:lnTo>
                <a:lnTo>
                  <a:pt x="4373" y="1329"/>
                </a:lnTo>
                <a:lnTo>
                  <a:pt x="4373" y="1327"/>
                </a:lnTo>
                <a:close/>
                <a:moveTo>
                  <a:pt x="4207" y="1325"/>
                </a:moveTo>
                <a:lnTo>
                  <a:pt x="4207" y="1323"/>
                </a:lnTo>
                <a:lnTo>
                  <a:pt x="4205" y="1325"/>
                </a:lnTo>
                <a:lnTo>
                  <a:pt x="4205" y="1325"/>
                </a:lnTo>
                <a:lnTo>
                  <a:pt x="4205" y="1325"/>
                </a:lnTo>
                <a:lnTo>
                  <a:pt x="4205" y="1325"/>
                </a:lnTo>
                <a:lnTo>
                  <a:pt x="4207" y="1325"/>
                </a:lnTo>
                <a:lnTo>
                  <a:pt x="4209" y="1325"/>
                </a:lnTo>
                <a:lnTo>
                  <a:pt x="4209" y="1325"/>
                </a:lnTo>
                <a:lnTo>
                  <a:pt x="4209" y="1325"/>
                </a:lnTo>
                <a:lnTo>
                  <a:pt x="4209" y="1323"/>
                </a:lnTo>
                <a:lnTo>
                  <a:pt x="4207" y="1325"/>
                </a:lnTo>
                <a:close/>
                <a:moveTo>
                  <a:pt x="4111" y="1619"/>
                </a:moveTo>
                <a:lnTo>
                  <a:pt x="4111" y="1619"/>
                </a:lnTo>
                <a:lnTo>
                  <a:pt x="4111" y="1619"/>
                </a:lnTo>
                <a:lnTo>
                  <a:pt x="4111" y="1621"/>
                </a:lnTo>
                <a:lnTo>
                  <a:pt x="4111" y="1619"/>
                </a:lnTo>
                <a:lnTo>
                  <a:pt x="4111" y="1619"/>
                </a:lnTo>
                <a:lnTo>
                  <a:pt x="4111" y="1619"/>
                </a:lnTo>
                <a:close/>
                <a:moveTo>
                  <a:pt x="3411" y="1700"/>
                </a:moveTo>
                <a:lnTo>
                  <a:pt x="3413" y="1700"/>
                </a:lnTo>
                <a:lnTo>
                  <a:pt x="3413" y="1698"/>
                </a:lnTo>
                <a:lnTo>
                  <a:pt x="3411" y="1696"/>
                </a:lnTo>
                <a:lnTo>
                  <a:pt x="3409" y="1698"/>
                </a:lnTo>
                <a:lnTo>
                  <a:pt x="3411" y="1698"/>
                </a:lnTo>
                <a:lnTo>
                  <a:pt x="3411" y="1698"/>
                </a:lnTo>
                <a:lnTo>
                  <a:pt x="3411" y="1700"/>
                </a:lnTo>
                <a:close/>
                <a:moveTo>
                  <a:pt x="3413" y="1935"/>
                </a:moveTo>
                <a:lnTo>
                  <a:pt x="3413" y="1935"/>
                </a:lnTo>
                <a:lnTo>
                  <a:pt x="3411" y="1935"/>
                </a:lnTo>
                <a:lnTo>
                  <a:pt x="3409" y="1935"/>
                </a:lnTo>
                <a:lnTo>
                  <a:pt x="3409" y="1937"/>
                </a:lnTo>
                <a:lnTo>
                  <a:pt x="3407" y="1937"/>
                </a:lnTo>
                <a:lnTo>
                  <a:pt x="3409" y="1939"/>
                </a:lnTo>
                <a:lnTo>
                  <a:pt x="3409" y="1941"/>
                </a:lnTo>
                <a:lnTo>
                  <a:pt x="3413" y="1941"/>
                </a:lnTo>
                <a:lnTo>
                  <a:pt x="3413" y="1941"/>
                </a:lnTo>
                <a:lnTo>
                  <a:pt x="3415" y="1941"/>
                </a:lnTo>
                <a:lnTo>
                  <a:pt x="3417" y="1941"/>
                </a:lnTo>
                <a:lnTo>
                  <a:pt x="3417" y="1939"/>
                </a:lnTo>
                <a:lnTo>
                  <a:pt x="3415" y="1937"/>
                </a:lnTo>
                <a:lnTo>
                  <a:pt x="3413" y="1935"/>
                </a:lnTo>
                <a:close/>
                <a:moveTo>
                  <a:pt x="3244" y="1809"/>
                </a:moveTo>
                <a:lnTo>
                  <a:pt x="3241" y="1809"/>
                </a:lnTo>
                <a:lnTo>
                  <a:pt x="3241" y="1807"/>
                </a:lnTo>
                <a:lnTo>
                  <a:pt x="3239" y="1807"/>
                </a:lnTo>
                <a:lnTo>
                  <a:pt x="3239" y="1809"/>
                </a:lnTo>
                <a:lnTo>
                  <a:pt x="3239" y="1809"/>
                </a:lnTo>
                <a:lnTo>
                  <a:pt x="3244" y="1809"/>
                </a:lnTo>
                <a:close/>
                <a:moveTo>
                  <a:pt x="3388" y="1449"/>
                </a:moveTo>
                <a:lnTo>
                  <a:pt x="3388" y="1449"/>
                </a:lnTo>
                <a:lnTo>
                  <a:pt x="3386" y="1449"/>
                </a:lnTo>
                <a:lnTo>
                  <a:pt x="3384" y="1449"/>
                </a:lnTo>
                <a:lnTo>
                  <a:pt x="3384" y="1447"/>
                </a:lnTo>
                <a:lnTo>
                  <a:pt x="3382" y="1449"/>
                </a:lnTo>
                <a:lnTo>
                  <a:pt x="3382" y="1449"/>
                </a:lnTo>
                <a:lnTo>
                  <a:pt x="3382" y="1449"/>
                </a:lnTo>
                <a:lnTo>
                  <a:pt x="3380" y="1451"/>
                </a:lnTo>
                <a:lnTo>
                  <a:pt x="3382" y="1451"/>
                </a:lnTo>
                <a:lnTo>
                  <a:pt x="3384" y="1453"/>
                </a:lnTo>
                <a:lnTo>
                  <a:pt x="3386" y="1453"/>
                </a:lnTo>
                <a:lnTo>
                  <a:pt x="3392" y="1453"/>
                </a:lnTo>
                <a:lnTo>
                  <a:pt x="3394" y="1451"/>
                </a:lnTo>
                <a:lnTo>
                  <a:pt x="3396" y="1451"/>
                </a:lnTo>
                <a:lnTo>
                  <a:pt x="3396" y="1451"/>
                </a:lnTo>
                <a:lnTo>
                  <a:pt x="3396" y="1451"/>
                </a:lnTo>
                <a:lnTo>
                  <a:pt x="3392" y="1449"/>
                </a:lnTo>
                <a:lnTo>
                  <a:pt x="3388" y="1449"/>
                </a:lnTo>
                <a:close/>
                <a:moveTo>
                  <a:pt x="3459" y="1334"/>
                </a:moveTo>
                <a:lnTo>
                  <a:pt x="3457" y="1336"/>
                </a:lnTo>
                <a:lnTo>
                  <a:pt x="3457" y="1338"/>
                </a:lnTo>
                <a:lnTo>
                  <a:pt x="3457" y="1338"/>
                </a:lnTo>
                <a:lnTo>
                  <a:pt x="3459" y="1338"/>
                </a:lnTo>
                <a:lnTo>
                  <a:pt x="3459" y="1336"/>
                </a:lnTo>
                <a:lnTo>
                  <a:pt x="3459" y="1334"/>
                </a:lnTo>
                <a:lnTo>
                  <a:pt x="3461" y="1334"/>
                </a:lnTo>
                <a:lnTo>
                  <a:pt x="3461" y="1329"/>
                </a:lnTo>
                <a:lnTo>
                  <a:pt x="3459" y="1334"/>
                </a:lnTo>
                <a:close/>
                <a:moveTo>
                  <a:pt x="3443" y="1923"/>
                </a:moveTo>
                <a:lnTo>
                  <a:pt x="3443" y="1923"/>
                </a:lnTo>
                <a:lnTo>
                  <a:pt x="3440" y="1923"/>
                </a:lnTo>
                <a:lnTo>
                  <a:pt x="3440" y="1925"/>
                </a:lnTo>
                <a:lnTo>
                  <a:pt x="3440" y="1925"/>
                </a:lnTo>
                <a:lnTo>
                  <a:pt x="3438" y="1925"/>
                </a:lnTo>
                <a:lnTo>
                  <a:pt x="3438" y="1927"/>
                </a:lnTo>
                <a:lnTo>
                  <a:pt x="3438" y="1929"/>
                </a:lnTo>
                <a:lnTo>
                  <a:pt x="3438" y="1929"/>
                </a:lnTo>
                <a:lnTo>
                  <a:pt x="3438" y="1929"/>
                </a:lnTo>
                <a:lnTo>
                  <a:pt x="3438" y="1929"/>
                </a:lnTo>
                <a:lnTo>
                  <a:pt x="3440" y="1929"/>
                </a:lnTo>
                <a:lnTo>
                  <a:pt x="3443" y="1929"/>
                </a:lnTo>
                <a:lnTo>
                  <a:pt x="3445" y="1929"/>
                </a:lnTo>
                <a:lnTo>
                  <a:pt x="3445" y="1927"/>
                </a:lnTo>
                <a:lnTo>
                  <a:pt x="3445" y="1927"/>
                </a:lnTo>
                <a:lnTo>
                  <a:pt x="3445" y="1925"/>
                </a:lnTo>
                <a:lnTo>
                  <a:pt x="3445" y="1923"/>
                </a:lnTo>
                <a:lnTo>
                  <a:pt x="3443" y="1923"/>
                </a:lnTo>
                <a:close/>
                <a:moveTo>
                  <a:pt x="3252" y="1809"/>
                </a:moveTo>
                <a:lnTo>
                  <a:pt x="3252" y="1809"/>
                </a:lnTo>
                <a:lnTo>
                  <a:pt x="3252" y="1807"/>
                </a:lnTo>
                <a:lnTo>
                  <a:pt x="3252" y="1805"/>
                </a:lnTo>
                <a:lnTo>
                  <a:pt x="3252" y="1805"/>
                </a:lnTo>
                <a:lnTo>
                  <a:pt x="3252" y="1805"/>
                </a:lnTo>
                <a:lnTo>
                  <a:pt x="3252" y="1805"/>
                </a:lnTo>
                <a:lnTo>
                  <a:pt x="3250" y="1807"/>
                </a:lnTo>
                <a:lnTo>
                  <a:pt x="3250" y="1807"/>
                </a:lnTo>
                <a:lnTo>
                  <a:pt x="3250" y="1807"/>
                </a:lnTo>
                <a:lnTo>
                  <a:pt x="3248" y="1807"/>
                </a:lnTo>
                <a:lnTo>
                  <a:pt x="3250" y="1807"/>
                </a:lnTo>
                <a:lnTo>
                  <a:pt x="3252" y="1809"/>
                </a:lnTo>
                <a:lnTo>
                  <a:pt x="3252" y="1809"/>
                </a:lnTo>
                <a:close/>
                <a:moveTo>
                  <a:pt x="3262" y="1814"/>
                </a:moveTo>
                <a:lnTo>
                  <a:pt x="3262" y="1814"/>
                </a:lnTo>
                <a:lnTo>
                  <a:pt x="3260" y="1814"/>
                </a:lnTo>
                <a:lnTo>
                  <a:pt x="3260" y="1814"/>
                </a:lnTo>
                <a:lnTo>
                  <a:pt x="3260" y="1816"/>
                </a:lnTo>
                <a:lnTo>
                  <a:pt x="3260" y="1816"/>
                </a:lnTo>
                <a:lnTo>
                  <a:pt x="3260" y="1818"/>
                </a:lnTo>
                <a:lnTo>
                  <a:pt x="3260" y="1818"/>
                </a:lnTo>
                <a:lnTo>
                  <a:pt x="3260" y="1818"/>
                </a:lnTo>
                <a:lnTo>
                  <a:pt x="3262" y="1818"/>
                </a:lnTo>
                <a:lnTo>
                  <a:pt x="3262" y="1818"/>
                </a:lnTo>
                <a:lnTo>
                  <a:pt x="3262" y="1816"/>
                </a:lnTo>
                <a:lnTo>
                  <a:pt x="3262" y="1816"/>
                </a:lnTo>
                <a:lnTo>
                  <a:pt x="3262" y="1816"/>
                </a:lnTo>
                <a:lnTo>
                  <a:pt x="3262" y="1814"/>
                </a:lnTo>
                <a:close/>
                <a:moveTo>
                  <a:pt x="3308" y="1822"/>
                </a:moveTo>
                <a:lnTo>
                  <a:pt x="3306" y="1822"/>
                </a:lnTo>
                <a:lnTo>
                  <a:pt x="3306" y="1822"/>
                </a:lnTo>
                <a:lnTo>
                  <a:pt x="3306" y="1822"/>
                </a:lnTo>
                <a:lnTo>
                  <a:pt x="3306" y="1824"/>
                </a:lnTo>
                <a:lnTo>
                  <a:pt x="3308" y="1824"/>
                </a:lnTo>
                <a:lnTo>
                  <a:pt x="3308" y="1824"/>
                </a:lnTo>
                <a:lnTo>
                  <a:pt x="3308" y="1824"/>
                </a:lnTo>
                <a:lnTo>
                  <a:pt x="3308" y="1822"/>
                </a:lnTo>
                <a:close/>
                <a:moveTo>
                  <a:pt x="3359" y="2348"/>
                </a:moveTo>
                <a:lnTo>
                  <a:pt x="3357" y="2348"/>
                </a:lnTo>
                <a:lnTo>
                  <a:pt x="3357" y="2348"/>
                </a:lnTo>
                <a:lnTo>
                  <a:pt x="3357" y="2350"/>
                </a:lnTo>
                <a:lnTo>
                  <a:pt x="3357" y="2350"/>
                </a:lnTo>
                <a:lnTo>
                  <a:pt x="3359" y="2350"/>
                </a:lnTo>
                <a:lnTo>
                  <a:pt x="3359" y="2348"/>
                </a:lnTo>
                <a:lnTo>
                  <a:pt x="3359" y="2348"/>
                </a:lnTo>
                <a:close/>
                <a:moveTo>
                  <a:pt x="3629" y="2399"/>
                </a:moveTo>
                <a:lnTo>
                  <a:pt x="3627" y="2399"/>
                </a:lnTo>
                <a:lnTo>
                  <a:pt x="3627" y="2399"/>
                </a:lnTo>
                <a:lnTo>
                  <a:pt x="3627" y="2399"/>
                </a:lnTo>
                <a:lnTo>
                  <a:pt x="3625" y="2399"/>
                </a:lnTo>
                <a:lnTo>
                  <a:pt x="3623" y="2399"/>
                </a:lnTo>
                <a:lnTo>
                  <a:pt x="3621" y="2401"/>
                </a:lnTo>
                <a:lnTo>
                  <a:pt x="3621" y="2401"/>
                </a:lnTo>
                <a:lnTo>
                  <a:pt x="3619" y="2401"/>
                </a:lnTo>
                <a:lnTo>
                  <a:pt x="3616" y="2403"/>
                </a:lnTo>
                <a:lnTo>
                  <a:pt x="3616" y="2403"/>
                </a:lnTo>
                <a:lnTo>
                  <a:pt x="3614" y="2401"/>
                </a:lnTo>
                <a:lnTo>
                  <a:pt x="3612" y="2401"/>
                </a:lnTo>
                <a:lnTo>
                  <a:pt x="3614" y="2399"/>
                </a:lnTo>
                <a:lnTo>
                  <a:pt x="3616" y="2399"/>
                </a:lnTo>
                <a:lnTo>
                  <a:pt x="3616" y="2399"/>
                </a:lnTo>
                <a:lnTo>
                  <a:pt x="3616" y="2399"/>
                </a:lnTo>
                <a:lnTo>
                  <a:pt x="3616" y="2396"/>
                </a:lnTo>
                <a:lnTo>
                  <a:pt x="3614" y="2396"/>
                </a:lnTo>
                <a:lnTo>
                  <a:pt x="3612" y="2399"/>
                </a:lnTo>
                <a:lnTo>
                  <a:pt x="3610" y="2399"/>
                </a:lnTo>
                <a:lnTo>
                  <a:pt x="3610" y="2399"/>
                </a:lnTo>
                <a:lnTo>
                  <a:pt x="3608" y="2399"/>
                </a:lnTo>
                <a:lnTo>
                  <a:pt x="3608" y="2396"/>
                </a:lnTo>
                <a:lnTo>
                  <a:pt x="3608" y="2396"/>
                </a:lnTo>
                <a:lnTo>
                  <a:pt x="3608" y="2394"/>
                </a:lnTo>
                <a:lnTo>
                  <a:pt x="3610" y="2394"/>
                </a:lnTo>
                <a:lnTo>
                  <a:pt x="3608" y="2392"/>
                </a:lnTo>
                <a:lnTo>
                  <a:pt x="3608" y="2392"/>
                </a:lnTo>
                <a:lnTo>
                  <a:pt x="3608" y="2392"/>
                </a:lnTo>
                <a:lnTo>
                  <a:pt x="3608" y="2390"/>
                </a:lnTo>
                <a:lnTo>
                  <a:pt x="3608" y="2390"/>
                </a:lnTo>
                <a:lnTo>
                  <a:pt x="3608" y="2390"/>
                </a:lnTo>
                <a:lnTo>
                  <a:pt x="3606" y="2390"/>
                </a:lnTo>
                <a:lnTo>
                  <a:pt x="3606" y="2392"/>
                </a:lnTo>
                <a:lnTo>
                  <a:pt x="3604" y="2394"/>
                </a:lnTo>
                <a:lnTo>
                  <a:pt x="3604" y="2396"/>
                </a:lnTo>
                <a:lnTo>
                  <a:pt x="3604" y="2396"/>
                </a:lnTo>
                <a:lnTo>
                  <a:pt x="3604" y="2399"/>
                </a:lnTo>
                <a:lnTo>
                  <a:pt x="3604" y="2399"/>
                </a:lnTo>
                <a:lnTo>
                  <a:pt x="3604" y="2399"/>
                </a:lnTo>
                <a:lnTo>
                  <a:pt x="3606" y="2399"/>
                </a:lnTo>
                <a:lnTo>
                  <a:pt x="3606" y="2401"/>
                </a:lnTo>
                <a:lnTo>
                  <a:pt x="3604" y="2401"/>
                </a:lnTo>
                <a:lnTo>
                  <a:pt x="3604" y="2401"/>
                </a:lnTo>
                <a:lnTo>
                  <a:pt x="3606" y="2403"/>
                </a:lnTo>
                <a:lnTo>
                  <a:pt x="3604" y="2403"/>
                </a:lnTo>
                <a:lnTo>
                  <a:pt x="3606" y="2405"/>
                </a:lnTo>
                <a:lnTo>
                  <a:pt x="3606" y="2405"/>
                </a:lnTo>
                <a:lnTo>
                  <a:pt x="3606" y="2407"/>
                </a:lnTo>
                <a:lnTo>
                  <a:pt x="3604" y="2407"/>
                </a:lnTo>
                <a:lnTo>
                  <a:pt x="3604" y="2407"/>
                </a:lnTo>
                <a:lnTo>
                  <a:pt x="3604" y="2409"/>
                </a:lnTo>
                <a:lnTo>
                  <a:pt x="3604" y="2409"/>
                </a:lnTo>
                <a:lnTo>
                  <a:pt x="3606" y="2409"/>
                </a:lnTo>
                <a:lnTo>
                  <a:pt x="3608" y="2409"/>
                </a:lnTo>
                <a:lnTo>
                  <a:pt x="3608" y="2409"/>
                </a:lnTo>
                <a:lnTo>
                  <a:pt x="3610" y="2407"/>
                </a:lnTo>
                <a:lnTo>
                  <a:pt x="3612" y="2407"/>
                </a:lnTo>
                <a:lnTo>
                  <a:pt x="3612" y="2407"/>
                </a:lnTo>
                <a:lnTo>
                  <a:pt x="3614" y="2409"/>
                </a:lnTo>
                <a:lnTo>
                  <a:pt x="3616" y="2409"/>
                </a:lnTo>
                <a:lnTo>
                  <a:pt x="3616" y="2409"/>
                </a:lnTo>
                <a:lnTo>
                  <a:pt x="3619" y="2409"/>
                </a:lnTo>
                <a:lnTo>
                  <a:pt x="3619" y="2409"/>
                </a:lnTo>
                <a:lnTo>
                  <a:pt x="3619" y="2409"/>
                </a:lnTo>
                <a:lnTo>
                  <a:pt x="3621" y="2409"/>
                </a:lnTo>
                <a:lnTo>
                  <a:pt x="3623" y="2409"/>
                </a:lnTo>
                <a:lnTo>
                  <a:pt x="3623" y="2409"/>
                </a:lnTo>
                <a:lnTo>
                  <a:pt x="3625" y="2409"/>
                </a:lnTo>
                <a:lnTo>
                  <a:pt x="3625" y="2409"/>
                </a:lnTo>
                <a:lnTo>
                  <a:pt x="3625" y="2409"/>
                </a:lnTo>
                <a:lnTo>
                  <a:pt x="3627" y="2407"/>
                </a:lnTo>
                <a:lnTo>
                  <a:pt x="3625" y="2407"/>
                </a:lnTo>
                <a:lnTo>
                  <a:pt x="3625" y="2407"/>
                </a:lnTo>
                <a:lnTo>
                  <a:pt x="3623" y="2407"/>
                </a:lnTo>
                <a:lnTo>
                  <a:pt x="3623" y="2407"/>
                </a:lnTo>
                <a:lnTo>
                  <a:pt x="3621" y="2407"/>
                </a:lnTo>
                <a:lnTo>
                  <a:pt x="3621" y="2407"/>
                </a:lnTo>
                <a:lnTo>
                  <a:pt x="3619" y="2407"/>
                </a:lnTo>
                <a:lnTo>
                  <a:pt x="3619" y="2405"/>
                </a:lnTo>
                <a:lnTo>
                  <a:pt x="3619" y="2405"/>
                </a:lnTo>
                <a:lnTo>
                  <a:pt x="3619" y="2405"/>
                </a:lnTo>
                <a:lnTo>
                  <a:pt x="3621" y="2405"/>
                </a:lnTo>
                <a:lnTo>
                  <a:pt x="3621" y="2405"/>
                </a:lnTo>
                <a:lnTo>
                  <a:pt x="3621" y="2403"/>
                </a:lnTo>
                <a:lnTo>
                  <a:pt x="3621" y="2403"/>
                </a:lnTo>
                <a:lnTo>
                  <a:pt x="3625" y="2403"/>
                </a:lnTo>
                <a:lnTo>
                  <a:pt x="3625" y="2403"/>
                </a:lnTo>
                <a:lnTo>
                  <a:pt x="3627" y="2405"/>
                </a:lnTo>
                <a:lnTo>
                  <a:pt x="3627" y="2405"/>
                </a:lnTo>
                <a:lnTo>
                  <a:pt x="3627" y="2405"/>
                </a:lnTo>
                <a:lnTo>
                  <a:pt x="3627" y="2405"/>
                </a:lnTo>
                <a:lnTo>
                  <a:pt x="3627" y="2403"/>
                </a:lnTo>
                <a:lnTo>
                  <a:pt x="3629" y="2403"/>
                </a:lnTo>
                <a:lnTo>
                  <a:pt x="3629" y="2403"/>
                </a:lnTo>
                <a:lnTo>
                  <a:pt x="3629" y="2401"/>
                </a:lnTo>
                <a:lnTo>
                  <a:pt x="3629" y="2399"/>
                </a:lnTo>
                <a:lnTo>
                  <a:pt x="3629" y="2399"/>
                </a:lnTo>
                <a:close/>
                <a:moveTo>
                  <a:pt x="3671" y="1585"/>
                </a:moveTo>
                <a:lnTo>
                  <a:pt x="3671" y="1585"/>
                </a:lnTo>
                <a:lnTo>
                  <a:pt x="3671" y="1585"/>
                </a:lnTo>
                <a:lnTo>
                  <a:pt x="3671" y="1583"/>
                </a:lnTo>
                <a:lnTo>
                  <a:pt x="3671" y="1583"/>
                </a:lnTo>
                <a:lnTo>
                  <a:pt x="3671" y="1585"/>
                </a:lnTo>
                <a:lnTo>
                  <a:pt x="3671" y="1585"/>
                </a:lnTo>
                <a:lnTo>
                  <a:pt x="3671" y="1585"/>
                </a:lnTo>
                <a:lnTo>
                  <a:pt x="3671" y="1585"/>
                </a:lnTo>
                <a:close/>
                <a:moveTo>
                  <a:pt x="3792" y="1524"/>
                </a:moveTo>
                <a:lnTo>
                  <a:pt x="3792" y="1524"/>
                </a:lnTo>
                <a:lnTo>
                  <a:pt x="3792" y="1522"/>
                </a:lnTo>
                <a:lnTo>
                  <a:pt x="3790" y="1520"/>
                </a:lnTo>
                <a:lnTo>
                  <a:pt x="3790" y="1520"/>
                </a:lnTo>
                <a:lnTo>
                  <a:pt x="3790" y="1520"/>
                </a:lnTo>
                <a:lnTo>
                  <a:pt x="3790" y="1520"/>
                </a:lnTo>
                <a:lnTo>
                  <a:pt x="3788" y="1514"/>
                </a:lnTo>
                <a:lnTo>
                  <a:pt x="3788" y="1514"/>
                </a:lnTo>
                <a:lnTo>
                  <a:pt x="3788" y="1514"/>
                </a:lnTo>
                <a:lnTo>
                  <a:pt x="3786" y="1510"/>
                </a:lnTo>
                <a:lnTo>
                  <a:pt x="3786" y="1510"/>
                </a:lnTo>
                <a:lnTo>
                  <a:pt x="3784" y="1510"/>
                </a:lnTo>
                <a:lnTo>
                  <a:pt x="3784" y="1510"/>
                </a:lnTo>
                <a:lnTo>
                  <a:pt x="3784" y="1508"/>
                </a:lnTo>
                <a:lnTo>
                  <a:pt x="3784" y="1508"/>
                </a:lnTo>
                <a:lnTo>
                  <a:pt x="3784" y="1508"/>
                </a:lnTo>
                <a:lnTo>
                  <a:pt x="3782" y="1503"/>
                </a:lnTo>
                <a:lnTo>
                  <a:pt x="3780" y="1501"/>
                </a:lnTo>
                <a:lnTo>
                  <a:pt x="3780" y="1501"/>
                </a:lnTo>
                <a:lnTo>
                  <a:pt x="3780" y="1501"/>
                </a:lnTo>
                <a:lnTo>
                  <a:pt x="3780" y="1501"/>
                </a:lnTo>
                <a:lnTo>
                  <a:pt x="3778" y="1497"/>
                </a:lnTo>
                <a:lnTo>
                  <a:pt x="3772" y="1493"/>
                </a:lnTo>
                <a:lnTo>
                  <a:pt x="3769" y="1491"/>
                </a:lnTo>
                <a:lnTo>
                  <a:pt x="3769" y="1491"/>
                </a:lnTo>
                <a:lnTo>
                  <a:pt x="3767" y="1491"/>
                </a:lnTo>
                <a:lnTo>
                  <a:pt x="3767" y="1491"/>
                </a:lnTo>
                <a:lnTo>
                  <a:pt x="3765" y="1491"/>
                </a:lnTo>
                <a:lnTo>
                  <a:pt x="3765" y="1491"/>
                </a:lnTo>
                <a:lnTo>
                  <a:pt x="3767" y="1491"/>
                </a:lnTo>
                <a:lnTo>
                  <a:pt x="3767" y="1493"/>
                </a:lnTo>
                <a:lnTo>
                  <a:pt x="3769" y="1493"/>
                </a:lnTo>
                <a:lnTo>
                  <a:pt x="3772" y="1493"/>
                </a:lnTo>
                <a:lnTo>
                  <a:pt x="3774" y="1495"/>
                </a:lnTo>
                <a:lnTo>
                  <a:pt x="3772" y="1495"/>
                </a:lnTo>
                <a:lnTo>
                  <a:pt x="3772" y="1495"/>
                </a:lnTo>
                <a:lnTo>
                  <a:pt x="3769" y="1495"/>
                </a:lnTo>
                <a:lnTo>
                  <a:pt x="3769" y="1493"/>
                </a:lnTo>
                <a:lnTo>
                  <a:pt x="3767" y="1493"/>
                </a:lnTo>
                <a:lnTo>
                  <a:pt x="3767" y="1495"/>
                </a:lnTo>
                <a:lnTo>
                  <a:pt x="3767" y="1497"/>
                </a:lnTo>
                <a:lnTo>
                  <a:pt x="3767" y="1499"/>
                </a:lnTo>
                <a:lnTo>
                  <a:pt x="3767" y="1501"/>
                </a:lnTo>
                <a:lnTo>
                  <a:pt x="3765" y="1503"/>
                </a:lnTo>
                <a:lnTo>
                  <a:pt x="3765" y="1503"/>
                </a:lnTo>
                <a:lnTo>
                  <a:pt x="3765" y="1505"/>
                </a:lnTo>
                <a:lnTo>
                  <a:pt x="3765" y="1505"/>
                </a:lnTo>
                <a:lnTo>
                  <a:pt x="3765" y="1510"/>
                </a:lnTo>
                <a:lnTo>
                  <a:pt x="3765" y="1512"/>
                </a:lnTo>
                <a:lnTo>
                  <a:pt x="3763" y="1516"/>
                </a:lnTo>
                <a:lnTo>
                  <a:pt x="3763" y="1516"/>
                </a:lnTo>
                <a:lnTo>
                  <a:pt x="3763" y="1516"/>
                </a:lnTo>
                <a:lnTo>
                  <a:pt x="3763" y="1512"/>
                </a:lnTo>
                <a:lnTo>
                  <a:pt x="3763" y="1514"/>
                </a:lnTo>
                <a:lnTo>
                  <a:pt x="3763" y="1516"/>
                </a:lnTo>
                <a:lnTo>
                  <a:pt x="3763" y="1518"/>
                </a:lnTo>
                <a:lnTo>
                  <a:pt x="3763" y="1522"/>
                </a:lnTo>
                <a:lnTo>
                  <a:pt x="3765" y="1533"/>
                </a:lnTo>
                <a:lnTo>
                  <a:pt x="3765" y="1537"/>
                </a:lnTo>
                <a:lnTo>
                  <a:pt x="3767" y="1539"/>
                </a:lnTo>
                <a:lnTo>
                  <a:pt x="3767" y="1543"/>
                </a:lnTo>
                <a:lnTo>
                  <a:pt x="3772" y="1545"/>
                </a:lnTo>
                <a:lnTo>
                  <a:pt x="3774" y="1545"/>
                </a:lnTo>
                <a:lnTo>
                  <a:pt x="3778" y="1545"/>
                </a:lnTo>
                <a:lnTo>
                  <a:pt x="3780" y="1543"/>
                </a:lnTo>
                <a:lnTo>
                  <a:pt x="3786" y="1541"/>
                </a:lnTo>
                <a:lnTo>
                  <a:pt x="3786" y="1541"/>
                </a:lnTo>
                <a:lnTo>
                  <a:pt x="3790" y="1539"/>
                </a:lnTo>
                <a:lnTo>
                  <a:pt x="3792" y="1537"/>
                </a:lnTo>
                <a:lnTo>
                  <a:pt x="3792" y="1537"/>
                </a:lnTo>
                <a:lnTo>
                  <a:pt x="3792" y="1535"/>
                </a:lnTo>
                <a:lnTo>
                  <a:pt x="3795" y="1533"/>
                </a:lnTo>
                <a:lnTo>
                  <a:pt x="3795" y="1531"/>
                </a:lnTo>
                <a:lnTo>
                  <a:pt x="3795" y="1526"/>
                </a:lnTo>
                <a:lnTo>
                  <a:pt x="3792" y="1524"/>
                </a:lnTo>
                <a:close/>
                <a:moveTo>
                  <a:pt x="3673" y="1570"/>
                </a:moveTo>
                <a:lnTo>
                  <a:pt x="3673" y="1570"/>
                </a:lnTo>
                <a:lnTo>
                  <a:pt x="3673" y="1570"/>
                </a:lnTo>
                <a:lnTo>
                  <a:pt x="3673" y="1570"/>
                </a:lnTo>
                <a:lnTo>
                  <a:pt x="3673" y="1570"/>
                </a:lnTo>
                <a:lnTo>
                  <a:pt x="3673" y="1570"/>
                </a:lnTo>
                <a:lnTo>
                  <a:pt x="3673" y="1570"/>
                </a:lnTo>
                <a:lnTo>
                  <a:pt x="3673" y="1570"/>
                </a:lnTo>
                <a:lnTo>
                  <a:pt x="3673" y="1570"/>
                </a:lnTo>
                <a:lnTo>
                  <a:pt x="3673" y="1570"/>
                </a:lnTo>
                <a:lnTo>
                  <a:pt x="3673" y="1570"/>
                </a:lnTo>
                <a:lnTo>
                  <a:pt x="3673" y="1570"/>
                </a:lnTo>
                <a:lnTo>
                  <a:pt x="3673" y="1570"/>
                </a:lnTo>
                <a:close/>
                <a:moveTo>
                  <a:pt x="3610" y="2399"/>
                </a:moveTo>
                <a:lnTo>
                  <a:pt x="3612" y="2399"/>
                </a:lnTo>
                <a:lnTo>
                  <a:pt x="3612" y="2396"/>
                </a:lnTo>
                <a:lnTo>
                  <a:pt x="3612" y="2396"/>
                </a:lnTo>
                <a:lnTo>
                  <a:pt x="3612" y="2394"/>
                </a:lnTo>
                <a:lnTo>
                  <a:pt x="3610" y="2394"/>
                </a:lnTo>
                <a:lnTo>
                  <a:pt x="3610" y="2394"/>
                </a:lnTo>
                <a:lnTo>
                  <a:pt x="3610" y="2394"/>
                </a:lnTo>
                <a:lnTo>
                  <a:pt x="3610" y="2396"/>
                </a:lnTo>
                <a:lnTo>
                  <a:pt x="3610" y="2396"/>
                </a:lnTo>
                <a:lnTo>
                  <a:pt x="3610" y="2396"/>
                </a:lnTo>
                <a:lnTo>
                  <a:pt x="3610" y="2399"/>
                </a:lnTo>
                <a:close/>
                <a:moveTo>
                  <a:pt x="3763" y="1501"/>
                </a:moveTo>
                <a:lnTo>
                  <a:pt x="3763" y="1501"/>
                </a:lnTo>
                <a:lnTo>
                  <a:pt x="3765" y="1501"/>
                </a:lnTo>
                <a:lnTo>
                  <a:pt x="3765" y="1501"/>
                </a:lnTo>
                <a:lnTo>
                  <a:pt x="3765" y="1501"/>
                </a:lnTo>
                <a:lnTo>
                  <a:pt x="3763" y="1499"/>
                </a:lnTo>
                <a:lnTo>
                  <a:pt x="3763" y="1501"/>
                </a:lnTo>
                <a:close/>
                <a:moveTo>
                  <a:pt x="3673" y="2474"/>
                </a:moveTo>
                <a:lnTo>
                  <a:pt x="3671" y="2472"/>
                </a:lnTo>
                <a:lnTo>
                  <a:pt x="3669" y="2472"/>
                </a:lnTo>
                <a:lnTo>
                  <a:pt x="3669" y="2472"/>
                </a:lnTo>
                <a:lnTo>
                  <a:pt x="3669" y="2472"/>
                </a:lnTo>
                <a:lnTo>
                  <a:pt x="3669" y="2474"/>
                </a:lnTo>
                <a:lnTo>
                  <a:pt x="3671" y="2474"/>
                </a:lnTo>
                <a:lnTo>
                  <a:pt x="3671" y="2476"/>
                </a:lnTo>
                <a:lnTo>
                  <a:pt x="3671" y="2476"/>
                </a:lnTo>
                <a:lnTo>
                  <a:pt x="3673" y="2476"/>
                </a:lnTo>
                <a:lnTo>
                  <a:pt x="3675" y="2476"/>
                </a:lnTo>
                <a:lnTo>
                  <a:pt x="3677" y="2476"/>
                </a:lnTo>
                <a:lnTo>
                  <a:pt x="3677" y="2474"/>
                </a:lnTo>
                <a:lnTo>
                  <a:pt x="3675" y="2474"/>
                </a:lnTo>
                <a:lnTo>
                  <a:pt x="3673" y="2474"/>
                </a:lnTo>
                <a:close/>
                <a:moveTo>
                  <a:pt x="3663" y="1470"/>
                </a:moveTo>
                <a:lnTo>
                  <a:pt x="3663" y="1470"/>
                </a:lnTo>
                <a:lnTo>
                  <a:pt x="3663" y="1470"/>
                </a:lnTo>
                <a:lnTo>
                  <a:pt x="3663" y="1470"/>
                </a:lnTo>
                <a:lnTo>
                  <a:pt x="3663" y="1470"/>
                </a:lnTo>
                <a:lnTo>
                  <a:pt x="3663" y="1470"/>
                </a:lnTo>
                <a:lnTo>
                  <a:pt x="3663" y="1470"/>
                </a:lnTo>
                <a:lnTo>
                  <a:pt x="3663" y="1470"/>
                </a:lnTo>
                <a:lnTo>
                  <a:pt x="3663" y="1470"/>
                </a:lnTo>
                <a:close/>
                <a:moveTo>
                  <a:pt x="3656" y="1734"/>
                </a:moveTo>
                <a:lnTo>
                  <a:pt x="3656" y="1736"/>
                </a:lnTo>
                <a:lnTo>
                  <a:pt x="3658" y="1736"/>
                </a:lnTo>
                <a:lnTo>
                  <a:pt x="3658" y="1736"/>
                </a:lnTo>
                <a:lnTo>
                  <a:pt x="3658" y="1736"/>
                </a:lnTo>
                <a:lnTo>
                  <a:pt x="3658" y="1736"/>
                </a:lnTo>
                <a:lnTo>
                  <a:pt x="3656" y="1738"/>
                </a:lnTo>
                <a:lnTo>
                  <a:pt x="3656" y="1736"/>
                </a:lnTo>
                <a:lnTo>
                  <a:pt x="3656" y="1736"/>
                </a:lnTo>
                <a:lnTo>
                  <a:pt x="3656" y="1736"/>
                </a:lnTo>
                <a:lnTo>
                  <a:pt x="3656" y="1736"/>
                </a:lnTo>
                <a:lnTo>
                  <a:pt x="3656" y="1738"/>
                </a:lnTo>
                <a:lnTo>
                  <a:pt x="3658" y="1738"/>
                </a:lnTo>
                <a:lnTo>
                  <a:pt x="3658" y="1738"/>
                </a:lnTo>
                <a:lnTo>
                  <a:pt x="3658" y="1736"/>
                </a:lnTo>
                <a:lnTo>
                  <a:pt x="3658" y="1736"/>
                </a:lnTo>
                <a:lnTo>
                  <a:pt x="3656" y="1734"/>
                </a:lnTo>
                <a:close/>
                <a:moveTo>
                  <a:pt x="3667" y="1512"/>
                </a:moveTo>
                <a:lnTo>
                  <a:pt x="3667" y="1512"/>
                </a:lnTo>
                <a:lnTo>
                  <a:pt x="3667" y="1512"/>
                </a:lnTo>
                <a:lnTo>
                  <a:pt x="3665" y="1512"/>
                </a:lnTo>
                <a:lnTo>
                  <a:pt x="3665" y="1512"/>
                </a:lnTo>
                <a:lnTo>
                  <a:pt x="3665" y="1512"/>
                </a:lnTo>
                <a:lnTo>
                  <a:pt x="3667" y="1512"/>
                </a:lnTo>
                <a:lnTo>
                  <a:pt x="3667" y="1512"/>
                </a:lnTo>
                <a:lnTo>
                  <a:pt x="3667" y="1512"/>
                </a:lnTo>
                <a:lnTo>
                  <a:pt x="3667" y="1512"/>
                </a:lnTo>
                <a:lnTo>
                  <a:pt x="3667" y="1512"/>
                </a:lnTo>
                <a:lnTo>
                  <a:pt x="3667" y="1512"/>
                </a:lnTo>
                <a:lnTo>
                  <a:pt x="3667" y="1512"/>
                </a:lnTo>
                <a:close/>
                <a:moveTo>
                  <a:pt x="2376" y="1459"/>
                </a:moveTo>
                <a:lnTo>
                  <a:pt x="2374" y="1459"/>
                </a:lnTo>
                <a:lnTo>
                  <a:pt x="2374" y="1459"/>
                </a:lnTo>
                <a:lnTo>
                  <a:pt x="2374" y="1461"/>
                </a:lnTo>
                <a:lnTo>
                  <a:pt x="2376" y="1461"/>
                </a:lnTo>
                <a:lnTo>
                  <a:pt x="2376" y="1459"/>
                </a:lnTo>
                <a:lnTo>
                  <a:pt x="2376" y="1459"/>
                </a:lnTo>
                <a:close/>
                <a:moveTo>
                  <a:pt x="2380" y="1468"/>
                </a:moveTo>
                <a:lnTo>
                  <a:pt x="2380" y="1468"/>
                </a:lnTo>
                <a:lnTo>
                  <a:pt x="2378" y="1470"/>
                </a:lnTo>
                <a:lnTo>
                  <a:pt x="2380" y="1470"/>
                </a:lnTo>
                <a:lnTo>
                  <a:pt x="2380" y="1470"/>
                </a:lnTo>
                <a:lnTo>
                  <a:pt x="2380" y="1470"/>
                </a:lnTo>
                <a:lnTo>
                  <a:pt x="2380" y="1470"/>
                </a:lnTo>
                <a:lnTo>
                  <a:pt x="2380" y="1470"/>
                </a:lnTo>
                <a:lnTo>
                  <a:pt x="2380" y="1468"/>
                </a:lnTo>
                <a:lnTo>
                  <a:pt x="2380" y="1468"/>
                </a:lnTo>
                <a:lnTo>
                  <a:pt x="2380" y="1468"/>
                </a:lnTo>
                <a:close/>
                <a:moveTo>
                  <a:pt x="2378" y="1466"/>
                </a:moveTo>
                <a:lnTo>
                  <a:pt x="2378" y="1463"/>
                </a:lnTo>
                <a:lnTo>
                  <a:pt x="2376" y="1463"/>
                </a:lnTo>
                <a:lnTo>
                  <a:pt x="2376" y="1466"/>
                </a:lnTo>
                <a:lnTo>
                  <a:pt x="2376" y="1466"/>
                </a:lnTo>
                <a:lnTo>
                  <a:pt x="2376" y="1466"/>
                </a:lnTo>
                <a:lnTo>
                  <a:pt x="2376" y="1466"/>
                </a:lnTo>
                <a:lnTo>
                  <a:pt x="2378" y="1466"/>
                </a:lnTo>
                <a:close/>
                <a:moveTo>
                  <a:pt x="2378" y="1470"/>
                </a:moveTo>
                <a:lnTo>
                  <a:pt x="2376" y="1470"/>
                </a:lnTo>
                <a:lnTo>
                  <a:pt x="2376" y="1470"/>
                </a:lnTo>
                <a:lnTo>
                  <a:pt x="2376" y="1472"/>
                </a:lnTo>
                <a:lnTo>
                  <a:pt x="2376" y="1472"/>
                </a:lnTo>
                <a:lnTo>
                  <a:pt x="2376" y="1472"/>
                </a:lnTo>
                <a:lnTo>
                  <a:pt x="2378" y="1472"/>
                </a:lnTo>
                <a:lnTo>
                  <a:pt x="2378" y="1472"/>
                </a:lnTo>
                <a:lnTo>
                  <a:pt x="2378" y="1470"/>
                </a:lnTo>
                <a:lnTo>
                  <a:pt x="2378" y="1470"/>
                </a:lnTo>
                <a:close/>
                <a:moveTo>
                  <a:pt x="2399" y="1744"/>
                </a:moveTo>
                <a:lnTo>
                  <a:pt x="2399" y="1744"/>
                </a:lnTo>
                <a:lnTo>
                  <a:pt x="2399" y="1744"/>
                </a:lnTo>
                <a:lnTo>
                  <a:pt x="2399" y="1744"/>
                </a:lnTo>
                <a:lnTo>
                  <a:pt x="2399" y="1747"/>
                </a:lnTo>
                <a:lnTo>
                  <a:pt x="2399" y="1747"/>
                </a:lnTo>
                <a:lnTo>
                  <a:pt x="2399" y="1747"/>
                </a:lnTo>
                <a:lnTo>
                  <a:pt x="2401" y="1747"/>
                </a:lnTo>
                <a:lnTo>
                  <a:pt x="2401" y="1744"/>
                </a:lnTo>
                <a:lnTo>
                  <a:pt x="2399" y="1744"/>
                </a:lnTo>
                <a:lnTo>
                  <a:pt x="2399" y="1744"/>
                </a:lnTo>
                <a:close/>
                <a:moveTo>
                  <a:pt x="2426" y="1522"/>
                </a:moveTo>
                <a:lnTo>
                  <a:pt x="2424" y="1522"/>
                </a:lnTo>
                <a:lnTo>
                  <a:pt x="2422" y="1522"/>
                </a:lnTo>
                <a:lnTo>
                  <a:pt x="2420" y="1522"/>
                </a:lnTo>
                <a:lnTo>
                  <a:pt x="2424" y="1524"/>
                </a:lnTo>
                <a:lnTo>
                  <a:pt x="2426" y="1524"/>
                </a:lnTo>
                <a:lnTo>
                  <a:pt x="2426" y="1524"/>
                </a:lnTo>
                <a:lnTo>
                  <a:pt x="2426" y="1522"/>
                </a:lnTo>
                <a:lnTo>
                  <a:pt x="2426" y="1522"/>
                </a:lnTo>
                <a:lnTo>
                  <a:pt x="2426" y="1522"/>
                </a:lnTo>
                <a:close/>
                <a:moveTo>
                  <a:pt x="2382" y="1466"/>
                </a:moveTo>
                <a:lnTo>
                  <a:pt x="2382" y="1466"/>
                </a:lnTo>
                <a:lnTo>
                  <a:pt x="2382" y="1466"/>
                </a:lnTo>
                <a:lnTo>
                  <a:pt x="2382" y="1466"/>
                </a:lnTo>
                <a:lnTo>
                  <a:pt x="2382" y="1463"/>
                </a:lnTo>
                <a:lnTo>
                  <a:pt x="2382" y="1463"/>
                </a:lnTo>
                <a:lnTo>
                  <a:pt x="2382" y="1463"/>
                </a:lnTo>
                <a:lnTo>
                  <a:pt x="2382" y="1466"/>
                </a:lnTo>
                <a:close/>
                <a:moveTo>
                  <a:pt x="2364" y="1216"/>
                </a:moveTo>
                <a:lnTo>
                  <a:pt x="2366" y="1218"/>
                </a:lnTo>
                <a:lnTo>
                  <a:pt x="2368" y="1218"/>
                </a:lnTo>
                <a:lnTo>
                  <a:pt x="2368" y="1218"/>
                </a:lnTo>
                <a:lnTo>
                  <a:pt x="2370" y="1216"/>
                </a:lnTo>
                <a:lnTo>
                  <a:pt x="2372" y="1212"/>
                </a:lnTo>
                <a:lnTo>
                  <a:pt x="2374" y="1210"/>
                </a:lnTo>
                <a:lnTo>
                  <a:pt x="2374" y="1210"/>
                </a:lnTo>
                <a:lnTo>
                  <a:pt x="2372" y="1210"/>
                </a:lnTo>
                <a:lnTo>
                  <a:pt x="2368" y="1212"/>
                </a:lnTo>
                <a:lnTo>
                  <a:pt x="2368" y="1212"/>
                </a:lnTo>
                <a:lnTo>
                  <a:pt x="2366" y="1212"/>
                </a:lnTo>
                <a:lnTo>
                  <a:pt x="2364" y="1212"/>
                </a:lnTo>
                <a:lnTo>
                  <a:pt x="2364" y="1214"/>
                </a:lnTo>
                <a:lnTo>
                  <a:pt x="2364" y="1214"/>
                </a:lnTo>
                <a:lnTo>
                  <a:pt x="2364" y="1216"/>
                </a:lnTo>
                <a:close/>
                <a:moveTo>
                  <a:pt x="2359" y="1216"/>
                </a:moveTo>
                <a:lnTo>
                  <a:pt x="2357" y="1216"/>
                </a:lnTo>
                <a:lnTo>
                  <a:pt x="2357" y="1216"/>
                </a:lnTo>
                <a:lnTo>
                  <a:pt x="2357" y="1216"/>
                </a:lnTo>
                <a:lnTo>
                  <a:pt x="2357" y="1218"/>
                </a:lnTo>
                <a:lnTo>
                  <a:pt x="2357" y="1218"/>
                </a:lnTo>
                <a:lnTo>
                  <a:pt x="2359" y="1218"/>
                </a:lnTo>
                <a:lnTo>
                  <a:pt x="2359" y="1218"/>
                </a:lnTo>
                <a:lnTo>
                  <a:pt x="2359" y="1216"/>
                </a:lnTo>
                <a:lnTo>
                  <a:pt x="2359" y="1216"/>
                </a:lnTo>
                <a:lnTo>
                  <a:pt x="2359" y="1216"/>
                </a:lnTo>
                <a:close/>
                <a:moveTo>
                  <a:pt x="4450" y="1635"/>
                </a:moveTo>
                <a:lnTo>
                  <a:pt x="4448" y="1638"/>
                </a:lnTo>
                <a:lnTo>
                  <a:pt x="4448" y="1640"/>
                </a:lnTo>
                <a:lnTo>
                  <a:pt x="4450" y="1640"/>
                </a:lnTo>
                <a:lnTo>
                  <a:pt x="4450" y="1638"/>
                </a:lnTo>
                <a:lnTo>
                  <a:pt x="4453" y="1638"/>
                </a:lnTo>
                <a:lnTo>
                  <a:pt x="4450" y="1635"/>
                </a:lnTo>
                <a:lnTo>
                  <a:pt x="4453" y="1635"/>
                </a:lnTo>
                <a:lnTo>
                  <a:pt x="4450" y="1635"/>
                </a:lnTo>
                <a:lnTo>
                  <a:pt x="4450" y="1635"/>
                </a:lnTo>
                <a:close/>
                <a:moveTo>
                  <a:pt x="2374" y="1470"/>
                </a:moveTo>
                <a:lnTo>
                  <a:pt x="2374" y="1470"/>
                </a:lnTo>
                <a:lnTo>
                  <a:pt x="2374" y="1470"/>
                </a:lnTo>
                <a:lnTo>
                  <a:pt x="2374" y="1470"/>
                </a:lnTo>
                <a:lnTo>
                  <a:pt x="2374" y="1470"/>
                </a:lnTo>
                <a:lnTo>
                  <a:pt x="2372" y="1472"/>
                </a:lnTo>
                <a:lnTo>
                  <a:pt x="2372" y="1472"/>
                </a:lnTo>
                <a:lnTo>
                  <a:pt x="2374" y="1472"/>
                </a:lnTo>
                <a:lnTo>
                  <a:pt x="2374" y="1472"/>
                </a:lnTo>
                <a:lnTo>
                  <a:pt x="2374" y="1472"/>
                </a:lnTo>
                <a:lnTo>
                  <a:pt x="2376" y="1472"/>
                </a:lnTo>
                <a:lnTo>
                  <a:pt x="2374" y="1470"/>
                </a:lnTo>
                <a:lnTo>
                  <a:pt x="2374" y="1470"/>
                </a:lnTo>
                <a:close/>
                <a:moveTo>
                  <a:pt x="3235" y="1795"/>
                </a:moveTo>
                <a:lnTo>
                  <a:pt x="3235" y="1795"/>
                </a:lnTo>
                <a:lnTo>
                  <a:pt x="3235" y="1795"/>
                </a:lnTo>
                <a:lnTo>
                  <a:pt x="3235" y="1797"/>
                </a:lnTo>
                <a:lnTo>
                  <a:pt x="3233" y="1801"/>
                </a:lnTo>
                <a:lnTo>
                  <a:pt x="3235" y="1801"/>
                </a:lnTo>
                <a:lnTo>
                  <a:pt x="3235" y="1803"/>
                </a:lnTo>
                <a:lnTo>
                  <a:pt x="3237" y="1803"/>
                </a:lnTo>
                <a:lnTo>
                  <a:pt x="3237" y="1803"/>
                </a:lnTo>
                <a:lnTo>
                  <a:pt x="3237" y="1803"/>
                </a:lnTo>
                <a:lnTo>
                  <a:pt x="3237" y="1801"/>
                </a:lnTo>
                <a:lnTo>
                  <a:pt x="3235" y="1799"/>
                </a:lnTo>
                <a:lnTo>
                  <a:pt x="3237" y="1795"/>
                </a:lnTo>
                <a:lnTo>
                  <a:pt x="3235" y="1795"/>
                </a:lnTo>
                <a:close/>
                <a:moveTo>
                  <a:pt x="3336" y="1847"/>
                </a:moveTo>
                <a:lnTo>
                  <a:pt x="3336" y="1845"/>
                </a:lnTo>
                <a:lnTo>
                  <a:pt x="3336" y="1841"/>
                </a:lnTo>
                <a:lnTo>
                  <a:pt x="3334" y="1835"/>
                </a:lnTo>
                <a:lnTo>
                  <a:pt x="3334" y="1826"/>
                </a:lnTo>
                <a:lnTo>
                  <a:pt x="3332" y="1822"/>
                </a:lnTo>
                <a:lnTo>
                  <a:pt x="3332" y="1820"/>
                </a:lnTo>
                <a:lnTo>
                  <a:pt x="3329" y="1818"/>
                </a:lnTo>
                <a:lnTo>
                  <a:pt x="3329" y="1818"/>
                </a:lnTo>
                <a:lnTo>
                  <a:pt x="3327" y="1814"/>
                </a:lnTo>
                <a:lnTo>
                  <a:pt x="3325" y="1812"/>
                </a:lnTo>
                <a:lnTo>
                  <a:pt x="3325" y="1812"/>
                </a:lnTo>
                <a:lnTo>
                  <a:pt x="3325" y="1809"/>
                </a:lnTo>
                <a:lnTo>
                  <a:pt x="3323" y="1807"/>
                </a:lnTo>
                <a:lnTo>
                  <a:pt x="3323" y="1807"/>
                </a:lnTo>
                <a:lnTo>
                  <a:pt x="3321" y="1805"/>
                </a:lnTo>
                <a:lnTo>
                  <a:pt x="3321" y="1805"/>
                </a:lnTo>
                <a:lnTo>
                  <a:pt x="3321" y="1805"/>
                </a:lnTo>
                <a:lnTo>
                  <a:pt x="3319" y="1809"/>
                </a:lnTo>
                <a:lnTo>
                  <a:pt x="3317" y="1812"/>
                </a:lnTo>
                <a:lnTo>
                  <a:pt x="3317" y="1812"/>
                </a:lnTo>
                <a:lnTo>
                  <a:pt x="3315" y="1812"/>
                </a:lnTo>
                <a:lnTo>
                  <a:pt x="3315" y="1812"/>
                </a:lnTo>
                <a:lnTo>
                  <a:pt x="3315" y="1814"/>
                </a:lnTo>
                <a:lnTo>
                  <a:pt x="3317" y="1816"/>
                </a:lnTo>
                <a:lnTo>
                  <a:pt x="3317" y="1816"/>
                </a:lnTo>
                <a:lnTo>
                  <a:pt x="3317" y="1818"/>
                </a:lnTo>
                <a:lnTo>
                  <a:pt x="3315" y="1822"/>
                </a:lnTo>
                <a:lnTo>
                  <a:pt x="3313" y="1824"/>
                </a:lnTo>
                <a:lnTo>
                  <a:pt x="3311" y="1826"/>
                </a:lnTo>
                <a:lnTo>
                  <a:pt x="3308" y="1826"/>
                </a:lnTo>
                <a:lnTo>
                  <a:pt x="3308" y="1828"/>
                </a:lnTo>
                <a:lnTo>
                  <a:pt x="3306" y="1828"/>
                </a:lnTo>
                <a:lnTo>
                  <a:pt x="3306" y="1828"/>
                </a:lnTo>
                <a:lnTo>
                  <a:pt x="3304" y="1828"/>
                </a:lnTo>
                <a:lnTo>
                  <a:pt x="3304" y="1828"/>
                </a:lnTo>
                <a:lnTo>
                  <a:pt x="3302" y="1828"/>
                </a:lnTo>
                <a:lnTo>
                  <a:pt x="3302" y="1828"/>
                </a:lnTo>
                <a:lnTo>
                  <a:pt x="3302" y="1830"/>
                </a:lnTo>
                <a:lnTo>
                  <a:pt x="3302" y="1830"/>
                </a:lnTo>
                <a:lnTo>
                  <a:pt x="3302" y="1830"/>
                </a:lnTo>
                <a:lnTo>
                  <a:pt x="3302" y="1832"/>
                </a:lnTo>
                <a:lnTo>
                  <a:pt x="3302" y="1832"/>
                </a:lnTo>
                <a:lnTo>
                  <a:pt x="3302" y="1832"/>
                </a:lnTo>
                <a:lnTo>
                  <a:pt x="3302" y="1835"/>
                </a:lnTo>
                <a:lnTo>
                  <a:pt x="3300" y="1839"/>
                </a:lnTo>
                <a:lnTo>
                  <a:pt x="3300" y="1841"/>
                </a:lnTo>
                <a:lnTo>
                  <a:pt x="3302" y="1843"/>
                </a:lnTo>
                <a:lnTo>
                  <a:pt x="3302" y="1843"/>
                </a:lnTo>
                <a:lnTo>
                  <a:pt x="3300" y="1843"/>
                </a:lnTo>
                <a:lnTo>
                  <a:pt x="3298" y="1843"/>
                </a:lnTo>
                <a:lnTo>
                  <a:pt x="3298" y="1845"/>
                </a:lnTo>
                <a:lnTo>
                  <a:pt x="3298" y="1845"/>
                </a:lnTo>
                <a:lnTo>
                  <a:pt x="3296" y="1847"/>
                </a:lnTo>
                <a:lnTo>
                  <a:pt x="3296" y="1847"/>
                </a:lnTo>
                <a:lnTo>
                  <a:pt x="3294" y="1847"/>
                </a:lnTo>
                <a:lnTo>
                  <a:pt x="3296" y="1847"/>
                </a:lnTo>
                <a:lnTo>
                  <a:pt x="3296" y="1847"/>
                </a:lnTo>
                <a:lnTo>
                  <a:pt x="3296" y="1845"/>
                </a:lnTo>
                <a:lnTo>
                  <a:pt x="3296" y="1845"/>
                </a:lnTo>
                <a:lnTo>
                  <a:pt x="3296" y="1843"/>
                </a:lnTo>
                <a:lnTo>
                  <a:pt x="3296" y="1843"/>
                </a:lnTo>
                <a:lnTo>
                  <a:pt x="3294" y="1845"/>
                </a:lnTo>
                <a:lnTo>
                  <a:pt x="3294" y="1845"/>
                </a:lnTo>
                <a:lnTo>
                  <a:pt x="3292" y="1847"/>
                </a:lnTo>
                <a:lnTo>
                  <a:pt x="3292" y="1849"/>
                </a:lnTo>
                <a:lnTo>
                  <a:pt x="3290" y="1849"/>
                </a:lnTo>
                <a:lnTo>
                  <a:pt x="3290" y="1851"/>
                </a:lnTo>
                <a:lnTo>
                  <a:pt x="3290" y="1851"/>
                </a:lnTo>
                <a:lnTo>
                  <a:pt x="3290" y="1853"/>
                </a:lnTo>
                <a:lnTo>
                  <a:pt x="3290" y="1853"/>
                </a:lnTo>
                <a:lnTo>
                  <a:pt x="3290" y="1853"/>
                </a:lnTo>
                <a:lnTo>
                  <a:pt x="3290" y="1856"/>
                </a:lnTo>
                <a:lnTo>
                  <a:pt x="3290" y="1856"/>
                </a:lnTo>
                <a:lnTo>
                  <a:pt x="3290" y="1853"/>
                </a:lnTo>
                <a:lnTo>
                  <a:pt x="3288" y="1851"/>
                </a:lnTo>
                <a:lnTo>
                  <a:pt x="3288" y="1851"/>
                </a:lnTo>
                <a:lnTo>
                  <a:pt x="3288" y="1851"/>
                </a:lnTo>
                <a:lnTo>
                  <a:pt x="3283" y="1853"/>
                </a:lnTo>
                <a:lnTo>
                  <a:pt x="3281" y="1856"/>
                </a:lnTo>
                <a:lnTo>
                  <a:pt x="3279" y="1858"/>
                </a:lnTo>
                <a:lnTo>
                  <a:pt x="3279" y="1858"/>
                </a:lnTo>
                <a:lnTo>
                  <a:pt x="3279" y="1860"/>
                </a:lnTo>
                <a:lnTo>
                  <a:pt x="3279" y="1860"/>
                </a:lnTo>
                <a:lnTo>
                  <a:pt x="3281" y="1862"/>
                </a:lnTo>
                <a:lnTo>
                  <a:pt x="3279" y="1862"/>
                </a:lnTo>
                <a:lnTo>
                  <a:pt x="3279" y="1862"/>
                </a:lnTo>
                <a:lnTo>
                  <a:pt x="3279" y="1862"/>
                </a:lnTo>
                <a:lnTo>
                  <a:pt x="3277" y="1860"/>
                </a:lnTo>
                <a:lnTo>
                  <a:pt x="3277" y="1860"/>
                </a:lnTo>
                <a:lnTo>
                  <a:pt x="3275" y="1860"/>
                </a:lnTo>
                <a:lnTo>
                  <a:pt x="3273" y="1860"/>
                </a:lnTo>
                <a:lnTo>
                  <a:pt x="3271" y="1860"/>
                </a:lnTo>
                <a:lnTo>
                  <a:pt x="3269" y="1860"/>
                </a:lnTo>
                <a:lnTo>
                  <a:pt x="3269" y="1862"/>
                </a:lnTo>
                <a:lnTo>
                  <a:pt x="3269" y="1862"/>
                </a:lnTo>
                <a:lnTo>
                  <a:pt x="3269" y="1862"/>
                </a:lnTo>
                <a:lnTo>
                  <a:pt x="3267" y="1862"/>
                </a:lnTo>
                <a:lnTo>
                  <a:pt x="3267" y="1862"/>
                </a:lnTo>
                <a:lnTo>
                  <a:pt x="3264" y="1864"/>
                </a:lnTo>
                <a:lnTo>
                  <a:pt x="3264" y="1864"/>
                </a:lnTo>
                <a:lnTo>
                  <a:pt x="3264" y="1862"/>
                </a:lnTo>
                <a:lnTo>
                  <a:pt x="3262" y="1862"/>
                </a:lnTo>
                <a:lnTo>
                  <a:pt x="3262" y="1862"/>
                </a:lnTo>
                <a:lnTo>
                  <a:pt x="3260" y="1864"/>
                </a:lnTo>
                <a:lnTo>
                  <a:pt x="3258" y="1866"/>
                </a:lnTo>
                <a:lnTo>
                  <a:pt x="3258" y="1866"/>
                </a:lnTo>
                <a:lnTo>
                  <a:pt x="3254" y="1866"/>
                </a:lnTo>
                <a:lnTo>
                  <a:pt x="3252" y="1866"/>
                </a:lnTo>
                <a:lnTo>
                  <a:pt x="3252" y="1866"/>
                </a:lnTo>
                <a:lnTo>
                  <a:pt x="3252" y="1866"/>
                </a:lnTo>
                <a:lnTo>
                  <a:pt x="3252" y="1868"/>
                </a:lnTo>
                <a:lnTo>
                  <a:pt x="3252" y="1872"/>
                </a:lnTo>
                <a:lnTo>
                  <a:pt x="3252" y="1872"/>
                </a:lnTo>
                <a:lnTo>
                  <a:pt x="3246" y="1883"/>
                </a:lnTo>
                <a:lnTo>
                  <a:pt x="3244" y="1887"/>
                </a:lnTo>
                <a:lnTo>
                  <a:pt x="3246" y="1887"/>
                </a:lnTo>
                <a:lnTo>
                  <a:pt x="3246" y="1889"/>
                </a:lnTo>
                <a:lnTo>
                  <a:pt x="3246" y="1891"/>
                </a:lnTo>
                <a:lnTo>
                  <a:pt x="3246" y="1897"/>
                </a:lnTo>
                <a:lnTo>
                  <a:pt x="3248" y="1900"/>
                </a:lnTo>
                <a:lnTo>
                  <a:pt x="3248" y="1902"/>
                </a:lnTo>
                <a:lnTo>
                  <a:pt x="3248" y="1904"/>
                </a:lnTo>
                <a:lnTo>
                  <a:pt x="3248" y="1906"/>
                </a:lnTo>
                <a:lnTo>
                  <a:pt x="3248" y="1908"/>
                </a:lnTo>
                <a:lnTo>
                  <a:pt x="3248" y="1908"/>
                </a:lnTo>
                <a:lnTo>
                  <a:pt x="3250" y="1912"/>
                </a:lnTo>
                <a:lnTo>
                  <a:pt x="3252" y="1914"/>
                </a:lnTo>
                <a:lnTo>
                  <a:pt x="3252" y="1916"/>
                </a:lnTo>
                <a:lnTo>
                  <a:pt x="3252" y="1916"/>
                </a:lnTo>
                <a:lnTo>
                  <a:pt x="3252" y="1921"/>
                </a:lnTo>
                <a:lnTo>
                  <a:pt x="3250" y="1923"/>
                </a:lnTo>
                <a:lnTo>
                  <a:pt x="3250" y="1925"/>
                </a:lnTo>
                <a:lnTo>
                  <a:pt x="3248" y="1927"/>
                </a:lnTo>
                <a:lnTo>
                  <a:pt x="3248" y="1931"/>
                </a:lnTo>
                <a:lnTo>
                  <a:pt x="3246" y="1931"/>
                </a:lnTo>
                <a:lnTo>
                  <a:pt x="3244" y="1935"/>
                </a:lnTo>
                <a:lnTo>
                  <a:pt x="3244" y="1937"/>
                </a:lnTo>
                <a:lnTo>
                  <a:pt x="3241" y="1939"/>
                </a:lnTo>
                <a:lnTo>
                  <a:pt x="3241" y="1941"/>
                </a:lnTo>
                <a:lnTo>
                  <a:pt x="3239" y="1941"/>
                </a:lnTo>
                <a:lnTo>
                  <a:pt x="3237" y="1941"/>
                </a:lnTo>
                <a:lnTo>
                  <a:pt x="3237" y="1946"/>
                </a:lnTo>
                <a:lnTo>
                  <a:pt x="3237" y="1948"/>
                </a:lnTo>
                <a:lnTo>
                  <a:pt x="3235" y="1948"/>
                </a:lnTo>
                <a:lnTo>
                  <a:pt x="3235" y="1950"/>
                </a:lnTo>
                <a:lnTo>
                  <a:pt x="3235" y="1950"/>
                </a:lnTo>
                <a:lnTo>
                  <a:pt x="3235" y="1952"/>
                </a:lnTo>
                <a:lnTo>
                  <a:pt x="3235" y="1952"/>
                </a:lnTo>
                <a:lnTo>
                  <a:pt x="3235" y="1956"/>
                </a:lnTo>
                <a:lnTo>
                  <a:pt x="3235" y="1958"/>
                </a:lnTo>
                <a:lnTo>
                  <a:pt x="3235" y="1962"/>
                </a:lnTo>
                <a:lnTo>
                  <a:pt x="3235" y="1965"/>
                </a:lnTo>
                <a:lnTo>
                  <a:pt x="3237" y="1965"/>
                </a:lnTo>
                <a:lnTo>
                  <a:pt x="3239" y="1969"/>
                </a:lnTo>
                <a:lnTo>
                  <a:pt x="3239" y="1971"/>
                </a:lnTo>
                <a:lnTo>
                  <a:pt x="3239" y="1971"/>
                </a:lnTo>
                <a:lnTo>
                  <a:pt x="3241" y="1973"/>
                </a:lnTo>
                <a:lnTo>
                  <a:pt x="3241" y="1975"/>
                </a:lnTo>
                <a:lnTo>
                  <a:pt x="3239" y="1977"/>
                </a:lnTo>
                <a:lnTo>
                  <a:pt x="3239" y="1979"/>
                </a:lnTo>
                <a:lnTo>
                  <a:pt x="3239" y="1981"/>
                </a:lnTo>
                <a:lnTo>
                  <a:pt x="3239" y="1983"/>
                </a:lnTo>
                <a:lnTo>
                  <a:pt x="3239" y="1988"/>
                </a:lnTo>
                <a:lnTo>
                  <a:pt x="3241" y="1988"/>
                </a:lnTo>
                <a:lnTo>
                  <a:pt x="3244" y="1990"/>
                </a:lnTo>
                <a:lnTo>
                  <a:pt x="3244" y="1992"/>
                </a:lnTo>
                <a:lnTo>
                  <a:pt x="3244" y="1994"/>
                </a:lnTo>
                <a:lnTo>
                  <a:pt x="3246" y="1996"/>
                </a:lnTo>
                <a:lnTo>
                  <a:pt x="3246" y="1996"/>
                </a:lnTo>
                <a:lnTo>
                  <a:pt x="3246" y="1998"/>
                </a:lnTo>
                <a:lnTo>
                  <a:pt x="3246" y="1998"/>
                </a:lnTo>
                <a:lnTo>
                  <a:pt x="3250" y="2000"/>
                </a:lnTo>
                <a:lnTo>
                  <a:pt x="3250" y="2000"/>
                </a:lnTo>
                <a:lnTo>
                  <a:pt x="3252" y="2002"/>
                </a:lnTo>
                <a:lnTo>
                  <a:pt x="3252" y="2002"/>
                </a:lnTo>
                <a:lnTo>
                  <a:pt x="3256" y="2002"/>
                </a:lnTo>
                <a:lnTo>
                  <a:pt x="3256" y="2002"/>
                </a:lnTo>
                <a:lnTo>
                  <a:pt x="3260" y="2006"/>
                </a:lnTo>
                <a:lnTo>
                  <a:pt x="3262" y="2006"/>
                </a:lnTo>
                <a:lnTo>
                  <a:pt x="3267" y="2006"/>
                </a:lnTo>
                <a:lnTo>
                  <a:pt x="3269" y="2006"/>
                </a:lnTo>
                <a:lnTo>
                  <a:pt x="3269" y="2004"/>
                </a:lnTo>
                <a:lnTo>
                  <a:pt x="3273" y="2002"/>
                </a:lnTo>
                <a:lnTo>
                  <a:pt x="3277" y="2000"/>
                </a:lnTo>
                <a:lnTo>
                  <a:pt x="3279" y="2000"/>
                </a:lnTo>
                <a:lnTo>
                  <a:pt x="3283" y="2000"/>
                </a:lnTo>
                <a:lnTo>
                  <a:pt x="3285" y="2000"/>
                </a:lnTo>
                <a:lnTo>
                  <a:pt x="3288" y="1998"/>
                </a:lnTo>
                <a:lnTo>
                  <a:pt x="3290" y="1998"/>
                </a:lnTo>
                <a:lnTo>
                  <a:pt x="3292" y="1994"/>
                </a:lnTo>
                <a:lnTo>
                  <a:pt x="3292" y="1992"/>
                </a:lnTo>
                <a:lnTo>
                  <a:pt x="3294" y="1990"/>
                </a:lnTo>
                <a:lnTo>
                  <a:pt x="3294" y="1988"/>
                </a:lnTo>
                <a:lnTo>
                  <a:pt x="3294" y="1986"/>
                </a:lnTo>
                <a:lnTo>
                  <a:pt x="3294" y="1983"/>
                </a:lnTo>
                <a:lnTo>
                  <a:pt x="3296" y="1981"/>
                </a:lnTo>
                <a:lnTo>
                  <a:pt x="3298" y="1979"/>
                </a:lnTo>
                <a:lnTo>
                  <a:pt x="3298" y="1977"/>
                </a:lnTo>
                <a:lnTo>
                  <a:pt x="3300" y="1971"/>
                </a:lnTo>
                <a:lnTo>
                  <a:pt x="3300" y="1967"/>
                </a:lnTo>
                <a:lnTo>
                  <a:pt x="3300" y="1962"/>
                </a:lnTo>
                <a:lnTo>
                  <a:pt x="3302" y="1958"/>
                </a:lnTo>
                <a:lnTo>
                  <a:pt x="3302" y="1958"/>
                </a:lnTo>
                <a:lnTo>
                  <a:pt x="3306" y="1950"/>
                </a:lnTo>
                <a:lnTo>
                  <a:pt x="3308" y="1941"/>
                </a:lnTo>
                <a:lnTo>
                  <a:pt x="3311" y="1935"/>
                </a:lnTo>
                <a:lnTo>
                  <a:pt x="3313" y="1929"/>
                </a:lnTo>
                <a:lnTo>
                  <a:pt x="3313" y="1925"/>
                </a:lnTo>
                <a:lnTo>
                  <a:pt x="3315" y="1921"/>
                </a:lnTo>
                <a:lnTo>
                  <a:pt x="3317" y="1914"/>
                </a:lnTo>
                <a:lnTo>
                  <a:pt x="3319" y="1908"/>
                </a:lnTo>
                <a:lnTo>
                  <a:pt x="3321" y="1904"/>
                </a:lnTo>
                <a:lnTo>
                  <a:pt x="3321" y="1900"/>
                </a:lnTo>
                <a:lnTo>
                  <a:pt x="3323" y="1897"/>
                </a:lnTo>
                <a:lnTo>
                  <a:pt x="3325" y="1891"/>
                </a:lnTo>
                <a:lnTo>
                  <a:pt x="3325" y="1887"/>
                </a:lnTo>
                <a:lnTo>
                  <a:pt x="3323" y="1883"/>
                </a:lnTo>
                <a:lnTo>
                  <a:pt x="3323" y="1881"/>
                </a:lnTo>
                <a:lnTo>
                  <a:pt x="3325" y="1879"/>
                </a:lnTo>
                <a:lnTo>
                  <a:pt x="3325" y="1877"/>
                </a:lnTo>
                <a:lnTo>
                  <a:pt x="3327" y="1877"/>
                </a:lnTo>
                <a:lnTo>
                  <a:pt x="3327" y="1874"/>
                </a:lnTo>
                <a:lnTo>
                  <a:pt x="3329" y="1874"/>
                </a:lnTo>
                <a:lnTo>
                  <a:pt x="3327" y="1874"/>
                </a:lnTo>
                <a:lnTo>
                  <a:pt x="3327" y="1872"/>
                </a:lnTo>
                <a:lnTo>
                  <a:pt x="3329" y="1872"/>
                </a:lnTo>
                <a:lnTo>
                  <a:pt x="3329" y="1870"/>
                </a:lnTo>
                <a:lnTo>
                  <a:pt x="3329" y="1866"/>
                </a:lnTo>
                <a:lnTo>
                  <a:pt x="3329" y="1866"/>
                </a:lnTo>
                <a:lnTo>
                  <a:pt x="3327" y="1864"/>
                </a:lnTo>
                <a:lnTo>
                  <a:pt x="3327" y="1864"/>
                </a:lnTo>
                <a:lnTo>
                  <a:pt x="3327" y="1862"/>
                </a:lnTo>
                <a:lnTo>
                  <a:pt x="3327" y="1860"/>
                </a:lnTo>
                <a:lnTo>
                  <a:pt x="3327" y="1858"/>
                </a:lnTo>
                <a:lnTo>
                  <a:pt x="3327" y="1856"/>
                </a:lnTo>
                <a:lnTo>
                  <a:pt x="3327" y="1856"/>
                </a:lnTo>
                <a:lnTo>
                  <a:pt x="3327" y="1856"/>
                </a:lnTo>
                <a:lnTo>
                  <a:pt x="3329" y="1856"/>
                </a:lnTo>
                <a:lnTo>
                  <a:pt x="3332" y="1856"/>
                </a:lnTo>
                <a:lnTo>
                  <a:pt x="3332" y="1856"/>
                </a:lnTo>
                <a:lnTo>
                  <a:pt x="3332" y="1860"/>
                </a:lnTo>
                <a:lnTo>
                  <a:pt x="3334" y="1862"/>
                </a:lnTo>
                <a:lnTo>
                  <a:pt x="3336" y="1862"/>
                </a:lnTo>
                <a:lnTo>
                  <a:pt x="3336" y="1862"/>
                </a:lnTo>
                <a:lnTo>
                  <a:pt x="3336" y="1862"/>
                </a:lnTo>
                <a:lnTo>
                  <a:pt x="3336" y="1860"/>
                </a:lnTo>
                <a:lnTo>
                  <a:pt x="3338" y="1858"/>
                </a:lnTo>
                <a:lnTo>
                  <a:pt x="3340" y="1853"/>
                </a:lnTo>
                <a:lnTo>
                  <a:pt x="3338" y="1849"/>
                </a:lnTo>
                <a:lnTo>
                  <a:pt x="3336" y="1847"/>
                </a:lnTo>
                <a:close/>
                <a:moveTo>
                  <a:pt x="3204" y="1661"/>
                </a:moveTo>
                <a:lnTo>
                  <a:pt x="3202" y="1661"/>
                </a:lnTo>
                <a:lnTo>
                  <a:pt x="3202" y="1663"/>
                </a:lnTo>
                <a:lnTo>
                  <a:pt x="3202" y="1663"/>
                </a:lnTo>
                <a:lnTo>
                  <a:pt x="3204" y="1661"/>
                </a:lnTo>
                <a:lnTo>
                  <a:pt x="3204" y="1661"/>
                </a:lnTo>
                <a:lnTo>
                  <a:pt x="3204" y="1661"/>
                </a:lnTo>
                <a:lnTo>
                  <a:pt x="3204" y="1661"/>
                </a:lnTo>
                <a:lnTo>
                  <a:pt x="3204" y="1661"/>
                </a:lnTo>
                <a:close/>
                <a:moveTo>
                  <a:pt x="3329" y="1877"/>
                </a:moveTo>
                <a:lnTo>
                  <a:pt x="3329" y="1879"/>
                </a:lnTo>
                <a:lnTo>
                  <a:pt x="3332" y="1877"/>
                </a:lnTo>
                <a:lnTo>
                  <a:pt x="3332" y="1872"/>
                </a:lnTo>
                <a:lnTo>
                  <a:pt x="3332" y="1872"/>
                </a:lnTo>
                <a:lnTo>
                  <a:pt x="3329" y="1877"/>
                </a:lnTo>
                <a:close/>
                <a:moveTo>
                  <a:pt x="3156" y="2357"/>
                </a:moveTo>
                <a:lnTo>
                  <a:pt x="3153" y="2357"/>
                </a:lnTo>
                <a:lnTo>
                  <a:pt x="3153" y="2357"/>
                </a:lnTo>
                <a:lnTo>
                  <a:pt x="3151" y="2359"/>
                </a:lnTo>
                <a:lnTo>
                  <a:pt x="3153" y="2359"/>
                </a:lnTo>
                <a:lnTo>
                  <a:pt x="3156" y="2359"/>
                </a:lnTo>
                <a:lnTo>
                  <a:pt x="3156" y="2359"/>
                </a:lnTo>
                <a:lnTo>
                  <a:pt x="3158" y="2359"/>
                </a:lnTo>
                <a:lnTo>
                  <a:pt x="3156" y="2359"/>
                </a:lnTo>
                <a:lnTo>
                  <a:pt x="3156" y="2357"/>
                </a:lnTo>
                <a:close/>
                <a:moveTo>
                  <a:pt x="2734" y="1583"/>
                </a:moveTo>
                <a:lnTo>
                  <a:pt x="2734" y="1583"/>
                </a:lnTo>
                <a:lnTo>
                  <a:pt x="2736" y="1579"/>
                </a:lnTo>
                <a:lnTo>
                  <a:pt x="2736" y="1579"/>
                </a:lnTo>
                <a:lnTo>
                  <a:pt x="2736" y="1577"/>
                </a:lnTo>
                <a:lnTo>
                  <a:pt x="2734" y="1577"/>
                </a:lnTo>
                <a:lnTo>
                  <a:pt x="2734" y="1577"/>
                </a:lnTo>
                <a:lnTo>
                  <a:pt x="2734" y="1577"/>
                </a:lnTo>
                <a:lnTo>
                  <a:pt x="2732" y="1579"/>
                </a:lnTo>
                <a:lnTo>
                  <a:pt x="2732" y="1579"/>
                </a:lnTo>
                <a:lnTo>
                  <a:pt x="2732" y="1581"/>
                </a:lnTo>
                <a:lnTo>
                  <a:pt x="2732" y="1581"/>
                </a:lnTo>
                <a:lnTo>
                  <a:pt x="2730" y="1581"/>
                </a:lnTo>
                <a:lnTo>
                  <a:pt x="2730" y="1583"/>
                </a:lnTo>
                <a:lnTo>
                  <a:pt x="2730" y="1583"/>
                </a:lnTo>
                <a:lnTo>
                  <a:pt x="2730" y="1583"/>
                </a:lnTo>
                <a:lnTo>
                  <a:pt x="2730" y="1585"/>
                </a:lnTo>
                <a:lnTo>
                  <a:pt x="2732" y="1585"/>
                </a:lnTo>
                <a:lnTo>
                  <a:pt x="2734" y="1585"/>
                </a:lnTo>
                <a:lnTo>
                  <a:pt x="2734" y="1583"/>
                </a:lnTo>
                <a:close/>
                <a:moveTo>
                  <a:pt x="4031" y="1440"/>
                </a:moveTo>
                <a:lnTo>
                  <a:pt x="4031" y="1440"/>
                </a:lnTo>
                <a:lnTo>
                  <a:pt x="4031" y="1440"/>
                </a:lnTo>
                <a:lnTo>
                  <a:pt x="4031" y="1443"/>
                </a:lnTo>
                <a:lnTo>
                  <a:pt x="4031" y="1443"/>
                </a:lnTo>
                <a:lnTo>
                  <a:pt x="4031" y="1445"/>
                </a:lnTo>
                <a:lnTo>
                  <a:pt x="4031" y="1443"/>
                </a:lnTo>
                <a:lnTo>
                  <a:pt x="4031" y="1440"/>
                </a:lnTo>
                <a:lnTo>
                  <a:pt x="4031" y="1440"/>
                </a:lnTo>
                <a:close/>
                <a:moveTo>
                  <a:pt x="2713" y="1566"/>
                </a:moveTo>
                <a:lnTo>
                  <a:pt x="2711" y="1568"/>
                </a:lnTo>
                <a:lnTo>
                  <a:pt x="2711" y="1568"/>
                </a:lnTo>
                <a:lnTo>
                  <a:pt x="2713" y="1568"/>
                </a:lnTo>
                <a:lnTo>
                  <a:pt x="2713" y="1566"/>
                </a:lnTo>
                <a:lnTo>
                  <a:pt x="2713" y="1566"/>
                </a:lnTo>
                <a:lnTo>
                  <a:pt x="2713" y="1566"/>
                </a:lnTo>
                <a:close/>
                <a:moveTo>
                  <a:pt x="2703" y="1625"/>
                </a:moveTo>
                <a:lnTo>
                  <a:pt x="2703" y="1627"/>
                </a:lnTo>
                <a:lnTo>
                  <a:pt x="2701" y="1627"/>
                </a:lnTo>
                <a:lnTo>
                  <a:pt x="2701" y="1627"/>
                </a:lnTo>
                <a:lnTo>
                  <a:pt x="2701" y="1629"/>
                </a:lnTo>
                <a:lnTo>
                  <a:pt x="2703" y="1631"/>
                </a:lnTo>
                <a:lnTo>
                  <a:pt x="2703" y="1631"/>
                </a:lnTo>
                <a:lnTo>
                  <a:pt x="2705" y="1629"/>
                </a:lnTo>
                <a:lnTo>
                  <a:pt x="2705" y="1627"/>
                </a:lnTo>
                <a:lnTo>
                  <a:pt x="2705" y="1627"/>
                </a:lnTo>
                <a:lnTo>
                  <a:pt x="2705" y="1625"/>
                </a:lnTo>
                <a:lnTo>
                  <a:pt x="2703" y="1625"/>
                </a:lnTo>
                <a:close/>
                <a:moveTo>
                  <a:pt x="2716" y="1606"/>
                </a:moveTo>
                <a:lnTo>
                  <a:pt x="2716" y="1606"/>
                </a:lnTo>
                <a:lnTo>
                  <a:pt x="2716" y="1606"/>
                </a:lnTo>
                <a:lnTo>
                  <a:pt x="2713" y="1608"/>
                </a:lnTo>
                <a:lnTo>
                  <a:pt x="2713" y="1608"/>
                </a:lnTo>
                <a:lnTo>
                  <a:pt x="2716" y="1608"/>
                </a:lnTo>
                <a:lnTo>
                  <a:pt x="2716" y="1608"/>
                </a:lnTo>
                <a:lnTo>
                  <a:pt x="2716" y="1608"/>
                </a:lnTo>
                <a:lnTo>
                  <a:pt x="2716" y="1608"/>
                </a:lnTo>
                <a:lnTo>
                  <a:pt x="2716" y="1606"/>
                </a:lnTo>
                <a:close/>
                <a:moveTo>
                  <a:pt x="2525" y="1862"/>
                </a:moveTo>
                <a:lnTo>
                  <a:pt x="2525" y="1862"/>
                </a:lnTo>
                <a:lnTo>
                  <a:pt x="2525" y="1862"/>
                </a:lnTo>
                <a:lnTo>
                  <a:pt x="2525" y="1862"/>
                </a:lnTo>
                <a:lnTo>
                  <a:pt x="2525" y="1862"/>
                </a:lnTo>
                <a:lnTo>
                  <a:pt x="2525" y="1862"/>
                </a:lnTo>
                <a:lnTo>
                  <a:pt x="2525" y="1862"/>
                </a:lnTo>
                <a:close/>
                <a:moveTo>
                  <a:pt x="4054" y="1665"/>
                </a:moveTo>
                <a:lnTo>
                  <a:pt x="4052" y="1663"/>
                </a:lnTo>
                <a:lnTo>
                  <a:pt x="4052" y="1661"/>
                </a:lnTo>
                <a:lnTo>
                  <a:pt x="4050" y="1661"/>
                </a:lnTo>
                <a:lnTo>
                  <a:pt x="4050" y="1661"/>
                </a:lnTo>
                <a:lnTo>
                  <a:pt x="4050" y="1661"/>
                </a:lnTo>
                <a:lnTo>
                  <a:pt x="4050" y="1661"/>
                </a:lnTo>
                <a:lnTo>
                  <a:pt x="4050" y="1663"/>
                </a:lnTo>
                <a:lnTo>
                  <a:pt x="4050" y="1663"/>
                </a:lnTo>
                <a:lnTo>
                  <a:pt x="4052" y="1665"/>
                </a:lnTo>
                <a:lnTo>
                  <a:pt x="4054" y="1665"/>
                </a:lnTo>
                <a:lnTo>
                  <a:pt x="4054" y="1665"/>
                </a:lnTo>
                <a:lnTo>
                  <a:pt x="4054" y="1665"/>
                </a:lnTo>
                <a:close/>
                <a:moveTo>
                  <a:pt x="4059" y="1669"/>
                </a:moveTo>
                <a:lnTo>
                  <a:pt x="4056" y="1667"/>
                </a:lnTo>
                <a:lnTo>
                  <a:pt x="4056" y="1667"/>
                </a:lnTo>
                <a:lnTo>
                  <a:pt x="4056" y="1669"/>
                </a:lnTo>
                <a:lnTo>
                  <a:pt x="4056" y="1669"/>
                </a:lnTo>
                <a:lnTo>
                  <a:pt x="4056" y="1669"/>
                </a:lnTo>
                <a:lnTo>
                  <a:pt x="4056" y="1671"/>
                </a:lnTo>
                <a:lnTo>
                  <a:pt x="4056" y="1671"/>
                </a:lnTo>
                <a:lnTo>
                  <a:pt x="4059" y="1671"/>
                </a:lnTo>
                <a:lnTo>
                  <a:pt x="4059" y="1671"/>
                </a:lnTo>
                <a:lnTo>
                  <a:pt x="4059" y="1669"/>
                </a:lnTo>
                <a:close/>
                <a:moveTo>
                  <a:pt x="4088" y="1707"/>
                </a:moveTo>
                <a:lnTo>
                  <a:pt x="4088" y="1707"/>
                </a:lnTo>
                <a:lnTo>
                  <a:pt x="4088" y="1707"/>
                </a:lnTo>
                <a:lnTo>
                  <a:pt x="4088" y="1709"/>
                </a:lnTo>
                <a:lnTo>
                  <a:pt x="4090" y="1711"/>
                </a:lnTo>
                <a:lnTo>
                  <a:pt x="4090" y="1711"/>
                </a:lnTo>
                <a:lnTo>
                  <a:pt x="4092" y="1709"/>
                </a:lnTo>
                <a:lnTo>
                  <a:pt x="4090" y="1709"/>
                </a:lnTo>
                <a:lnTo>
                  <a:pt x="4088" y="1707"/>
                </a:lnTo>
                <a:close/>
                <a:moveTo>
                  <a:pt x="4044" y="1654"/>
                </a:moveTo>
                <a:lnTo>
                  <a:pt x="4044" y="1652"/>
                </a:lnTo>
                <a:lnTo>
                  <a:pt x="4044" y="1652"/>
                </a:lnTo>
                <a:lnTo>
                  <a:pt x="4044" y="1650"/>
                </a:lnTo>
                <a:lnTo>
                  <a:pt x="4044" y="1650"/>
                </a:lnTo>
                <a:lnTo>
                  <a:pt x="4042" y="1648"/>
                </a:lnTo>
                <a:lnTo>
                  <a:pt x="4042" y="1646"/>
                </a:lnTo>
                <a:lnTo>
                  <a:pt x="4042" y="1644"/>
                </a:lnTo>
                <a:lnTo>
                  <a:pt x="4040" y="1644"/>
                </a:lnTo>
                <a:lnTo>
                  <a:pt x="4038" y="1646"/>
                </a:lnTo>
                <a:lnTo>
                  <a:pt x="4036" y="1648"/>
                </a:lnTo>
                <a:lnTo>
                  <a:pt x="4036" y="1650"/>
                </a:lnTo>
                <a:lnTo>
                  <a:pt x="4040" y="1652"/>
                </a:lnTo>
                <a:lnTo>
                  <a:pt x="4040" y="1654"/>
                </a:lnTo>
                <a:lnTo>
                  <a:pt x="4040" y="1654"/>
                </a:lnTo>
                <a:lnTo>
                  <a:pt x="4044" y="1656"/>
                </a:lnTo>
                <a:lnTo>
                  <a:pt x="4044" y="1656"/>
                </a:lnTo>
                <a:lnTo>
                  <a:pt x="4046" y="1656"/>
                </a:lnTo>
                <a:lnTo>
                  <a:pt x="4046" y="1654"/>
                </a:lnTo>
                <a:lnTo>
                  <a:pt x="4044" y="1654"/>
                </a:lnTo>
                <a:close/>
                <a:moveTo>
                  <a:pt x="3922" y="1300"/>
                </a:moveTo>
                <a:lnTo>
                  <a:pt x="3922" y="1298"/>
                </a:lnTo>
                <a:lnTo>
                  <a:pt x="3920" y="1298"/>
                </a:lnTo>
                <a:lnTo>
                  <a:pt x="3920" y="1298"/>
                </a:lnTo>
                <a:lnTo>
                  <a:pt x="3918" y="1298"/>
                </a:lnTo>
                <a:lnTo>
                  <a:pt x="3918" y="1300"/>
                </a:lnTo>
                <a:lnTo>
                  <a:pt x="3920" y="1300"/>
                </a:lnTo>
                <a:lnTo>
                  <a:pt x="3920" y="1300"/>
                </a:lnTo>
                <a:lnTo>
                  <a:pt x="3920" y="1302"/>
                </a:lnTo>
                <a:lnTo>
                  <a:pt x="3920" y="1304"/>
                </a:lnTo>
                <a:lnTo>
                  <a:pt x="3922" y="1306"/>
                </a:lnTo>
                <a:lnTo>
                  <a:pt x="3918" y="1308"/>
                </a:lnTo>
                <a:lnTo>
                  <a:pt x="3920" y="1310"/>
                </a:lnTo>
                <a:lnTo>
                  <a:pt x="3922" y="1308"/>
                </a:lnTo>
                <a:lnTo>
                  <a:pt x="3924" y="1308"/>
                </a:lnTo>
                <a:lnTo>
                  <a:pt x="3924" y="1304"/>
                </a:lnTo>
                <a:lnTo>
                  <a:pt x="3924" y="1302"/>
                </a:lnTo>
                <a:lnTo>
                  <a:pt x="3922" y="1300"/>
                </a:lnTo>
                <a:lnTo>
                  <a:pt x="3922" y="1300"/>
                </a:lnTo>
                <a:close/>
                <a:moveTo>
                  <a:pt x="4033" y="1631"/>
                </a:moveTo>
                <a:lnTo>
                  <a:pt x="4033" y="1631"/>
                </a:lnTo>
                <a:lnTo>
                  <a:pt x="4031" y="1631"/>
                </a:lnTo>
                <a:lnTo>
                  <a:pt x="4033" y="1635"/>
                </a:lnTo>
                <a:lnTo>
                  <a:pt x="4033" y="1635"/>
                </a:lnTo>
                <a:lnTo>
                  <a:pt x="4033" y="1638"/>
                </a:lnTo>
                <a:lnTo>
                  <a:pt x="4031" y="1638"/>
                </a:lnTo>
                <a:lnTo>
                  <a:pt x="4031" y="1640"/>
                </a:lnTo>
                <a:lnTo>
                  <a:pt x="4033" y="1640"/>
                </a:lnTo>
                <a:lnTo>
                  <a:pt x="4033" y="1640"/>
                </a:lnTo>
                <a:lnTo>
                  <a:pt x="4036" y="1638"/>
                </a:lnTo>
                <a:lnTo>
                  <a:pt x="4036" y="1635"/>
                </a:lnTo>
                <a:lnTo>
                  <a:pt x="4033" y="1633"/>
                </a:lnTo>
                <a:lnTo>
                  <a:pt x="4033" y="1631"/>
                </a:lnTo>
                <a:close/>
                <a:moveTo>
                  <a:pt x="4025" y="1614"/>
                </a:moveTo>
                <a:lnTo>
                  <a:pt x="4023" y="1614"/>
                </a:lnTo>
                <a:lnTo>
                  <a:pt x="4021" y="1610"/>
                </a:lnTo>
                <a:lnTo>
                  <a:pt x="4019" y="1608"/>
                </a:lnTo>
                <a:lnTo>
                  <a:pt x="4019" y="1608"/>
                </a:lnTo>
                <a:lnTo>
                  <a:pt x="4017" y="1610"/>
                </a:lnTo>
                <a:lnTo>
                  <a:pt x="4017" y="1610"/>
                </a:lnTo>
                <a:lnTo>
                  <a:pt x="4015" y="1610"/>
                </a:lnTo>
                <a:lnTo>
                  <a:pt x="4017" y="1614"/>
                </a:lnTo>
                <a:lnTo>
                  <a:pt x="4019" y="1617"/>
                </a:lnTo>
                <a:lnTo>
                  <a:pt x="4019" y="1617"/>
                </a:lnTo>
                <a:lnTo>
                  <a:pt x="4019" y="1619"/>
                </a:lnTo>
                <a:lnTo>
                  <a:pt x="4021" y="1619"/>
                </a:lnTo>
                <a:lnTo>
                  <a:pt x="4023" y="1623"/>
                </a:lnTo>
                <a:lnTo>
                  <a:pt x="4023" y="1623"/>
                </a:lnTo>
                <a:lnTo>
                  <a:pt x="4025" y="1623"/>
                </a:lnTo>
                <a:lnTo>
                  <a:pt x="4025" y="1623"/>
                </a:lnTo>
                <a:lnTo>
                  <a:pt x="4025" y="1619"/>
                </a:lnTo>
                <a:lnTo>
                  <a:pt x="4027" y="1617"/>
                </a:lnTo>
                <a:lnTo>
                  <a:pt x="4025" y="1617"/>
                </a:lnTo>
                <a:lnTo>
                  <a:pt x="4025" y="1614"/>
                </a:lnTo>
                <a:close/>
                <a:moveTo>
                  <a:pt x="4004" y="1596"/>
                </a:moveTo>
                <a:lnTo>
                  <a:pt x="4004" y="1596"/>
                </a:lnTo>
                <a:lnTo>
                  <a:pt x="4002" y="1593"/>
                </a:lnTo>
                <a:lnTo>
                  <a:pt x="4000" y="1591"/>
                </a:lnTo>
                <a:lnTo>
                  <a:pt x="4000" y="1591"/>
                </a:lnTo>
                <a:lnTo>
                  <a:pt x="3998" y="1591"/>
                </a:lnTo>
                <a:lnTo>
                  <a:pt x="3998" y="1589"/>
                </a:lnTo>
                <a:lnTo>
                  <a:pt x="3996" y="1589"/>
                </a:lnTo>
                <a:lnTo>
                  <a:pt x="3996" y="1589"/>
                </a:lnTo>
                <a:lnTo>
                  <a:pt x="3994" y="1591"/>
                </a:lnTo>
                <a:lnTo>
                  <a:pt x="3994" y="1591"/>
                </a:lnTo>
                <a:lnTo>
                  <a:pt x="3996" y="1593"/>
                </a:lnTo>
                <a:lnTo>
                  <a:pt x="3996" y="1593"/>
                </a:lnTo>
                <a:lnTo>
                  <a:pt x="3998" y="1593"/>
                </a:lnTo>
                <a:lnTo>
                  <a:pt x="3998" y="1593"/>
                </a:lnTo>
                <a:lnTo>
                  <a:pt x="4002" y="1596"/>
                </a:lnTo>
                <a:lnTo>
                  <a:pt x="4004" y="1598"/>
                </a:lnTo>
                <a:lnTo>
                  <a:pt x="4004" y="1598"/>
                </a:lnTo>
                <a:lnTo>
                  <a:pt x="4006" y="1598"/>
                </a:lnTo>
                <a:lnTo>
                  <a:pt x="4004" y="1596"/>
                </a:lnTo>
                <a:lnTo>
                  <a:pt x="4004" y="1596"/>
                </a:lnTo>
                <a:close/>
                <a:moveTo>
                  <a:pt x="4134" y="1711"/>
                </a:moveTo>
                <a:lnTo>
                  <a:pt x="4134" y="1711"/>
                </a:lnTo>
                <a:lnTo>
                  <a:pt x="4136" y="1713"/>
                </a:lnTo>
                <a:lnTo>
                  <a:pt x="4136" y="1713"/>
                </a:lnTo>
                <a:lnTo>
                  <a:pt x="4138" y="1713"/>
                </a:lnTo>
                <a:lnTo>
                  <a:pt x="4138" y="1715"/>
                </a:lnTo>
                <a:lnTo>
                  <a:pt x="4138" y="1715"/>
                </a:lnTo>
                <a:lnTo>
                  <a:pt x="4140" y="1715"/>
                </a:lnTo>
                <a:lnTo>
                  <a:pt x="4140" y="1713"/>
                </a:lnTo>
                <a:lnTo>
                  <a:pt x="4140" y="1713"/>
                </a:lnTo>
                <a:lnTo>
                  <a:pt x="4142" y="1702"/>
                </a:lnTo>
                <a:lnTo>
                  <a:pt x="4142" y="1700"/>
                </a:lnTo>
                <a:lnTo>
                  <a:pt x="4142" y="1698"/>
                </a:lnTo>
                <a:lnTo>
                  <a:pt x="4142" y="1696"/>
                </a:lnTo>
                <a:lnTo>
                  <a:pt x="4140" y="1690"/>
                </a:lnTo>
                <a:lnTo>
                  <a:pt x="4140" y="1690"/>
                </a:lnTo>
                <a:lnTo>
                  <a:pt x="4142" y="1688"/>
                </a:lnTo>
                <a:lnTo>
                  <a:pt x="4142" y="1686"/>
                </a:lnTo>
                <a:lnTo>
                  <a:pt x="4142" y="1686"/>
                </a:lnTo>
                <a:lnTo>
                  <a:pt x="4140" y="1686"/>
                </a:lnTo>
                <a:lnTo>
                  <a:pt x="4140" y="1684"/>
                </a:lnTo>
                <a:lnTo>
                  <a:pt x="4142" y="1682"/>
                </a:lnTo>
                <a:lnTo>
                  <a:pt x="4142" y="1679"/>
                </a:lnTo>
                <a:lnTo>
                  <a:pt x="4144" y="1677"/>
                </a:lnTo>
                <a:lnTo>
                  <a:pt x="4144" y="1677"/>
                </a:lnTo>
                <a:lnTo>
                  <a:pt x="4144" y="1677"/>
                </a:lnTo>
                <a:lnTo>
                  <a:pt x="4144" y="1675"/>
                </a:lnTo>
                <a:lnTo>
                  <a:pt x="4142" y="1673"/>
                </a:lnTo>
                <a:lnTo>
                  <a:pt x="4138" y="1667"/>
                </a:lnTo>
                <a:lnTo>
                  <a:pt x="4136" y="1667"/>
                </a:lnTo>
                <a:lnTo>
                  <a:pt x="4134" y="1665"/>
                </a:lnTo>
                <a:lnTo>
                  <a:pt x="4134" y="1665"/>
                </a:lnTo>
                <a:lnTo>
                  <a:pt x="4130" y="1665"/>
                </a:lnTo>
                <a:lnTo>
                  <a:pt x="4128" y="1665"/>
                </a:lnTo>
                <a:lnTo>
                  <a:pt x="4128" y="1665"/>
                </a:lnTo>
                <a:lnTo>
                  <a:pt x="4128" y="1667"/>
                </a:lnTo>
                <a:lnTo>
                  <a:pt x="4126" y="1669"/>
                </a:lnTo>
                <a:lnTo>
                  <a:pt x="4124" y="1669"/>
                </a:lnTo>
                <a:lnTo>
                  <a:pt x="4124" y="1669"/>
                </a:lnTo>
                <a:lnTo>
                  <a:pt x="4124" y="1667"/>
                </a:lnTo>
                <a:lnTo>
                  <a:pt x="4124" y="1667"/>
                </a:lnTo>
                <a:lnTo>
                  <a:pt x="4124" y="1665"/>
                </a:lnTo>
                <a:lnTo>
                  <a:pt x="4126" y="1665"/>
                </a:lnTo>
                <a:lnTo>
                  <a:pt x="4126" y="1663"/>
                </a:lnTo>
                <a:lnTo>
                  <a:pt x="4126" y="1663"/>
                </a:lnTo>
                <a:lnTo>
                  <a:pt x="4126" y="1661"/>
                </a:lnTo>
                <a:lnTo>
                  <a:pt x="4126" y="1661"/>
                </a:lnTo>
                <a:lnTo>
                  <a:pt x="4124" y="1661"/>
                </a:lnTo>
                <a:lnTo>
                  <a:pt x="4124" y="1658"/>
                </a:lnTo>
                <a:lnTo>
                  <a:pt x="4121" y="1656"/>
                </a:lnTo>
                <a:lnTo>
                  <a:pt x="4121" y="1656"/>
                </a:lnTo>
                <a:lnTo>
                  <a:pt x="4121" y="1654"/>
                </a:lnTo>
                <a:lnTo>
                  <a:pt x="4121" y="1650"/>
                </a:lnTo>
                <a:lnTo>
                  <a:pt x="4121" y="1650"/>
                </a:lnTo>
                <a:lnTo>
                  <a:pt x="4119" y="1646"/>
                </a:lnTo>
                <a:lnTo>
                  <a:pt x="4119" y="1646"/>
                </a:lnTo>
                <a:lnTo>
                  <a:pt x="4117" y="1646"/>
                </a:lnTo>
                <a:lnTo>
                  <a:pt x="4117" y="1646"/>
                </a:lnTo>
                <a:lnTo>
                  <a:pt x="4115" y="1646"/>
                </a:lnTo>
                <a:lnTo>
                  <a:pt x="4113" y="1646"/>
                </a:lnTo>
                <a:lnTo>
                  <a:pt x="4111" y="1644"/>
                </a:lnTo>
                <a:lnTo>
                  <a:pt x="4109" y="1642"/>
                </a:lnTo>
                <a:lnTo>
                  <a:pt x="4107" y="1642"/>
                </a:lnTo>
                <a:lnTo>
                  <a:pt x="4107" y="1640"/>
                </a:lnTo>
                <a:lnTo>
                  <a:pt x="4107" y="1640"/>
                </a:lnTo>
                <a:lnTo>
                  <a:pt x="4107" y="1638"/>
                </a:lnTo>
                <a:lnTo>
                  <a:pt x="4107" y="1638"/>
                </a:lnTo>
                <a:lnTo>
                  <a:pt x="4107" y="1635"/>
                </a:lnTo>
                <a:lnTo>
                  <a:pt x="4107" y="1635"/>
                </a:lnTo>
                <a:lnTo>
                  <a:pt x="4107" y="1635"/>
                </a:lnTo>
                <a:lnTo>
                  <a:pt x="4107" y="1633"/>
                </a:lnTo>
                <a:lnTo>
                  <a:pt x="4109" y="1631"/>
                </a:lnTo>
                <a:lnTo>
                  <a:pt x="4111" y="1631"/>
                </a:lnTo>
                <a:lnTo>
                  <a:pt x="4111" y="1631"/>
                </a:lnTo>
                <a:lnTo>
                  <a:pt x="4111" y="1629"/>
                </a:lnTo>
                <a:lnTo>
                  <a:pt x="4109" y="1627"/>
                </a:lnTo>
                <a:lnTo>
                  <a:pt x="4109" y="1625"/>
                </a:lnTo>
                <a:lnTo>
                  <a:pt x="4107" y="1625"/>
                </a:lnTo>
                <a:lnTo>
                  <a:pt x="4107" y="1623"/>
                </a:lnTo>
                <a:lnTo>
                  <a:pt x="4105" y="1623"/>
                </a:lnTo>
                <a:lnTo>
                  <a:pt x="4105" y="1625"/>
                </a:lnTo>
                <a:lnTo>
                  <a:pt x="4100" y="1625"/>
                </a:lnTo>
                <a:lnTo>
                  <a:pt x="4100" y="1627"/>
                </a:lnTo>
                <a:lnTo>
                  <a:pt x="4098" y="1627"/>
                </a:lnTo>
                <a:lnTo>
                  <a:pt x="4096" y="1627"/>
                </a:lnTo>
                <a:lnTo>
                  <a:pt x="4094" y="1627"/>
                </a:lnTo>
                <a:lnTo>
                  <a:pt x="4096" y="1627"/>
                </a:lnTo>
                <a:lnTo>
                  <a:pt x="4100" y="1625"/>
                </a:lnTo>
                <a:lnTo>
                  <a:pt x="4100" y="1625"/>
                </a:lnTo>
                <a:lnTo>
                  <a:pt x="4100" y="1623"/>
                </a:lnTo>
                <a:lnTo>
                  <a:pt x="4098" y="1621"/>
                </a:lnTo>
                <a:lnTo>
                  <a:pt x="4098" y="1621"/>
                </a:lnTo>
                <a:lnTo>
                  <a:pt x="4094" y="1621"/>
                </a:lnTo>
                <a:lnTo>
                  <a:pt x="4092" y="1621"/>
                </a:lnTo>
                <a:lnTo>
                  <a:pt x="4090" y="1619"/>
                </a:lnTo>
                <a:lnTo>
                  <a:pt x="4088" y="1617"/>
                </a:lnTo>
                <a:lnTo>
                  <a:pt x="4088" y="1617"/>
                </a:lnTo>
                <a:lnTo>
                  <a:pt x="4088" y="1614"/>
                </a:lnTo>
                <a:lnTo>
                  <a:pt x="4088" y="1612"/>
                </a:lnTo>
                <a:lnTo>
                  <a:pt x="4086" y="1612"/>
                </a:lnTo>
                <a:lnTo>
                  <a:pt x="4086" y="1610"/>
                </a:lnTo>
                <a:lnTo>
                  <a:pt x="4082" y="1608"/>
                </a:lnTo>
                <a:lnTo>
                  <a:pt x="4082" y="1608"/>
                </a:lnTo>
                <a:lnTo>
                  <a:pt x="4080" y="1608"/>
                </a:lnTo>
                <a:lnTo>
                  <a:pt x="4077" y="1606"/>
                </a:lnTo>
                <a:lnTo>
                  <a:pt x="4077" y="1606"/>
                </a:lnTo>
                <a:lnTo>
                  <a:pt x="4075" y="1604"/>
                </a:lnTo>
                <a:lnTo>
                  <a:pt x="4075" y="1602"/>
                </a:lnTo>
                <a:lnTo>
                  <a:pt x="4073" y="1602"/>
                </a:lnTo>
                <a:lnTo>
                  <a:pt x="4071" y="1600"/>
                </a:lnTo>
                <a:lnTo>
                  <a:pt x="4069" y="1598"/>
                </a:lnTo>
                <a:lnTo>
                  <a:pt x="4069" y="1598"/>
                </a:lnTo>
                <a:lnTo>
                  <a:pt x="4069" y="1600"/>
                </a:lnTo>
                <a:lnTo>
                  <a:pt x="4069" y="1600"/>
                </a:lnTo>
                <a:lnTo>
                  <a:pt x="4069" y="1600"/>
                </a:lnTo>
                <a:lnTo>
                  <a:pt x="4069" y="1602"/>
                </a:lnTo>
                <a:lnTo>
                  <a:pt x="4069" y="1604"/>
                </a:lnTo>
                <a:lnTo>
                  <a:pt x="4069" y="1602"/>
                </a:lnTo>
                <a:lnTo>
                  <a:pt x="4067" y="1600"/>
                </a:lnTo>
                <a:lnTo>
                  <a:pt x="4065" y="1600"/>
                </a:lnTo>
                <a:lnTo>
                  <a:pt x="4065" y="1600"/>
                </a:lnTo>
                <a:lnTo>
                  <a:pt x="4063" y="1600"/>
                </a:lnTo>
                <a:lnTo>
                  <a:pt x="4063" y="1598"/>
                </a:lnTo>
                <a:lnTo>
                  <a:pt x="4061" y="1596"/>
                </a:lnTo>
                <a:lnTo>
                  <a:pt x="4061" y="1596"/>
                </a:lnTo>
                <a:lnTo>
                  <a:pt x="4059" y="1593"/>
                </a:lnTo>
                <a:lnTo>
                  <a:pt x="4056" y="1591"/>
                </a:lnTo>
                <a:lnTo>
                  <a:pt x="4056" y="1589"/>
                </a:lnTo>
                <a:lnTo>
                  <a:pt x="4054" y="1587"/>
                </a:lnTo>
                <a:lnTo>
                  <a:pt x="4052" y="1585"/>
                </a:lnTo>
                <a:lnTo>
                  <a:pt x="4050" y="1583"/>
                </a:lnTo>
                <a:lnTo>
                  <a:pt x="4044" y="1579"/>
                </a:lnTo>
                <a:lnTo>
                  <a:pt x="4040" y="1579"/>
                </a:lnTo>
                <a:lnTo>
                  <a:pt x="4040" y="1577"/>
                </a:lnTo>
                <a:lnTo>
                  <a:pt x="4038" y="1577"/>
                </a:lnTo>
                <a:lnTo>
                  <a:pt x="4038" y="1575"/>
                </a:lnTo>
                <a:lnTo>
                  <a:pt x="4038" y="1575"/>
                </a:lnTo>
                <a:lnTo>
                  <a:pt x="4036" y="1575"/>
                </a:lnTo>
                <a:lnTo>
                  <a:pt x="4031" y="1573"/>
                </a:lnTo>
                <a:lnTo>
                  <a:pt x="4031" y="1570"/>
                </a:lnTo>
                <a:lnTo>
                  <a:pt x="4031" y="1568"/>
                </a:lnTo>
                <a:lnTo>
                  <a:pt x="4031" y="1568"/>
                </a:lnTo>
                <a:lnTo>
                  <a:pt x="4027" y="1564"/>
                </a:lnTo>
                <a:lnTo>
                  <a:pt x="4027" y="1564"/>
                </a:lnTo>
                <a:lnTo>
                  <a:pt x="4027" y="1562"/>
                </a:lnTo>
                <a:lnTo>
                  <a:pt x="4025" y="1562"/>
                </a:lnTo>
                <a:lnTo>
                  <a:pt x="4023" y="1558"/>
                </a:lnTo>
                <a:lnTo>
                  <a:pt x="4021" y="1558"/>
                </a:lnTo>
                <a:lnTo>
                  <a:pt x="4021" y="1556"/>
                </a:lnTo>
                <a:lnTo>
                  <a:pt x="4021" y="1556"/>
                </a:lnTo>
                <a:lnTo>
                  <a:pt x="4019" y="1556"/>
                </a:lnTo>
                <a:lnTo>
                  <a:pt x="4017" y="1556"/>
                </a:lnTo>
                <a:lnTo>
                  <a:pt x="4015" y="1556"/>
                </a:lnTo>
                <a:lnTo>
                  <a:pt x="4012" y="1556"/>
                </a:lnTo>
                <a:lnTo>
                  <a:pt x="4010" y="1556"/>
                </a:lnTo>
                <a:lnTo>
                  <a:pt x="4008" y="1556"/>
                </a:lnTo>
                <a:lnTo>
                  <a:pt x="4006" y="1556"/>
                </a:lnTo>
                <a:lnTo>
                  <a:pt x="4002" y="1556"/>
                </a:lnTo>
                <a:lnTo>
                  <a:pt x="4000" y="1556"/>
                </a:lnTo>
                <a:lnTo>
                  <a:pt x="3998" y="1554"/>
                </a:lnTo>
                <a:lnTo>
                  <a:pt x="3996" y="1552"/>
                </a:lnTo>
                <a:lnTo>
                  <a:pt x="3994" y="1552"/>
                </a:lnTo>
                <a:lnTo>
                  <a:pt x="3994" y="1552"/>
                </a:lnTo>
                <a:lnTo>
                  <a:pt x="3992" y="1549"/>
                </a:lnTo>
                <a:lnTo>
                  <a:pt x="3989" y="1549"/>
                </a:lnTo>
                <a:lnTo>
                  <a:pt x="3987" y="1552"/>
                </a:lnTo>
                <a:lnTo>
                  <a:pt x="3987" y="1552"/>
                </a:lnTo>
                <a:lnTo>
                  <a:pt x="3987" y="1552"/>
                </a:lnTo>
                <a:lnTo>
                  <a:pt x="3987" y="1554"/>
                </a:lnTo>
                <a:lnTo>
                  <a:pt x="3987" y="1554"/>
                </a:lnTo>
                <a:lnTo>
                  <a:pt x="3987" y="1554"/>
                </a:lnTo>
                <a:lnTo>
                  <a:pt x="3987" y="1556"/>
                </a:lnTo>
                <a:lnTo>
                  <a:pt x="3989" y="1560"/>
                </a:lnTo>
                <a:lnTo>
                  <a:pt x="3989" y="1562"/>
                </a:lnTo>
                <a:lnTo>
                  <a:pt x="3992" y="1562"/>
                </a:lnTo>
                <a:lnTo>
                  <a:pt x="3992" y="1564"/>
                </a:lnTo>
                <a:lnTo>
                  <a:pt x="3998" y="1570"/>
                </a:lnTo>
                <a:lnTo>
                  <a:pt x="4002" y="1573"/>
                </a:lnTo>
                <a:lnTo>
                  <a:pt x="4002" y="1575"/>
                </a:lnTo>
                <a:lnTo>
                  <a:pt x="4004" y="1577"/>
                </a:lnTo>
                <a:lnTo>
                  <a:pt x="4006" y="1577"/>
                </a:lnTo>
                <a:lnTo>
                  <a:pt x="4010" y="1579"/>
                </a:lnTo>
                <a:lnTo>
                  <a:pt x="4010" y="1579"/>
                </a:lnTo>
                <a:lnTo>
                  <a:pt x="4012" y="1579"/>
                </a:lnTo>
                <a:lnTo>
                  <a:pt x="4017" y="1585"/>
                </a:lnTo>
                <a:lnTo>
                  <a:pt x="4017" y="1585"/>
                </a:lnTo>
                <a:lnTo>
                  <a:pt x="4017" y="1587"/>
                </a:lnTo>
                <a:lnTo>
                  <a:pt x="4019" y="1589"/>
                </a:lnTo>
                <a:lnTo>
                  <a:pt x="4021" y="1589"/>
                </a:lnTo>
                <a:lnTo>
                  <a:pt x="4021" y="1591"/>
                </a:lnTo>
                <a:lnTo>
                  <a:pt x="4023" y="1593"/>
                </a:lnTo>
                <a:lnTo>
                  <a:pt x="4023" y="1596"/>
                </a:lnTo>
                <a:lnTo>
                  <a:pt x="4023" y="1598"/>
                </a:lnTo>
                <a:lnTo>
                  <a:pt x="4025" y="1598"/>
                </a:lnTo>
                <a:lnTo>
                  <a:pt x="4027" y="1598"/>
                </a:lnTo>
                <a:lnTo>
                  <a:pt x="4027" y="1600"/>
                </a:lnTo>
                <a:lnTo>
                  <a:pt x="4029" y="1600"/>
                </a:lnTo>
                <a:lnTo>
                  <a:pt x="4036" y="1604"/>
                </a:lnTo>
                <a:lnTo>
                  <a:pt x="4036" y="1604"/>
                </a:lnTo>
                <a:lnTo>
                  <a:pt x="4038" y="1606"/>
                </a:lnTo>
                <a:lnTo>
                  <a:pt x="4040" y="1610"/>
                </a:lnTo>
                <a:lnTo>
                  <a:pt x="4042" y="1617"/>
                </a:lnTo>
                <a:lnTo>
                  <a:pt x="4042" y="1621"/>
                </a:lnTo>
                <a:lnTo>
                  <a:pt x="4044" y="1625"/>
                </a:lnTo>
                <a:lnTo>
                  <a:pt x="4044" y="1627"/>
                </a:lnTo>
                <a:lnTo>
                  <a:pt x="4046" y="1627"/>
                </a:lnTo>
                <a:lnTo>
                  <a:pt x="4046" y="1629"/>
                </a:lnTo>
                <a:lnTo>
                  <a:pt x="4050" y="1629"/>
                </a:lnTo>
                <a:lnTo>
                  <a:pt x="4052" y="1631"/>
                </a:lnTo>
                <a:lnTo>
                  <a:pt x="4052" y="1631"/>
                </a:lnTo>
                <a:lnTo>
                  <a:pt x="4054" y="1635"/>
                </a:lnTo>
                <a:lnTo>
                  <a:pt x="4054" y="1638"/>
                </a:lnTo>
                <a:lnTo>
                  <a:pt x="4056" y="1638"/>
                </a:lnTo>
                <a:lnTo>
                  <a:pt x="4059" y="1640"/>
                </a:lnTo>
                <a:lnTo>
                  <a:pt x="4061" y="1642"/>
                </a:lnTo>
                <a:lnTo>
                  <a:pt x="4061" y="1644"/>
                </a:lnTo>
                <a:lnTo>
                  <a:pt x="4063" y="1648"/>
                </a:lnTo>
                <a:lnTo>
                  <a:pt x="4063" y="1650"/>
                </a:lnTo>
                <a:lnTo>
                  <a:pt x="4069" y="1658"/>
                </a:lnTo>
                <a:lnTo>
                  <a:pt x="4069" y="1663"/>
                </a:lnTo>
                <a:lnTo>
                  <a:pt x="4069" y="1663"/>
                </a:lnTo>
                <a:lnTo>
                  <a:pt x="4069" y="1665"/>
                </a:lnTo>
                <a:lnTo>
                  <a:pt x="4073" y="1669"/>
                </a:lnTo>
                <a:lnTo>
                  <a:pt x="4073" y="1669"/>
                </a:lnTo>
                <a:lnTo>
                  <a:pt x="4075" y="1671"/>
                </a:lnTo>
                <a:lnTo>
                  <a:pt x="4075" y="1671"/>
                </a:lnTo>
                <a:lnTo>
                  <a:pt x="4077" y="1673"/>
                </a:lnTo>
                <a:lnTo>
                  <a:pt x="4080" y="1677"/>
                </a:lnTo>
                <a:lnTo>
                  <a:pt x="4080" y="1677"/>
                </a:lnTo>
                <a:lnTo>
                  <a:pt x="4084" y="1679"/>
                </a:lnTo>
                <a:lnTo>
                  <a:pt x="4088" y="1684"/>
                </a:lnTo>
                <a:lnTo>
                  <a:pt x="4088" y="1684"/>
                </a:lnTo>
                <a:lnTo>
                  <a:pt x="4090" y="1688"/>
                </a:lnTo>
                <a:lnTo>
                  <a:pt x="4094" y="1690"/>
                </a:lnTo>
                <a:lnTo>
                  <a:pt x="4098" y="1696"/>
                </a:lnTo>
                <a:lnTo>
                  <a:pt x="4103" y="1696"/>
                </a:lnTo>
                <a:lnTo>
                  <a:pt x="4103" y="1698"/>
                </a:lnTo>
                <a:lnTo>
                  <a:pt x="4105" y="1700"/>
                </a:lnTo>
                <a:lnTo>
                  <a:pt x="4107" y="1700"/>
                </a:lnTo>
                <a:lnTo>
                  <a:pt x="4111" y="1702"/>
                </a:lnTo>
                <a:lnTo>
                  <a:pt x="4111" y="1705"/>
                </a:lnTo>
                <a:lnTo>
                  <a:pt x="4115" y="1709"/>
                </a:lnTo>
                <a:lnTo>
                  <a:pt x="4117" y="1709"/>
                </a:lnTo>
                <a:lnTo>
                  <a:pt x="4117" y="1711"/>
                </a:lnTo>
                <a:lnTo>
                  <a:pt x="4119" y="1713"/>
                </a:lnTo>
                <a:lnTo>
                  <a:pt x="4121" y="1715"/>
                </a:lnTo>
                <a:lnTo>
                  <a:pt x="4124" y="1715"/>
                </a:lnTo>
                <a:lnTo>
                  <a:pt x="4124" y="1715"/>
                </a:lnTo>
                <a:lnTo>
                  <a:pt x="4124" y="1715"/>
                </a:lnTo>
                <a:lnTo>
                  <a:pt x="4124" y="1715"/>
                </a:lnTo>
                <a:lnTo>
                  <a:pt x="4124" y="1713"/>
                </a:lnTo>
                <a:lnTo>
                  <a:pt x="4124" y="1711"/>
                </a:lnTo>
                <a:lnTo>
                  <a:pt x="4124" y="1711"/>
                </a:lnTo>
                <a:lnTo>
                  <a:pt x="4128" y="1713"/>
                </a:lnTo>
                <a:lnTo>
                  <a:pt x="4130" y="1713"/>
                </a:lnTo>
                <a:lnTo>
                  <a:pt x="4130" y="1713"/>
                </a:lnTo>
                <a:lnTo>
                  <a:pt x="4130" y="1713"/>
                </a:lnTo>
                <a:lnTo>
                  <a:pt x="4134" y="1711"/>
                </a:lnTo>
                <a:close/>
                <a:moveTo>
                  <a:pt x="4019" y="1602"/>
                </a:moveTo>
                <a:lnTo>
                  <a:pt x="4017" y="1600"/>
                </a:lnTo>
                <a:lnTo>
                  <a:pt x="4017" y="1600"/>
                </a:lnTo>
                <a:lnTo>
                  <a:pt x="4017" y="1600"/>
                </a:lnTo>
                <a:lnTo>
                  <a:pt x="4015" y="1600"/>
                </a:lnTo>
                <a:lnTo>
                  <a:pt x="4015" y="1600"/>
                </a:lnTo>
                <a:lnTo>
                  <a:pt x="4017" y="1600"/>
                </a:lnTo>
                <a:lnTo>
                  <a:pt x="4017" y="1602"/>
                </a:lnTo>
                <a:lnTo>
                  <a:pt x="4019" y="1602"/>
                </a:lnTo>
                <a:close/>
                <a:moveTo>
                  <a:pt x="4036" y="1461"/>
                </a:moveTo>
                <a:lnTo>
                  <a:pt x="4033" y="1461"/>
                </a:lnTo>
                <a:lnTo>
                  <a:pt x="4033" y="1461"/>
                </a:lnTo>
                <a:lnTo>
                  <a:pt x="4033" y="1463"/>
                </a:lnTo>
                <a:lnTo>
                  <a:pt x="4033" y="1463"/>
                </a:lnTo>
                <a:lnTo>
                  <a:pt x="4033" y="1463"/>
                </a:lnTo>
                <a:lnTo>
                  <a:pt x="4036" y="1466"/>
                </a:lnTo>
                <a:lnTo>
                  <a:pt x="4036" y="1461"/>
                </a:lnTo>
                <a:lnTo>
                  <a:pt x="4036" y="1461"/>
                </a:lnTo>
                <a:close/>
                <a:moveTo>
                  <a:pt x="4033" y="1449"/>
                </a:moveTo>
                <a:lnTo>
                  <a:pt x="4033" y="1449"/>
                </a:lnTo>
                <a:lnTo>
                  <a:pt x="4031" y="1449"/>
                </a:lnTo>
                <a:lnTo>
                  <a:pt x="4031" y="1449"/>
                </a:lnTo>
                <a:lnTo>
                  <a:pt x="4031" y="1451"/>
                </a:lnTo>
                <a:lnTo>
                  <a:pt x="4031" y="1453"/>
                </a:lnTo>
                <a:lnTo>
                  <a:pt x="4031" y="1453"/>
                </a:lnTo>
                <a:lnTo>
                  <a:pt x="4033" y="1453"/>
                </a:lnTo>
                <a:lnTo>
                  <a:pt x="4033" y="1451"/>
                </a:lnTo>
                <a:lnTo>
                  <a:pt x="4033" y="1449"/>
                </a:lnTo>
                <a:lnTo>
                  <a:pt x="4033" y="1449"/>
                </a:lnTo>
                <a:lnTo>
                  <a:pt x="4033" y="1449"/>
                </a:lnTo>
                <a:close/>
                <a:moveTo>
                  <a:pt x="4036" y="1459"/>
                </a:moveTo>
                <a:lnTo>
                  <a:pt x="4036" y="1457"/>
                </a:lnTo>
                <a:lnTo>
                  <a:pt x="4033" y="1457"/>
                </a:lnTo>
                <a:lnTo>
                  <a:pt x="4033" y="1457"/>
                </a:lnTo>
                <a:lnTo>
                  <a:pt x="4033" y="1459"/>
                </a:lnTo>
                <a:lnTo>
                  <a:pt x="4036" y="1459"/>
                </a:lnTo>
                <a:lnTo>
                  <a:pt x="4036" y="1459"/>
                </a:lnTo>
                <a:lnTo>
                  <a:pt x="4036" y="1459"/>
                </a:lnTo>
                <a:close/>
                <a:moveTo>
                  <a:pt x="4031" y="1501"/>
                </a:moveTo>
                <a:lnTo>
                  <a:pt x="4031" y="1499"/>
                </a:lnTo>
                <a:lnTo>
                  <a:pt x="4031" y="1499"/>
                </a:lnTo>
                <a:lnTo>
                  <a:pt x="4031" y="1501"/>
                </a:lnTo>
                <a:lnTo>
                  <a:pt x="4031" y="1501"/>
                </a:lnTo>
                <a:lnTo>
                  <a:pt x="4031" y="1501"/>
                </a:lnTo>
                <a:lnTo>
                  <a:pt x="4031" y="1501"/>
                </a:lnTo>
                <a:close/>
                <a:moveTo>
                  <a:pt x="4031" y="1487"/>
                </a:moveTo>
                <a:lnTo>
                  <a:pt x="4031" y="1487"/>
                </a:lnTo>
                <a:lnTo>
                  <a:pt x="4029" y="1487"/>
                </a:lnTo>
                <a:lnTo>
                  <a:pt x="4029" y="1489"/>
                </a:lnTo>
                <a:lnTo>
                  <a:pt x="4029" y="1489"/>
                </a:lnTo>
                <a:lnTo>
                  <a:pt x="4029" y="1489"/>
                </a:lnTo>
                <a:lnTo>
                  <a:pt x="4031" y="1489"/>
                </a:lnTo>
                <a:lnTo>
                  <a:pt x="4031" y="1487"/>
                </a:lnTo>
                <a:lnTo>
                  <a:pt x="4031" y="1487"/>
                </a:lnTo>
                <a:close/>
                <a:moveTo>
                  <a:pt x="4021" y="1396"/>
                </a:moveTo>
                <a:lnTo>
                  <a:pt x="4021" y="1394"/>
                </a:lnTo>
                <a:lnTo>
                  <a:pt x="4021" y="1392"/>
                </a:lnTo>
                <a:lnTo>
                  <a:pt x="4021" y="1392"/>
                </a:lnTo>
                <a:lnTo>
                  <a:pt x="4021" y="1392"/>
                </a:lnTo>
                <a:lnTo>
                  <a:pt x="4021" y="1392"/>
                </a:lnTo>
                <a:lnTo>
                  <a:pt x="4021" y="1392"/>
                </a:lnTo>
                <a:lnTo>
                  <a:pt x="4019" y="1392"/>
                </a:lnTo>
                <a:lnTo>
                  <a:pt x="4021" y="1394"/>
                </a:lnTo>
                <a:lnTo>
                  <a:pt x="4021" y="1396"/>
                </a:lnTo>
                <a:lnTo>
                  <a:pt x="4021" y="1396"/>
                </a:lnTo>
                <a:close/>
                <a:moveTo>
                  <a:pt x="4029" y="1453"/>
                </a:moveTo>
                <a:lnTo>
                  <a:pt x="4029" y="1453"/>
                </a:lnTo>
                <a:lnTo>
                  <a:pt x="4029" y="1453"/>
                </a:lnTo>
                <a:lnTo>
                  <a:pt x="4029" y="1453"/>
                </a:lnTo>
                <a:lnTo>
                  <a:pt x="4027" y="1455"/>
                </a:lnTo>
                <a:lnTo>
                  <a:pt x="4029" y="1455"/>
                </a:lnTo>
                <a:lnTo>
                  <a:pt x="4029" y="1455"/>
                </a:lnTo>
                <a:lnTo>
                  <a:pt x="4029" y="1455"/>
                </a:lnTo>
                <a:lnTo>
                  <a:pt x="4029" y="1455"/>
                </a:lnTo>
                <a:lnTo>
                  <a:pt x="4029" y="1455"/>
                </a:lnTo>
                <a:lnTo>
                  <a:pt x="4029" y="1455"/>
                </a:lnTo>
                <a:lnTo>
                  <a:pt x="4029" y="1455"/>
                </a:lnTo>
                <a:lnTo>
                  <a:pt x="4029" y="1453"/>
                </a:lnTo>
                <a:close/>
                <a:moveTo>
                  <a:pt x="3989" y="1547"/>
                </a:moveTo>
                <a:lnTo>
                  <a:pt x="3989" y="1547"/>
                </a:lnTo>
                <a:lnTo>
                  <a:pt x="3989" y="1547"/>
                </a:lnTo>
                <a:lnTo>
                  <a:pt x="3989" y="1547"/>
                </a:lnTo>
                <a:lnTo>
                  <a:pt x="3987" y="1547"/>
                </a:lnTo>
                <a:lnTo>
                  <a:pt x="3987" y="1545"/>
                </a:lnTo>
                <a:lnTo>
                  <a:pt x="3987" y="1547"/>
                </a:lnTo>
                <a:lnTo>
                  <a:pt x="3987" y="1547"/>
                </a:lnTo>
                <a:lnTo>
                  <a:pt x="3989" y="1547"/>
                </a:lnTo>
                <a:close/>
                <a:moveTo>
                  <a:pt x="3981" y="1403"/>
                </a:moveTo>
                <a:lnTo>
                  <a:pt x="3981" y="1403"/>
                </a:lnTo>
                <a:lnTo>
                  <a:pt x="3981" y="1403"/>
                </a:lnTo>
                <a:lnTo>
                  <a:pt x="3981" y="1403"/>
                </a:lnTo>
                <a:lnTo>
                  <a:pt x="3981" y="1401"/>
                </a:lnTo>
                <a:lnTo>
                  <a:pt x="3981" y="1401"/>
                </a:lnTo>
                <a:lnTo>
                  <a:pt x="3981" y="1403"/>
                </a:lnTo>
                <a:close/>
                <a:moveTo>
                  <a:pt x="4033" y="1472"/>
                </a:moveTo>
                <a:lnTo>
                  <a:pt x="4036" y="1474"/>
                </a:lnTo>
                <a:lnTo>
                  <a:pt x="4036" y="1474"/>
                </a:lnTo>
                <a:lnTo>
                  <a:pt x="4036" y="1474"/>
                </a:lnTo>
                <a:lnTo>
                  <a:pt x="4036" y="1472"/>
                </a:lnTo>
                <a:lnTo>
                  <a:pt x="4033" y="1472"/>
                </a:lnTo>
                <a:close/>
                <a:moveTo>
                  <a:pt x="4063" y="1675"/>
                </a:moveTo>
                <a:lnTo>
                  <a:pt x="4063" y="1675"/>
                </a:lnTo>
                <a:lnTo>
                  <a:pt x="4063" y="1675"/>
                </a:lnTo>
                <a:lnTo>
                  <a:pt x="4061" y="1671"/>
                </a:lnTo>
                <a:lnTo>
                  <a:pt x="4059" y="1671"/>
                </a:lnTo>
                <a:lnTo>
                  <a:pt x="4059" y="1671"/>
                </a:lnTo>
                <a:lnTo>
                  <a:pt x="4059" y="1673"/>
                </a:lnTo>
                <a:lnTo>
                  <a:pt x="4061" y="1675"/>
                </a:lnTo>
                <a:lnTo>
                  <a:pt x="4061" y="1675"/>
                </a:lnTo>
                <a:lnTo>
                  <a:pt x="4061" y="1677"/>
                </a:lnTo>
                <a:lnTo>
                  <a:pt x="4061" y="1677"/>
                </a:lnTo>
                <a:lnTo>
                  <a:pt x="4063" y="1679"/>
                </a:lnTo>
                <a:lnTo>
                  <a:pt x="4063" y="1677"/>
                </a:lnTo>
                <a:lnTo>
                  <a:pt x="4063" y="1675"/>
                </a:lnTo>
                <a:lnTo>
                  <a:pt x="4063" y="1675"/>
                </a:lnTo>
                <a:close/>
                <a:moveTo>
                  <a:pt x="3948" y="1474"/>
                </a:moveTo>
                <a:lnTo>
                  <a:pt x="3948" y="1474"/>
                </a:lnTo>
                <a:lnTo>
                  <a:pt x="3945" y="1476"/>
                </a:lnTo>
                <a:lnTo>
                  <a:pt x="3945" y="1476"/>
                </a:lnTo>
                <a:lnTo>
                  <a:pt x="3945" y="1478"/>
                </a:lnTo>
                <a:lnTo>
                  <a:pt x="3945" y="1478"/>
                </a:lnTo>
                <a:lnTo>
                  <a:pt x="3948" y="1480"/>
                </a:lnTo>
                <a:lnTo>
                  <a:pt x="3948" y="1478"/>
                </a:lnTo>
                <a:lnTo>
                  <a:pt x="3950" y="1476"/>
                </a:lnTo>
                <a:lnTo>
                  <a:pt x="3948" y="1476"/>
                </a:lnTo>
                <a:lnTo>
                  <a:pt x="3948" y="1474"/>
                </a:lnTo>
                <a:close/>
                <a:moveTo>
                  <a:pt x="3950" y="1466"/>
                </a:moveTo>
                <a:lnTo>
                  <a:pt x="3950" y="1466"/>
                </a:lnTo>
                <a:lnTo>
                  <a:pt x="3950" y="1466"/>
                </a:lnTo>
                <a:lnTo>
                  <a:pt x="3950" y="1468"/>
                </a:lnTo>
                <a:lnTo>
                  <a:pt x="3950" y="1468"/>
                </a:lnTo>
                <a:lnTo>
                  <a:pt x="3950" y="1468"/>
                </a:lnTo>
                <a:lnTo>
                  <a:pt x="3950" y="1466"/>
                </a:lnTo>
                <a:lnTo>
                  <a:pt x="3950" y="1466"/>
                </a:lnTo>
                <a:close/>
                <a:moveTo>
                  <a:pt x="3954" y="1451"/>
                </a:moveTo>
                <a:lnTo>
                  <a:pt x="3954" y="1447"/>
                </a:lnTo>
                <a:lnTo>
                  <a:pt x="3954" y="1445"/>
                </a:lnTo>
                <a:lnTo>
                  <a:pt x="3954" y="1445"/>
                </a:lnTo>
                <a:lnTo>
                  <a:pt x="3954" y="1443"/>
                </a:lnTo>
                <a:lnTo>
                  <a:pt x="3956" y="1443"/>
                </a:lnTo>
                <a:lnTo>
                  <a:pt x="3956" y="1440"/>
                </a:lnTo>
                <a:lnTo>
                  <a:pt x="3956" y="1440"/>
                </a:lnTo>
                <a:lnTo>
                  <a:pt x="3956" y="1440"/>
                </a:lnTo>
                <a:lnTo>
                  <a:pt x="3956" y="1438"/>
                </a:lnTo>
                <a:lnTo>
                  <a:pt x="3956" y="1438"/>
                </a:lnTo>
                <a:lnTo>
                  <a:pt x="3956" y="1436"/>
                </a:lnTo>
                <a:lnTo>
                  <a:pt x="3956" y="1436"/>
                </a:lnTo>
                <a:lnTo>
                  <a:pt x="3956" y="1436"/>
                </a:lnTo>
                <a:lnTo>
                  <a:pt x="3954" y="1436"/>
                </a:lnTo>
                <a:lnTo>
                  <a:pt x="3954" y="1438"/>
                </a:lnTo>
                <a:lnTo>
                  <a:pt x="3954" y="1440"/>
                </a:lnTo>
                <a:lnTo>
                  <a:pt x="3952" y="1443"/>
                </a:lnTo>
                <a:lnTo>
                  <a:pt x="3952" y="1443"/>
                </a:lnTo>
                <a:lnTo>
                  <a:pt x="3952" y="1445"/>
                </a:lnTo>
                <a:lnTo>
                  <a:pt x="3952" y="1447"/>
                </a:lnTo>
                <a:lnTo>
                  <a:pt x="3952" y="1447"/>
                </a:lnTo>
                <a:lnTo>
                  <a:pt x="3952" y="1449"/>
                </a:lnTo>
                <a:lnTo>
                  <a:pt x="3952" y="1449"/>
                </a:lnTo>
                <a:lnTo>
                  <a:pt x="3952" y="1451"/>
                </a:lnTo>
                <a:lnTo>
                  <a:pt x="3952" y="1453"/>
                </a:lnTo>
                <a:lnTo>
                  <a:pt x="3952" y="1453"/>
                </a:lnTo>
                <a:lnTo>
                  <a:pt x="3952" y="1453"/>
                </a:lnTo>
                <a:lnTo>
                  <a:pt x="3952" y="1455"/>
                </a:lnTo>
                <a:lnTo>
                  <a:pt x="3952" y="1455"/>
                </a:lnTo>
                <a:lnTo>
                  <a:pt x="3950" y="1455"/>
                </a:lnTo>
                <a:lnTo>
                  <a:pt x="3950" y="1455"/>
                </a:lnTo>
                <a:lnTo>
                  <a:pt x="3950" y="1457"/>
                </a:lnTo>
                <a:lnTo>
                  <a:pt x="3950" y="1457"/>
                </a:lnTo>
                <a:lnTo>
                  <a:pt x="3950" y="1459"/>
                </a:lnTo>
                <a:lnTo>
                  <a:pt x="3950" y="1459"/>
                </a:lnTo>
                <a:lnTo>
                  <a:pt x="3948" y="1459"/>
                </a:lnTo>
                <a:lnTo>
                  <a:pt x="3950" y="1461"/>
                </a:lnTo>
                <a:lnTo>
                  <a:pt x="3950" y="1461"/>
                </a:lnTo>
                <a:lnTo>
                  <a:pt x="3950" y="1466"/>
                </a:lnTo>
                <a:lnTo>
                  <a:pt x="3950" y="1466"/>
                </a:lnTo>
                <a:lnTo>
                  <a:pt x="3952" y="1466"/>
                </a:lnTo>
                <a:lnTo>
                  <a:pt x="3952" y="1463"/>
                </a:lnTo>
                <a:lnTo>
                  <a:pt x="3952" y="1461"/>
                </a:lnTo>
                <a:lnTo>
                  <a:pt x="3952" y="1459"/>
                </a:lnTo>
                <a:lnTo>
                  <a:pt x="3952" y="1459"/>
                </a:lnTo>
                <a:lnTo>
                  <a:pt x="3952" y="1459"/>
                </a:lnTo>
                <a:lnTo>
                  <a:pt x="3952" y="1457"/>
                </a:lnTo>
                <a:lnTo>
                  <a:pt x="3952" y="1457"/>
                </a:lnTo>
                <a:lnTo>
                  <a:pt x="3952" y="1457"/>
                </a:lnTo>
                <a:lnTo>
                  <a:pt x="3954" y="1455"/>
                </a:lnTo>
                <a:lnTo>
                  <a:pt x="3954" y="1455"/>
                </a:lnTo>
                <a:lnTo>
                  <a:pt x="3954" y="1451"/>
                </a:lnTo>
                <a:lnTo>
                  <a:pt x="3954" y="1451"/>
                </a:lnTo>
                <a:lnTo>
                  <a:pt x="3954" y="1451"/>
                </a:lnTo>
                <a:close/>
                <a:moveTo>
                  <a:pt x="3939" y="1315"/>
                </a:moveTo>
                <a:lnTo>
                  <a:pt x="3939" y="1315"/>
                </a:lnTo>
                <a:lnTo>
                  <a:pt x="3939" y="1315"/>
                </a:lnTo>
                <a:lnTo>
                  <a:pt x="3939" y="1317"/>
                </a:lnTo>
                <a:lnTo>
                  <a:pt x="3939" y="1317"/>
                </a:lnTo>
                <a:lnTo>
                  <a:pt x="3939" y="1317"/>
                </a:lnTo>
                <a:lnTo>
                  <a:pt x="3939" y="1317"/>
                </a:lnTo>
                <a:lnTo>
                  <a:pt x="3939" y="1317"/>
                </a:lnTo>
                <a:lnTo>
                  <a:pt x="3939" y="1315"/>
                </a:lnTo>
                <a:lnTo>
                  <a:pt x="3939" y="1315"/>
                </a:lnTo>
                <a:close/>
                <a:moveTo>
                  <a:pt x="3952" y="1497"/>
                </a:moveTo>
                <a:lnTo>
                  <a:pt x="3952" y="1499"/>
                </a:lnTo>
                <a:lnTo>
                  <a:pt x="3952" y="1499"/>
                </a:lnTo>
                <a:lnTo>
                  <a:pt x="3952" y="1499"/>
                </a:lnTo>
                <a:lnTo>
                  <a:pt x="3952" y="1499"/>
                </a:lnTo>
                <a:lnTo>
                  <a:pt x="3952" y="1499"/>
                </a:lnTo>
                <a:lnTo>
                  <a:pt x="3952" y="1499"/>
                </a:lnTo>
                <a:lnTo>
                  <a:pt x="3952" y="1499"/>
                </a:lnTo>
                <a:lnTo>
                  <a:pt x="3952" y="1497"/>
                </a:lnTo>
                <a:close/>
                <a:moveTo>
                  <a:pt x="3927" y="1302"/>
                </a:moveTo>
                <a:lnTo>
                  <a:pt x="3927" y="1308"/>
                </a:lnTo>
                <a:lnTo>
                  <a:pt x="3929" y="1308"/>
                </a:lnTo>
                <a:lnTo>
                  <a:pt x="3929" y="1306"/>
                </a:lnTo>
                <a:lnTo>
                  <a:pt x="3929" y="1304"/>
                </a:lnTo>
                <a:lnTo>
                  <a:pt x="3927" y="1302"/>
                </a:lnTo>
                <a:close/>
                <a:moveTo>
                  <a:pt x="3952" y="1445"/>
                </a:moveTo>
                <a:lnTo>
                  <a:pt x="3952" y="1445"/>
                </a:lnTo>
                <a:lnTo>
                  <a:pt x="3950" y="1445"/>
                </a:lnTo>
                <a:lnTo>
                  <a:pt x="3950" y="1445"/>
                </a:lnTo>
                <a:lnTo>
                  <a:pt x="3950" y="1447"/>
                </a:lnTo>
                <a:lnTo>
                  <a:pt x="3952" y="1445"/>
                </a:lnTo>
                <a:lnTo>
                  <a:pt x="3952" y="1445"/>
                </a:lnTo>
                <a:close/>
                <a:moveTo>
                  <a:pt x="3920" y="1296"/>
                </a:moveTo>
                <a:lnTo>
                  <a:pt x="3920" y="1296"/>
                </a:lnTo>
                <a:lnTo>
                  <a:pt x="3920" y="1294"/>
                </a:lnTo>
                <a:lnTo>
                  <a:pt x="3920" y="1296"/>
                </a:lnTo>
                <a:lnTo>
                  <a:pt x="3920" y="1296"/>
                </a:lnTo>
                <a:lnTo>
                  <a:pt x="3920" y="1296"/>
                </a:lnTo>
                <a:lnTo>
                  <a:pt x="3920" y="1296"/>
                </a:lnTo>
                <a:close/>
                <a:moveTo>
                  <a:pt x="3933" y="1302"/>
                </a:moveTo>
                <a:lnTo>
                  <a:pt x="3933" y="1302"/>
                </a:lnTo>
                <a:lnTo>
                  <a:pt x="3933" y="1300"/>
                </a:lnTo>
                <a:lnTo>
                  <a:pt x="3933" y="1302"/>
                </a:lnTo>
                <a:lnTo>
                  <a:pt x="3933" y="1302"/>
                </a:lnTo>
                <a:lnTo>
                  <a:pt x="3933" y="1304"/>
                </a:lnTo>
                <a:lnTo>
                  <a:pt x="3933" y="1304"/>
                </a:lnTo>
                <a:lnTo>
                  <a:pt x="3935" y="1304"/>
                </a:lnTo>
                <a:lnTo>
                  <a:pt x="3935" y="1304"/>
                </a:lnTo>
                <a:lnTo>
                  <a:pt x="3933" y="1302"/>
                </a:lnTo>
                <a:close/>
                <a:moveTo>
                  <a:pt x="3977" y="1396"/>
                </a:moveTo>
                <a:lnTo>
                  <a:pt x="3977" y="1399"/>
                </a:lnTo>
                <a:lnTo>
                  <a:pt x="3975" y="1401"/>
                </a:lnTo>
                <a:lnTo>
                  <a:pt x="3975" y="1403"/>
                </a:lnTo>
                <a:lnTo>
                  <a:pt x="3977" y="1401"/>
                </a:lnTo>
                <a:lnTo>
                  <a:pt x="3977" y="1399"/>
                </a:lnTo>
                <a:lnTo>
                  <a:pt x="3979" y="1396"/>
                </a:lnTo>
                <a:lnTo>
                  <a:pt x="3979" y="1396"/>
                </a:lnTo>
                <a:lnTo>
                  <a:pt x="3977" y="1396"/>
                </a:lnTo>
                <a:close/>
                <a:moveTo>
                  <a:pt x="3939" y="1313"/>
                </a:moveTo>
                <a:lnTo>
                  <a:pt x="3939" y="1310"/>
                </a:lnTo>
                <a:lnTo>
                  <a:pt x="3939" y="1310"/>
                </a:lnTo>
                <a:lnTo>
                  <a:pt x="3939" y="1313"/>
                </a:lnTo>
                <a:lnTo>
                  <a:pt x="3937" y="1313"/>
                </a:lnTo>
                <a:lnTo>
                  <a:pt x="3939" y="1315"/>
                </a:lnTo>
                <a:lnTo>
                  <a:pt x="3939" y="1313"/>
                </a:lnTo>
                <a:lnTo>
                  <a:pt x="3939" y="1313"/>
                </a:lnTo>
                <a:close/>
                <a:moveTo>
                  <a:pt x="3964" y="1361"/>
                </a:moveTo>
                <a:lnTo>
                  <a:pt x="3966" y="1359"/>
                </a:lnTo>
                <a:lnTo>
                  <a:pt x="3966" y="1359"/>
                </a:lnTo>
                <a:lnTo>
                  <a:pt x="3966" y="1357"/>
                </a:lnTo>
                <a:lnTo>
                  <a:pt x="3964" y="1357"/>
                </a:lnTo>
                <a:lnTo>
                  <a:pt x="3962" y="1357"/>
                </a:lnTo>
                <a:lnTo>
                  <a:pt x="3962" y="1359"/>
                </a:lnTo>
                <a:lnTo>
                  <a:pt x="3964" y="1361"/>
                </a:lnTo>
                <a:lnTo>
                  <a:pt x="3964" y="1361"/>
                </a:lnTo>
                <a:close/>
                <a:moveTo>
                  <a:pt x="3964" y="1524"/>
                </a:moveTo>
                <a:lnTo>
                  <a:pt x="3964" y="1524"/>
                </a:lnTo>
                <a:lnTo>
                  <a:pt x="3964" y="1524"/>
                </a:lnTo>
                <a:lnTo>
                  <a:pt x="3964" y="1526"/>
                </a:lnTo>
                <a:lnTo>
                  <a:pt x="3964" y="1526"/>
                </a:lnTo>
                <a:lnTo>
                  <a:pt x="3966" y="1526"/>
                </a:lnTo>
                <a:lnTo>
                  <a:pt x="3964" y="1524"/>
                </a:lnTo>
                <a:close/>
                <a:moveTo>
                  <a:pt x="3962" y="1514"/>
                </a:moveTo>
                <a:lnTo>
                  <a:pt x="3962" y="1514"/>
                </a:lnTo>
                <a:lnTo>
                  <a:pt x="3962" y="1514"/>
                </a:lnTo>
                <a:lnTo>
                  <a:pt x="3962" y="1514"/>
                </a:lnTo>
                <a:lnTo>
                  <a:pt x="3962" y="1516"/>
                </a:lnTo>
                <a:lnTo>
                  <a:pt x="3962" y="1516"/>
                </a:lnTo>
                <a:lnTo>
                  <a:pt x="3962" y="1516"/>
                </a:lnTo>
                <a:lnTo>
                  <a:pt x="3962" y="1516"/>
                </a:lnTo>
                <a:lnTo>
                  <a:pt x="3962" y="1516"/>
                </a:lnTo>
                <a:lnTo>
                  <a:pt x="3962" y="1514"/>
                </a:lnTo>
                <a:lnTo>
                  <a:pt x="3962" y="1514"/>
                </a:lnTo>
                <a:close/>
                <a:moveTo>
                  <a:pt x="3966" y="1526"/>
                </a:moveTo>
                <a:lnTo>
                  <a:pt x="3964" y="1528"/>
                </a:lnTo>
                <a:lnTo>
                  <a:pt x="3964" y="1528"/>
                </a:lnTo>
                <a:lnTo>
                  <a:pt x="3964" y="1531"/>
                </a:lnTo>
                <a:lnTo>
                  <a:pt x="3964" y="1531"/>
                </a:lnTo>
                <a:lnTo>
                  <a:pt x="3966" y="1535"/>
                </a:lnTo>
                <a:lnTo>
                  <a:pt x="3968" y="1533"/>
                </a:lnTo>
                <a:lnTo>
                  <a:pt x="3968" y="1531"/>
                </a:lnTo>
                <a:lnTo>
                  <a:pt x="3966" y="1528"/>
                </a:lnTo>
                <a:lnTo>
                  <a:pt x="3966" y="1526"/>
                </a:lnTo>
                <a:close/>
                <a:moveTo>
                  <a:pt x="3956" y="1512"/>
                </a:moveTo>
                <a:lnTo>
                  <a:pt x="3956" y="1512"/>
                </a:lnTo>
                <a:lnTo>
                  <a:pt x="3956" y="1512"/>
                </a:lnTo>
                <a:lnTo>
                  <a:pt x="3956" y="1514"/>
                </a:lnTo>
                <a:lnTo>
                  <a:pt x="3958" y="1514"/>
                </a:lnTo>
                <a:lnTo>
                  <a:pt x="3958" y="1512"/>
                </a:lnTo>
                <a:lnTo>
                  <a:pt x="3956" y="1512"/>
                </a:lnTo>
                <a:close/>
                <a:moveTo>
                  <a:pt x="3962" y="1344"/>
                </a:moveTo>
                <a:lnTo>
                  <a:pt x="3962" y="1342"/>
                </a:lnTo>
                <a:lnTo>
                  <a:pt x="3960" y="1342"/>
                </a:lnTo>
                <a:lnTo>
                  <a:pt x="3960" y="1342"/>
                </a:lnTo>
                <a:lnTo>
                  <a:pt x="3962" y="1344"/>
                </a:lnTo>
                <a:lnTo>
                  <a:pt x="3962" y="1344"/>
                </a:lnTo>
                <a:close/>
                <a:moveTo>
                  <a:pt x="3956" y="1457"/>
                </a:moveTo>
                <a:lnTo>
                  <a:pt x="3954" y="1457"/>
                </a:lnTo>
                <a:lnTo>
                  <a:pt x="3954" y="1459"/>
                </a:lnTo>
                <a:lnTo>
                  <a:pt x="3956" y="1459"/>
                </a:lnTo>
                <a:lnTo>
                  <a:pt x="3956" y="1457"/>
                </a:lnTo>
                <a:lnTo>
                  <a:pt x="3956" y="1457"/>
                </a:lnTo>
                <a:close/>
                <a:moveTo>
                  <a:pt x="3956" y="1342"/>
                </a:moveTo>
                <a:lnTo>
                  <a:pt x="3956" y="1342"/>
                </a:lnTo>
                <a:lnTo>
                  <a:pt x="3954" y="1340"/>
                </a:lnTo>
                <a:lnTo>
                  <a:pt x="3954" y="1340"/>
                </a:lnTo>
                <a:lnTo>
                  <a:pt x="3954" y="1340"/>
                </a:lnTo>
                <a:lnTo>
                  <a:pt x="3954" y="1342"/>
                </a:lnTo>
                <a:lnTo>
                  <a:pt x="3956" y="1342"/>
                </a:lnTo>
                <a:close/>
                <a:moveTo>
                  <a:pt x="3960" y="1516"/>
                </a:moveTo>
                <a:lnTo>
                  <a:pt x="3960" y="1516"/>
                </a:lnTo>
                <a:lnTo>
                  <a:pt x="3960" y="1516"/>
                </a:lnTo>
                <a:lnTo>
                  <a:pt x="3960" y="1518"/>
                </a:lnTo>
                <a:lnTo>
                  <a:pt x="3960" y="1518"/>
                </a:lnTo>
                <a:lnTo>
                  <a:pt x="3962" y="1518"/>
                </a:lnTo>
                <a:lnTo>
                  <a:pt x="3962" y="1518"/>
                </a:lnTo>
                <a:lnTo>
                  <a:pt x="3962" y="1516"/>
                </a:lnTo>
                <a:lnTo>
                  <a:pt x="3960" y="1516"/>
                </a:lnTo>
                <a:close/>
                <a:moveTo>
                  <a:pt x="3765" y="1493"/>
                </a:moveTo>
                <a:lnTo>
                  <a:pt x="3765" y="1491"/>
                </a:lnTo>
                <a:lnTo>
                  <a:pt x="3765" y="1491"/>
                </a:lnTo>
                <a:lnTo>
                  <a:pt x="3765" y="1491"/>
                </a:lnTo>
                <a:lnTo>
                  <a:pt x="3765" y="1491"/>
                </a:lnTo>
                <a:lnTo>
                  <a:pt x="3765" y="1491"/>
                </a:lnTo>
                <a:lnTo>
                  <a:pt x="3765" y="1491"/>
                </a:lnTo>
                <a:lnTo>
                  <a:pt x="3765" y="1493"/>
                </a:lnTo>
                <a:lnTo>
                  <a:pt x="3765" y="1493"/>
                </a:lnTo>
                <a:close/>
                <a:moveTo>
                  <a:pt x="4488" y="1658"/>
                </a:moveTo>
                <a:lnTo>
                  <a:pt x="4490" y="1661"/>
                </a:lnTo>
                <a:lnTo>
                  <a:pt x="4492" y="1661"/>
                </a:lnTo>
                <a:lnTo>
                  <a:pt x="4492" y="1661"/>
                </a:lnTo>
                <a:lnTo>
                  <a:pt x="4494" y="1661"/>
                </a:lnTo>
                <a:lnTo>
                  <a:pt x="4494" y="1661"/>
                </a:lnTo>
                <a:lnTo>
                  <a:pt x="4497" y="1661"/>
                </a:lnTo>
                <a:lnTo>
                  <a:pt x="4497" y="1661"/>
                </a:lnTo>
                <a:lnTo>
                  <a:pt x="4497" y="1658"/>
                </a:lnTo>
                <a:lnTo>
                  <a:pt x="4497" y="1658"/>
                </a:lnTo>
                <a:lnTo>
                  <a:pt x="4497" y="1658"/>
                </a:lnTo>
                <a:lnTo>
                  <a:pt x="4497" y="1658"/>
                </a:lnTo>
                <a:lnTo>
                  <a:pt x="4497" y="1656"/>
                </a:lnTo>
                <a:lnTo>
                  <a:pt x="4497" y="1656"/>
                </a:lnTo>
                <a:lnTo>
                  <a:pt x="4497" y="1656"/>
                </a:lnTo>
                <a:lnTo>
                  <a:pt x="4497" y="1656"/>
                </a:lnTo>
                <a:lnTo>
                  <a:pt x="4494" y="1656"/>
                </a:lnTo>
                <a:lnTo>
                  <a:pt x="4492" y="1656"/>
                </a:lnTo>
                <a:lnTo>
                  <a:pt x="4490" y="1656"/>
                </a:lnTo>
                <a:lnTo>
                  <a:pt x="4488" y="1658"/>
                </a:lnTo>
                <a:lnTo>
                  <a:pt x="4488" y="1658"/>
                </a:lnTo>
                <a:close/>
                <a:moveTo>
                  <a:pt x="4484" y="1633"/>
                </a:moveTo>
                <a:lnTo>
                  <a:pt x="4484" y="1633"/>
                </a:lnTo>
                <a:lnTo>
                  <a:pt x="4484" y="1633"/>
                </a:lnTo>
                <a:lnTo>
                  <a:pt x="4484" y="1633"/>
                </a:lnTo>
                <a:lnTo>
                  <a:pt x="4482" y="1631"/>
                </a:lnTo>
                <a:lnTo>
                  <a:pt x="4482" y="1631"/>
                </a:lnTo>
                <a:lnTo>
                  <a:pt x="4484" y="1633"/>
                </a:lnTo>
                <a:close/>
                <a:moveTo>
                  <a:pt x="4490" y="1151"/>
                </a:moveTo>
                <a:lnTo>
                  <a:pt x="4490" y="1153"/>
                </a:lnTo>
                <a:lnTo>
                  <a:pt x="4492" y="1151"/>
                </a:lnTo>
                <a:lnTo>
                  <a:pt x="4494" y="1151"/>
                </a:lnTo>
                <a:lnTo>
                  <a:pt x="4494" y="1147"/>
                </a:lnTo>
                <a:lnTo>
                  <a:pt x="4494" y="1147"/>
                </a:lnTo>
                <a:lnTo>
                  <a:pt x="4490" y="1147"/>
                </a:lnTo>
                <a:lnTo>
                  <a:pt x="4492" y="1149"/>
                </a:lnTo>
                <a:lnTo>
                  <a:pt x="4490" y="1151"/>
                </a:lnTo>
                <a:lnTo>
                  <a:pt x="4490" y="1151"/>
                </a:lnTo>
                <a:lnTo>
                  <a:pt x="4492" y="1151"/>
                </a:lnTo>
                <a:lnTo>
                  <a:pt x="4490" y="1151"/>
                </a:lnTo>
                <a:lnTo>
                  <a:pt x="4490" y="1151"/>
                </a:lnTo>
                <a:close/>
                <a:moveTo>
                  <a:pt x="4499" y="1183"/>
                </a:moveTo>
                <a:lnTo>
                  <a:pt x="4501" y="1183"/>
                </a:lnTo>
                <a:lnTo>
                  <a:pt x="4501" y="1183"/>
                </a:lnTo>
                <a:lnTo>
                  <a:pt x="4501" y="1180"/>
                </a:lnTo>
                <a:lnTo>
                  <a:pt x="4499" y="1180"/>
                </a:lnTo>
                <a:lnTo>
                  <a:pt x="4497" y="1180"/>
                </a:lnTo>
                <a:lnTo>
                  <a:pt x="4497" y="1183"/>
                </a:lnTo>
                <a:lnTo>
                  <a:pt x="4499" y="1183"/>
                </a:lnTo>
                <a:close/>
                <a:moveTo>
                  <a:pt x="4494" y="1633"/>
                </a:moveTo>
                <a:lnTo>
                  <a:pt x="4494" y="1633"/>
                </a:lnTo>
                <a:lnTo>
                  <a:pt x="4494" y="1633"/>
                </a:lnTo>
                <a:lnTo>
                  <a:pt x="4497" y="1635"/>
                </a:lnTo>
                <a:lnTo>
                  <a:pt x="4499" y="1635"/>
                </a:lnTo>
                <a:lnTo>
                  <a:pt x="4499" y="1635"/>
                </a:lnTo>
                <a:lnTo>
                  <a:pt x="4499" y="1635"/>
                </a:lnTo>
                <a:lnTo>
                  <a:pt x="4501" y="1635"/>
                </a:lnTo>
                <a:lnTo>
                  <a:pt x="4501" y="1635"/>
                </a:lnTo>
                <a:lnTo>
                  <a:pt x="4501" y="1638"/>
                </a:lnTo>
                <a:lnTo>
                  <a:pt x="4503" y="1638"/>
                </a:lnTo>
                <a:lnTo>
                  <a:pt x="4505" y="1638"/>
                </a:lnTo>
                <a:lnTo>
                  <a:pt x="4505" y="1635"/>
                </a:lnTo>
                <a:lnTo>
                  <a:pt x="4503" y="1635"/>
                </a:lnTo>
                <a:lnTo>
                  <a:pt x="4503" y="1635"/>
                </a:lnTo>
                <a:lnTo>
                  <a:pt x="4503" y="1635"/>
                </a:lnTo>
                <a:lnTo>
                  <a:pt x="4501" y="1633"/>
                </a:lnTo>
                <a:lnTo>
                  <a:pt x="4501" y="1633"/>
                </a:lnTo>
                <a:lnTo>
                  <a:pt x="4501" y="1633"/>
                </a:lnTo>
                <a:lnTo>
                  <a:pt x="4501" y="1633"/>
                </a:lnTo>
                <a:lnTo>
                  <a:pt x="4503" y="1635"/>
                </a:lnTo>
                <a:lnTo>
                  <a:pt x="4505" y="1635"/>
                </a:lnTo>
                <a:lnTo>
                  <a:pt x="4505" y="1635"/>
                </a:lnTo>
                <a:lnTo>
                  <a:pt x="4505" y="1635"/>
                </a:lnTo>
                <a:lnTo>
                  <a:pt x="4507" y="1635"/>
                </a:lnTo>
                <a:lnTo>
                  <a:pt x="4509" y="1635"/>
                </a:lnTo>
                <a:lnTo>
                  <a:pt x="4509" y="1638"/>
                </a:lnTo>
                <a:lnTo>
                  <a:pt x="4509" y="1635"/>
                </a:lnTo>
                <a:lnTo>
                  <a:pt x="4511" y="1635"/>
                </a:lnTo>
                <a:lnTo>
                  <a:pt x="4509" y="1635"/>
                </a:lnTo>
                <a:lnTo>
                  <a:pt x="4509" y="1633"/>
                </a:lnTo>
                <a:lnTo>
                  <a:pt x="4509" y="1633"/>
                </a:lnTo>
                <a:lnTo>
                  <a:pt x="4505" y="1631"/>
                </a:lnTo>
                <a:lnTo>
                  <a:pt x="4505" y="1631"/>
                </a:lnTo>
                <a:lnTo>
                  <a:pt x="4503" y="1631"/>
                </a:lnTo>
                <a:lnTo>
                  <a:pt x="4501" y="1631"/>
                </a:lnTo>
                <a:lnTo>
                  <a:pt x="4499" y="1631"/>
                </a:lnTo>
                <a:lnTo>
                  <a:pt x="4499" y="1631"/>
                </a:lnTo>
                <a:lnTo>
                  <a:pt x="4499" y="1631"/>
                </a:lnTo>
                <a:lnTo>
                  <a:pt x="4497" y="1633"/>
                </a:lnTo>
                <a:lnTo>
                  <a:pt x="4497" y="1631"/>
                </a:lnTo>
                <a:lnTo>
                  <a:pt x="4494" y="1633"/>
                </a:lnTo>
                <a:close/>
                <a:moveTo>
                  <a:pt x="4461" y="1675"/>
                </a:moveTo>
                <a:lnTo>
                  <a:pt x="4461" y="1675"/>
                </a:lnTo>
                <a:lnTo>
                  <a:pt x="4461" y="1673"/>
                </a:lnTo>
                <a:lnTo>
                  <a:pt x="4461" y="1673"/>
                </a:lnTo>
                <a:lnTo>
                  <a:pt x="4459" y="1675"/>
                </a:lnTo>
                <a:lnTo>
                  <a:pt x="4461" y="1675"/>
                </a:lnTo>
                <a:close/>
                <a:moveTo>
                  <a:pt x="4505" y="1178"/>
                </a:moveTo>
                <a:lnTo>
                  <a:pt x="4507" y="1176"/>
                </a:lnTo>
                <a:lnTo>
                  <a:pt x="4507" y="1174"/>
                </a:lnTo>
                <a:lnTo>
                  <a:pt x="4507" y="1174"/>
                </a:lnTo>
                <a:lnTo>
                  <a:pt x="4507" y="1174"/>
                </a:lnTo>
                <a:lnTo>
                  <a:pt x="4505" y="1174"/>
                </a:lnTo>
                <a:lnTo>
                  <a:pt x="4505" y="1176"/>
                </a:lnTo>
                <a:lnTo>
                  <a:pt x="4505" y="1178"/>
                </a:lnTo>
                <a:lnTo>
                  <a:pt x="4503" y="1180"/>
                </a:lnTo>
                <a:lnTo>
                  <a:pt x="4503" y="1180"/>
                </a:lnTo>
                <a:lnTo>
                  <a:pt x="4505" y="1180"/>
                </a:lnTo>
                <a:lnTo>
                  <a:pt x="4505" y="1178"/>
                </a:lnTo>
                <a:close/>
                <a:moveTo>
                  <a:pt x="4480" y="1216"/>
                </a:moveTo>
                <a:lnTo>
                  <a:pt x="4480" y="1216"/>
                </a:lnTo>
                <a:lnTo>
                  <a:pt x="4480" y="1216"/>
                </a:lnTo>
                <a:lnTo>
                  <a:pt x="4480" y="1216"/>
                </a:lnTo>
                <a:lnTo>
                  <a:pt x="4482" y="1218"/>
                </a:lnTo>
                <a:lnTo>
                  <a:pt x="4482" y="1216"/>
                </a:lnTo>
                <a:lnTo>
                  <a:pt x="4480" y="1216"/>
                </a:lnTo>
                <a:close/>
                <a:moveTo>
                  <a:pt x="4455" y="1740"/>
                </a:moveTo>
                <a:lnTo>
                  <a:pt x="4455" y="1740"/>
                </a:lnTo>
                <a:lnTo>
                  <a:pt x="4455" y="1740"/>
                </a:lnTo>
                <a:lnTo>
                  <a:pt x="4455" y="1740"/>
                </a:lnTo>
                <a:lnTo>
                  <a:pt x="4453" y="1738"/>
                </a:lnTo>
                <a:lnTo>
                  <a:pt x="4453" y="1740"/>
                </a:lnTo>
                <a:lnTo>
                  <a:pt x="4453" y="1740"/>
                </a:lnTo>
                <a:lnTo>
                  <a:pt x="4455" y="1740"/>
                </a:lnTo>
                <a:close/>
                <a:moveTo>
                  <a:pt x="4463" y="1751"/>
                </a:moveTo>
                <a:lnTo>
                  <a:pt x="4463" y="1749"/>
                </a:lnTo>
                <a:lnTo>
                  <a:pt x="4463" y="1749"/>
                </a:lnTo>
                <a:lnTo>
                  <a:pt x="4463" y="1749"/>
                </a:lnTo>
                <a:lnTo>
                  <a:pt x="4459" y="1749"/>
                </a:lnTo>
                <a:lnTo>
                  <a:pt x="4459" y="1749"/>
                </a:lnTo>
                <a:lnTo>
                  <a:pt x="4459" y="1749"/>
                </a:lnTo>
                <a:lnTo>
                  <a:pt x="4463" y="1751"/>
                </a:lnTo>
                <a:close/>
                <a:moveTo>
                  <a:pt x="4501" y="1640"/>
                </a:moveTo>
                <a:lnTo>
                  <a:pt x="4501" y="1638"/>
                </a:lnTo>
                <a:lnTo>
                  <a:pt x="4501" y="1638"/>
                </a:lnTo>
                <a:lnTo>
                  <a:pt x="4501" y="1638"/>
                </a:lnTo>
                <a:lnTo>
                  <a:pt x="4501" y="1638"/>
                </a:lnTo>
                <a:lnTo>
                  <a:pt x="4499" y="1638"/>
                </a:lnTo>
                <a:lnTo>
                  <a:pt x="4499" y="1638"/>
                </a:lnTo>
                <a:lnTo>
                  <a:pt x="4499" y="1638"/>
                </a:lnTo>
                <a:lnTo>
                  <a:pt x="4499" y="1640"/>
                </a:lnTo>
                <a:lnTo>
                  <a:pt x="4501" y="1640"/>
                </a:lnTo>
                <a:close/>
                <a:moveTo>
                  <a:pt x="4503" y="1751"/>
                </a:moveTo>
                <a:lnTo>
                  <a:pt x="4503" y="1751"/>
                </a:lnTo>
                <a:lnTo>
                  <a:pt x="4505" y="1751"/>
                </a:lnTo>
                <a:lnTo>
                  <a:pt x="4507" y="1749"/>
                </a:lnTo>
                <a:lnTo>
                  <a:pt x="4509" y="1749"/>
                </a:lnTo>
                <a:lnTo>
                  <a:pt x="4507" y="1749"/>
                </a:lnTo>
                <a:lnTo>
                  <a:pt x="4505" y="1747"/>
                </a:lnTo>
                <a:lnTo>
                  <a:pt x="4503" y="1751"/>
                </a:lnTo>
                <a:lnTo>
                  <a:pt x="4503" y="1751"/>
                </a:lnTo>
                <a:close/>
                <a:moveTo>
                  <a:pt x="4505" y="1803"/>
                </a:moveTo>
                <a:lnTo>
                  <a:pt x="4509" y="1801"/>
                </a:lnTo>
                <a:lnTo>
                  <a:pt x="4511" y="1799"/>
                </a:lnTo>
                <a:lnTo>
                  <a:pt x="4511" y="1799"/>
                </a:lnTo>
                <a:lnTo>
                  <a:pt x="4513" y="1797"/>
                </a:lnTo>
                <a:lnTo>
                  <a:pt x="4513" y="1797"/>
                </a:lnTo>
                <a:lnTo>
                  <a:pt x="4513" y="1795"/>
                </a:lnTo>
                <a:lnTo>
                  <a:pt x="4513" y="1795"/>
                </a:lnTo>
                <a:lnTo>
                  <a:pt x="4511" y="1795"/>
                </a:lnTo>
                <a:lnTo>
                  <a:pt x="4511" y="1793"/>
                </a:lnTo>
                <a:lnTo>
                  <a:pt x="4509" y="1793"/>
                </a:lnTo>
                <a:lnTo>
                  <a:pt x="4509" y="1793"/>
                </a:lnTo>
                <a:lnTo>
                  <a:pt x="4507" y="1793"/>
                </a:lnTo>
                <a:lnTo>
                  <a:pt x="4505" y="1795"/>
                </a:lnTo>
                <a:lnTo>
                  <a:pt x="4505" y="1795"/>
                </a:lnTo>
                <a:lnTo>
                  <a:pt x="4505" y="1795"/>
                </a:lnTo>
                <a:lnTo>
                  <a:pt x="4503" y="1795"/>
                </a:lnTo>
                <a:lnTo>
                  <a:pt x="4501" y="1795"/>
                </a:lnTo>
                <a:lnTo>
                  <a:pt x="4499" y="1795"/>
                </a:lnTo>
                <a:lnTo>
                  <a:pt x="4499" y="1795"/>
                </a:lnTo>
                <a:lnTo>
                  <a:pt x="4497" y="1793"/>
                </a:lnTo>
                <a:lnTo>
                  <a:pt x="4497" y="1793"/>
                </a:lnTo>
                <a:lnTo>
                  <a:pt x="4497" y="1793"/>
                </a:lnTo>
                <a:lnTo>
                  <a:pt x="4497" y="1793"/>
                </a:lnTo>
                <a:lnTo>
                  <a:pt x="4497" y="1795"/>
                </a:lnTo>
                <a:lnTo>
                  <a:pt x="4497" y="1797"/>
                </a:lnTo>
                <a:lnTo>
                  <a:pt x="4499" y="1799"/>
                </a:lnTo>
                <a:lnTo>
                  <a:pt x="4501" y="1801"/>
                </a:lnTo>
                <a:lnTo>
                  <a:pt x="4505" y="1803"/>
                </a:lnTo>
                <a:close/>
                <a:moveTo>
                  <a:pt x="4492" y="1801"/>
                </a:moveTo>
                <a:lnTo>
                  <a:pt x="4497" y="1801"/>
                </a:lnTo>
                <a:lnTo>
                  <a:pt x="4499" y="1801"/>
                </a:lnTo>
                <a:lnTo>
                  <a:pt x="4501" y="1801"/>
                </a:lnTo>
                <a:lnTo>
                  <a:pt x="4501" y="1801"/>
                </a:lnTo>
                <a:lnTo>
                  <a:pt x="4499" y="1801"/>
                </a:lnTo>
                <a:lnTo>
                  <a:pt x="4499" y="1799"/>
                </a:lnTo>
                <a:lnTo>
                  <a:pt x="4499" y="1799"/>
                </a:lnTo>
                <a:lnTo>
                  <a:pt x="4497" y="1799"/>
                </a:lnTo>
                <a:lnTo>
                  <a:pt x="4497" y="1797"/>
                </a:lnTo>
                <a:lnTo>
                  <a:pt x="4497" y="1795"/>
                </a:lnTo>
                <a:lnTo>
                  <a:pt x="4497" y="1795"/>
                </a:lnTo>
                <a:lnTo>
                  <a:pt x="4494" y="1795"/>
                </a:lnTo>
                <a:lnTo>
                  <a:pt x="4494" y="1795"/>
                </a:lnTo>
                <a:lnTo>
                  <a:pt x="4492" y="1797"/>
                </a:lnTo>
                <a:lnTo>
                  <a:pt x="4494" y="1797"/>
                </a:lnTo>
                <a:lnTo>
                  <a:pt x="4494" y="1799"/>
                </a:lnTo>
                <a:lnTo>
                  <a:pt x="4492" y="1799"/>
                </a:lnTo>
                <a:lnTo>
                  <a:pt x="4492" y="1799"/>
                </a:lnTo>
                <a:lnTo>
                  <a:pt x="4492" y="1801"/>
                </a:lnTo>
                <a:lnTo>
                  <a:pt x="4492" y="1801"/>
                </a:lnTo>
                <a:lnTo>
                  <a:pt x="4492" y="1801"/>
                </a:lnTo>
                <a:close/>
                <a:moveTo>
                  <a:pt x="4520" y="1134"/>
                </a:moveTo>
                <a:lnTo>
                  <a:pt x="4522" y="1134"/>
                </a:lnTo>
                <a:lnTo>
                  <a:pt x="4524" y="1132"/>
                </a:lnTo>
                <a:lnTo>
                  <a:pt x="4526" y="1132"/>
                </a:lnTo>
                <a:lnTo>
                  <a:pt x="4526" y="1132"/>
                </a:lnTo>
                <a:lnTo>
                  <a:pt x="4526" y="1134"/>
                </a:lnTo>
                <a:lnTo>
                  <a:pt x="4526" y="1134"/>
                </a:lnTo>
                <a:lnTo>
                  <a:pt x="4528" y="1134"/>
                </a:lnTo>
                <a:lnTo>
                  <a:pt x="4528" y="1136"/>
                </a:lnTo>
                <a:lnTo>
                  <a:pt x="4528" y="1136"/>
                </a:lnTo>
                <a:lnTo>
                  <a:pt x="4528" y="1136"/>
                </a:lnTo>
                <a:lnTo>
                  <a:pt x="4528" y="1139"/>
                </a:lnTo>
                <a:lnTo>
                  <a:pt x="4526" y="1139"/>
                </a:lnTo>
                <a:lnTo>
                  <a:pt x="4528" y="1141"/>
                </a:lnTo>
                <a:lnTo>
                  <a:pt x="4528" y="1141"/>
                </a:lnTo>
                <a:lnTo>
                  <a:pt x="4528" y="1141"/>
                </a:lnTo>
                <a:lnTo>
                  <a:pt x="4530" y="1141"/>
                </a:lnTo>
                <a:lnTo>
                  <a:pt x="4530" y="1143"/>
                </a:lnTo>
                <a:lnTo>
                  <a:pt x="4530" y="1143"/>
                </a:lnTo>
                <a:lnTo>
                  <a:pt x="4532" y="1143"/>
                </a:lnTo>
                <a:lnTo>
                  <a:pt x="4532" y="1143"/>
                </a:lnTo>
                <a:lnTo>
                  <a:pt x="4534" y="1143"/>
                </a:lnTo>
                <a:lnTo>
                  <a:pt x="4534" y="1141"/>
                </a:lnTo>
                <a:lnTo>
                  <a:pt x="4534" y="1139"/>
                </a:lnTo>
                <a:lnTo>
                  <a:pt x="4536" y="1139"/>
                </a:lnTo>
                <a:lnTo>
                  <a:pt x="4536" y="1139"/>
                </a:lnTo>
                <a:lnTo>
                  <a:pt x="4538" y="1136"/>
                </a:lnTo>
                <a:lnTo>
                  <a:pt x="4538" y="1134"/>
                </a:lnTo>
                <a:lnTo>
                  <a:pt x="4543" y="1132"/>
                </a:lnTo>
                <a:lnTo>
                  <a:pt x="4545" y="1132"/>
                </a:lnTo>
                <a:lnTo>
                  <a:pt x="4547" y="1132"/>
                </a:lnTo>
                <a:lnTo>
                  <a:pt x="4549" y="1132"/>
                </a:lnTo>
                <a:lnTo>
                  <a:pt x="4551" y="1134"/>
                </a:lnTo>
                <a:lnTo>
                  <a:pt x="4551" y="1136"/>
                </a:lnTo>
                <a:lnTo>
                  <a:pt x="4551" y="1134"/>
                </a:lnTo>
                <a:lnTo>
                  <a:pt x="4553" y="1132"/>
                </a:lnTo>
                <a:lnTo>
                  <a:pt x="4553" y="1132"/>
                </a:lnTo>
                <a:lnTo>
                  <a:pt x="4555" y="1130"/>
                </a:lnTo>
                <a:lnTo>
                  <a:pt x="4557" y="1128"/>
                </a:lnTo>
                <a:lnTo>
                  <a:pt x="4559" y="1126"/>
                </a:lnTo>
                <a:lnTo>
                  <a:pt x="4559" y="1126"/>
                </a:lnTo>
                <a:lnTo>
                  <a:pt x="4559" y="1124"/>
                </a:lnTo>
                <a:lnTo>
                  <a:pt x="4559" y="1124"/>
                </a:lnTo>
                <a:lnTo>
                  <a:pt x="4557" y="1124"/>
                </a:lnTo>
                <a:lnTo>
                  <a:pt x="4557" y="1120"/>
                </a:lnTo>
                <a:lnTo>
                  <a:pt x="4555" y="1120"/>
                </a:lnTo>
                <a:lnTo>
                  <a:pt x="4555" y="1120"/>
                </a:lnTo>
                <a:lnTo>
                  <a:pt x="4553" y="1118"/>
                </a:lnTo>
                <a:lnTo>
                  <a:pt x="4551" y="1118"/>
                </a:lnTo>
                <a:lnTo>
                  <a:pt x="4549" y="1118"/>
                </a:lnTo>
                <a:lnTo>
                  <a:pt x="4547" y="1120"/>
                </a:lnTo>
                <a:lnTo>
                  <a:pt x="4545" y="1120"/>
                </a:lnTo>
                <a:lnTo>
                  <a:pt x="4545" y="1120"/>
                </a:lnTo>
                <a:lnTo>
                  <a:pt x="4543" y="1120"/>
                </a:lnTo>
                <a:lnTo>
                  <a:pt x="4545" y="1122"/>
                </a:lnTo>
                <a:lnTo>
                  <a:pt x="4543" y="1122"/>
                </a:lnTo>
                <a:lnTo>
                  <a:pt x="4543" y="1124"/>
                </a:lnTo>
                <a:lnTo>
                  <a:pt x="4541" y="1124"/>
                </a:lnTo>
                <a:lnTo>
                  <a:pt x="4541" y="1124"/>
                </a:lnTo>
                <a:lnTo>
                  <a:pt x="4538" y="1124"/>
                </a:lnTo>
                <a:lnTo>
                  <a:pt x="4536" y="1124"/>
                </a:lnTo>
                <a:lnTo>
                  <a:pt x="4536" y="1124"/>
                </a:lnTo>
                <a:lnTo>
                  <a:pt x="4534" y="1124"/>
                </a:lnTo>
                <a:lnTo>
                  <a:pt x="4534" y="1122"/>
                </a:lnTo>
                <a:lnTo>
                  <a:pt x="4534" y="1122"/>
                </a:lnTo>
                <a:lnTo>
                  <a:pt x="4532" y="1124"/>
                </a:lnTo>
                <a:lnTo>
                  <a:pt x="4532" y="1124"/>
                </a:lnTo>
                <a:lnTo>
                  <a:pt x="4530" y="1126"/>
                </a:lnTo>
                <a:lnTo>
                  <a:pt x="4530" y="1126"/>
                </a:lnTo>
                <a:lnTo>
                  <a:pt x="4530" y="1128"/>
                </a:lnTo>
                <a:lnTo>
                  <a:pt x="4530" y="1128"/>
                </a:lnTo>
                <a:lnTo>
                  <a:pt x="4528" y="1130"/>
                </a:lnTo>
                <a:lnTo>
                  <a:pt x="4526" y="1132"/>
                </a:lnTo>
                <a:lnTo>
                  <a:pt x="4524" y="1132"/>
                </a:lnTo>
                <a:lnTo>
                  <a:pt x="4522" y="1134"/>
                </a:lnTo>
                <a:lnTo>
                  <a:pt x="4520" y="1134"/>
                </a:lnTo>
                <a:close/>
                <a:moveTo>
                  <a:pt x="4497" y="1644"/>
                </a:moveTo>
                <a:lnTo>
                  <a:pt x="4497" y="1644"/>
                </a:lnTo>
                <a:lnTo>
                  <a:pt x="4503" y="1644"/>
                </a:lnTo>
                <a:lnTo>
                  <a:pt x="4503" y="1644"/>
                </a:lnTo>
                <a:lnTo>
                  <a:pt x="4505" y="1642"/>
                </a:lnTo>
                <a:lnTo>
                  <a:pt x="4503" y="1642"/>
                </a:lnTo>
                <a:lnTo>
                  <a:pt x="4503" y="1644"/>
                </a:lnTo>
                <a:lnTo>
                  <a:pt x="4501" y="1644"/>
                </a:lnTo>
                <a:lnTo>
                  <a:pt x="4501" y="1644"/>
                </a:lnTo>
                <a:lnTo>
                  <a:pt x="4499" y="1644"/>
                </a:lnTo>
                <a:lnTo>
                  <a:pt x="4499" y="1644"/>
                </a:lnTo>
                <a:lnTo>
                  <a:pt x="4499" y="1644"/>
                </a:lnTo>
                <a:lnTo>
                  <a:pt x="4499" y="1644"/>
                </a:lnTo>
                <a:lnTo>
                  <a:pt x="4499" y="1644"/>
                </a:lnTo>
                <a:lnTo>
                  <a:pt x="4499" y="1644"/>
                </a:lnTo>
                <a:lnTo>
                  <a:pt x="4497" y="1644"/>
                </a:lnTo>
                <a:close/>
                <a:moveTo>
                  <a:pt x="4509" y="1587"/>
                </a:moveTo>
                <a:lnTo>
                  <a:pt x="4509" y="1587"/>
                </a:lnTo>
                <a:lnTo>
                  <a:pt x="4507" y="1587"/>
                </a:lnTo>
                <a:lnTo>
                  <a:pt x="4507" y="1587"/>
                </a:lnTo>
                <a:lnTo>
                  <a:pt x="4507" y="1587"/>
                </a:lnTo>
                <a:lnTo>
                  <a:pt x="4507" y="1587"/>
                </a:lnTo>
                <a:lnTo>
                  <a:pt x="4507" y="1587"/>
                </a:lnTo>
                <a:lnTo>
                  <a:pt x="4507" y="1587"/>
                </a:lnTo>
                <a:lnTo>
                  <a:pt x="4509" y="1587"/>
                </a:lnTo>
                <a:close/>
                <a:moveTo>
                  <a:pt x="4455" y="1631"/>
                </a:moveTo>
                <a:lnTo>
                  <a:pt x="4455" y="1629"/>
                </a:lnTo>
                <a:lnTo>
                  <a:pt x="4455" y="1629"/>
                </a:lnTo>
                <a:lnTo>
                  <a:pt x="4455" y="1629"/>
                </a:lnTo>
                <a:lnTo>
                  <a:pt x="4453" y="1631"/>
                </a:lnTo>
                <a:lnTo>
                  <a:pt x="4455" y="1631"/>
                </a:lnTo>
                <a:lnTo>
                  <a:pt x="4455" y="1631"/>
                </a:lnTo>
                <a:lnTo>
                  <a:pt x="4455" y="1631"/>
                </a:lnTo>
                <a:close/>
                <a:moveTo>
                  <a:pt x="4501" y="1648"/>
                </a:moveTo>
                <a:lnTo>
                  <a:pt x="4501" y="1648"/>
                </a:lnTo>
                <a:lnTo>
                  <a:pt x="4503" y="1650"/>
                </a:lnTo>
                <a:lnTo>
                  <a:pt x="4503" y="1650"/>
                </a:lnTo>
                <a:lnTo>
                  <a:pt x="4505" y="1650"/>
                </a:lnTo>
                <a:lnTo>
                  <a:pt x="4505" y="1650"/>
                </a:lnTo>
                <a:lnTo>
                  <a:pt x="4507" y="1648"/>
                </a:lnTo>
                <a:lnTo>
                  <a:pt x="4507" y="1646"/>
                </a:lnTo>
                <a:lnTo>
                  <a:pt x="4507" y="1644"/>
                </a:lnTo>
                <a:lnTo>
                  <a:pt x="4505" y="1644"/>
                </a:lnTo>
                <a:lnTo>
                  <a:pt x="4505" y="1644"/>
                </a:lnTo>
                <a:lnTo>
                  <a:pt x="4501" y="1646"/>
                </a:lnTo>
                <a:lnTo>
                  <a:pt x="4501" y="1646"/>
                </a:lnTo>
                <a:lnTo>
                  <a:pt x="4501" y="1646"/>
                </a:lnTo>
                <a:lnTo>
                  <a:pt x="4501" y="1648"/>
                </a:lnTo>
                <a:close/>
                <a:moveTo>
                  <a:pt x="4486" y="1160"/>
                </a:moveTo>
                <a:lnTo>
                  <a:pt x="4486" y="1162"/>
                </a:lnTo>
                <a:lnTo>
                  <a:pt x="4486" y="1162"/>
                </a:lnTo>
                <a:lnTo>
                  <a:pt x="4488" y="1160"/>
                </a:lnTo>
                <a:lnTo>
                  <a:pt x="4488" y="1160"/>
                </a:lnTo>
                <a:lnTo>
                  <a:pt x="4486" y="1160"/>
                </a:lnTo>
                <a:close/>
                <a:moveTo>
                  <a:pt x="4388" y="1700"/>
                </a:moveTo>
                <a:lnTo>
                  <a:pt x="4388" y="1702"/>
                </a:lnTo>
                <a:lnTo>
                  <a:pt x="4388" y="1702"/>
                </a:lnTo>
                <a:lnTo>
                  <a:pt x="4388" y="1705"/>
                </a:lnTo>
                <a:lnTo>
                  <a:pt x="4385" y="1705"/>
                </a:lnTo>
                <a:lnTo>
                  <a:pt x="4385" y="1707"/>
                </a:lnTo>
                <a:lnTo>
                  <a:pt x="4385" y="1707"/>
                </a:lnTo>
                <a:lnTo>
                  <a:pt x="4385" y="1707"/>
                </a:lnTo>
                <a:lnTo>
                  <a:pt x="4385" y="1709"/>
                </a:lnTo>
                <a:lnTo>
                  <a:pt x="4385" y="1709"/>
                </a:lnTo>
                <a:lnTo>
                  <a:pt x="4383" y="1711"/>
                </a:lnTo>
                <a:lnTo>
                  <a:pt x="4383" y="1711"/>
                </a:lnTo>
                <a:lnTo>
                  <a:pt x="4385" y="1713"/>
                </a:lnTo>
                <a:lnTo>
                  <a:pt x="4385" y="1713"/>
                </a:lnTo>
                <a:lnTo>
                  <a:pt x="4385" y="1713"/>
                </a:lnTo>
                <a:lnTo>
                  <a:pt x="4388" y="1713"/>
                </a:lnTo>
                <a:lnTo>
                  <a:pt x="4388" y="1713"/>
                </a:lnTo>
                <a:lnTo>
                  <a:pt x="4388" y="1711"/>
                </a:lnTo>
                <a:lnTo>
                  <a:pt x="4388" y="1709"/>
                </a:lnTo>
                <a:lnTo>
                  <a:pt x="4390" y="1709"/>
                </a:lnTo>
                <a:lnTo>
                  <a:pt x="4390" y="1709"/>
                </a:lnTo>
                <a:lnTo>
                  <a:pt x="4390" y="1709"/>
                </a:lnTo>
                <a:lnTo>
                  <a:pt x="4390" y="1709"/>
                </a:lnTo>
                <a:lnTo>
                  <a:pt x="4392" y="1709"/>
                </a:lnTo>
                <a:lnTo>
                  <a:pt x="4392" y="1709"/>
                </a:lnTo>
                <a:lnTo>
                  <a:pt x="4392" y="1707"/>
                </a:lnTo>
                <a:lnTo>
                  <a:pt x="4392" y="1707"/>
                </a:lnTo>
                <a:lnTo>
                  <a:pt x="4390" y="1705"/>
                </a:lnTo>
                <a:lnTo>
                  <a:pt x="4390" y="1705"/>
                </a:lnTo>
                <a:lnTo>
                  <a:pt x="4390" y="1705"/>
                </a:lnTo>
                <a:lnTo>
                  <a:pt x="4390" y="1705"/>
                </a:lnTo>
                <a:lnTo>
                  <a:pt x="4390" y="1702"/>
                </a:lnTo>
                <a:lnTo>
                  <a:pt x="4390" y="1702"/>
                </a:lnTo>
                <a:lnTo>
                  <a:pt x="4390" y="1700"/>
                </a:lnTo>
                <a:lnTo>
                  <a:pt x="4390" y="1698"/>
                </a:lnTo>
                <a:lnTo>
                  <a:pt x="4392" y="1700"/>
                </a:lnTo>
                <a:lnTo>
                  <a:pt x="4392" y="1698"/>
                </a:lnTo>
                <a:lnTo>
                  <a:pt x="4392" y="1698"/>
                </a:lnTo>
                <a:lnTo>
                  <a:pt x="4392" y="1698"/>
                </a:lnTo>
                <a:lnTo>
                  <a:pt x="4392" y="1700"/>
                </a:lnTo>
                <a:lnTo>
                  <a:pt x="4392" y="1700"/>
                </a:lnTo>
                <a:lnTo>
                  <a:pt x="4392" y="1696"/>
                </a:lnTo>
                <a:lnTo>
                  <a:pt x="4390" y="1694"/>
                </a:lnTo>
                <a:lnTo>
                  <a:pt x="4390" y="1694"/>
                </a:lnTo>
                <a:lnTo>
                  <a:pt x="4390" y="1694"/>
                </a:lnTo>
                <a:lnTo>
                  <a:pt x="4390" y="1694"/>
                </a:lnTo>
                <a:lnTo>
                  <a:pt x="4388" y="1698"/>
                </a:lnTo>
                <a:lnTo>
                  <a:pt x="4388" y="1700"/>
                </a:lnTo>
                <a:close/>
                <a:moveTo>
                  <a:pt x="4396" y="1778"/>
                </a:moveTo>
                <a:lnTo>
                  <a:pt x="4396" y="1778"/>
                </a:lnTo>
                <a:lnTo>
                  <a:pt x="4396" y="1778"/>
                </a:lnTo>
                <a:lnTo>
                  <a:pt x="4394" y="1778"/>
                </a:lnTo>
                <a:lnTo>
                  <a:pt x="4394" y="1780"/>
                </a:lnTo>
                <a:lnTo>
                  <a:pt x="4396" y="1780"/>
                </a:lnTo>
                <a:lnTo>
                  <a:pt x="4396" y="1778"/>
                </a:lnTo>
                <a:lnTo>
                  <a:pt x="4396" y="1778"/>
                </a:lnTo>
                <a:lnTo>
                  <a:pt x="4396" y="1778"/>
                </a:lnTo>
                <a:close/>
                <a:moveTo>
                  <a:pt x="4402" y="1658"/>
                </a:moveTo>
                <a:lnTo>
                  <a:pt x="4400" y="1658"/>
                </a:lnTo>
                <a:lnTo>
                  <a:pt x="4400" y="1658"/>
                </a:lnTo>
                <a:lnTo>
                  <a:pt x="4402" y="1661"/>
                </a:lnTo>
                <a:lnTo>
                  <a:pt x="4402" y="1661"/>
                </a:lnTo>
                <a:lnTo>
                  <a:pt x="4402" y="1658"/>
                </a:lnTo>
                <a:close/>
                <a:moveTo>
                  <a:pt x="4404" y="1717"/>
                </a:moveTo>
                <a:lnTo>
                  <a:pt x="4404" y="1715"/>
                </a:lnTo>
                <a:lnTo>
                  <a:pt x="4404" y="1715"/>
                </a:lnTo>
                <a:lnTo>
                  <a:pt x="4404" y="1717"/>
                </a:lnTo>
                <a:lnTo>
                  <a:pt x="4404" y="1717"/>
                </a:lnTo>
                <a:lnTo>
                  <a:pt x="4404" y="1717"/>
                </a:lnTo>
                <a:lnTo>
                  <a:pt x="4404" y="1717"/>
                </a:lnTo>
                <a:close/>
                <a:moveTo>
                  <a:pt x="4402" y="1753"/>
                </a:moveTo>
                <a:lnTo>
                  <a:pt x="4404" y="1753"/>
                </a:lnTo>
                <a:lnTo>
                  <a:pt x="4404" y="1755"/>
                </a:lnTo>
                <a:lnTo>
                  <a:pt x="4406" y="1755"/>
                </a:lnTo>
                <a:lnTo>
                  <a:pt x="4406" y="1753"/>
                </a:lnTo>
                <a:lnTo>
                  <a:pt x="4406" y="1753"/>
                </a:lnTo>
                <a:lnTo>
                  <a:pt x="4409" y="1751"/>
                </a:lnTo>
                <a:lnTo>
                  <a:pt x="4409" y="1749"/>
                </a:lnTo>
                <a:lnTo>
                  <a:pt x="4409" y="1749"/>
                </a:lnTo>
                <a:lnTo>
                  <a:pt x="4409" y="1749"/>
                </a:lnTo>
                <a:lnTo>
                  <a:pt x="4409" y="1749"/>
                </a:lnTo>
                <a:lnTo>
                  <a:pt x="4406" y="1751"/>
                </a:lnTo>
                <a:lnTo>
                  <a:pt x="4406" y="1751"/>
                </a:lnTo>
                <a:lnTo>
                  <a:pt x="4404" y="1751"/>
                </a:lnTo>
                <a:lnTo>
                  <a:pt x="4404" y="1751"/>
                </a:lnTo>
                <a:lnTo>
                  <a:pt x="4404" y="1751"/>
                </a:lnTo>
                <a:lnTo>
                  <a:pt x="4402" y="1753"/>
                </a:lnTo>
                <a:close/>
                <a:moveTo>
                  <a:pt x="4388" y="1788"/>
                </a:moveTo>
                <a:lnTo>
                  <a:pt x="4390" y="1788"/>
                </a:lnTo>
                <a:lnTo>
                  <a:pt x="4390" y="1788"/>
                </a:lnTo>
                <a:lnTo>
                  <a:pt x="4392" y="1786"/>
                </a:lnTo>
                <a:lnTo>
                  <a:pt x="4394" y="1784"/>
                </a:lnTo>
                <a:lnTo>
                  <a:pt x="4396" y="1784"/>
                </a:lnTo>
                <a:lnTo>
                  <a:pt x="4396" y="1784"/>
                </a:lnTo>
                <a:lnTo>
                  <a:pt x="4396" y="1784"/>
                </a:lnTo>
                <a:lnTo>
                  <a:pt x="4396" y="1782"/>
                </a:lnTo>
                <a:lnTo>
                  <a:pt x="4394" y="1782"/>
                </a:lnTo>
                <a:lnTo>
                  <a:pt x="4394" y="1782"/>
                </a:lnTo>
                <a:lnTo>
                  <a:pt x="4394" y="1782"/>
                </a:lnTo>
                <a:lnTo>
                  <a:pt x="4392" y="1784"/>
                </a:lnTo>
                <a:lnTo>
                  <a:pt x="4390" y="1784"/>
                </a:lnTo>
                <a:lnTo>
                  <a:pt x="4388" y="1786"/>
                </a:lnTo>
                <a:lnTo>
                  <a:pt x="4388" y="1786"/>
                </a:lnTo>
                <a:lnTo>
                  <a:pt x="4388" y="1788"/>
                </a:lnTo>
                <a:lnTo>
                  <a:pt x="4388" y="1788"/>
                </a:lnTo>
                <a:close/>
                <a:moveTo>
                  <a:pt x="4390" y="1690"/>
                </a:moveTo>
                <a:lnTo>
                  <a:pt x="4390" y="1690"/>
                </a:lnTo>
                <a:lnTo>
                  <a:pt x="4390" y="1690"/>
                </a:lnTo>
                <a:lnTo>
                  <a:pt x="4392" y="1692"/>
                </a:lnTo>
                <a:lnTo>
                  <a:pt x="4392" y="1692"/>
                </a:lnTo>
                <a:lnTo>
                  <a:pt x="4394" y="1690"/>
                </a:lnTo>
                <a:lnTo>
                  <a:pt x="4394" y="1690"/>
                </a:lnTo>
                <a:lnTo>
                  <a:pt x="4392" y="1688"/>
                </a:lnTo>
                <a:lnTo>
                  <a:pt x="4390" y="1688"/>
                </a:lnTo>
                <a:lnTo>
                  <a:pt x="4390" y="1690"/>
                </a:lnTo>
                <a:close/>
                <a:moveTo>
                  <a:pt x="4526" y="1126"/>
                </a:moveTo>
                <a:lnTo>
                  <a:pt x="4526" y="1126"/>
                </a:lnTo>
                <a:lnTo>
                  <a:pt x="4526" y="1126"/>
                </a:lnTo>
                <a:lnTo>
                  <a:pt x="4526" y="1124"/>
                </a:lnTo>
                <a:lnTo>
                  <a:pt x="4524" y="1126"/>
                </a:lnTo>
                <a:lnTo>
                  <a:pt x="4524" y="1124"/>
                </a:lnTo>
                <a:lnTo>
                  <a:pt x="4524" y="1124"/>
                </a:lnTo>
                <a:lnTo>
                  <a:pt x="4524" y="1124"/>
                </a:lnTo>
                <a:lnTo>
                  <a:pt x="4524" y="1126"/>
                </a:lnTo>
                <a:lnTo>
                  <a:pt x="4524" y="1126"/>
                </a:lnTo>
                <a:lnTo>
                  <a:pt x="4526" y="1126"/>
                </a:lnTo>
                <a:close/>
                <a:moveTo>
                  <a:pt x="4455" y="1640"/>
                </a:moveTo>
                <a:lnTo>
                  <a:pt x="4455" y="1642"/>
                </a:lnTo>
                <a:lnTo>
                  <a:pt x="4455" y="1642"/>
                </a:lnTo>
                <a:lnTo>
                  <a:pt x="4455" y="1642"/>
                </a:lnTo>
                <a:lnTo>
                  <a:pt x="4457" y="1642"/>
                </a:lnTo>
                <a:lnTo>
                  <a:pt x="4457" y="1642"/>
                </a:lnTo>
                <a:lnTo>
                  <a:pt x="4457" y="1644"/>
                </a:lnTo>
                <a:lnTo>
                  <a:pt x="4459" y="1644"/>
                </a:lnTo>
                <a:lnTo>
                  <a:pt x="4459" y="1644"/>
                </a:lnTo>
                <a:lnTo>
                  <a:pt x="4461" y="1642"/>
                </a:lnTo>
                <a:lnTo>
                  <a:pt x="4461" y="1642"/>
                </a:lnTo>
                <a:lnTo>
                  <a:pt x="4459" y="1642"/>
                </a:lnTo>
                <a:lnTo>
                  <a:pt x="4459" y="1642"/>
                </a:lnTo>
                <a:lnTo>
                  <a:pt x="4457" y="1642"/>
                </a:lnTo>
                <a:lnTo>
                  <a:pt x="4457" y="1640"/>
                </a:lnTo>
                <a:lnTo>
                  <a:pt x="4457" y="1638"/>
                </a:lnTo>
                <a:lnTo>
                  <a:pt x="4457" y="1635"/>
                </a:lnTo>
                <a:lnTo>
                  <a:pt x="4455" y="1635"/>
                </a:lnTo>
                <a:lnTo>
                  <a:pt x="4455" y="1635"/>
                </a:lnTo>
                <a:lnTo>
                  <a:pt x="4455" y="1638"/>
                </a:lnTo>
                <a:lnTo>
                  <a:pt x="4453" y="1635"/>
                </a:lnTo>
                <a:lnTo>
                  <a:pt x="4453" y="1635"/>
                </a:lnTo>
                <a:lnTo>
                  <a:pt x="4453" y="1638"/>
                </a:lnTo>
                <a:lnTo>
                  <a:pt x="4453" y="1638"/>
                </a:lnTo>
                <a:lnTo>
                  <a:pt x="4453" y="1638"/>
                </a:lnTo>
                <a:lnTo>
                  <a:pt x="4453" y="1640"/>
                </a:lnTo>
                <a:lnTo>
                  <a:pt x="4455" y="1640"/>
                </a:lnTo>
                <a:close/>
                <a:moveTo>
                  <a:pt x="4390" y="1753"/>
                </a:moveTo>
                <a:lnTo>
                  <a:pt x="4390" y="1753"/>
                </a:lnTo>
                <a:lnTo>
                  <a:pt x="4388" y="1755"/>
                </a:lnTo>
                <a:lnTo>
                  <a:pt x="4388" y="1755"/>
                </a:lnTo>
                <a:lnTo>
                  <a:pt x="4390" y="1755"/>
                </a:lnTo>
                <a:lnTo>
                  <a:pt x="4390" y="1755"/>
                </a:lnTo>
                <a:lnTo>
                  <a:pt x="4390" y="1753"/>
                </a:lnTo>
                <a:lnTo>
                  <a:pt x="4392" y="1753"/>
                </a:lnTo>
                <a:lnTo>
                  <a:pt x="4392" y="1753"/>
                </a:lnTo>
                <a:lnTo>
                  <a:pt x="4392" y="1753"/>
                </a:lnTo>
                <a:lnTo>
                  <a:pt x="4390" y="1753"/>
                </a:lnTo>
                <a:close/>
                <a:moveTo>
                  <a:pt x="4392" y="1656"/>
                </a:moveTo>
                <a:lnTo>
                  <a:pt x="4392" y="1656"/>
                </a:lnTo>
                <a:lnTo>
                  <a:pt x="4392" y="1656"/>
                </a:lnTo>
                <a:lnTo>
                  <a:pt x="4390" y="1658"/>
                </a:lnTo>
                <a:lnTo>
                  <a:pt x="4392" y="1658"/>
                </a:lnTo>
                <a:lnTo>
                  <a:pt x="4392" y="1656"/>
                </a:lnTo>
                <a:lnTo>
                  <a:pt x="4392" y="1656"/>
                </a:lnTo>
                <a:close/>
                <a:moveTo>
                  <a:pt x="4411" y="1753"/>
                </a:moveTo>
                <a:lnTo>
                  <a:pt x="4411" y="1753"/>
                </a:lnTo>
                <a:lnTo>
                  <a:pt x="4419" y="1751"/>
                </a:lnTo>
                <a:lnTo>
                  <a:pt x="4421" y="1751"/>
                </a:lnTo>
                <a:lnTo>
                  <a:pt x="4421" y="1749"/>
                </a:lnTo>
                <a:lnTo>
                  <a:pt x="4419" y="1749"/>
                </a:lnTo>
                <a:lnTo>
                  <a:pt x="4417" y="1749"/>
                </a:lnTo>
                <a:lnTo>
                  <a:pt x="4415" y="1749"/>
                </a:lnTo>
                <a:lnTo>
                  <a:pt x="4415" y="1749"/>
                </a:lnTo>
                <a:lnTo>
                  <a:pt x="4413" y="1749"/>
                </a:lnTo>
                <a:lnTo>
                  <a:pt x="4413" y="1749"/>
                </a:lnTo>
                <a:lnTo>
                  <a:pt x="4411" y="1749"/>
                </a:lnTo>
                <a:lnTo>
                  <a:pt x="4411" y="1749"/>
                </a:lnTo>
                <a:lnTo>
                  <a:pt x="4411" y="1751"/>
                </a:lnTo>
                <a:lnTo>
                  <a:pt x="4411" y="1751"/>
                </a:lnTo>
                <a:lnTo>
                  <a:pt x="4409" y="1753"/>
                </a:lnTo>
                <a:lnTo>
                  <a:pt x="4411" y="1753"/>
                </a:lnTo>
                <a:close/>
                <a:moveTo>
                  <a:pt x="4425" y="1591"/>
                </a:moveTo>
                <a:lnTo>
                  <a:pt x="4423" y="1591"/>
                </a:lnTo>
                <a:lnTo>
                  <a:pt x="4425" y="1593"/>
                </a:lnTo>
                <a:lnTo>
                  <a:pt x="4425" y="1593"/>
                </a:lnTo>
                <a:lnTo>
                  <a:pt x="4425" y="1591"/>
                </a:lnTo>
                <a:lnTo>
                  <a:pt x="4425" y="1591"/>
                </a:lnTo>
                <a:lnTo>
                  <a:pt x="4425" y="1591"/>
                </a:lnTo>
                <a:lnTo>
                  <a:pt x="4425" y="1591"/>
                </a:lnTo>
                <a:close/>
                <a:moveTo>
                  <a:pt x="4429" y="1744"/>
                </a:moveTo>
                <a:lnTo>
                  <a:pt x="4429" y="1747"/>
                </a:lnTo>
                <a:lnTo>
                  <a:pt x="4432" y="1747"/>
                </a:lnTo>
                <a:lnTo>
                  <a:pt x="4432" y="1744"/>
                </a:lnTo>
                <a:lnTo>
                  <a:pt x="4434" y="1744"/>
                </a:lnTo>
                <a:lnTo>
                  <a:pt x="4434" y="1744"/>
                </a:lnTo>
                <a:lnTo>
                  <a:pt x="4436" y="1744"/>
                </a:lnTo>
                <a:lnTo>
                  <a:pt x="4438" y="1744"/>
                </a:lnTo>
                <a:lnTo>
                  <a:pt x="4440" y="1747"/>
                </a:lnTo>
                <a:lnTo>
                  <a:pt x="4440" y="1744"/>
                </a:lnTo>
                <a:lnTo>
                  <a:pt x="4442" y="1744"/>
                </a:lnTo>
                <a:lnTo>
                  <a:pt x="4444" y="1742"/>
                </a:lnTo>
                <a:lnTo>
                  <a:pt x="4444" y="1742"/>
                </a:lnTo>
                <a:lnTo>
                  <a:pt x="4444" y="1742"/>
                </a:lnTo>
                <a:lnTo>
                  <a:pt x="4444" y="1742"/>
                </a:lnTo>
                <a:lnTo>
                  <a:pt x="4444" y="1742"/>
                </a:lnTo>
                <a:lnTo>
                  <a:pt x="4442" y="1740"/>
                </a:lnTo>
                <a:lnTo>
                  <a:pt x="4440" y="1740"/>
                </a:lnTo>
                <a:lnTo>
                  <a:pt x="4438" y="1742"/>
                </a:lnTo>
                <a:lnTo>
                  <a:pt x="4436" y="1742"/>
                </a:lnTo>
                <a:lnTo>
                  <a:pt x="4434" y="1742"/>
                </a:lnTo>
                <a:lnTo>
                  <a:pt x="4434" y="1742"/>
                </a:lnTo>
                <a:lnTo>
                  <a:pt x="4432" y="1744"/>
                </a:lnTo>
                <a:lnTo>
                  <a:pt x="4429" y="1744"/>
                </a:lnTo>
                <a:close/>
                <a:moveTo>
                  <a:pt x="4425" y="1751"/>
                </a:moveTo>
                <a:lnTo>
                  <a:pt x="4427" y="1751"/>
                </a:lnTo>
                <a:lnTo>
                  <a:pt x="4427" y="1749"/>
                </a:lnTo>
                <a:lnTo>
                  <a:pt x="4427" y="1749"/>
                </a:lnTo>
                <a:lnTo>
                  <a:pt x="4427" y="1749"/>
                </a:lnTo>
                <a:lnTo>
                  <a:pt x="4425" y="1751"/>
                </a:lnTo>
                <a:close/>
                <a:moveTo>
                  <a:pt x="4453" y="1642"/>
                </a:moveTo>
                <a:lnTo>
                  <a:pt x="4450" y="1640"/>
                </a:lnTo>
                <a:lnTo>
                  <a:pt x="4450" y="1640"/>
                </a:lnTo>
                <a:lnTo>
                  <a:pt x="4450" y="1642"/>
                </a:lnTo>
                <a:lnTo>
                  <a:pt x="4450" y="1642"/>
                </a:lnTo>
                <a:lnTo>
                  <a:pt x="4453" y="1642"/>
                </a:lnTo>
                <a:lnTo>
                  <a:pt x="4453" y="1642"/>
                </a:lnTo>
                <a:lnTo>
                  <a:pt x="4453" y="1642"/>
                </a:lnTo>
                <a:close/>
                <a:moveTo>
                  <a:pt x="4427" y="1583"/>
                </a:moveTo>
                <a:lnTo>
                  <a:pt x="4427" y="1581"/>
                </a:lnTo>
                <a:lnTo>
                  <a:pt x="4427" y="1581"/>
                </a:lnTo>
                <a:lnTo>
                  <a:pt x="4427" y="1581"/>
                </a:lnTo>
                <a:lnTo>
                  <a:pt x="4427" y="1579"/>
                </a:lnTo>
                <a:lnTo>
                  <a:pt x="4425" y="1577"/>
                </a:lnTo>
                <a:lnTo>
                  <a:pt x="4425" y="1579"/>
                </a:lnTo>
                <a:lnTo>
                  <a:pt x="4425" y="1579"/>
                </a:lnTo>
                <a:lnTo>
                  <a:pt x="4425" y="1579"/>
                </a:lnTo>
                <a:lnTo>
                  <a:pt x="4425" y="1581"/>
                </a:lnTo>
                <a:lnTo>
                  <a:pt x="4425" y="1581"/>
                </a:lnTo>
                <a:lnTo>
                  <a:pt x="4427" y="1583"/>
                </a:lnTo>
                <a:close/>
                <a:moveTo>
                  <a:pt x="4423" y="1658"/>
                </a:moveTo>
                <a:lnTo>
                  <a:pt x="4423" y="1656"/>
                </a:lnTo>
                <a:lnTo>
                  <a:pt x="4423" y="1656"/>
                </a:lnTo>
                <a:lnTo>
                  <a:pt x="4423" y="1656"/>
                </a:lnTo>
                <a:lnTo>
                  <a:pt x="4421" y="1656"/>
                </a:lnTo>
                <a:lnTo>
                  <a:pt x="4421" y="1656"/>
                </a:lnTo>
                <a:lnTo>
                  <a:pt x="4421" y="1656"/>
                </a:lnTo>
                <a:lnTo>
                  <a:pt x="4421" y="1656"/>
                </a:lnTo>
                <a:lnTo>
                  <a:pt x="4419" y="1656"/>
                </a:lnTo>
                <a:lnTo>
                  <a:pt x="4419" y="1656"/>
                </a:lnTo>
                <a:lnTo>
                  <a:pt x="4419" y="1656"/>
                </a:lnTo>
                <a:lnTo>
                  <a:pt x="4413" y="1654"/>
                </a:lnTo>
                <a:lnTo>
                  <a:pt x="4411" y="1654"/>
                </a:lnTo>
                <a:lnTo>
                  <a:pt x="4411" y="1654"/>
                </a:lnTo>
                <a:lnTo>
                  <a:pt x="4411" y="1656"/>
                </a:lnTo>
                <a:lnTo>
                  <a:pt x="4409" y="1658"/>
                </a:lnTo>
                <a:lnTo>
                  <a:pt x="4411" y="1661"/>
                </a:lnTo>
                <a:lnTo>
                  <a:pt x="4411" y="1661"/>
                </a:lnTo>
                <a:lnTo>
                  <a:pt x="4413" y="1661"/>
                </a:lnTo>
                <a:lnTo>
                  <a:pt x="4417" y="1658"/>
                </a:lnTo>
                <a:lnTo>
                  <a:pt x="4419" y="1658"/>
                </a:lnTo>
                <a:lnTo>
                  <a:pt x="4421" y="1658"/>
                </a:lnTo>
                <a:lnTo>
                  <a:pt x="4423" y="1658"/>
                </a:lnTo>
                <a:close/>
                <a:moveTo>
                  <a:pt x="4423" y="1658"/>
                </a:moveTo>
                <a:lnTo>
                  <a:pt x="4425" y="1658"/>
                </a:lnTo>
                <a:lnTo>
                  <a:pt x="4425" y="1658"/>
                </a:lnTo>
                <a:lnTo>
                  <a:pt x="4425" y="1658"/>
                </a:lnTo>
                <a:lnTo>
                  <a:pt x="4432" y="1658"/>
                </a:lnTo>
                <a:lnTo>
                  <a:pt x="4432" y="1658"/>
                </a:lnTo>
                <a:lnTo>
                  <a:pt x="4438" y="1658"/>
                </a:lnTo>
                <a:lnTo>
                  <a:pt x="4438" y="1656"/>
                </a:lnTo>
                <a:lnTo>
                  <a:pt x="4434" y="1656"/>
                </a:lnTo>
                <a:lnTo>
                  <a:pt x="4429" y="1656"/>
                </a:lnTo>
                <a:lnTo>
                  <a:pt x="4425" y="1656"/>
                </a:lnTo>
                <a:lnTo>
                  <a:pt x="4425" y="1656"/>
                </a:lnTo>
                <a:lnTo>
                  <a:pt x="4423" y="1658"/>
                </a:lnTo>
                <a:close/>
                <a:moveTo>
                  <a:pt x="4429" y="1531"/>
                </a:moveTo>
                <a:lnTo>
                  <a:pt x="4429" y="1528"/>
                </a:lnTo>
                <a:lnTo>
                  <a:pt x="4429" y="1528"/>
                </a:lnTo>
                <a:lnTo>
                  <a:pt x="4429" y="1528"/>
                </a:lnTo>
                <a:lnTo>
                  <a:pt x="4429" y="1531"/>
                </a:lnTo>
                <a:lnTo>
                  <a:pt x="4429" y="1533"/>
                </a:lnTo>
                <a:lnTo>
                  <a:pt x="4429" y="1531"/>
                </a:lnTo>
                <a:close/>
                <a:moveTo>
                  <a:pt x="4434" y="1667"/>
                </a:moveTo>
                <a:lnTo>
                  <a:pt x="4434" y="1665"/>
                </a:lnTo>
                <a:lnTo>
                  <a:pt x="4434" y="1663"/>
                </a:lnTo>
                <a:lnTo>
                  <a:pt x="4434" y="1661"/>
                </a:lnTo>
                <a:lnTo>
                  <a:pt x="4432" y="1658"/>
                </a:lnTo>
                <a:lnTo>
                  <a:pt x="4432" y="1658"/>
                </a:lnTo>
                <a:lnTo>
                  <a:pt x="4432" y="1661"/>
                </a:lnTo>
                <a:lnTo>
                  <a:pt x="4432" y="1661"/>
                </a:lnTo>
                <a:lnTo>
                  <a:pt x="4432" y="1663"/>
                </a:lnTo>
                <a:lnTo>
                  <a:pt x="4432" y="1663"/>
                </a:lnTo>
                <a:lnTo>
                  <a:pt x="4434" y="1667"/>
                </a:lnTo>
                <a:lnTo>
                  <a:pt x="4434" y="1667"/>
                </a:lnTo>
                <a:lnTo>
                  <a:pt x="4434" y="1667"/>
                </a:lnTo>
                <a:close/>
                <a:moveTo>
                  <a:pt x="4735" y="958"/>
                </a:moveTo>
                <a:lnTo>
                  <a:pt x="4731" y="958"/>
                </a:lnTo>
                <a:lnTo>
                  <a:pt x="4731" y="958"/>
                </a:lnTo>
                <a:lnTo>
                  <a:pt x="4731" y="960"/>
                </a:lnTo>
                <a:lnTo>
                  <a:pt x="4733" y="960"/>
                </a:lnTo>
                <a:lnTo>
                  <a:pt x="4733" y="960"/>
                </a:lnTo>
                <a:lnTo>
                  <a:pt x="4735" y="958"/>
                </a:lnTo>
                <a:lnTo>
                  <a:pt x="4735" y="958"/>
                </a:lnTo>
                <a:lnTo>
                  <a:pt x="4735" y="958"/>
                </a:lnTo>
                <a:close/>
                <a:moveTo>
                  <a:pt x="4794" y="1770"/>
                </a:moveTo>
                <a:lnTo>
                  <a:pt x="4794" y="1770"/>
                </a:lnTo>
                <a:lnTo>
                  <a:pt x="4794" y="1770"/>
                </a:lnTo>
                <a:lnTo>
                  <a:pt x="4794" y="1767"/>
                </a:lnTo>
                <a:lnTo>
                  <a:pt x="4792" y="1767"/>
                </a:lnTo>
                <a:lnTo>
                  <a:pt x="4792" y="1767"/>
                </a:lnTo>
                <a:lnTo>
                  <a:pt x="4790" y="1767"/>
                </a:lnTo>
                <a:lnTo>
                  <a:pt x="4788" y="1765"/>
                </a:lnTo>
                <a:lnTo>
                  <a:pt x="4788" y="1765"/>
                </a:lnTo>
                <a:lnTo>
                  <a:pt x="4788" y="1765"/>
                </a:lnTo>
                <a:lnTo>
                  <a:pt x="4788" y="1765"/>
                </a:lnTo>
                <a:lnTo>
                  <a:pt x="4788" y="1767"/>
                </a:lnTo>
                <a:lnTo>
                  <a:pt x="4788" y="1767"/>
                </a:lnTo>
                <a:lnTo>
                  <a:pt x="4788" y="1770"/>
                </a:lnTo>
                <a:lnTo>
                  <a:pt x="4788" y="1770"/>
                </a:lnTo>
                <a:lnTo>
                  <a:pt x="4790" y="1770"/>
                </a:lnTo>
                <a:lnTo>
                  <a:pt x="4790" y="1770"/>
                </a:lnTo>
                <a:lnTo>
                  <a:pt x="4792" y="1770"/>
                </a:lnTo>
                <a:lnTo>
                  <a:pt x="4794" y="1770"/>
                </a:lnTo>
                <a:lnTo>
                  <a:pt x="4794" y="1772"/>
                </a:lnTo>
                <a:lnTo>
                  <a:pt x="4794" y="1770"/>
                </a:lnTo>
                <a:close/>
                <a:moveTo>
                  <a:pt x="4786" y="1767"/>
                </a:moveTo>
                <a:lnTo>
                  <a:pt x="4786" y="1767"/>
                </a:lnTo>
                <a:lnTo>
                  <a:pt x="4786" y="1765"/>
                </a:lnTo>
                <a:lnTo>
                  <a:pt x="4786" y="1765"/>
                </a:lnTo>
                <a:lnTo>
                  <a:pt x="4786" y="1765"/>
                </a:lnTo>
                <a:lnTo>
                  <a:pt x="4784" y="1763"/>
                </a:lnTo>
                <a:lnTo>
                  <a:pt x="4784" y="1765"/>
                </a:lnTo>
                <a:lnTo>
                  <a:pt x="4781" y="1765"/>
                </a:lnTo>
                <a:lnTo>
                  <a:pt x="4786" y="1767"/>
                </a:lnTo>
                <a:lnTo>
                  <a:pt x="4786" y="1767"/>
                </a:lnTo>
                <a:close/>
                <a:moveTo>
                  <a:pt x="4794" y="1784"/>
                </a:moveTo>
                <a:lnTo>
                  <a:pt x="4794" y="1784"/>
                </a:lnTo>
                <a:lnTo>
                  <a:pt x="4794" y="1782"/>
                </a:lnTo>
                <a:lnTo>
                  <a:pt x="4792" y="1782"/>
                </a:lnTo>
                <a:lnTo>
                  <a:pt x="4792" y="1784"/>
                </a:lnTo>
                <a:lnTo>
                  <a:pt x="4792" y="1784"/>
                </a:lnTo>
                <a:lnTo>
                  <a:pt x="4794" y="1784"/>
                </a:lnTo>
                <a:close/>
                <a:moveTo>
                  <a:pt x="4394" y="1751"/>
                </a:moveTo>
                <a:lnTo>
                  <a:pt x="4394" y="1751"/>
                </a:lnTo>
                <a:lnTo>
                  <a:pt x="4392" y="1749"/>
                </a:lnTo>
                <a:lnTo>
                  <a:pt x="4392" y="1751"/>
                </a:lnTo>
                <a:lnTo>
                  <a:pt x="4392" y="1751"/>
                </a:lnTo>
                <a:lnTo>
                  <a:pt x="4390" y="1751"/>
                </a:lnTo>
                <a:lnTo>
                  <a:pt x="4390" y="1753"/>
                </a:lnTo>
                <a:lnTo>
                  <a:pt x="4394" y="1753"/>
                </a:lnTo>
                <a:lnTo>
                  <a:pt x="4394" y="1751"/>
                </a:lnTo>
                <a:close/>
                <a:moveTo>
                  <a:pt x="4723" y="965"/>
                </a:moveTo>
                <a:lnTo>
                  <a:pt x="4721" y="965"/>
                </a:lnTo>
                <a:lnTo>
                  <a:pt x="4721" y="965"/>
                </a:lnTo>
                <a:lnTo>
                  <a:pt x="4721" y="965"/>
                </a:lnTo>
                <a:lnTo>
                  <a:pt x="4721" y="965"/>
                </a:lnTo>
                <a:lnTo>
                  <a:pt x="4721" y="965"/>
                </a:lnTo>
                <a:lnTo>
                  <a:pt x="4721" y="965"/>
                </a:lnTo>
                <a:lnTo>
                  <a:pt x="4721" y="965"/>
                </a:lnTo>
                <a:lnTo>
                  <a:pt x="4721" y="967"/>
                </a:lnTo>
                <a:lnTo>
                  <a:pt x="4721" y="967"/>
                </a:lnTo>
                <a:lnTo>
                  <a:pt x="4723" y="967"/>
                </a:lnTo>
                <a:lnTo>
                  <a:pt x="4723" y="967"/>
                </a:lnTo>
                <a:lnTo>
                  <a:pt x="4723" y="965"/>
                </a:lnTo>
                <a:lnTo>
                  <a:pt x="4723" y="965"/>
                </a:lnTo>
                <a:close/>
                <a:moveTo>
                  <a:pt x="4727" y="962"/>
                </a:moveTo>
                <a:lnTo>
                  <a:pt x="4727" y="962"/>
                </a:lnTo>
                <a:lnTo>
                  <a:pt x="4727" y="962"/>
                </a:lnTo>
                <a:lnTo>
                  <a:pt x="4727" y="962"/>
                </a:lnTo>
                <a:lnTo>
                  <a:pt x="4727" y="962"/>
                </a:lnTo>
                <a:lnTo>
                  <a:pt x="4727" y="962"/>
                </a:lnTo>
                <a:lnTo>
                  <a:pt x="4727" y="962"/>
                </a:lnTo>
                <a:lnTo>
                  <a:pt x="4727" y="962"/>
                </a:lnTo>
                <a:lnTo>
                  <a:pt x="4727" y="962"/>
                </a:lnTo>
                <a:close/>
                <a:moveTo>
                  <a:pt x="4740" y="1709"/>
                </a:moveTo>
                <a:lnTo>
                  <a:pt x="4740" y="1709"/>
                </a:lnTo>
                <a:lnTo>
                  <a:pt x="4740" y="1707"/>
                </a:lnTo>
                <a:lnTo>
                  <a:pt x="4740" y="1707"/>
                </a:lnTo>
                <a:lnTo>
                  <a:pt x="4737" y="1707"/>
                </a:lnTo>
                <a:lnTo>
                  <a:pt x="4737" y="1707"/>
                </a:lnTo>
                <a:lnTo>
                  <a:pt x="4737" y="1709"/>
                </a:lnTo>
                <a:lnTo>
                  <a:pt x="4740" y="1709"/>
                </a:lnTo>
                <a:lnTo>
                  <a:pt x="4740" y="1709"/>
                </a:lnTo>
                <a:close/>
                <a:moveTo>
                  <a:pt x="4725" y="948"/>
                </a:moveTo>
                <a:lnTo>
                  <a:pt x="4725" y="948"/>
                </a:lnTo>
                <a:lnTo>
                  <a:pt x="4723" y="950"/>
                </a:lnTo>
                <a:lnTo>
                  <a:pt x="4721" y="952"/>
                </a:lnTo>
                <a:lnTo>
                  <a:pt x="4721" y="952"/>
                </a:lnTo>
                <a:lnTo>
                  <a:pt x="4719" y="954"/>
                </a:lnTo>
                <a:lnTo>
                  <a:pt x="4719" y="954"/>
                </a:lnTo>
                <a:lnTo>
                  <a:pt x="4719" y="956"/>
                </a:lnTo>
                <a:lnTo>
                  <a:pt x="4714" y="958"/>
                </a:lnTo>
                <a:lnTo>
                  <a:pt x="4714" y="958"/>
                </a:lnTo>
                <a:lnTo>
                  <a:pt x="4714" y="960"/>
                </a:lnTo>
                <a:lnTo>
                  <a:pt x="4717" y="962"/>
                </a:lnTo>
                <a:lnTo>
                  <a:pt x="4717" y="958"/>
                </a:lnTo>
                <a:lnTo>
                  <a:pt x="4719" y="956"/>
                </a:lnTo>
                <a:lnTo>
                  <a:pt x="4721" y="954"/>
                </a:lnTo>
                <a:lnTo>
                  <a:pt x="4721" y="954"/>
                </a:lnTo>
                <a:lnTo>
                  <a:pt x="4725" y="952"/>
                </a:lnTo>
                <a:lnTo>
                  <a:pt x="4725" y="950"/>
                </a:lnTo>
                <a:lnTo>
                  <a:pt x="4727" y="950"/>
                </a:lnTo>
                <a:lnTo>
                  <a:pt x="4729" y="950"/>
                </a:lnTo>
                <a:lnTo>
                  <a:pt x="4731" y="950"/>
                </a:lnTo>
                <a:lnTo>
                  <a:pt x="4731" y="948"/>
                </a:lnTo>
                <a:lnTo>
                  <a:pt x="4727" y="948"/>
                </a:lnTo>
                <a:lnTo>
                  <a:pt x="4725" y="948"/>
                </a:lnTo>
                <a:close/>
                <a:moveTo>
                  <a:pt x="4748" y="1711"/>
                </a:moveTo>
                <a:lnTo>
                  <a:pt x="4748" y="1713"/>
                </a:lnTo>
                <a:lnTo>
                  <a:pt x="4750" y="1713"/>
                </a:lnTo>
                <a:lnTo>
                  <a:pt x="4752" y="1715"/>
                </a:lnTo>
                <a:lnTo>
                  <a:pt x="4752" y="1715"/>
                </a:lnTo>
                <a:lnTo>
                  <a:pt x="4752" y="1715"/>
                </a:lnTo>
                <a:lnTo>
                  <a:pt x="4752" y="1713"/>
                </a:lnTo>
                <a:lnTo>
                  <a:pt x="4752" y="1713"/>
                </a:lnTo>
                <a:lnTo>
                  <a:pt x="4752" y="1711"/>
                </a:lnTo>
                <a:lnTo>
                  <a:pt x="4750" y="1711"/>
                </a:lnTo>
                <a:lnTo>
                  <a:pt x="4748" y="1711"/>
                </a:lnTo>
                <a:lnTo>
                  <a:pt x="4748" y="1711"/>
                </a:lnTo>
                <a:close/>
                <a:moveTo>
                  <a:pt x="4750" y="1663"/>
                </a:moveTo>
                <a:lnTo>
                  <a:pt x="4748" y="1665"/>
                </a:lnTo>
                <a:lnTo>
                  <a:pt x="4748" y="1665"/>
                </a:lnTo>
                <a:lnTo>
                  <a:pt x="4748" y="1665"/>
                </a:lnTo>
                <a:lnTo>
                  <a:pt x="4750" y="1665"/>
                </a:lnTo>
                <a:lnTo>
                  <a:pt x="4750" y="1665"/>
                </a:lnTo>
                <a:lnTo>
                  <a:pt x="4750" y="1663"/>
                </a:lnTo>
                <a:lnTo>
                  <a:pt x="4750" y="1663"/>
                </a:lnTo>
                <a:close/>
                <a:moveTo>
                  <a:pt x="4796" y="1753"/>
                </a:moveTo>
                <a:lnTo>
                  <a:pt x="4796" y="1753"/>
                </a:lnTo>
                <a:lnTo>
                  <a:pt x="4796" y="1753"/>
                </a:lnTo>
                <a:lnTo>
                  <a:pt x="4796" y="1755"/>
                </a:lnTo>
                <a:lnTo>
                  <a:pt x="4796" y="1755"/>
                </a:lnTo>
                <a:lnTo>
                  <a:pt x="4796" y="1755"/>
                </a:lnTo>
                <a:lnTo>
                  <a:pt x="4796" y="1757"/>
                </a:lnTo>
                <a:lnTo>
                  <a:pt x="4796" y="1757"/>
                </a:lnTo>
                <a:lnTo>
                  <a:pt x="4796" y="1757"/>
                </a:lnTo>
                <a:lnTo>
                  <a:pt x="4798" y="1755"/>
                </a:lnTo>
                <a:lnTo>
                  <a:pt x="4796" y="1753"/>
                </a:lnTo>
                <a:lnTo>
                  <a:pt x="4796" y="1753"/>
                </a:lnTo>
                <a:lnTo>
                  <a:pt x="4796" y="1753"/>
                </a:lnTo>
                <a:close/>
                <a:moveTo>
                  <a:pt x="4471" y="1107"/>
                </a:moveTo>
                <a:lnTo>
                  <a:pt x="4471" y="1109"/>
                </a:lnTo>
                <a:lnTo>
                  <a:pt x="4469" y="1109"/>
                </a:lnTo>
                <a:lnTo>
                  <a:pt x="4469" y="1111"/>
                </a:lnTo>
                <a:lnTo>
                  <a:pt x="4471" y="1111"/>
                </a:lnTo>
                <a:lnTo>
                  <a:pt x="4473" y="1111"/>
                </a:lnTo>
                <a:lnTo>
                  <a:pt x="4473" y="1107"/>
                </a:lnTo>
                <a:lnTo>
                  <a:pt x="4471" y="1107"/>
                </a:lnTo>
                <a:close/>
                <a:moveTo>
                  <a:pt x="4453" y="1621"/>
                </a:moveTo>
                <a:lnTo>
                  <a:pt x="4453" y="1623"/>
                </a:lnTo>
                <a:lnTo>
                  <a:pt x="4453" y="1623"/>
                </a:lnTo>
                <a:lnTo>
                  <a:pt x="4455" y="1623"/>
                </a:lnTo>
                <a:lnTo>
                  <a:pt x="4455" y="1621"/>
                </a:lnTo>
                <a:lnTo>
                  <a:pt x="4455" y="1621"/>
                </a:lnTo>
                <a:lnTo>
                  <a:pt x="4455" y="1621"/>
                </a:lnTo>
                <a:lnTo>
                  <a:pt x="4453" y="1621"/>
                </a:lnTo>
                <a:lnTo>
                  <a:pt x="4453" y="1621"/>
                </a:lnTo>
                <a:close/>
                <a:moveTo>
                  <a:pt x="4467" y="1596"/>
                </a:moveTo>
                <a:lnTo>
                  <a:pt x="4465" y="1598"/>
                </a:lnTo>
                <a:lnTo>
                  <a:pt x="4465" y="1602"/>
                </a:lnTo>
                <a:lnTo>
                  <a:pt x="4467" y="1602"/>
                </a:lnTo>
                <a:lnTo>
                  <a:pt x="4469" y="1602"/>
                </a:lnTo>
                <a:lnTo>
                  <a:pt x="4469" y="1602"/>
                </a:lnTo>
                <a:lnTo>
                  <a:pt x="4471" y="1600"/>
                </a:lnTo>
                <a:lnTo>
                  <a:pt x="4471" y="1596"/>
                </a:lnTo>
                <a:lnTo>
                  <a:pt x="4471" y="1593"/>
                </a:lnTo>
                <a:lnTo>
                  <a:pt x="4469" y="1593"/>
                </a:lnTo>
                <a:lnTo>
                  <a:pt x="4469" y="1593"/>
                </a:lnTo>
                <a:lnTo>
                  <a:pt x="4467" y="1596"/>
                </a:lnTo>
                <a:close/>
                <a:moveTo>
                  <a:pt x="4453" y="1619"/>
                </a:moveTo>
                <a:lnTo>
                  <a:pt x="4453" y="1619"/>
                </a:lnTo>
                <a:lnTo>
                  <a:pt x="4453" y="1619"/>
                </a:lnTo>
                <a:lnTo>
                  <a:pt x="4453" y="1621"/>
                </a:lnTo>
                <a:lnTo>
                  <a:pt x="4453" y="1621"/>
                </a:lnTo>
                <a:lnTo>
                  <a:pt x="4453" y="1621"/>
                </a:lnTo>
                <a:lnTo>
                  <a:pt x="4453" y="1619"/>
                </a:lnTo>
                <a:lnTo>
                  <a:pt x="4453" y="1619"/>
                </a:lnTo>
                <a:close/>
                <a:moveTo>
                  <a:pt x="4503" y="1065"/>
                </a:moveTo>
                <a:lnTo>
                  <a:pt x="4503" y="1067"/>
                </a:lnTo>
                <a:lnTo>
                  <a:pt x="4503" y="1067"/>
                </a:lnTo>
                <a:lnTo>
                  <a:pt x="4503" y="1067"/>
                </a:lnTo>
                <a:lnTo>
                  <a:pt x="4505" y="1067"/>
                </a:lnTo>
                <a:lnTo>
                  <a:pt x="4505" y="1065"/>
                </a:lnTo>
                <a:lnTo>
                  <a:pt x="4505" y="1065"/>
                </a:lnTo>
                <a:lnTo>
                  <a:pt x="4503" y="1065"/>
                </a:lnTo>
                <a:close/>
                <a:moveTo>
                  <a:pt x="4497" y="1149"/>
                </a:moveTo>
                <a:lnTo>
                  <a:pt x="4497" y="1149"/>
                </a:lnTo>
                <a:lnTo>
                  <a:pt x="4499" y="1147"/>
                </a:lnTo>
                <a:lnTo>
                  <a:pt x="4497" y="1147"/>
                </a:lnTo>
                <a:lnTo>
                  <a:pt x="4494" y="1149"/>
                </a:lnTo>
                <a:lnTo>
                  <a:pt x="4494" y="1149"/>
                </a:lnTo>
                <a:lnTo>
                  <a:pt x="4494" y="1149"/>
                </a:lnTo>
                <a:lnTo>
                  <a:pt x="4497" y="1149"/>
                </a:lnTo>
                <a:close/>
                <a:moveTo>
                  <a:pt x="4478" y="1139"/>
                </a:moveTo>
                <a:lnTo>
                  <a:pt x="4478" y="1139"/>
                </a:lnTo>
                <a:lnTo>
                  <a:pt x="4478" y="1141"/>
                </a:lnTo>
                <a:lnTo>
                  <a:pt x="4476" y="1141"/>
                </a:lnTo>
                <a:lnTo>
                  <a:pt x="4478" y="1141"/>
                </a:lnTo>
                <a:lnTo>
                  <a:pt x="4478" y="1143"/>
                </a:lnTo>
                <a:lnTo>
                  <a:pt x="4478" y="1143"/>
                </a:lnTo>
                <a:lnTo>
                  <a:pt x="4478" y="1141"/>
                </a:lnTo>
                <a:lnTo>
                  <a:pt x="4480" y="1141"/>
                </a:lnTo>
                <a:lnTo>
                  <a:pt x="4480" y="1141"/>
                </a:lnTo>
                <a:lnTo>
                  <a:pt x="4480" y="1141"/>
                </a:lnTo>
                <a:lnTo>
                  <a:pt x="4478" y="1139"/>
                </a:lnTo>
                <a:close/>
                <a:moveTo>
                  <a:pt x="4473" y="1143"/>
                </a:moveTo>
                <a:lnTo>
                  <a:pt x="4473" y="1143"/>
                </a:lnTo>
                <a:lnTo>
                  <a:pt x="4473" y="1143"/>
                </a:lnTo>
                <a:lnTo>
                  <a:pt x="4471" y="1143"/>
                </a:lnTo>
                <a:lnTo>
                  <a:pt x="4471" y="1143"/>
                </a:lnTo>
                <a:lnTo>
                  <a:pt x="4471" y="1145"/>
                </a:lnTo>
                <a:lnTo>
                  <a:pt x="4471" y="1145"/>
                </a:lnTo>
                <a:lnTo>
                  <a:pt x="4471" y="1147"/>
                </a:lnTo>
                <a:lnTo>
                  <a:pt x="4473" y="1147"/>
                </a:lnTo>
                <a:lnTo>
                  <a:pt x="4473" y="1145"/>
                </a:lnTo>
                <a:lnTo>
                  <a:pt x="4473" y="1145"/>
                </a:lnTo>
                <a:lnTo>
                  <a:pt x="4476" y="1145"/>
                </a:lnTo>
                <a:lnTo>
                  <a:pt x="4476" y="1145"/>
                </a:lnTo>
                <a:lnTo>
                  <a:pt x="4473" y="1143"/>
                </a:lnTo>
                <a:close/>
                <a:moveTo>
                  <a:pt x="4476" y="1220"/>
                </a:moveTo>
                <a:lnTo>
                  <a:pt x="4476" y="1220"/>
                </a:lnTo>
                <a:lnTo>
                  <a:pt x="4476" y="1220"/>
                </a:lnTo>
                <a:lnTo>
                  <a:pt x="4476" y="1222"/>
                </a:lnTo>
                <a:lnTo>
                  <a:pt x="4476" y="1222"/>
                </a:lnTo>
                <a:lnTo>
                  <a:pt x="4476" y="1222"/>
                </a:lnTo>
                <a:lnTo>
                  <a:pt x="4478" y="1222"/>
                </a:lnTo>
                <a:lnTo>
                  <a:pt x="4476" y="1222"/>
                </a:lnTo>
                <a:lnTo>
                  <a:pt x="4476" y="1220"/>
                </a:lnTo>
                <a:close/>
                <a:moveTo>
                  <a:pt x="4723" y="967"/>
                </a:moveTo>
                <a:lnTo>
                  <a:pt x="4725" y="967"/>
                </a:lnTo>
                <a:lnTo>
                  <a:pt x="4725" y="965"/>
                </a:lnTo>
                <a:lnTo>
                  <a:pt x="4725" y="965"/>
                </a:lnTo>
                <a:lnTo>
                  <a:pt x="4723" y="965"/>
                </a:lnTo>
                <a:lnTo>
                  <a:pt x="4723" y="967"/>
                </a:lnTo>
                <a:lnTo>
                  <a:pt x="4723" y="967"/>
                </a:lnTo>
                <a:lnTo>
                  <a:pt x="4723" y="967"/>
                </a:lnTo>
                <a:lnTo>
                  <a:pt x="4723" y="967"/>
                </a:lnTo>
                <a:close/>
                <a:moveTo>
                  <a:pt x="4578" y="1654"/>
                </a:moveTo>
                <a:lnTo>
                  <a:pt x="4576" y="1654"/>
                </a:lnTo>
                <a:lnTo>
                  <a:pt x="4570" y="1654"/>
                </a:lnTo>
                <a:lnTo>
                  <a:pt x="4570" y="1654"/>
                </a:lnTo>
                <a:lnTo>
                  <a:pt x="4570" y="1654"/>
                </a:lnTo>
                <a:lnTo>
                  <a:pt x="4576" y="1656"/>
                </a:lnTo>
                <a:lnTo>
                  <a:pt x="4578" y="1656"/>
                </a:lnTo>
                <a:lnTo>
                  <a:pt x="4580" y="1658"/>
                </a:lnTo>
                <a:lnTo>
                  <a:pt x="4580" y="1658"/>
                </a:lnTo>
                <a:lnTo>
                  <a:pt x="4582" y="1658"/>
                </a:lnTo>
                <a:lnTo>
                  <a:pt x="4585" y="1658"/>
                </a:lnTo>
                <a:lnTo>
                  <a:pt x="4587" y="1658"/>
                </a:lnTo>
                <a:lnTo>
                  <a:pt x="4589" y="1658"/>
                </a:lnTo>
                <a:lnTo>
                  <a:pt x="4591" y="1656"/>
                </a:lnTo>
                <a:lnTo>
                  <a:pt x="4591" y="1656"/>
                </a:lnTo>
                <a:lnTo>
                  <a:pt x="4589" y="1656"/>
                </a:lnTo>
                <a:lnTo>
                  <a:pt x="4585" y="1656"/>
                </a:lnTo>
                <a:lnTo>
                  <a:pt x="4580" y="1654"/>
                </a:lnTo>
                <a:lnTo>
                  <a:pt x="4578" y="1654"/>
                </a:lnTo>
                <a:close/>
                <a:moveTo>
                  <a:pt x="4580" y="1646"/>
                </a:moveTo>
                <a:lnTo>
                  <a:pt x="4578" y="1644"/>
                </a:lnTo>
                <a:lnTo>
                  <a:pt x="4576" y="1642"/>
                </a:lnTo>
                <a:lnTo>
                  <a:pt x="4576" y="1642"/>
                </a:lnTo>
                <a:lnTo>
                  <a:pt x="4574" y="1642"/>
                </a:lnTo>
                <a:lnTo>
                  <a:pt x="4574" y="1642"/>
                </a:lnTo>
                <a:lnTo>
                  <a:pt x="4572" y="1642"/>
                </a:lnTo>
                <a:lnTo>
                  <a:pt x="4570" y="1640"/>
                </a:lnTo>
                <a:lnTo>
                  <a:pt x="4570" y="1642"/>
                </a:lnTo>
                <a:lnTo>
                  <a:pt x="4570" y="1642"/>
                </a:lnTo>
                <a:lnTo>
                  <a:pt x="4570" y="1642"/>
                </a:lnTo>
                <a:lnTo>
                  <a:pt x="4570" y="1642"/>
                </a:lnTo>
                <a:lnTo>
                  <a:pt x="4572" y="1642"/>
                </a:lnTo>
                <a:lnTo>
                  <a:pt x="4572" y="1644"/>
                </a:lnTo>
                <a:lnTo>
                  <a:pt x="4574" y="1644"/>
                </a:lnTo>
                <a:lnTo>
                  <a:pt x="4576" y="1646"/>
                </a:lnTo>
                <a:lnTo>
                  <a:pt x="4576" y="1648"/>
                </a:lnTo>
                <a:lnTo>
                  <a:pt x="4576" y="1648"/>
                </a:lnTo>
                <a:lnTo>
                  <a:pt x="4578" y="1648"/>
                </a:lnTo>
                <a:lnTo>
                  <a:pt x="4580" y="1648"/>
                </a:lnTo>
                <a:lnTo>
                  <a:pt x="4580" y="1648"/>
                </a:lnTo>
                <a:lnTo>
                  <a:pt x="4582" y="1648"/>
                </a:lnTo>
                <a:lnTo>
                  <a:pt x="4582" y="1646"/>
                </a:lnTo>
                <a:lnTo>
                  <a:pt x="4582" y="1646"/>
                </a:lnTo>
                <a:lnTo>
                  <a:pt x="4580" y="1646"/>
                </a:lnTo>
                <a:close/>
                <a:moveTo>
                  <a:pt x="4629" y="1111"/>
                </a:moveTo>
                <a:lnTo>
                  <a:pt x="4629" y="1111"/>
                </a:lnTo>
                <a:lnTo>
                  <a:pt x="4626" y="1111"/>
                </a:lnTo>
                <a:lnTo>
                  <a:pt x="4626" y="1111"/>
                </a:lnTo>
                <a:lnTo>
                  <a:pt x="4626" y="1113"/>
                </a:lnTo>
                <a:lnTo>
                  <a:pt x="4629" y="1113"/>
                </a:lnTo>
                <a:lnTo>
                  <a:pt x="4629" y="1111"/>
                </a:lnTo>
                <a:close/>
                <a:moveTo>
                  <a:pt x="4610" y="1495"/>
                </a:moveTo>
                <a:lnTo>
                  <a:pt x="4610" y="1493"/>
                </a:lnTo>
                <a:lnTo>
                  <a:pt x="4610" y="1493"/>
                </a:lnTo>
                <a:lnTo>
                  <a:pt x="4610" y="1493"/>
                </a:lnTo>
                <a:lnTo>
                  <a:pt x="4610" y="1493"/>
                </a:lnTo>
                <a:lnTo>
                  <a:pt x="4608" y="1495"/>
                </a:lnTo>
                <a:lnTo>
                  <a:pt x="4608" y="1495"/>
                </a:lnTo>
                <a:lnTo>
                  <a:pt x="4608" y="1495"/>
                </a:lnTo>
                <a:lnTo>
                  <a:pt x="4610" y="1495"/>
                </a:lnTo>
                <a:lnTo>
                  <a:pt x="4610" y="1495"/>
                </a:lnTo>
                <a:close/>
                <a:moveTo>
                  <a:pt x="4553" y="1661"/>
                </a:moveTo>
                <a:lnTo>
                  <a:pt x="4553" y="1661"/>
                </a:lnTo>
                <a:lnTo>
                  <a:pt x="4553" y="1663"/>
                </a:lnTo>
                <a:lnTo>
                  <a:pt x="4555" y="1663"/>
                </a:lnTo>
                <a:lnTo>
                  <a:pt x="4555" y="1661"/>
                </a:lnTo>
                <a:lnTo>
                  <a:pt x="4555" y="1661"/>
                </a:lnTo>
                <a:lnTo>
                  <a:pt x="4555" y="1661"/>
                </a:lnTo>
                <a:lnTo>
                  <a:pt x="4553" y="1661"/>
                </a:lnTo>
                <a:close/>
                <a:moveTo>
                  <a:pt x="4528" y="1122"/>
                </a:moveTo>
                <a:lnTo>
                  <a:pt x="4528" y="1122"/>
                </a:lnTo>
                <a:lnTo>
                  <a:pt x="4528" y="1122"/>
                </a:lnTo>
                <a:lnTo>
                  <a:pt x="4528" y="1122"/>
                </a:lnTo>
                <a:lnTo>
                  <a:pt x="4528" y="1122"/>
                </a:lnTo>
                <a:lnTo>
                  <a:pt x="4526" y="1122"/>
                </a:lnTo>
                <a:lnTo>
                  <a:pt x="4528" y="1122"/>
                </a:lnTo>
                <a:lnTo>
                  <a:pt x="4528" y="1122"/>
                </a:lnTo>
                <a:close/>
                <a:moveTo>
                  <a:pt x="4553" y="1118"/>
                </a:moveTo>
                <a:lnTo>
                  <a:pt x="4553" y="1115"/>
                </a:lnTo>
                <a:lnTo>
                  <a:pt x="4553" y="1115"/>
                </a:lnTo>
                <a:lnTo>
                  <a:pt x="4553" y="1115"/>
                </a:lnTo>
                <a:lnTo>
                  <a:pt x="4555" y="1115"/>
                </a:lnTo>
                <a:lnTo>
                  <a:pt x="4553" y="1115"/>
                </a:lnTo>
                <a:lnTo>
                  <a:pt x="4551" y="1115"/>
                </a:lnTo>
                <a:lnTo>
                  <a:pt x="4551" y="1115"/>
                </a:lnTo>
                <a:lnTo>
                  <a:pt x="4553" y="1115"/>
                </a:lnTo>
                <a:lnTo>
                  <a:pt x="4553" y="1118"/>
                </a:lnTo>
                <a:close/>
                <a:moveTo>
                  <a:pt x="4564" y="1115"/>
                </a:moveTo>
                <a:lnTo>
                  <a:pt x="4561" y="1115"/>
                </a:lnTo>
                <a:lnTo>
                  <a:pt x="4561" y="1115"/>
                </a:lnTo>
                <a:lnTo>
                  <a:pt x="4559" y="1118"/>
                </a:lnTo>
                <a:lnTo>
                  <a:pt x="4559" y="1120"/>
                </a:lnTo>
                <a:lnTo>
                  <a:pt x="4559" y="1120"/>
                </a:lnTo>
                <a:lnTo>
                  <a:pt x="4559" y="1120"/>
                </a:lnTo>
                <a:lnTo>
                  <a:pt x="4561" y="1120"/>
                </a:lnTo>
                <a:lnTo>
                  <a:pt x="4561" y="1120"/>
                </a:lnTo>
                <a:lnTo>
                  <a:pt x="4561" y="1118"/>
                </a:lnTo>
                <a:lnTo>
                  <a:pt x="4564" y="1115"/>
                </a:lnTo>
                <a:lnTo>
                  <a:pt x="4564" y="1115"/>
                </a:lnTo>
                <a:close/>
                <a:moveTo>
                  <a:pt x="4561" y="1644"/>
                </a:moveTo>
                <a:lnTo>
                  <a:pt x="4561" y="1646"/>
                </a:lnTo>
                <a:lnTo>
                  <a:pt x="4561" y="1646"/>
                </a:lnTo>
                <a:lnTo>
                  <a:pt x="4561" y="1648"/>
                </a:lnTo>
                <a:lnTo>
                  <a:pt x="4561" y="1648"/>
                </a:lnTo>
                <a:lnTo>
                  <a:pt x="4564" y="1648"/>
                </a:lnTo>
                <a:lnTo>
                  <a:pt x="4564" y="1646"/>
                </a:lnTo>
                <a:lnTo>
                  <a:pt x="4564" y="1646"/>
                </a:lnTo>
                <a:lnTo>
                  <a:pt x="4564" y="1646"/>
                </a:lnTo>
                <a:lnTo>
                  <a:pt x="4561" y="1644"/>
                </a:lnTo>
                <a:close/>
                <a:moveTo>
                  <a:pt x="4633" y="1139"/>
                </a:moveTo>
                <a:lnTo>
                  <a:pt x="4635" y="1139"/>
                </a:lnTo>
                <a:lnTo>
                  <a:pt x="4633" y="1139"/>
                </a:lnTo>
                <a:lnTo>
                  <a:pt x="4633" y="1139"/>
                </a:lnTo>
                <a:lnTo>
                  <a:pt x="4633" y="1139"/>
                </a:lnTo>
                <a:lnTo>
                  <a:pt x="4633" y="1139"/>
                </a:lnTo>
                <a:lnTo>
                  <a:pt x="4633" y="1139"/>
                </a:lnTo>
                <a:lnTo>
                  <a:pt x="4633" y="1139"/>
                </a:lnTo>
                <a:close/>
                <a:moveTo>
                  <a:pt x="4557" y="1522"/>
                </a:moveTo>
                <a:lnTo>
                  <a:pt x="4557" y="1522"/>
                </a:lnTo>
                <a:lnTo>
                  <a:pt x="4557" y="1522"/>
                </a:lnTo>
                <a:lnTo>
                  <a:pt x="4557" y="1524"/>
                </a:lnTo>
                <a:lnTo>
                  <a:pt x="4557" y="1524"/>
                </a:lnTo>
                <a:lnTo>
                  <a:pt x="4557" y="1524"/>
                </a:lnTo>
                <a:lnTo>
                  <a:pt x="4557" y="1524"/>
                </a:lnTo>
                <a:lnTo>
                  <a:pt x="4557" y="1524"/>
                </a:lnTo>
                <a:lnTo>
                  <a:pt x="4559" y="1520"/>
                </a:lnTo>
                <a:lnTo>
                  <a:pt x="4559" y="1520"/>
                </a:lnTo>
                <a:lnTo>
                  <a:pt x="4557" y="1522"/>
                </a:lnTo>
                <a:lnTo>
                  <a:pt x="4557" y="1522"/>
                </a:lnTo>
                <a:close/>
                <a:moveTo>
                  <a:pt x="4668" y="1239"/>
                </a:moveTo>
                <a:lnTo>
                  <a:pt x="4666" y="1239"/>
                </a:lnTo>
                <a:lnTo>
                  <a:pt x="4666" y="1239"/>
                </a:lnTo>
                <a:lnTo>
                  <a:pt x="4666" y="1239"/>
                </a:lnTo>
                <a:lnTo>
                  <a:pt x="4668" y="1239"/>
                </a:lnTo>
                <a:lnTo>
                  <a:pt x="4668" y="1239"/>
                </a:lnTo>
                <a:lnTo>
                  <a:pt x="4668" y="1239"/>
                </a:lnTo>
                <a:close/>
                <a:moveTo>
                  <a:pt x="4721" y="1367"/>
                </a:moveTo>
                <a:lnTo>
                  <a:pt x="4721" y="1367"/>
                </a:lnTo>
                <a:lnTo>
                  <a:pt x="4719" y="1369"/>
                </a:lnTo>
                <a:lnTo>
                  <a:pt x="4719" y="1369"/>
                </a:lnTo>
                <a:lnTo>
                  <a:pt x="4721" y="1367"/>
                </a:lnTo>
                <a:lnTo>
                  <a:pt x="4721" y="1367"/>
                </a:lnTo>
                <a:close/>
                <a:moveTo>
                  <a:pt x="4717" y="1413"/>
                </a:moveTo>
                <a:lnTo>
                  <a:pt x="4717" y="1415"/>
                </a:lnTo>
                <a:lnTo>
                  <a:pt x="4717" y="1415"/>
                </a:lnTo>
                <a:lnTo>
                  <a:pt x="4719" y="1415"/>
                </a:lnTo>
                <a:lnTo>
                  <a:pt x="4719" y="1413"/>
                </a:lnTo>
                <a:lnTo>
                  <a:pt x="4717" y="1413"/>
                </a:lnTo>
                <a:lnTo>
                  <a:pt x="4717" y="1413"/>
                </a:lnTo>
                <a:close/>
                <a:moveTo>
                  <a:pt x="4723" y="1696"/>
                </a:moveTo>
                <a:lnTo>
                  <a:pt x="4721" y="1698"/>
                </a:lnTo>
                <a:lnTo>
                  <a:pt x="4721" y="1698"/>
                </a:lnTo>
                <a:lnTo>
                  <a:pt x="4721" y="1698"/>
                </a:lnTo>
                <a:lnTo>
                  <a:pt x="4723" y="1700"/>
                </a:lnTo>
                <a:lnTo>
                  <a:pt x="4723" y="1698"/>
                </a:lnTo>
                <a:lnTo>
                  <a:pt x="4723" y="1698"/>
                </a:lnTo>
                <a:lnTo>
                  <a:pt x="4723" y="1696"/>
                </a:lnTo>
                <a:lnTo>
                  <a:pt x="4723" y="1696"/>
                </a:lnTo>
                <a:lnTo>
                  <a:pt x="4723" y="1696"/>
                </a:lnTo>
                <a:close/>
                <a:moveTo>
                  <a:pt x="4719" y="1413"/>
                </a:moveTo>
                <a:lnTo>
                  <a:pt x="4719" y="1413"/>
                </a:lnTo>
                <a:lnTo>
                  <a:pt x="4719" y="1413"/>
                </a:lnTo>
                <a:lnTo>
                  <a:pt x="4719" y="1413"/>
                </a:lnTo>
                <a:lnTo>
                  <a:pt x="4721" y="1411"/>
                </a:lnTo>
                <a:lnTo>
                  <a:pt x="4721" y="1411"/>
                </a:lnTo>
                <a:lnTo>
                  <a:pt x="4721" y="1411"/>
                </a:lnTo>
                <a:lnTo>
                  <a:pt x="4721" y="1411"/>
                </a:lnTo>
                <a:lnTo>
                  <a:pt x="4719" y="1411"/>
                </a:lnTo>
                <a:lnTo>
                  <a:pt x="4719" y="1413"/>
                </a:lnTo>
                <a:close/>
                <a:moveTo>
                  <a:pt x="4712" y="1428"/>
                </a:moveTo>
                <a:lnTo>
                  <a:pt x="4712" y="1426"/>
                </a:lnTo>
                <a:lnTo>
                  <a:pt x="4712" y="1426"/>
                </a:lnTo>
                <a:lnTo>
                  <a:pt x="4712" y="1426"/>
                </a:lnTo>
                <a:lnTo>
                  <a:pt x="4710" y="1426"/>
                </a:lnTo>
                <a:lnTo>
                  <a:pt x="4710" y="1428"/>
                </a:lnTo>
                <a:lnTo>
                  <a:pt x="4710" y="1428"/>
                </a:lnTo>
                <a:lnTo>
                  <a:pt x="4712" y="1428"/>
                </a:lnTo>
                <a:close/>
                <a:moveTo>
                  <a:pt x="4704" y="1440"/>
                </a:moveTo>
                <a:lnTo>
                  <a:pt x="4704" y="1440"/>
                </a:lnTo>
                <a:lnTo>
                  <a:pt x="4706" y="1438"/>
                </a:lnTo>
                <a:lnTo>
                  <a:pt x="4708" y="1434"/>
                </a:lnTo>
                <a:lnTo>
                  <a:pt x="4706" y="1434"/>
                </a:lnTo>
                <a:lnTo>
                  <a:pt x="4706" y="1434"/>
                </a:lnTo>
                <a:lnTo>
                  <a:pt x="4706" y="1434"/>
                </a:lnTo>
                <a:lnTo>
                  <a:pt x="4706" y="1436"/>
                </a:lnTo>
                <a:lnTo>
                  <a:pt x="4704" y="1436"/>
                </a:lnTo>
                <a:lnTo>
                  <a:pt x="4704" y="1438"/>
                </a:lnTo>
                <a:lnTo>
                  <a:pt x="4704" y="1438"/>
                </a:lnTo>
                <a:lnTo>
                  <a:pt x="4704" y="1440"/>
                </a:lnTo>
                <a:close/>
                <a:moveTo>
                  <a:pt x="4717" y="1394"/>
                </a:moveTo>
                <a:lnTo>
                  <a:pt x="4719" y="1394"/>
                </a:lnTo>
                <a:lnTo>
                  <a:pt x="4719" y="1394"/>
                </a:lnTo>
                <a:lnTo>
                  <a:pt x="4719" y="1394"/>
                </a:lnTo>
                <a:lnTo>
                  <a:pt x="4719" y="1394"/>
                </a:lnTo>
                <a:lnTo>
                  <a:pt x="4719" y="1394"/>
                </a:lnTo>
                <a:lnTo>
                  <a:pt x="4717" y="1394"/>
                </a:lnTo>
                <a:lnTo>
                  <a:pt x="4717" y="1394"/>
                </a:lnTo>
                <a:close/>
                <a:moveTo>
                  <a:pt x="4719" y="1359"/>
                </a:moveTo>
                <a:lnTo>
                  <a:pt x="4719" y="1359"/>
                </a:lnTo>
                <a:lnTo>
                  <a:pt x="4719" y="1359"/>
                </a:lnTo>
                <a:lnTo>
                  <a:pt x="4719" y="1359"/>
                </a:lnTo>
                <a:lnTo>
                  <a:pt x="4719" y="1359"/>
                </a:lnTo>
                <a:lnTo>
                  <a:pt x="4719" y="1359"/>
                </a:lnTo>
                <a:lnTo>
                  <a:pt x="4719" y="1359"/>
                </a:lnTo>
                <a:close/>
                <a:moveTo>
                  <a:pt x="4392" y="1648"/>
                </a:moveTo>
                <a:lnTo>
                  <a:pt x="4392" y="1648"/>
                </a:lnTo>
                <a:lnTo>
                  <a:pt x="4390" y="1648"/>
                </a:lnTo>
                <a:lnTo>
                  <a:pt x="4388" y="1648"/>
                </a:lnTo>
                <a:lnTo>
                  <a:pt x="4388" y="1650"/>
                </a:lnTo>
                <a:lnTo>
                  <a:pt x="4388" y="1652"/>
                </a:lnTo>
                <a:lnTo>
                  <a:pt x="4388" y="1654"/>
                </a:lnTo>
                <a:lnTo>
                  <a:pt x="4388" y="1654"/>
                </a:lnTo>
                <a:lnTo>
                  <a:pt x="4390" y="1652"/>
                </a:lnTo>
                <a:lnTo>
                  <a:pt x="4392" y="1650"/>
                </a:lnTo>
                <a:lnTo>
                  <a:pt x="4392" y="1650"/>
                </a:lnTo>
                <a:lnTo>
                  <a:pt x="4392" y="1652"/>
                </a:lnTo>
                <a:lnTo>
                  <a:pt x="4392" y="1654"/>
                </a:lnTo>
                <a:lnTo>
                  <a:pt x="4392" y="1654"/>
                </a:lnTo>
                <a:lnTo>
                  <a:pt x="4392" y="1654"/>
                </a:lnTo>
                <a:lnTo>
                  <a:pt x="4394" y="1654"/>
                </a:lnTo>
                <a:lnTo>
                  <a:pt x="4394" y="1654"/>
                </a:lnTo>
                <a:lnTo>
                  <a:pt x="4394" y="1652"/>
                </a:lnTo>
                <a:lnTo>
                  <a:pt x="4394" y="1652"/>
                </a:lnTo>
                <a:lnTo>
                  <a:pt x="4396" y="1652"/>
                </a:lnTo>
                <a:lnTo>
                  <a:pt x="4396" y="1652"/>
                </a:lnTo>
                <a:lnTo>
                  <a:pt x="4398" y="1652"/>
                </a:lnTo>
                <a:lnTo>
                  <a:pt x="4398" y="1650"/>
                </a:lnTo>
                <a:lnTo>
                  <a:pt x="4398" y="1650"/>
                </a:lnTo>
                <a:lnTo>
                  <a:pt x="4396" y="1650"/>
                </a:lnTo>
                <a:lnTo>
                  <a:pt x="4396" y="1648"/>
                </a:lnTo>
                <a:lnTo>
                  <a:pt x="4394" y="1650"/>
                </a:lnTo>
                <a:lnTo>
                  <a:pt x="4394" y="1650"/>
                </a:lnTo>
                <a:lnTo>
                  <a:pt x="4392" y="1650"/>
                </a:lnTo>
                <a:lnTo>
                  <a:pt x="4394" y="1648"/>
                </a:lnTo>
                <a:lnTo>
                  <a:pt x="4392" y="1648"/>
                </a:lnTo>
                <a:close/>
                <a:moveTo>
                  <a:pt x="4788" y="1956"/>
                </a:moveTo>
                <a:lnTo>
                  <a:pt x="4788" y="1956"/>
                </a:lnTo>
                <a:lnTo>
                  <a:pt x="4788" y="1956"/>
                </a:lnTo>
                <a:lnTo>
                  <a:pt x="4788" y="1956"/>
                </a:lnTo>
                <a:lnTo>
                  <a:pt x="4788" y="1956"/>
                </a:lnTo>
                <a:lnTo>
                  <a:pt x="4788" y="1956"/>
                </a:lnTo>
                <a:lnTo>
                  <a:pt x="4788" y="1956"/>
                </a:lnTo>
                <a:lnTo>
                  <a:pt x="4788" y="1956"/>
                </a:lnTo>
                <a:close/>
                <a:moveTo>
                  <a:pt x="4779" y="1954"/>
                </a:moveTo>
                <a:lnTo>
                  <a:pt x="4779" y="1956"/>
                </a:lnTo>
                <a:lnTo>
                  <a:pt x="4779" y="1954"/>
                </a:lnTo>
                <a:lnTo>
                  <a:pt x="4779" y="1954"/>
                </a:lnTo>
                <a:lnTo>
                  <a:pt x="4779" y="1952"/>
                </a:lnTo>
                <a:lnTo>
                  <a:pt x="4779" y="1954"/>
                </a:lnTo>
                <a:lnTo>
                  <a:pt x="4779" y="1954"/>
                </a:lnTo>
                <a:close/>
                <a:moveTo>
                  <a:pt x="4683" y="1753"/>
                </a:moveTo>
                <a:lnTo>
                  <a:pt x="4683" y="1753"/>
                </a:lnTo>
                <a:lnTo>
                  <a:pt x="4685" y="1753"/>
                </a:lnTo>
                <a:lnTo>
                  <a:pt x="4685" y="1755"/>
                </a:lnTo>
                <a:lnTo>
                  <a:pt x="4687" y="1757"/>
                </a:lnTo>
                <a:lnTo>
                  <a:pt x="4687" y="1755"/>
                </a:lnTo>
                <a:lnTo>
                  <a:pt x="4685" y="1753"/>
                </a:lnTo>
                <a:lnTo>
                  <a:pt x="4683" y="1753"/>
                </a:lnTo>
                <a:lnTo>
                  <a:pt x="4683" y="1753"/>
                </a:lnTo>
                <a:close/>
                <a:moveTo>
                  <a:pt x="2364" y="1145"/>
                </a:moveTo>
                <a:lnTo>
                  <a:pt x="2366" y="1145"/>
                </a:lnTo>
                <a:lnTo>
                  <a:pt x="2366" y="1143"/>
                </a:lnTo>
                <a:lnTo>
                  <a:pt x="2366" y="1143"/>
                </a:lnTo>
                <a:lnTo>
                  <a:pt x="2361" y="1143"/>
                </a:lnTo>
                <a:lnTo>
                  <a:pt x="2361" y="1143"/>
                </a:lnTo>
                <a:lnTo>
                  <a:pt x="2359" y="1143"/>
                </a:lnTo>
                <a:lnTo>
                  <a:pt x="2357" y="1143"/>
                </a:lnTo>
                <a:lnTo>
                  <a:pt x="2357" y="1143"/>
                </a:lnTo>
                <a:lnTo>
                  <a:pt x="2359" y="1145"/>
                </a:lnTo>
                <a:lnTo>
                  <a:pt x="2361" y="1145"/>
                </a:lnTo>
                <a:lnTo>
                  <a:pt x="2364" y="1145"/>
                </a:lnTo>
                <a:close/>
                <a:moveTo>
                  <a:pt x="4765" y="1923"/>
                </a:moveTo>
                <a:lnTo>
                  <a:pt x="4765" y="1923"/>
                </a:lnTo>
                <a:lnTo>
                  <a:pt x="4765" y="1925"/>
                </a:lnTo>
                <a:lnTo>
                  <a:pt x="4765" y="1925"/>
                </a:lnTo>
                <a:lnTo>
                  <a:pt x="4765" y="1925"/>
                </a:lnTo>
                <a:lnTo>
                  <a:pt x="4765" y="1925"/>
                </a:lnTo>
                <a:lnTo>
                  <a:pt x="4767" y="1923"/>
                </a:lnTo>
                <a:lnTo>
                  <a:pt x="4765" y="1923"/>
                </a:lnTo>
                <a:close/>
                <a:moveTo>
                  <a:pt x="4767" y="1927"/>
                </a:moveTo>
                <a:lnTo>
                  <a:pt x="4767" y="1927"/>
                </a:lnTo>
                <a:lnTo>
                  <a:pt x="4767" y="1927"/>
                </a:lnTo>
                <a:lnTo>
                  <a:pt x="4767" y="1925"/>
                </a:lnTo>
                <a:lnTo>
                  <a:pt x="4767" y="1925"/>
                </a:lnTo>
                <a:lnTo>
                  <a:pt x="4765" y="1927"/>
                </a:lnTo>
                <a:lnTo>
                  <a:pt x="4767" y="1927"/>
                </a:lnTo>
                <a:lnTo>
                  <a:pt x="4767" y="1927"/>
                </a:lnTo>
                <a:close/>
                <a:moveTo>
                  <a:pt x="4591" y="1858"/>
                </a:moveTo>
                <a:lnTo>
                  <a:pt x="4591" y="1858"/>
                </a:lnTo>
                <a:lnTo>
                  <a:pt x="4591" y="1858"/>
                </a:lnTo>
                <a:lnTo>
                  <a:pt x="4591" y="1856"/>
                </a:lnTo>
                <a:lnTo>
                  <a:pt x="4591" y="1856"/>
                </a:lnTo>
                <a:lnTo>
                  <a:pt x="4591" y="1858"/>
                </a:lnTo>
                <a:close/>
                <a:moveTo>
                  <a:pt x="4823" y="1763"/>
                </a:moveTo>
                <a:lnTo>
                  <a:pt x="4823" y="1761"/>
                </a:lnTo>
                <a:lnTo>
                  <a:pt x="4823" y="1761"/>
                </a:lnTo>
                <a:lnTo>
                  <a:pt x="4823" y="1761"/>
                </a:lnTo>
                <a:lnTo>
                  <a:pt x="4821" y="1761"/>
                </a:lnTo>
                <a:lnTo>
                  <a:pt x="4821" y="1761"/>
                </a:lnTo>
                <a:lnTo>
                  <a:pt x="4819" y="1761"/>
                </a:lnTo>
                <a:lnTo>
                  <a:pt x="4819" y="1759"/>
                </a:lnTo>
                <a:lnTo>
                  <a:pt x="4817" y="1761"/>
                </a:lnTo>
                <a:lnTo>
                  <a:pt x="4817" y="1761"/>
                </a:lnTo>
                <a:lnTo>
                  <a:pt x="4819" y="1761"/>
                </a:lnTo>
                <a:lnTo>
                  <a:pt x="4819" y="1763"/>
                </a:lnTo>
                <a:lnTo>
                  <a:pt x="4819" y="1763"/>
                </a:lnTo>
                <a:lnTo>
                  <a:pt x="4821" y="1763"/>
                </a:lnTo>
                <a:lnTo>
                  <a:pt x="4821" y="1763"/>
                </a:lnTo>
                <a:lnTo>
                  <a:pt x="4823" y="1763"/>
                </a:lnTo>
                <a:lnTo>
                  <a:pt x="4823" y="1763"/>
                </a:lnTo>
                <a:lnTo>
                  <a:pt x="4823" y="1763"/>
                </a:lnTo>
                <a:lnTo>
                  <a:pt x="4823" y="1763"/>
                </a:lnTo>
                <a:lnTo>
                  <a:pt x="4823" y="1763"/>
                </a:lnTo>
                <a:close/>
                <a:moveTo>
                  <a:pt x="4798" y="1774"/>
                </a:moveTo>
                <a:lnTo>
                  <a:pt x="4798" y="1774"/>
                </a:lnTo>
                <a:lnTo>
                  <a:pt x="4796" y="1776"/>
                </a:lnTo>
                <a:lnTo>
                  <a:pt x="4796" y="1776"/>
                </a:lnTo>
                <a:lnTo>
                  <a:pt x="4796" y="1776"/>
                </a:lnTo>
                <a:lnTo>
                  <a:pt x="4796" y="1774"/>
                </a:lnTo>
                <a:lnTo>
                  <a:pt x="4794" y="1772"/>
                </a:lnTo>
                <a:lnTo>
                  <a:pt x="4792" y="1772"/>
                </a:lnTo>
                <a:lnTo>
                  <a:pt x="4792" y="1772"/>
                </a:lnTo>
                <a:lnTo>
                  <a:pt x="4792" y="1772"/>
                </a:lnTo>
                <a:lnTo>
                  <a:pt x="4794" y="1774"/>
                </a:lnTo>
                <a:lnTo>
                  <a:pt x="4794" y="1774"/>
                </a:lnTo>
                <a:lnTo>
                  <a:pt x="4794" y="1776"/>
                </a:lnTo>
                <a:lnTo>
                  <a:pt x="4794" y="1776"/>
                </a:lnTo>
                <a:lnTo>
                  <a:pt x="4798" y="1778"/>
                </a:lnTo>
                <a:lnTo>
                  <a:pt x="4798" y="1778"/>
                </a:lnTo>
                <a:lnTo>
                  <a:pt x="4800" y="1774"/>
                </a:lnTo>
                <a:lnTo>
                  <a:pt x="4798" y="1774"/>
                </a:lnTo>
                <a:close/>
                <a:moveTo>
                  <a:pt x="4790" y="1780"/>
                </a:moveTo>
                <a:lnTo>
                  <a:pt x="4790" y="1780"/>
                </a:lnTo>
                <a:lnTo>
                  <a:pt x="4794" y="1778"/>
                </a:lnTo>
                <a:lnTo>
                  <a:pt x="4790" y="1778"/>
                </a:lnTo>
                <a:lnTo>
                  <a:pt x="4788" y="1778"/>
                </a:lnTo>
                <a:lnTo>
                  <a:pt x="4786" y="1778"/>
                </a:lnTo>
                <a:lnTo>
                  <a:pt x="4786" y="1778"/>
                </a:lnTo>
                <a:lnTo>
                  <a:pt x="4784" y="1778"/>
                </a:lnTo>
                <a:lnTo>
                  <a:pt x="4781" y="1776"/>
                </a:lnTo>
                <a:lnTo>
                  <a:pt x="4779" y="1776"/>
                </a:lnTo>
                <a:lnTo>
                  <a:pt x="4779" y="1776"/>
                </a:lnTo>
                <a:lnTo>
                  <a:pt x="4779" y="1776"/>
                </a:lnTo>
                <a:lnTo>
                  <a:pt x="4777" y="1774"/>
                </a:lnTo>
                <a:lnTo>
                  <a:pt x="4777" y="1774"/>
                </a:lnTo>
                <a:lnTo>
                  <a:pt x="4777" y="1772"/>
                </a:lnTo>
                <a:lnTo>
                  <a:pt x="4779" y="1772"/>
                </a:lnTo>
                <a:lnTo>
                  <a:pt x="4779" y="1772"/>
                </a:lnTo>
                <a:lnTo>
                  <a:pt x="4781" y="1772"/>
                </a:lnTo>
                <a:lnTo>
                  <a:pt x="4781" y="1770"/>
                </a:lnTo>
                <a:lnTo>
                  <a:pt x="4779" y="1770"/>
                </a:lnTo>
                <a:lnTo>
                  <a:pt x="4779" y="1770"/>
                </a:lnTo>
                <a:lnTo>
                  <a:pt x="4777" y="1770"/>
                </a:lnTo>
                <a:lnTo>
                  <a:pt x="4773" y="1770"/>
                </a:lnTo>
                <a:lnTo>
                  <a:pt x="4773" y="1770"/>
                </a:lnTo>
                <a:lnTo>
                  <a:pt x="4771" y="1767"/>
                </a:lnTo>
                <a:lnTo>
                  <a:pt x="4769" y="1767"/>
                </a:lnTo>
                <a:lnTo>
                  <a:pt x="4769" y="1765"/>
                </a:lnTo>
                <a:lnTo>
                  <a:pt x="4771" y="1763"/>
                </a:lnTo>
                <a:lnTo>
                  <a:pt x="4769" y="1761"/>
                </a:lnTo>
                <a:lnTo>
                  <a:pt x="4769" y="1761"/>
                </a:lnTo>
                <a:lnTo>
                  <a:pt x="4769" y="1761"/>
                </a:lnTo>
                <a:lnTo>
                  <a:pt x="4767" y="1761"/>
                </a:lnTo>
                <a:lnTo>
                  <a:pt x="4763" y="1761"/>
                </a:lnTo>
                <a:lnTo>
                  <a:pt x="4763" y="1761"/>
                </a:lnTo>
                <a:lnTo>
                  <a:pt x="4761" y="1761"/>
                </a:lnTo>
                <a:lnTo>
                  <a:pt x="4758" y="1759"/>
                </a:lnTo>
                <a:lnTo>
                  <a:pt x="4758" y="1757"/>
                </a:lnTo>
                <a:lnTo>
                  <a:pt x="4758" y="1755"/>
                </a:lnTo>
                <a:lnTo>
                  <a:pt x="4756" y="1755"/>
                </a:lnTo>
                <a:lnTo>
                  <a:pt x="4754" y="1753"/>
                </a:lnTo>
                <a:lnTo>
                  <a:pt x="4754" y="1753"/>
                </a:lnTo>
                <a:lnTo>
                  <a:pt x="4754" y="1751"/>
                </a:lnTo>
                <a:lnTo>
                  <a:pt x="4754" y="1749"/>
                </a:lnTo>
                <a:lnTo>
                  <a:pt x="4754" y="1749"/>
                </a:lnTo>
                <a:lnTo>
                  <a:pt x="4750" y="1747"/>
                </a:lnTo>
                <a:lnTo>
                  <a:pt x="4750" y="1744"/>
                </a:lnTo>
                <a:lnTo>
                  <a:pt x="4748" y="1744"/>
                </a:lnTo>
                <a:lnTo>
                  <a:pt x="4746" y="1742"/>
                </a:lnTo>
                <a:lnTo>
                  <a:pt x="4744" y="1740"/>
                </a:lnTo>
                <a:lnTo>
                  <a:pt x="4742" y="1740"/>
                </a:lnTo>
                <a:lnTo>
                  <a:pt x="4742" y="1738"/>
                </a:lnTo>
                <a:lnTo>
                  <a:pt x="4740" y="1738"/>
                </a:lnTo>
                <a:lnTo>
                  <a:pt x="4740" y="1734"/>
                </a:lnTo>
                <a:lnTo>
                  <a:pt x="4737" y="1730"/>
                </a:lnTo>
                <a:lnTo>
                  <a:pt x="4737" y="1730"/>
                </a:lnTo>
                <a:lnTo>
                  <a:pt x="4737" y="1730"/>
                </a:lnTo>
                <a:lnTo>
                  <a:pt x="4740" y="1728"/>
                </a:lnTo>
                <a:lnTo>
                  <a:pt x="4742" y="1728"/>
                </a:lnTo>
                <a:lnTo>
                  <a:pt x="4748" y="1728"/>
                </a:lnTo>
                <a:lnTo>
                  <a:pt x="4750" y="1728"/>
                </a:lnTo>
                <a:lnTo>
                  <a:pt x="4750" y="1728"/>
                </a:lnTo>
                <a:lnTo>
                  <a:pt x="4750" y="1726"/>
                </a:lnTo>
                <a:lnTo>
                  <a:pt x="4750" y="1723"/>
                </a:lnTo>
                <a:lnTo>
                  <a:pt x="4748" y="1721"/>
                </a:lnTo>
                <a:lnTo>
                  <a:pt x="4748" y="1721"/>
                </a:lnTo>
                <a:lnTo>
                  <a:pt x="4748" y="1721"/>
                </a:lnTo>
                <a:lnTo>
                  <a:pt x="4746" y="1719"/>
                </a:lnTo>
                <a:lnTo>
                  <a:pt x="4746" y="1717"/>
                </a:lnTo>
                <a:lnTo>
                  <a:pt x="4746" y="1717"/>
                </a:lnTo>
                <a:lnTo>
                  <a:pt x="4744" y="1717"/>
                </a:lnTo>
                <a:lnTo>
                  <a:pt x="4744" y="1717"/>
                </a:lnTo>
                <a:lnTo>
                  <a:pt x="4742" y="1717"/>
                </a:lnTo>
                <a:lnTo>
                  <a:pt x="4740" y="1717"/>
                </a:lnTo>
                <a:lnTo>
                  <a:pt x="4737" y="1717"/>
                </a:lnTo>
                <a:lnTo>
                  <a:pt x="4729" y="1711"/>
                </a:lnTo>
                <a:lnTo>
                  <a:pt x="4725" y="1711"/>
                </a:lnTo>
                <a:lnTo>
                  <a:pt x="4723" y="1711"/>
                </a:lnTo>
                <a:lnTo>
                  <a:pt x="4721" y="1709"/>
                </a:lnTo>
                <a:lnTo>
                  <a:pt x="4719" y="1709"/>
                </a:lnTo>
                <a:lnTo>
                  <a:pt x="4721" y="1705"/>
                </a:lnTo>
                <a:lnTo>
                  <a:pt x="4721" y="1700"/>
                </a:lnTo>
                <a:lnTo>
                  <a:pt x="4719" y="1700"/>
                </a:lnTo>
                <a:lnTo>
                  <a:pt x="4712" y="1694"/>
                </a:lnTo>
                <a:lnTo>
                  <a:pt x="4712" y="1694"/>
                </a:lnTo>
                <a:lnTo>
                  <a:pt x="4710" y="1694"/>
                </a:lnTo>
                <a:lnTo>
                  <a:pt x="4708" y="1692"/>
                </a:lnTo>
                <a:lnTo>
                  <a:pt x="4708" y="1692"/>
                </a:lnTo>
                <a:lnTo>
                  <a:pt x="4706" y="1690"/>
                </a:lnTo>
                <a:lnTo>
                  <a:pt x="4704" y="1690"/>
                </a:lnTo>
                <a:lnTo>
                  <a:pt x="4704" y="1688"/>
                </a:lnTo>
                <a:lnTo>
                  <a:pt x="4702" y="1688"/>
                </a:lnTo>
                <a:lnTo>
                  <a:pt x="4702" y="1686"/>
                </a:lnTo>
                <a:lnTo>
                  <a:pt x="4700" y="1686"/>
                </a:lnTo>
                <a:lnTo>
                  <a:pt x="4700" y="1686"/>
                </a:lnTo>
                <a:lnTo>
                  <a:pt x="4700" y="1686"/>
                </a:lnTo>
                <a:lnTo>
                  <a:pt x="4698" y="1686"/>
                </a:lnTo>
                <a:lnTo>
                  <a:pt x="4696" y="1686"/>
                </a:lnTo>
                <a:lnTo>
                  <a:pt x="4696" y="1686"/>
                </a:lnTo>
                <a:lnTo>
                  <a:pt x="4693" y="1686"/>
                </a:lnTo>
                <a:lnTo>
                  <a:pt x="4691" y="1684"/>
                </a:lnTo>
                <a:lnTo>
                  <a:pt x="4691" y="1684"/>
                </a:lnTo>
                <a:lnTo>
                  <a:pt x="4689" y="1682"/>
                </a:lnTo>
                <a:lnTo>
                  <a:pt x="4687" y="1679"/>
                </a:lnTo>
                <a:lnTo>
                  <a:pt x="4685" y="1679"/>
                </a:lnTo>
                <a:lnTo>
                  <a:pt x="4681" y="1679"/>
                </a:lnTo>
                <a:lnTo>
                  <a:pt x="4679" y="1679"/>
                </a:lnTo>
                <a:lnTo>
                  <a:pt x="4679" y="1679"/>
                </a:lnTo>
                <a:lnTo>
                  <a:pt x="4673" y="1677"/>
                </a:lnTo>
                <a:lnTo>
                  <a:pt x="4668" y="1675"/>
                </a:lnTo>
                <a:lnTo>
                  <a:pt x="4664" y="1673"/>
                </a:lnTo>
                <a:lnTo>
                  <a:pt x="4664" y="1673"/>
                </a:lnTo>
                <a:lnTo>
                  <a:pt x="4664" y="1673"/>
                </a:lnTo>
                <a:lnTo>
                  <a:pt x="4662" y="1673"/>
                </a:lnTo>
                <a:lnTo>
                  <a:pt x="4660" y="1671"/>
                </a:lnTo>
                <a:lnTo>
                  <a:pt x="4654" y="1669"/>
                </a:lnTo>
                <a:lnTo>
                  <a:pt x="4652" y="1669"/>
                </a:lnTo>
                <a:lnTo>
                  <a:pt x="4647" y="1669"/>
                </a:lnTo>
                <a:lnTo>
                  <a:pt x="4647" y="1667"/>
                </a:lnTo>
                <a:lnTo>
                  <a:pt x="4645" y="1667"/>
                </a:lnTo>
                <a:lnTo>
                  <a:pt x="4645" y="1667"/>
                </a:lnTo>
                <a:lnTo>
                  <a:pt x="4641" y="1667"/>
                </a:lnTo>
                <a:lnTo>
                  <a:pt x="4639" y="1665"/>
                </a:lnTo>
                <a:lnTo>
                  <a:pt x="4639" y="1665"/>
                </a:lnTo>
                <a:lnTo>
                  <a:pt x="4639" y="1665"/>
                </a:lnTo>
                <a:lnTo>
                  <a:pt x="4635" y="1665"/>
                </a:lnTo>
                <a:lnTo>
                  <a:pt x="4633" y="1665"/>
                </a:lnTo>
                <a:lnTo>
                  <a:pt x="4629" y="1663"/>
                </a:lnTo>
                <a:lnTo>
                  <a:pt x="4624" y="1661"/>
                </a:lnTo>
                <a:lnTo>
                  <a:pt x="4624" y="1661"/>
                </a:lnTo>
                <a:lnTo>
                  <a:pt x="4622" y="1661"/>
                </a:lnTo>
                <a:lnTo>
                  <a:pt x="4620" y="1658"/>
                </a:lnTo>
                <a:lnTo>
                  <a:pt x="4618" y="1658"/>
                </a:lnTo>
                <a:lnTo>
                  <a:pt x="4618" y="1658"/>
                </a:lnTo>
                <a:lnTo>
                  <a:pt x="4616" y="1656"/>
                </a:lnTo>
                <a:lnTo>
                  <a:pt x="4608" y="1654"/>
                </a:lnTo>
                <a:lnTo>
                  <a:pt x="4608" y="1654"/>
                </a:lnTo>
                <a:lnTo>
                  <a:pt x="4605" y="1652"/>
                </a:lnTo>
                <a:lnTo>
                  <a:pt x="4603" y="1652"/>
                </a:lnTo>
                <a:lnTo>
                  <a:pt x="4601" y="1654"/>
                </a:lnTo>
                <a:lnTo>
                  <a:pt x="4597" y="1656"/>
                </a:lnTo>
                <a:lnTo>
                  <a:pt x="4595" y="1656"/>
                </a:lnTo>
                <a:lnTo>
                  <a:pt x="4595" y="1658"/>
                </a:lnTo>
                <a:lnTo>
                  <a:pt x="4595" y="1658"/>
                </a:lnTo>
                <a:lnTo>
                  <a:pt x="4595" y="1658"/>
                </a:lnTo>
                <a:lnTo>
                  <a:pt x="4595" y="1661"/>
                </a:lnTo>
                <a:lnTo>
                  <a:pt x="4593" y="1661"/>
                </a:lnTo>
                <a:lnTo>
                  <a:pt x="4591" y="1663"/>
                </a:lnTo>
                <a:lnTo>
                  <a:pt x="4587" y="1663"/>
                </a:lnTo>
                <a:lnTo>
                  <a:pt x="4585" y="1665"/>
                </a:lnTo>
                <a:lnTo>
                  <a:pt x="4582" y="1665"/>
                </a:lnTo>
                <a:lnTo>
                  <a:pt x="4582" y="1667"/>
                </a:lnTo>
                <a:lnTo>
                  <a:pt x="4582" y="1667"/>
                </a:lnTo>
                <a:lnTo>
                  <a:pt x="4582" y="1669"/>
                </a:lnTo>
                <a:lnTo>
                  <a:pt x="4578" y="1671"/>
                </a:lnTo>
                <a:lnTo>
                  <a:pt x="4578" y="1671"/>
                </a:lnTo>
                <a:lnTo>
                  <a:pt x="4576" y="1673"/>
                </a:lnTo>
                <a:lnTo>
                  <a:pt x="4576" y="1673"/>
                </a:lnTo>
                <a:lnTo>
                  <a:pt x="4572" y="1677"/>
                </a:lnTo>
                <a:lnTo>
                  <a:pt x="4572" y="1677"/>
                </a:lnTo>
                <a:lnTo>
                  <a:pt x="4570" y="1679"/>
                </a:lnTo>
                <a:lnTo>
                  <a:pt x="4570" y="1679"/>
                </a:lnTo>
                <a:lnTo>
                  <a:pt x="4568" y="1679"/>
                </a:lnTo>
                <a:lnTo>
                  <a:pt x="4566" y="1679"/>
                </a:lnTo>
                <a:lnTo>
                  <a:pt x="4564" y="1679"/>
                </a:lnTo>
                <a:lnTo>
                  <a:pt x="4561" y="1677"/>
                </a:lnTo>
                <a:lnTo>
                  <a:pt x="4561" y="1677"/>
                </a:lnTo>
                <a:lnTo>
                  <a:pt x="4561" y="1675"/>
                </a:lnTo>
                <a:lnTo>
                  <a:pt x="4561" y="1673"/>
                </a:lnTo>
                <a:lnTo>
                  <a:pt x="4561" y="1673"/>
                </a:lnTo>
                <a:lnTo>
                  <a:pt x="4559" y="1673"/>
                </a:lnTo>
                <a:lnTo>
                  <a:pt x="4559" y="1673"/>
                </a:lnTo>
                <a:lnTo>
                  <a:pt x="4559" y="1669"/>
                </a:lnTo>
                <a:lnTo>
                  <a:pt x="4557" y="1669"/>
                </a:lnTo>
                <a:lnTo>
                  <a:pt x="4557" y="1667"/>
                </a:lnTo>
                <a:lnTo>
                  <a:pt x="4557" y="1667"/>
                </a:lnTo>
                <a:lnTo>
                  <a:pt x="4557" y="1667"/>
                </a:lnTo>
                <a:lnTo>
                  <a:pt x="4555" y="1669"/>
                </a:lnTo>
                <a:lnTo>
                  <a:pt x="4555" y="1671"/>
                </a:lnTo>
                <a:lnTo>
                  <a:pt x="4555" y="1671"/>
                </a:lnTo>
                <a:lnTo>
                  <a:pt x="4555" y="1669"/>
                </a:lnTo>
                <a:lnTo>
                  <a:pt x="4551" y="1665"/>
                </a:lnTo>
                <a:lnTo>
                  <a:pt x="4551" y="1663"/>
                </a:lnTo>
                <a:lnTo>
                  <a:pt x="4551" y="1661"/>
                </a:lnTo>
                <a:lnTo>
                  <a:pt x="4551" y="1658"/>
                </a:lnTo>
                <a:lnTo>
                  <a:pt x="4551" y="1658"/>
                </a:lnTo>
                <a:lnTo>
                  <a:pt x="4551" y="1656"/>
                </a:lnTo>
                <a:lnTo>
                  <a:pt x="4551" y="1654"/>
                </a:lnTo>
                <a:lnTo>
                  <a:pt x="4553" y="1652"/>
                </a:lnTo>
                <a:lnTo>
                  <a:pt x="4553" y="1652"/>
                </a:lnTo>
                <a:lnTo>
                  <a:pt x="4553" y="1650"/>
                </a:lnTo>
                <a:lnTo>
                  <a:pt x="4553" y="1650"/>
                </a:lnTo>
                <a:lnTo>
                  <a:pt x="4551" y="1648"/>
                </a:lnTo>
                <a:lnTo>
                  <a:pt x="4551" y="1648"/>
                </a:lnTo>
                <a:lnTo>
                  <a:pt x="4551" y="1646"/>
                </a:lnTo>
                <a:lnTo>
                  <a:pt x="4551" y="1644"/>
                </a:lnTo>
                <a:lnTo>
                  <a:pt x="4551" y="1644"/>
                </a:lnTo>
                <a:lnTo>
                  <a:pt x="4549" y="1642"/>
                </a:lnTo>
                <a:lnTo>
                  <a:pt x="4549" y="1642"/>
                </a:lnTo>
                <a:lnTo>
                  <a:pt x="4547" y="1642"/>
                </a:lnTo>
                <a:lnTo>
                  <a:pt x="4545" y="1642"/>
                </a:lnTo>
                <a:lnTo>
                  <a:pt x="4541" y="1642"/>
                </a:lnTo>
                <a:lnTo>
                  <a:pt x="4538" y="1640"/>
                </a:lnTo>
                <a:lnTo>
                  <a:pt x="4536" y="1638"/>
                </a:lnTo>
                <a:lnTo>
                  <a:pt x="4532" y="1638"/>
                </a:lnTo>
                <a:lnTo>
                  <a:pt x="4530" y="1635"/>
                </a:lnTo>
                <a:lnTo>
                  <a:pt x="4528" y="1635"/>
                </a:lnTo>
                <a:lnTo>
                  <a:pt x="4526" y="1635"/>
                </a:lnTo>
                <a:lnTo>
                  <a:pt x="4522" y="1638"/>
                </a:lnTo>
                <a:lnTo>
                  <a:pt x="4522" y="1638"/>
                </a:lnTo>
                <a:lnTo>
                  <a:pt x="4522" y="1640"/>
                </a:lnTo>
                <a:lnTo>
                  <a:pt x="4520" y="1640"/>
                </a:lnTo>
                <a:lnTo>
                  <a:pt x="4517" y="1640"/>
                </a:lnTo>
                <a:lnTo>
                  <a:pt x="4517" y="1642"/>
                </a:lnTo>
                <a:lnTo>
                  <a:pt x="4511" y="1642"/>
                </a:lnTo>
                <a:lnTo>
                  <a:pt x="4509" y="1644"/>
                </a:lnTo>
                <a:lnTo>
                  <a:pt x="4509" y="1644"/>
                </a:lnTo>
                <a:lnTo>
                  <a:pt x="4509" y="1644"/>
                </a:lnTo>
                <a:lnTo>
                  <a:pt x="4509" y="1644"/>
                </a:lnTo>
                <a:lnTo>
                  <a:pt x="4509" y="1646"/>
                </a:lnTo>
                <a:lnTo>
                  <a:pt x="4509" y="1648"/>
                </a:lnTo>
                <a:lnTo>
                  <a:pt x="4507" y="1648"/>
                </a:lnTo>
                <a:lnTo>
                  <a:pt x="4507" y="1650"/>
                </a:lnTo>
                <a:lnTo>
                  <a:pt x="4507" y="1650"/>
                </a:lnTo>
                <a:lnTo>
                  <a:pt x="4505" y="1650"/>
                </a:lnTo>
                <a:lnTo>
                  <a:pt x="4505" y="1652"/>
                </a:lnTo>
                <a:lnTo>
                  <a:pt x="4507" y="1652"/>
                </a:lnTo>
                <a:lnTo>
                  <a:pt x="4507" y="1652"/>
                </a:lnTo>
                <a:lnTo>
                  <a:pt x="4509" y="1652"/>
                </a:lnTo>
                <a:lnTo>
                  <a:pt x="4509" y="1652"/>
                </a:lnTo>
                <a:lnTo>
                  <a:pt x="4509" y="1652"/>
                </a:lnTo>
                <a:lnTo>
                  <a:pt x="4515" y="1654"/>
                </a:lnTo>
                <a:lnTo>
                  <a:pt x="4517" y="1654"/>
                </a:lnTo>
                <a:lnTo>
                  <a:pt x="4520" y="1654"/>
                </a:lnTo>
                <a:lnTo>
                  <a:pt x="4520" y="1656"/>
                </a:lnTo>
                <a:lnTo>
                  <a:pt x="4520" y="1658"/>
                </a:lnTo>
                <a:lnTo>
                  <a:pt x="4520" y="1661"/>
                </a:lnTo>
                <a:lnTo>
                  <a:pt x="4522" y="1661"/>
                </a:lnTo>
                <a:lnTo>
                  <a:pt x="4522" y="1661"/>
                </a:lnTo>
                <a:lnTo>
                  <a:pt x="4524" y="1663"/>
                </a:lnTo>
                <a:lnTo>
                  <a:pt x="4524" y="1663"/>
                </a:lnTo>
                <a:lnTo>
                  <a:pt x="4526" y="1663"/>
                </a:lnTo>
                <a:lnTo>
                  <a:pt x="4528" y="1663"/>
                </a:lnTo>
                <a:lnTo>
                  <a:pt x="4530" y="1663"/>
                </a:lnTo>
                <a:lnTo>
                  <a:pt x="4532" y="1665"/>
                </a:lnTo>
                <a:lnTo>
                  <a:pt x="4534" y="1665"/>
                </a:lnTo>
                <a:lnTo>
                  <a:pt x="4538" y="1663"/>
                </a:lnTo>
                <a:lnTo>
                  <a:pt x="4541" y="1663"/>
                </a:lnTo>
                <a:lnTo>
                  <a:pt x="4541" y="1663"/>
                </a:lnTo>
                <a:lnTo>
                  <a:pt x="4545" y="1663"/>
                </a:lnTo>
                <a:lnTo>
                  <a:pt x="4547" y="1661"/>
                </a:lnTo>
                <a:lnTo>
                  <a:pt x="4547" y="1663"/>
                </a:lnTo>
                <a:lnTo>
                  <a:pt x="4547" y="1663"/>
                </a:lnTo>
                <a:lnTo>
                  <a:pt x="4547" y="1663"/>
                </a:lnTo>
                <a:lnTo>
                  <a:pt x="4547" y="1665"/>
                </a:lnTo>
                <a:lnTo>
                  <a:pt x="4547" y="1665"/>
                </a:lnTo>
                <a:lnTo>
                  <a:pt x="4547" y="1665"/>
                </a:lnTo>
                <a:lnTo>
                  <a:pt x="4547" y="1667"/>
                </a:lnTo>
                <a:lnTo>
                  <a:pt x="4547" y="1667"/>
                </a:lnTo>
                <a:lnTo>
                  <a:pt x="4545" y="1667"/>
                </a:lnTo>
                <a:lnTo>
                  <a:pt x="4545" y="1667"/>
                </a:lnTo>
                <a:lnTo>
                  <a:pt x="4545" y="1669"/>
                </a:lnTo>
                <a:lnTo>
                  <a:pt x="4545" y="1669"/>
                </a:lnTo>
                <a:lnTo>
                  <a:pt x="4543" y="1667"/>
                </a:lnTo>
                <a:lnTo>
                  <a:pt x="4543" y="1667"/>
                </a:lnTo>
                <a:lnTo>
                  <a:pt x="4541" y="1667"/>
                </a:lnTo>
                <a:lnTo>
                  <a:pt x="4538" y="1667"/>
                </a:lnTo>
                <a:lnTo>
                  <a:pt x="4536" y="1667"/>
                </a:lnTo>
                <a:lnTo>
                  <a:pt x="4536" y="1667"/>
                </a:lnTo>
                <a:lnTo>
                  <a:pt x="4534" y="1667"/>
                </a:lnTo>
                <a:lnTo>
                  <a:pt x="4532" y="1669"/>
                </a:lnTo>
                <a:lnTo>
                  <a:pt x="4530" y="1671"/>
                </a:lnTo>
                <a:lnTo>
                  <a:pt x="4530" y="1671"/>
                </a:lnTo>
                <a:lnTo>
                  <a:pt x="4528" y="1671"/>
                </a:lnTo>
                <a:lnTo>
                  <a:pt x="4524" y="1669"/>
                </a:lnTo>
                <a:lnTo>
                  <a:pt x="4524" y="1669"/>
                </a:lnTo>
                <a:lnTo>
                  <a:pt x="4522" y="1671"/>
                </a:lnTo>
                <a:lnTo>
                  <a:pt x="4520" y="1671"/>
                </a:lnTo>
                <a:lnTo>
                  <a:pt x="4520" y="1673"/>
                </a:lnTo>
                <a:lnTo>
                  <a:pt x="4522" y="1673"/>
                </a:lnTo>
                <a:lnTo>
                  <a:pt x="4522" y="1673"/>
                </a:lnTo>
                <a:lnTo>
                  <a:pt x="4524" y="1673"/>
                </a:lnTo>
                <a:lnTo>
                  <a:pt x="4526" y="1673"/>
                </a:lnTo>
                <a:lnTo>
                  <a:pt x="4528" y="1675"/>
                </a:lnTo>
                <a:lnTo>
                  <a:pt x="4530" y="1679"/>
                </a:lnTo>
                <a:lnTo>
                  <a:pt x="4532" y="1679"/>
                </a:lnTo>
                <a:lnTo>
                  <a:pt x="4532" y="1682"/>
                </a:lnTo>
                <a:lnTo>
                  <a:pt x="4530" y="1684"/>
                </a:lnTo>
                <a:lnTo>
                  <a:pt x="4532" y="1686"/>
                </a:lnTo>
                <a:lnTo>
                  <a:pt x="4532" y="1688"/>
                </a:lnTo>
                <a:lnTo>
                  <a:pt x="4532" y="1688"/>
                </a:lnTo>
                <a:lnTo>
                  <a:pt x="4534" y="1690"/>
                </a:lnTo>
                <a:lnTo>
                  <a:pt x="4534" y="1690"/>
                </a:lnTo>
                <a:lnTo>
                  <a:pt x="4536" y="1690"/>
                </a:lnTo>
                <a:lnTo>
                  <a:pt x="4536" y="1690"/>
                </a:lnTo>
                <a:lnTo>
                  <a:pt x="4538" y="1690"/>
                </a:lnTo>
                <a:lnTo>
                  <a:pt x="4541" y="1688"/>
                </a:lnTo>
                <a:lnTo>
                  <a:pt x="4541" y="1686"/>
                </a:lnTo>
                <a:lnTo>
                  <a:pt x="4541" y="1686"/>
                </a:lnTo>
                <a:lnTo>
                  <a:pt x="4541" y="1686"/>
                </a:lnTo>
                <a:lnTo>
                  <a:pt x="4543" y="1684"/>
                </a:lnTo>
                <a:lnTo>
                  <a:pt x="4543" y="1682"/>
                </a:lnTo>
                <a:lnTo>
                  <a:pt x="4543" y="1679"/>
                </a:lnTo>
                <a:lnTo>
                  <a:pt x="4543" y="1679"/>
                </a:lnTo>
                <a:lnTo>
                  <a:pt x="4545" y="1679"/>
                </a:lnTo>
                <a:lnTo>
                  <a:pt x="4545" y="1677"/>
                </a:lnTo>
                <a:lnTo>
                  <a:pt x="4545" y="1675"/>
                </a:lnTo>
                <a:lnTo>
                  <a:pt x="4545" y="1675"/>
                </a:lnTo>
                <a:lnTo>
                  <a:pt x="4545" y="1675"/>
                </a:lnTo>
                <a:lnTo>
                  <a:pt x="4547" y="1675"/>
                </a:lnTo>
                <a:lnTo>
                  <a:pt x="4547" y="1677"/>
                </a:lnTo>
                <a:lnTo>
                  <a:pt x="4545" y="1677"/>
                </a:lnTo>
                <a:lnTo>
                  <a:pt x="4545" y="1679"/>
                </a:lnTo>
                <a:lnTo>
                  <a:pt x="4545" y="1682"/>
                </a:lnTo>
                <a:lnTo>
                  <a:pt x="4545" y="1682"/>
                </a:lnTo>
                <a:lnTo>
                  <a:pt x="4547" y="1684"/>
                </a:lnTo>
                <a:lnTo>
                  <a:pt x="4547" y="1684"/>
                </a:lnTo>
                <a:lnTo>
                  <a:pt x="4547" y="1684"/>
                </a:lnTo>
                <a:lnTo>
                  <a:pt x="4549" y="1686"/>
                </a:lnTo>
                <a:lnTo>
                  <a:pt x="4549" y="1686"/>
                </a:lnTo>
                <a:lnTo>
                  <a:pt x="4549" y="1686"/>
                </a:lnTo>
                <a:lnTo>
                  <a:pt x="4551" y="1686"/>
                </a:lnTo>
                <a:lnTo>
                  <a:pt x="4551" y="1686"/>
                </a:lnTo>
                <a:lnTo>
                  <a:pt x="4551" y="1686"/>
                </a:lnTo>
                <a:lnTo>
                  <a:pt x="4551" y="1688"/>
                </a:lnTo>
                <a:lnTo>
                  <a:pt x="4553" y="1688"/>
                </a:lnTo>
                <a:lnTo>
                  <a:pt x="4555" y="1688"/>
                </a:lnTo>
                <a:lnTo>
                  <a:pt x="4555" y="1688"/>
                </a:lnTo>
                <a:lnTo>
                  <a:pt x="4557" y="1688"/>
                </a:lnTo>
                <a:lnTo>
                  <a:pt x="4557" y="1688"/>
                </a:lnTo>
                <a:lnTo>
                  <a:pt x="4559" y="1688"/>
                </a:lnTo>
                <a:lnTo>
                  <a:pt x="4559" y="1688"/>
                </a:lnTo>
                <a:lnTo>
                  <a:pt x="4561" y="1688"/>
                </a:lnTo>
                <a:lnTo>
                  <a:pt x="4559" y="1688"/>
                </a:lnTo>
                <a:lnTo>
                  <a:pt x="4559" y="1688"/>
                </a:lnTo>
                <a:lnTo>
                  <a:pt x="4559" y="1690"/>
                </a:lnTo>
                <a:lnTo>
                  <a:pt x="4559" y="1692"/>
                </a:lnTo>
                <a:lnTo>
                  <a:pt x="4566" y="1694"/>
                </a:lnTo>
                <a:lnTo>
                  <a:pt x="4568" y="1694"/>
                </a:lnTo>
                <a:lnTo>
                  <a:pt x="4568" y="1694"/>
                </a:lnTo>
                <a:lnTo>
                  <a:pt x="4570" y="1694"/>
                </a:lnTo>
                <a:lnTo>
                  <a:pt x="4574" y="1696"/>
                </a:lnTo>
                <a:lnTo>
                  <a:pt x="4578" y="1696"/>
                </a:lnTo>
                <a:lnTo>
                  <a:pt x="4580" y="1696"/>
                </a:lnTo>
                <a:lnTo>
                  <a:pt x="4580" y="1698"/>
                </a:lnTo>
                <a:lnTo>
                  <a:pt x="4585" y="1698"/>
                </a:lnTo>
                <a:lnTo>
                  <a:pt x="4587" y="1700"/>
                </a:lnTo>
                <a:lnTo>
                  <a:pt x="4591" y="1700"/>
                </a:lnTo>
                <a:lnTo>
                  <a:pt x="4591" y="1702"/>
                </a:lnTo>
                <a:lnTo>
                  <a:pt x="4593" y="1702"/>
                </a:lnTo>
                <a:lnTo>
                  <a:pt x="4593" y="1702"/>
                </a:lnTo>
                <a:lnTo>
                  <a:pt x="4593" y="1702"/>
                </a:lnTo>
                <a:lnTo>
                  <a:pt x="4595" y="1702"/>
                </a:lnTo>
                <a:lnTo>
                  <a:pt x="4595" y="1702"/>
                </a:lnTo>
                <a:lnTo>
                  <a:pt x="4595" y="1702"/>
                </a:lnTo>
                <a:lnTo>
                  <a:pt x="4597" y="1702"/>
                </a:lnTo>
                <a:lnTo>
                  <a:pt x="4597" y="1702"/>
                </a:lnTo>
                <a:lnTo>
                  <a:pt x="4603" y="1707"/>
                </a:lnTo>
                <a:lnTo>
                  <a:pt x="4603" y="1707"/>
                </a:lnTo>
                <a:lnTo>
                  <a:pt x="4605" y="1709"/>
                </a:lnTo>
                <a:lnTo>
                  <a:pt x="4605" y="1709"/>
                </a:lnTo>
                <a:lnTo>
                  <a:pt x="4605" y="1709"/>
                </a:lnTo>
                <a:lnTo>
                  <a:pt x="4608" y="1709"/>
                </a:lnTo>
                <a:lnTo>
                  <a:pt x="4608" y="1709"/>
                </a:lnTo>
                <a:lnTo>
                  <a:pt x="4608" y="1711"/>
                </a:lnTo>
                <a:lnTo>
                  <a:pt x="4608" y="1713"/>
                </a:lnTo>
                <a:lnTo>
                  <a:pt x="4608" y="1713"/>
                </a:lnTo>
                <a:lnTo>
                  <a:pt x="4608" y="1713"/>
                </a:lnTo>
                <a:lnTo>
                  <a:pt x="4610" y="1713"/>
                </a:lnTo>
                <a:lnTo>
                  <a:pt x="4610" y="1713"/>
                </a:lnTo>
                <a:lnTo>
                  <a:pt x="4610" y="1713"/>
                </a:lnTo>
                <a:lnTo>
                  <a:pt x="4612" y="1713"/>
                </a:lnTo>
                <a:lnTo>
                  <a:pt x="4610" y="1713"/>
                </a:lnTo>
                <a:lnTo>
                  <a:pt x="4610" y="1715"/>
                </a:lnTo>
                <a:lnTo>
                  <a:pt x="4612" y="1715"/>
                </a:lnTo>
                <a:lnTo>
                  <a:pt x="4612" y="1715"/>
                </a:lnTo>
                <a:lnTo>
                  <a:pt x="4612" y="1715"/>
                </a:lnTo>
                <a:lnTo>
                  <a:pt x="4612" y="1717"/>
                </a:lnTo>
                <a:lnTo>
                  <a:pt x="4612" y="1719"/>
                </a:lnTo>
                <a:lnTo>
                  <a:pt x="4614" y="1721"/>
                </a:lnTo>
                <a:lnTo>
                  <a:pt x="4614" y="1723"/>
                </a:lnTo>
                <a:lnTo>
                  <a:pt x="4616" y="1726"/>
                </a:lnTo>
                <a:lnTo>
                  <a:pt x="4618" y="1726"/>
                </a:lnTo>
                <a:lnTo>
                  <a:pt x="4618" y="1728"/>
                </a:lnTo>
                <a:lnTo>
                  <a:pt x="4618" y="1730"/>
                </a:lnTo>
                <a:lnTo>
                  <a:pt x="4620" y="1730"/>
                </a:lnTo>
                <a:lnTo>
                  <a:pt x="4616" y="1730"/>
                </a:lnTo>
                <a:lnTo>
                  <a:pt x="4616" y="1730"/>
                </a:lnTo>
                <a:lnTo>
                  <a:pt x="4616" y="1732"/>
                </a:lnTo>
                <a:lnTo>
                  <a:pt x="4618" y="1732"/>
                </a:lnTo>
                <a:lnTo>
                  <a:pt x="4620" y="1734"/>
                </a:lnTo>
                <a:lnTo>
                  <a:pt x="4622" y="1734"/>
                </a:lnTo>
                <a:lnTo>
                  <a:pt x="4622" y="1734"/>
                </a:lnTo>
                <a:lnTo>
                  <a:pt x="4624" y="1734"/>
                </a:lnTo>
                <a:lnTo>
                  <a:pt x="4622" y="1736"/>
                </a:lnTo>
                <a:lnTo>
                  <a:pt x="4622" y="1736"/>
                </a:lnTo>
                <a:lnTo>
                  <a:pt x="4620" y="1734"/>
                </a:lnTo>
                <a:lnTo>
                  <a:pt x="4620" y="1734"/>
                </a:lnTo>
                <a:lnTo>
                  <a:pt x="4618" y="1734"/>
                </a:lnTo>
                <a:lnTo>
                  <a:pt x="4618" y="1736"/>
                </a:lnTo>
                <a:lnTo>
                  <a:pt x="4618" y="1736"/>
                </a:lnTo>
                <a:lnTo>
                  <a:pt x="4620" y="1736"/>
                </a:lnTo>
                <a:lnTo>
                  <a:pt x="4620" y="1738"/>
                </a:lnTo>
                <a:lnTo>
                  <a:pt x="4620" y="1738"/>
                </a:lnTo>
                <a:lnTo>
                  <a:pt x="4620" y="1738"/>
                </a:lnTo>
                <a:lnTo>
                  <a:pt x="4622" y="1740"/>
                </a:lnTo>
                <a:lnTo>
                  <a:pt x="4622" y="1740"/>
                </a:lnTo>
                <a:lnTo>
                  <a:pt x="4622" y="1740"/>
                </a:lnTo>
                <a:lnTo>
                  <a:pt x="4622" y="1742"/>
                </a:lnTo>
                <a:lnTo>
                  <a:pt x="4622" y="1744"/>
                </a:lnTo>
                <a:lnTo>
                  <a:pt x="4620" y="1744"/>
                </a:lnTo>
                <a:lnTo>
                  <a:pt x="4620" y="1747"/>
                </a:lnTo>
                <a:lnTo>
                  <a:pt x="4620" y="1747"/>
                </a:lnTo>
                <a:lnTo>
                  <a:pt x="4620" y="1749"/>
                </a:lnTo>
                <a:lnTo>
                  <a:pt x="4620" y="1749"/>
                </a:lnTo>
                <a:lnTo>
                  <a:pt x="4620" y="1749"/>
                </a:lnTo>
                <a:lnTo>
                  <a:pt x="4620" y="1751"/>
                </a:lnTo>
                <a:lnTo>
                  <a:pt x="4622" y="1749"/>
                </a:lnTo>
                <a:lnTo>
                  <a:pt x="4624" y="1747"/>
                </a:lnTo>
                <a:lnTo>
                  <a:pt x="4624" y="1747"/>
                </a:lnTo>
                <a:lnTo>
                  <a:pt x="4624" y="1747"/>
                </a:lnTo>
                <a:lnTo>
                  <a:pt x="4626" y="1749"/>
                </a:lnTo>
                <a:lnTo>
                  <a:pt x="4626" y="1749"/>
                </a:lnTo>
                <a:lnTo>
                  <a:pt x="4626" y="1749"/>
                </a:lnTo>
                <a:lnTo>
                  <a:pt x="4629" y="1749"/>
                </a:lnTo>
                <a:lnTo>
                  <a:pt x="4631" y="1749"/>
                </a:lnTo>
                <a:lnTo>
                  <a:pt x="4633" y="1749"/>
                </a:lnTo>
                <a:lnTo>
                  <a:pt x="4635" y="1749"/>
                </a:lnTo>
                <a:lnTo>
                  <a:pt x="4637" y="1747"/>
                </a:lnTo>
                <a:lnTo>
                  <a:pt x="4637" y="1744"/>
                </a:lnTo>
                <a:lnTo>
                  <a:pt x="4637" y="1747"/>
                </a:lnTo>
                <a:lnTo>
                  <a:pt x="4635" y="1749"/>
                </a:lnTo>
                <a:lnTo>
                  <a:pt x="4635" y="1749"/>
                </a:lnTo>
                <a:lnTo>
                  <a:pt x="4637" y="1749"/>
                </a:lnTo>
                <a:lnTo>
                  <a:pt x="4637" y="1751"/>
                </a:lnTo>
                <a:lnTo>
                  <a:pt x="4643" y="1755"/>
                </a:lnTo>
                <a:lnTo>
                  <a:pt x="4645" y="1757"/>
                </a:lnTo>
                <a:lnTo>
                  <a:pt x="4645" y="1759"/>
                </a:lnTo>
                <a:lnTo>
                  <a:pt x="4647" y="1761"/>
                </a:lnTo>
                <a:lnTo>
                  <a:pt x="4649" y="1761"/>
                </a:lnTo>
                <a:lnTo>
                  <a:pt x="4652" y="1763"/>
                </a:lnTo>
                <a:lnTo>
                  <a:pt x="4654" y="1763"/>
                </a:lnTo>
                <a:lnTo>
                  <a:pt x="4654" y="1763"/>
                </a:lnTo>
                <a:lnTo>
                  <a:pt x="4656" y="1763"/>
                </a:lnTo>
                <a:lnTo>
                  <a:pt x="4658" y="1763"/>
                </a:lnTo>
                <a:lnTo>
                  <a:pt x="4660" y="1763"/>
                </a:lnTo>
                <a:lnTo>
                  <a:pt x="4660" y="1763"/>
                </a:lnTo>
                <a:lnTo>
                  <a:pt x="4664" y="1763"/>
                </a:lnTo>
                <a:lnTo>
                  <a:pt x="4668" y="1763"/>
                </a:lnTo>
                <a:lnTo>
                  <a:pt x="4668" y="1763"/>
                </a:lnTo>
                <a:lnTo>
                  <a:pt x="4670" y="1763"/>
                </a:lnTo>
                <a:lnTo>
                  <a:pt x="4670" y="1763"/>
                </a:lnTo>
                <a:lnTo>
                  <a:pt x="4673" y="1765"/>
                </a:lnTo>
                <a:lnTo>
                  <a:pt x="4675" y="1765"/>
                </a:lnTo>
                <a:lnTo>
                  <a:pt x="4677" y="1763"/>
                </a:lnTo>
                <a:lnTo>
                  <a:pt x="4681" y="1761"/>
                </a:lnTo>
                <a:lnTo>
                  <a:pt x="4683" y="1761"/>
                </a:lnTo>
                <a:lnTo>
                  <a:pt x="4685" y="1759"/>
                </a:lnTo>
                <a:lnTo>
                  <a:pt x="4685" y="1759"/>
                </a:lnTo>
                <a:lnTo>
                  <a:pt x="4685" y="1757"/>
                </a:lnTo>
                <a:lnTo>
                  <a:pt x="4685" y="1757"/>
                </a:lnTo>
                <a:lnTo>
                  <a:pt x="4683" y="1755"/>
                </a:lnTo>
                <a:lnTo>
                  <a:pt x="4683" y="1755"/>
                </a:lnTo>
                <a:lnTo>
                  <a:pt x="4681" y="1753"/>
                </a:lnTo>
                <a:lnTo>
                  <a:pt x="4681" y="1753"/>
                </a:lnTo>
                <a:lnTo>
                  <a:pt x="4679" y="1753"/>
                </a:lnTo>
                <a:lnTo>
                  <a:pt x="4677" y="1751"/>
                </a:lnTo>
                <a:lnTo>
                  <a:pt x="4673" y="1751"/>
                </a:lnTo>
                <a:lnTo>
                  <a:pt x="4673" y="1751"/>
                </a:lnTo>
                <a:lnTo>
                  <a:pt x="4670" y="1751"/>
                </a:lnTo>
                <a:lnTo>
                  <a:pt x="4670" y="1751"/>
                </a:lnTo>
                <a:lnTo>
                  <a:pt x="4670" y="1749"/>
                </a:lnTo>
                <a:lnTo>
                  <a:pt x="4668" y="1749"/>
                </a:lnTo>
                <a:lnTo>
                  <a:pt x="4668" y="1749"/>
                </a:lnTo>
                <a:lnTo>
                  <a:pt x="4670" y="1749"/>
                </a:lnTo>
                <a:lnTo>
                  <a:pt x="4670" y="1749"/>
                </a:lnTo>
                <a:lnTo>
                  <a:pt x="4670" y="1751"/>
                </a:lnTo>
                <a:lnTo>
                  <a:pt x="4670" y="1751"/>
                </a:lnTo>
                <a:lnTo>
                  <a:pt x="4673" y="1751"/>
                </a:lnTo>
                <a:lnTo>
                  <a:pt x="4675" y="1751"/>
                </a:lnTo>
                <a:lnTo>
                  <a:pt x="4675" y="1751"/>
                </a:lnTo>
                <a:lnTo>
                  <a:pt x="4677" y="1751"/>
                </a:lnTo>
                <a:lnTo>
                  <a:pt x="4679" y="1751"/>
                </a:lnTo>
                <a:lnTo>
                  <a:pt x="4681" y="1751"/>
                </a:lnTo>
                <a:lnTo>
                  <a:pt x="4683" y="1751"/>
                </a:lnTo>
                <a:lnTo>
                  <a:pt x="4685" y="1751"/>
                </a:lnTo>
                <a:lnTo>
                  <a:pt x="4689" y="1749"/>
                </a:lnTo>
                <a:lnTo>
                  <a:pt x="4687" y="1749"/>
                </a:lnTo>
                <a:lnTo>
                  <a:pt x="4687" y="1747"/>
                </a:lnTo>
                <a:lnTo>
                  <a:pt x="4687" y="1747"/>
                </a:lnTo>
                <a:lnTo>
                  <a:pt x="4687" y="1747"/>
                </a:lnTo>
                <a:lnTo>
                  <a:pt x="4689" y="1747"/>
                </a:lnTo>
                <a:lnTo>
                  <a:pt x="4691" y="1747"/>
                </a:lnTo>
                <a:lnTo>
                  <a:pt x="4691" y="1747"/>
                </a:lnTo>
                <a:lnTo>
                  <a:pt x="4691" y="1747"/>
                </a:lnTo>
                <a:lnTo>
                  <a:pt x="4691" y="1744"/>
                </a:lnTo>
                <a:lnTo>
                  <a:pt x="4691" y="1747"/>
                </a:lnTo>
                <a:lnTo>
                  <a:pt x="4693" y="1744"/>
                </a:lnTo>
                <a:lnTo>
                  <a:pt x="4689" y="1740"/>
                </a:lnTo>
                <a:lnTo>
                  <a:pt x="4689" y="1738"/>
                </a:lnTo>
                <a:lnTo>
                  <a:pt x="4689" y="1738"/>
                </a:lnTo>
                <a:lnTo>
                  <a:pt x="4691" y="1740"/>
                </a:lnTo>
                <a:lnTo>
                  <a:pt x="4691" y="1740"/>
                </a:lnTo>
                <a:lnTo>
                  <a:pt x="4691" y="1742"/>
                </a:lnTo>
                <a:lnTo>
                  <a:pt x="4693" y="1742"/>
                </a:lnTo>
                <a:lnTo>
                  <a:pt x="4696" y="1742"/>
                </a:lnTo>
                <a:lnTo>
                  <a:pt x="4698" y="1742"/>
                </a:lnTo>
                <a:lnTo>
                  <a:pt x="4698" y="1742"/>
                </a:lnTo>
                <a:lnTo>
                  <a:pt x="4698" y="1742"/>
                </a:lnTo>
                <a:lnTo>
                  <a:pt x="4700" y="1742"/>
                </a:lnTo>
                <a:lnTo>
                  <a:pt x="4700" y="1742"/>
                </a:lnTo>
                <a:lnTo>
                  <a:pt x="4700" y="1742"/>
                </a:lnTo>
                <a:lnTo>
                  <a:pt x="4700" y="1740"/>
                </a:lnTo>
                <a:lnTo>
                  <a:pt x="4702" y="1740"/>
                </a:lnTo>
                <a:lnTo>
                  <a:pt x="4702" y="1740"/>
                </a:lnTo>
                <a:lnTo>
                  <a:pt x="4704" y="1740"/>
                </a:lnTo>
                <a:lnTo>
                  <a:pt x="4706" y="1740"/>
                </a:lnTo>
                <a:lnTo>
                  <a:pt x="4706" y="1740"/>
                </a:lnTo>
                <a:lnTo>
                  <a:pt x="4706" y="1742"/>
                </a:lnTo>
                <a:lnTo>
                  <a:pt x="4708" y="1742"/>
                </a:lnTo>
                <a:lnTo>
                  <a:pt x="4708" y="1742"/>
                </a:lnTo>
                <a:lnTo>
                  <a:pt x="4710" y="1744"/>
                </a:lnTo>
                <a:lnTo>
                  <a:pt x="4710" y="1744"/>
                </a:lnTo>
                <a:lnTo>
                  <a:pt x="4712" y="1744"/>
                </a:lnTo>
                <a:lnTo>
                  <a:pt x="4714" y="1744"/>
                </a:lnTo>
                <a:lnTo>
                  <a:pt x="4717" y="1744"/>
                </a:lnTo>
                <a:lnTo>
                  <a:pt x="4719" y="1747"/>
                </a:lnTo>
                <a:lnTo>
                  <a:pt x="4719" y="1747"/>
                </a:lnTo>
                <a:lnTo>
                  <a:pt x="4721" y="1747"/>
                </a:lnTo>
                <a:lnTo>
                  <a:pt x="4723" y="1747"/>
                </a:lnTo>
                <a:lnTo>
                  <a:pt x="4725" y="1749"/>
                </a:lnTo>
                <a:lnTo>
                  <a:pt x="4725" y="1749"/>
                </a:lnTo>
                <a:lnTo>
                  <a:pt x="4725" y="1749"/>
                </a:lnTo>
                <a:lnTo>
                  <a:pt x="4725" y="1751"/>
                </a:lnTo>
                <a:lnTo>
                  <a:pt x="4727" y="1751"/>
                </a:lnTo>
                <a:lnTo>
                  <a:pt x="4727" y="1753"/>
                </a:lnTo>
                <a:lnTo>
                  <a:pt x="4729" y="1755"/>
                </a:lnTo>
                <a:lnTo>
                  <a:pt x="4731" y="1757"/>
                </a:lnTo>
                <a:lnTo>
                  <a:pt x="4731" y="1759"/>
                </a:lnTo>
                <a:lnTo>
                  <a:pt x="4733" y="1761"/>
                </a:lnTo>
                <a:lnTo>
                  <a:pt x="4735" y="1761"/>
                </a:lnTo>
                <a:lnTo>
                  <a:pt x="4735" y="1761"/>
                </a:lnTo>
                <a:lnTo>
                  <a:pt x="4737" y="1761"/>
                </a:lnTo>
                <a:lnTo>
                  <a:pt x="4735" y="1763"/>
                </a:lnTo>
                <a:lnTo>
                  <a:pt x="4735" y="1763"/>
                </a:lnTo>
                <a:lnTo>
                  <a:pt x="4737" y="1765"/>
                </a:lnTo>
                <a:lnTo>
                  <a:pt x="4737" y="1767"/>
                </a:lnTo>
                <a:lnTo>
                  <a:pt x="4742" y="1770"/>
                </a:lnTo>
                <a:lnTo>
                  <a:pt x="4744" y="1770"/>
                </a:lnTo>
                <a:lnTo>
                  <a:pt x="4744" y="1772"/>
                </a:lnTo>
                <a:lnTo>
                  <a:pt x="4746" y="1774"/>
                </a:lnTo>
                <a:lnTo>
                  <a:pt x="4746" y="1774"/>
                </a:lnTo>
                <a:lnTo>
                  <a:pt x="4748" y="1776"/>
                </a:lnTo>
                <a:lnTo>
                  <a:pt x="4748" y="1776"/>
                </a:lnTo>
                <a:lnTo>
                  <a:pt x="4750" y="1776"/>
                </a:lnTo>
                <a:lnTo>
                  <a:pt x="4752" y="1778"/>
                </a:lnTo>
                <a:lnTo>
                  <a:pt x="4754" y="1778"/>
                </a:lnTo>
                <a:lnTo>
                  <a:pt x="4754" y="1776"/>
                </a:lnTo>
                <a:lnTo>
                  <a:pt x="4756" y="1778"/>
                </a:lnTo>
                <a:lnTo>
                  <a:pt x="4756" y="1778"/>
                </a:lnTo>
                <a:lnTo>
                  <a:pt x="4758" y="1778"/>
                </a:lnTo>
                <a:lnTo>
                  <a:pt x="4761" y="1778"/>
                </a:lnTo>
                <a:lnTo>
                  <a:pt x="4761" y="1778"/>
                </a:lnTo>
                <a:lnTo>
                  <a:pt x="4763" y="1778"/>
                </a:lnTo>
                <a:lnTo>
                  <a:pt x="4765" y="1778"/>
                </a:lnTo>
                <a:lnTo>
                  <a:pt x="4765" y="1778"/>
                </a:lnTo>
                <a:lnTo>
                  <a:pt x="4771" y="1780"/>
                </a:lnTo>
                <a:lnTo>
                  <a:pt x="4775" y="1780"/>
                </a:lnTo>
                <a:lnTo>
                  <a:pt x="4775" y="1780"/>
                </a:lnTo>
                <a:lnTo>
                  <a:pt x="4777" y="1780"/>
                </a:lnTo>
                <a:lnTo>
                  <a:pt x="4779" y="1780"/>
                </a:lnTo>
                <a:lnTo>
                  <a:pt x="4779" y="1782"/>
                </a:lnTo>
                <a:lnTo>
                  <a:pt x="4781" y="1782"/>
                </a:lnTo>
                <a:lnTo>
                  <a:pt x="4781" y="1784"/>
                </a:lnTo>
                <a:lnTo>
                  <a:pt x="4784" y="1784"/>
                </a:lnTo>
                <a:lnTo>
                  <a:pt x="4786" y="1784"/>
                </a:lnTo>
                <a:lnTo>
                  <a:pt x="4788" y="1784"/>
                </a:lnTo>
                <a:lnTo>
                  <a:pt x="4788" y="1784"/>
                </a:lnTo>
                <a:lnTo>
                  <a:pt x="4790" y="1784"/>
                </a:lnTo>
                <a:lnTo>
                  <a:pt x="4790" y="1782"/>
                </a:lnTo>
                <a:lnTo>
                  <a:pt x="4790" y="1782"/>
                </a:lnTo>
                <a:lnTo>
                  <a:pt x="4788" y="1782"/>
                </a:lnTo>
                <a:lnTo>
                  <a:pt x="4788" y="1780"/>
                </a:lnTo>
                <a:lnTo>
                  <a:pt x="4788" y="1780"/>
                </a:lnTo>
                <a:lnTo>
                  <a:pt x="4790" y="1780"/>
                </a:lnTo>
                <a:close/>
                <a:moveTo>
                  <a:pt x="4687" y="1753"/>
                </a:moveTo>
                <a:lnTo>
                  <a:pt x="4687" y="1753"/>
                </a:lnTo>
                <a:lnTo>
                  <a:pt x="4687" y="1753"/>
                </a:lnTo>
                <a:lnTo>
                  <a:pt x="4687" y="1751"/>
                </a:lnTo>
                <a:lnTo>
                  <a:pt x="4683" y="1751"/>
                </a:lnTo>
                <a:lnTo>
                  <a:pt x="4685" y="1753"/>
                </a:lnTo>
                <a:lnTo>
                  <a:pt x="4687" y="1753"/>
                </a:lnTo>
                <a:lnTo>
                  <a:pt x="4687" y="1753"/>
                </a:lnTo>
                <a:close/>
                <a:moveTo>
                  <a:pt x="4629" y="1879"/>
                </a:moveTo>
                <a:lnTo>
                  <a:pt x="4626" y="1879"/>
                </a:lnTo>
                <a:lnTo>
                  <a:pt x="4629" y="1879"/>
                </a:lnTo>
                <a:lnTo>
                  <a:pt x="4629" y="1879"/>
                </a:lnTo>
                <a:lnTo>
                  <a:pt x="4631" y="1879"/>
                </a:lnTo>
                <a:lnTo>
                  <a:pt x="4629" y="1879"/>
                </a:lnTo>
                <a:lnTo>
                  <a:pt x="4629" y="1877"/>
                </a:lnTo>
                <a:lnTo>
                  <a:pt x="4629" y="1879"/>
                </a:lnTo>
                <a:close/>
                <a:moveTo>
                  <a:pt x="4616" y="1751"/>
                </a:moveTo>
                <a:lnTo>
                  <a:pt x="4620" y="1753"/>
                </a:lnTo>
                <a:lnTo>
                  <a:pt x="4620" y="1753"/>
                </a:lnTo>
                <a:lnTo>
                  <a:pt x="4620" y="1751"/>
                </a:lnTo>
                <a:lnTo>
                  <a:pt x="4618" y="1749"/>
                </a:lnTo>
                <a:lnTo>
                  <a:pt x="4618" y="1749"/>
                </a:lnTo>
                <a:lnTo>
                  <a:pt x="4616" y="1749"/>
                </a:lnTo>
                <a:lnTo>
                  <a:pt x="4616" y="1751"/>
                </a:lnTo>
                <a:lnTo>
                  <a:pt x="4616" y="1751"/>
                </a:lnTo>
                <a:lnTo>
                  <a:pt x="4616" y="1751"/>
                </a:lnTo>
                <a:lnTo>
                  <a:pt x="4616" y="1751"/>
                </a:lnTo>
                <a:close/>
                <a:moveTo>
                  <a:pt x="4620" y="1744"/>
                </a:moveTo>
                <a:lnTo>
                  <a:pt x="4622" y="1742"/>
                </a:lnTo>
                <a:lnTo>
                  <a:pt x="4620" y="1740"/>
                </a:lnTo>
                <a:lnTo>
                  <a:pt x="4620" y="1738"/>
                </a:lnTo>
                <a:lnTo>
                  <a:pt x="4618" y="1738"/>
                </a:lnTo>
                <a:lnTo>
                  <a:pt x="4618" y="1738"/>
                </a:lnTo>
                <a:lnTo>
                  <a:pt x="4614" y="1738"/>
                </a:lnTo>
                <a:lnTo>
                  <a:pt x="4612" y="1738"/>
                </a:lnTo>
                <a:lnTo>
                  <a:pt x="4610" y="1738"/>
                </a:lnTo>
                <a:lnTo>
                  <a:pt x="4608" y="1740"/>
                </a:lnTo>
                <a:lnTo>
                  <a:pt x="4608" y="1740"/>
                </a:lnTo>
                <a:lnTo>
                  <a:pt x="4605" y="1744"/>
                </a:lnTo>
                <a:lnTo>
                  <a:pt x="4603" y="1751"/>
                </a:lnTo>
                <a:lnTo>
                  <a:pt x="4601" y="1753"/>
                </a:lnTo>
                <a:lnTo>
                  <a:pt x="4603" y="1753"/>
                </a:lnTo>
                <a:lnTo>
                  <a:pt x="4605" y="1751"/>
                </a:lnTo>
                <a:lnTo>
                  <a:pt x="4608" y="1751"/>
                </a:lnTo>
                <a:lnTo>
                  <a:pt x="4612" y="1753"/>
                </a:lnTo>
                <a:lnTo>
                  <a:pt x="4614" y="1751"/>
                </a:lnTo>
                <a:lnTo>
                  <a:pt x="4616" y="1749"/>
                </a:lnTo>
                <a:lnTo>
                  <a:pt x="4618" y="1747"/>
                </a:lnTo>
                <a:lnTo>
                  <a:pt x="4620" y="1744"/>
                </a:lnTo>
                <a:close/>
                <a:moveTo>
                  <a:pt x="4591" y="1837"/>
                </a:moveTo>
                <a:lnTo>
                  <a:pt x="4591" y="1837"/>
                </a:lnTo>
                <a:lnTo>
                  <a:pt x="4591" y="1837"/>
                </a:lnTo>
                <a:lnTo>
                  <a:pt x="4591" y="1837"/>
                </a:lnTo>
                <a:lnTo>
                  <a:pt x="4589" y="1837"/>
                </a:lnTo>
                <a:lnTo>
                  <a:pt x="4589" y="1835"/>
                </a:lnTo>
                <a:lnTo>
                  <a:pt x="4589" y="1835"/>
                </a:lnTo>
                <a:lnTo>
                  <a:pt x="4589" y="1832"/>
                </a:lnTo>
                <a:lnTo>
                  <a:pt x="4591" y="1832"/>
                </a:lnTo>
                <a:lnTo>
                  <a:pt x="4591" y="1832"/>
                </a:lnTo>
                <a:lnTo>
                  <a:pt x="4591" y="1830"/>
                </a:lnTo>
                <a:lnTo>
                  <a:pt x="4591" y="1830"/>
                </a:lnTo>
                <a:lnTo>
                  <a:pt x="4591" y="1830"/>
                </a:lnTo>
                <a:lnTo>
                  <a:pt x="4591" y="1830"/>
                </a:lnTo>
                <a:lnTo>
                  <a:pt x="4589" y="1830"/>
                </a:lnTo>
                <a:lnTo>
                  <a:pt x="4589" y="1830"/>
                </a:lnTo>
                <a:lnTo>
                  <a:pt x="4589" y="1830"/>
                </a:lnTo>
                <a:lnTo>
                  <a:pt x="4589" y="1830"/>
                </a:lnTo>
                <a:lnTo>
                  <a:pt x="4589" y="1828"/>
                </a:lnTo>
                <a:lnTo>
                  <a:pt x="4587" y="1828"/>
                </a:lnTo>
                <a:lnTo>
                  <a:pt x="4587" y="1828"/>
                </a:lnTo>
                <a:lnTo>
                  <a:pt x="4587" y="1830"/>
                </a:lnTo>
                <a:lnTo>
                  <a:pt x="4585" y="1830"/>
                </a:lnTo>
                <a:lnTo>
                  <a:pt x="4585" y="1835"/>
                </a:lnTo>
                <a:lnTo>
                  <a:pt x="4585" y="1835"/>
                </a:lnTo>
                <a:lnTo>
                  <a:pt x="4585" y="1837"/>
                </a:lnTo>
                <a:lnTo>
                  <a:pt x="4582" y="1837"/>
                </a:lnTo>
                <a:lnTo>
                  <a:pt x="4582" y="1837"/>
                </a:lnTo>
                <a:lnTo>
                  <a:pt x="4585" y="1837"/>
                </a:lnTo>
                <a:lnTo>
                  <a:pt x="4587" y="1837"/>
                </a:lnTo>
                <a:lnTo>
                  <a:pt x="4589" y="1837"/>
                </a:lnTo>
                <a:lnTo>
                  <a:pt x="4591" y="1837"/>
                </a:lnTo>
                <a:lnTo>
                  <a:pt x="4591" y="1837"/>
                </a:lnTo>
                <a:close/>
                <a:moveTo>
                  <a:pt x="4828" y="1998"/>
                </a:moveTo>
                <a:lnTo>
                  <a:pt x="4825" y="2000"/>
                </a:lnTo>
                <a:lnTo>
                  <a:pt x="4825" y="2002"/>
                </a:lnTo>
                <a:lnTo>
                  <a:pt x="4825" y="2002"/>
                </a:lnTo>
                <a:lnTo>
                  <a:pt x="4823" y="2004"/>
                </a:lnTo>
                <a:lnTo>
                  <a:pt x="4823" y="2006"/>
                </a:lnTo>
                <a:lnTo>
                  <a:pt x="4823" y="2009"/>
                </a:lnTo>
                <a:lnTo>
                  <a:pt x="4825" y="2009"/>
                </a:lnTo>
                <a:lnTo>
                  <a:pt x="4825" y="2009"/>
                </a:lnTo>
                <a:lnTo>
                  <a:pt x="4825" y="2009"/>
                </a:lnTo>
                <a:lnTo>
                  <a:pt x="4825" y="2004"/>
                </a:lnTo>
                <a:lnTo>
                  <a:pt x="4830" y="1998"/>
                </a:lnTo>
                <a:lnTo>
                  <a:pt x="4830" y="1998"/>
                </a:lnTo>
                <a:lnTo>
                  <a:pt x="4828" y="1996"/>
                </a:lnTo>
                <a:lnTo>
                  <a:pt x="4828" y="1994"/>
                </a:lnTo>
                <a:lnTo>
                  <a:pt x="4828" y="1994"/>
                </a:lnTo>
                <a:lnTo>
                  <a:pt x="4828" y="1994"/>
                </a:lnTo>
                <a:lnTo>
                  <a:pt x="4828" y="1994"/>
                </a:lnTo>
                <a:lnTo>
                  <a:pt x="4825" y="1994"/>
                </a:lnTo>
                <a:lnTo>
                  <a:pt x="4828" y="1994"/>
                </a:lnTo>
                <a:lnTo>
                  <a:pt x="4828" y="1996"/>
                </a:lnTo>
                <a:lnTo>
                  <a:pt x="4828" y="1998"/>
                </a:lnTo>
                <a:lnTo>
                  <a:pt x="4828" y="1998"/>
                </a:lnTo>
                <a:close/>
                <a:moveTo>
                  <a:pt x="4631" y="1868"/>
                </a:moveTo>
                <a:lnTo>
                  <a:pt x="4631" y="1868"/>
                </a:lnTo>
                <a:lnTo>
                  <a:pt x="4629" y="1870"/>
                </a:lnTo>
                <a:lnTo>
                  <a:pt x="4626" y="1870"/>
                </a:lnTo>
                <a:lnTo>
                  <a:pt x="4624" y="1870"/>
                </a:lnTo>
                <a:lnTo>
                  <a:pt x="4624" y="1872"/>
                </a:lnTo>
                <a:lnTo>
                  <a:pt x="4624" y="1872"/>
                </a:lnTo>
                <a:lnTo>
                  <a:pt x="4624" y="1874"/>
                </a:lnTo>
                <a:lnTo>
                  <a:pt x="4624" y="1872"/>
                </a:lnTo>
                <a:lnTo>
                  <a:pt x="4626" y="1872"/>
                </a:lnTo>
                <a:lnTo>
                  <a:pt x="4626" y="1872"/>
                </a:lnTo>
                <a:lnTo>
                  <a:pt x="4626" y="1872"/>
                </a:lnTo>
                <a:lnTo>
                  <a:pt x="4629" y="1872"/>
                </a:lnTo>
                <a:lnTo>
                  <a:pt x="4629" y="1870"/>
                </a:lnTo>
                <a:lnTo>
                  <a:pt x="4629" y="1870"/>
                </a:lnTo>
                <a:lnTo>
                  <a:pt x="4631" y="1870"/>
                </a:lnTo>
                <a:lnTo>
                  <a:pt x="4631" y="1868"/>
                </a:lnTo>
                <a:close/>
                <a:moveTo>
                  <a:pt x="4668" y="1778"/>
                </a:moveTo>
                <a:lnTo>
                  <a:pt x="4668" y="1776"/>
                </a:lnTo>
                <a:lnTo>
                  <a:pt x="4666" y="1776"/>
                </a:lnTo>
                <a:lnTo>
                  <a:pt x="4666" y="1776"/>
                </a:lnTo>
                <a:lnTo>
                  <a:pt x="4666" y="1778"/>
                </a:lnTo>
                <a:lnTo>
                  <a:pt x="4668" y="1778"/>
                </a:lnTo>
                <a:close/>
                <a:moveTo>
                  <a:pt x="4668" y="1786"/>
                </a:moveTo>
                <a:lnTo>
                  <a:pt x="4668" y="1786"/>
                </a:lnTo>
                <a:lnTo>
                  <a:pt x="4668" y="1784"/>
                </a:lnTo>
                <a:lnTo>
                  <a:pt x="4666" y="1784"/>
                </a:lnTo>
                <a:lnTo>
                  <a:pt x="4666" y="1784"/>
                </a:lnTo>
                <a:lnTo>
                  <a:pt x="4666" y="1786"/>
                </a:lnTo>
                <a:lnTo>
                  <a:pt x="4668" y="1786"/>
                </a:lnTo>
                <a:close/>
                <a:moveTo>
                  <a:pt x="4670" y="1778"/>
                </a:moveTo>
                <a:lnTo>
                  <a:pt x="4668" y="1778"/>
                </a:lnTo>
                <a:lnTo>
                  <a:pt x="4668" y="1778"/>
                </a:lnTo>
                <a:lnTo>
                  <a:pt x="4668" y="1778"/>
                </a:lnTo>
                <a:lnTo>
                  <a:pt x="4668" y="1778"/>
                </a:lnTo>
                <a:lnTo>
                  <a:pt x="4668" y="1778"/>
                </a:lnTo>
                <a:lnTo>
                  <a:pt x="4670" y="1778"/>
                </a:lnTo>
                <a:close/>
                <a:moveTo>
                  <a:pt x="4798" y="1975"/>
                </a:moveTo>
                <a:lnTo>
                  <a:pt x="4798" y="1975"/>
                </a:lnTo>
                <a:lnTo>
                  <a:pt x="4798" y="1975"/>
                </a:lnTo>
                <a:lnTo>
                  <a:pt x="4796" y="1975"/>
                </a:lnTo>
                <a:lnTo>
                  <a:pt x="4796" y="1975"/>
                </a:lnTo>
                <a:lnTo>
                  <a:pt x="4798" y="1979"/>
                </a:lnTo>
                <a:lnTo>
                  <a:pt x="4798" y="1979"/>
                </a:lnTo>
                <a:lnTo>
                  <a:pt x="4798" y="1979"/>
                </a:lnTo>
                <a:lnTo>
                  <a:pt x="4800" y="1977"/>
                </a:lnTo>
                <a:lnTo>
                  <a:pt x="4798" y="1977"/>
                </a:lnTo>
                <a:lnTo>
                  <a:pt x="4798" y="1977"/>
                </a:lnTo>
                <a:lnTo>
                  <a:pt x="4798" y="1975"/>
                </a:lnTo>
                <a:lnTo>
                  <a:pt x="4798" y="1975"/>
                </a:lnTo>
                <a:close/>
                <a:moveTo>
                  <a:pt x="4746" y="937"/>
                </a:moveTo>
                <a:lnTo>
                  <a:pt x="4746" y="937"/>
                </a:lnTo>
                <a:lnTo>
                  <a:pt x="4744" y="939"/>
                </a:lnTo>
                <a:lnTo>
                  <a:pt x="4742" y="941"/>
                </a:lnTo>
                <a:lnTo>
                  <a:pt x="4740" y="941"/>
                </a:lnTo>
                <a:lnTo>
                  <a:pt x="4740" y="944"/>
                </a:lnTo>
                <a:lnTo>
                  <a:pt x="4737" y="946"/>
                </a:lnTo>
                <a:lnTo>
                  <a:pt x="4735" y="946"/>
                </a:lnTo>
                <a:lnTo>
                  <a:pt x="4735" y="948"/>
                </a:lnTo>
                <a:lnTo>
                  <a:pt x="4740" y="946"/>
                </a:lnTo>
                <a:lnTo>
                  <a:pt x="4740" y="946"/>
                </a:lnTo>
                <a:lnTo>
                  <a:pt x="4742" y="944"/>
                </a:lnTo>
                <a:lnTo>
                  <a:pt x="4746" y="941"/>
                </a:lnTo>
                <a:lnTo>
                  <a:pt x="4746" y="939"/>
                </a:lnTo>
                <a:lnTo>
                  <a:pt x="4746" y="939"/>
                </a:lnTo>
                <a:lnTo>
                  <a:pt x="4746" y="939"/>
                </a:lnTo>
                <a:lnTo>
                  <a:pt x="4748" y="939"/>
                </a:lnTo>
                <a:lnTo>
                  <a:pt x="4750" y="937"/>
                </a:lnTo>
                <a:lnTo>
                  <a:pt x="4752" y="937"/>
                </a:lnTo>
                <a:lnTo>
                  <a:pt x="4756" y="933"/>
                </a:lnTo>
                <a:lnTo>
                  <a:pt x="4758" y="933"/>
                </a:lnTo>
                <a:lnTo>
                  <a:pt x="4761" y="933"/>
                </a:lnTo>
                <a:lnTo>
                  <a:pt x="4763" y="933"/>
                </a:lnTo>
                <a:lnTo>
                  <a:pt x="4765" y="931"/>
                </a:lnTo>
                <a:lnTo>
                  <a:pt x="4763" y="931"/>
                </a:lnTo>
                <a:lnTo>
                  <a:pt x="4765" y="929"/>
                </a:lnTo>
                <a:lnTo>
                  <a:pt x="4765" y="929"/>
                </a:lnTo>
                <a:lnTo>
                  <a:pt x="4763" y="929"/>
                </a:lnTo>
                <a:lnTo>
                  <a:pt x="4763" y="929"/>
                </a:lnTo>
                <a:lnTo>
                  <a:pt x="4763" y="929"/>
                </a:lnTo>
                <a:lnTo>
                  <a:pt x="4761" y="929"/>
                </a:lnTo>
                <a:lnTo>
                  <a:pt x="4756" y="933"/>
                </a:lnTo>
                <a:lnTo>
                  <a:pt x="4754" y="933"/>
                </a:lnTo>
                <a:lnTo>
                  <a:pt x="4752" y="933"/>
                </a:lnTo>
                <a:lnTo>
                  <a:pt x="4752" y="931"/>
                </a:lnTo>
                <a:lnTo>
                  <a:pt x="4750" y="931"/>
                </a:lnTo>
                <a:lnTo>
                  <a:pt x="4750" y="933"/>
                </a:lnTo>
                <a:lnTo>
                  <a:pt x="4750" y="933"/>
                </a:lnTo>
                <a:lnTo>
                  <a:pt x="4748" y="935"/>
                </a:lnTo>
                <a:lnTo>
                  <a:pt x="4746" y="937"/>
                </a:lnTo>
                <a:close/>
                <a:moveTo>
                  <a:pt x="4662" y="799"/>
                </a:moveTo>
                <a:lnTo>
                  <a:pt x="4662" y="801"/>
                </a:lnTo>
                <a:lnTo>
                  <a:pt x="4660" y="801"/>
                </a:lnTo>
                <a:lnTo>
                  <a:pt x="4660" y="803"/>
                </a:lnTo>
                <a:lnTo>
                  <a:pt x="4660" y="809"/>
                </a:lnTo>
                <a:lnTo>
                  <a:pt x="4660" y="811"/>
                </a:lnTo>
                <a:lnTo>
                  <a:pt x="4662" y="814"/>
                </a:lnTo>
                <a:lnTo>
                  <a:pt x="4662" y="814"/>
                </a:lnTo>
                <a:lnTo>
                  <a:pt x="4660" y="814"/>
                </a:lnTo>
                <a:lnTo>
                  <a:pt x="4662" y="816"/>
                </a:lnTo>
                <a:lnTo>
                  <a:pt x="4662" y="816"/>
                </a:lnTo>
                <a:lnTo>
                  <a:pt x="4664" y="818"/>
                </a:lnTo>
                <a:lnTo>
                  <a:pt x="4666" y="820"/>
                </a:lnTo>
                <a:lnTo>
                  <a:pt x="4668" y="824"/>
                </a:lnTo>
                <a:lnTo>
                  <a:pt x="4668" y="828"/>
                </a:lnTo>
                <a:lnTo>
                  <a:pt x="4666" y="830"/>
                </a:lnTo>
                <a:lnTo>
                  <a:pt x="4666" y="832"/>
                </a:lnTo>
                <a:lnTo>
                  <a:pt x="4666" y="835"/>
                </a:lnTo>
                <a:lnTo>
                  <a:pt x="4666" y="837"/>
                </a:lnTo>
                <a:lnTo>
                  <a:pt x="4666" y="841"/>
                </a:lnTo>
                <a:lnTo>
                  <a:pt x="4666" y="843"/>
                </a:lnTo>
                <a:lnTo>
                  <a:pt x="4666" y="856"/>
                </a:lnTo>
                <a:lnTo>
                  <a:pt x="4666" y="858"/>
                </a:lnTo>
                <a:lnTo>
                  <a:pt x="4666" y="860"/>
                </a:lnTo>
                <a:lnTo>
                  <a:pt x="4664" y="864"/>
                </a:lnTo>
                <a:lnTo>
                  <a:pt x="4664" y="866"/>
                </a:lnTo>
                <a:lnTo>
                  <a:pt x="4662" y="870"/>
                </a:lnTo>
                <a:lnTo>
                  <a:pt x="4662" y="870"/>
                </a:lnTo>
                <a:lnTo>
                  <a:pt x="4664" y="872"/>
                </a:lnTo>
                <a:lnTo>
                  <a:pt x="4666" y="874"/>
                </a:lnTo>
                <a:lnTo>
                  <a:pt x="4666" y="879"/>
                </a:lnTo>
                <a:lnTo>
                  <a:pt x="4668" y="883"/>
                </a:lnTo>
                <a:lnTo>
                  <a:pt x="4666" y="885"/>
                </a:lnTo>
                <a:lnTo>
                  <a:pt x="4666" y="887"/>
                </a:lnTo>
                <a:lnTo>
                  <a:pt x="4664" y="889"/>
                </a:lnTo>
                <a:lnTo>
                  <a:pt x="4664" y="891"/>
                </a:lnTo>
                <a:lnTo>
                  <a:pt x="4664" y="893"/>
                </a:lnTo>
                <a:lnTo>
                  <a:pt x="4664" y="895"/>
                </a:lnTo>
                <a:lnTo>
                  <a:pt x="4664" y="897"/>
                </a:lnTo>
                <a:lnTo>
                  <a:pt x="4666" y="900"/>
                </a:lnTo>
                <a:lnTo>
                  <a:pt x="4664" y="902"/>
                </a:lnTo>
                <a:lnTo>
                  <a:pt x="4662" y="908"/>
                </a:lnTo>
                <a:lnTo>
                  <a:pt x="4662" y="912"/>
                </a:lnTo>
                <a:lnTo>
                  <a:pt x="4664" y="916"/>
                </a:lnTo>
                <a:lnTo>
                  <a:pt x="4664" y="918"/>
                </a:lnTo>
                <a:lnTo>
                  <a:pt x="4664" y="921"/>
                </a:lnTo>
                <a:lnTo>
                  <a:pt x="4664" y="921"/>
                </a:lnTo>
                <a:lnTo>
                  <a:pt x="4666" y="923"/>
                </a:lnTo>
                <a:lnTo>
                  <a:pt x="4666" y="921"/>
                </a:lnTo>
                <a:lnTo>
                  <a:pt x="4668" y="918"/>
                </a:lnTo>
                <a:lnTo>
                  <a:pt x="4668" y="914"/>
                </a:lnTo>
                <a:lnTo>
                  <a:pt x="4670" y="912"/>
                </a:lnTo>
                <a:lnTo>
                  <a:pt x="4670" y="910"/>
                </a:lnTo>
                <a:lnTo>
                  <a:pt x="4673" y="908"/>
                </a:lnTo>
                <a:lnTo>
                  <a:pt x="4673" y="908"/>
                </a:lnTo>
                <a:lnTo>
                  <a:pt x="4675" y="908"/>
                </a:lnTo>
                <a:lnTo>
                  <a:pt x="4675" y="908"/>
                </a:lnTo>
                <a:lnTo>
                  <a:pt x="4677" y="908"/>
                </a:lnTo>
                <a:lnTo>
                  <a:pt x="4677" y="908"/>
                </a:lnTo>
                <a:lnTo>
                  <a:pt x="4677" y="910"/>
                </a:lnTo>
                <a:lnTo>
                  <a:pt x="4681" y="910"/>
                </a:lnTo>
                <a:lnTo>
                  <a:pt x="4683" y="910"/>
                </a:lnTo>
                <a:lnTo>
                  <a:pt x="4685" y="912"/>
                </a:lnTo>
                <a:lnTo>
                  <a:pt x="4685" y="914"/>
                </a:lnTo>
                <a:lnTo>
                  <a:pt x="4685" y="916"/>
                </a:lnTo>
                <a:lnTo>
                  <a:pt x="4685" y="921"/>
                </a:lnTo>
                <a:lnTo>
                  <a:pt x="4685" y="918"/>
                </a:lnTo>
                <a:lnTo>
                  <a:pt x="4687" y="918"/>
                </a:lnTo>
                <a:lnTo>
                  <a:pt x="4687" y="916"/>
                </a:lnTo>
                <a:lnTo>
                  <a:pt x="4687" y="916"/>
                </a:lnTo>
                <a:lnTo>
                  <a:pt x="4687" y="914"/>
                </a:lnTo>
                <a:lnTo>
                  <a:pt x="4687" y="912"/>
                </a:lnTo>
                <a:lnTo>
                  <a:pt x="4687" y="910"/>
                </a:lnTo>
                <a:lnTo>
                  <a:pt x="4687" y="906"/>
                </a:lnTo>
                <a:lnTo>
                  <a:pt x="4685" y="906"/>
                </a:lnTo>
                <a:lnTo>
                  <a:pt x="4685" y="906"/>
                </a:lnTo>
                <a:lnTo>
                  <a:pt x="4683" y="906"/>
                </a:lnTo>
                <a:lnTo>
                  <a:pt x="4683" y="906"/>
                </a:lnTo>
                <a:lnTo>
                  <a:pt x="4681" y="906"/>
                </a:lnTo>
                <a:lnTo>
                  <a:pt x="4681" y="902"/>
                </a:lnTo>
                <a:lnTo>
                  <a:pt x="4679" y="897"/>
                </a:lnTo>
                <a:lnTo>
                  <a:pt x="4679" y="895"/>
                </a:lnTo>
                <a:lnTo>
                  <a:pt x="4679" y="895"/>
                </a:lnTo>
                <a:lnTo>
                  <a:pt x="4677" y="895"/>
                </a:lnTo>
                <a:lnTo>
                  <a:pt x="4677" y="895"/>
                </a:lnTo>
                <a:lnTo>
                  <a:pt x="4677" y="893"/>
                </a:lnTo>
                <a:lnTo>
                  <a:pt x="4675" y="893"/>
                </a:lnTo>
                <a:lnTo>
                  <a:pt x="4673" y="889"/>
                </a:lnTo>
                <a:lnTo>
                  <a:pt x="4673" y="889"/>
                </a:lnTo>
                <a:lnTo>
                  <a:pt x="4673" y="887"/>
                </a:lnTo>
                <a:lnTo>
                  <a:pt x="4673" y="883"/>
                </a:lnTo>
                <a:lnTo>
                  <a:pt x="4675" y="879"/>
                </a:lnTo>
                <a:lnTo>
                  <a:pt x="4679" y="866"/>
                </a:lnTo>
                <a:lnTo>
                  <a:pt x="4679" y="864"/>
                </a:lnTo>
                <a:lnTo>
                  <a:pt x="4681" y="862"/>
                </a:lnTo>
                <a:lnTo>
                  <a:pt x="4683" y="860"/>
                </a:lnTo>
                <a:lnTo>
                  <a:pt x="4685" y="860"/>
                </a:lnTo>
                <a:lnTo>
                  <a:pt x="4689" y="860"/>
                </a:lnTo>
                <a:lnTo>
                  <a:pt x="4691" y="860"/>
                </a:lnTo>
                <a:lnTo>
                  <a:pt x="4693" y="860"/>
                </a:lnTo>
                <a:lnTo>
                  <a:pt x="4696" y="862"/>
                </a:lnTo>
                <a:lnTo>
                  <a:pt x="4696" y="862"/>
                </a:lnTo>
                <a:lnTo>
                  <a:pt x="4698" y="864"/>
                </a:lnTo>
                <a:lnTo>
                  <a:pt x="4700" y="866"/>
                </a:lnTo>
                <a:lnTo>
                  <a:pt x="4702" y="868"/>
                </a:lnTo>
                <a:lnTo>
                  <a:pt x="4702" y="868"/>
                </a:lnTo>
                <a:lnTo>
                  <a:pt x="4704" y="872"/>
                </a:lnTo>
                <a:lnTo>
                  <a:pt x="4704" y="872"/>
                </a:lnTo>
                <a:lnTo>
                  <a:pt x="4704" y="868"/>
                </a:lnTo>
                <a:lnTo>
                  <a:pt x="4704" y="868"/>
                </a:lnTo>
                <a:lnTo>
                  <a:pt x="4702" y="866"/>
                </a:lnTo>
                <a:lnTo>
                  <a:pt x="4700" y="864"/>
                </a:lnTo>
                <a:lnTo>
                  <a:pt x="4700" y="862"/>
                </a:lnTo>
                <a:lnTo>
                  <a:pt x="4698" y="860"/>
                </a:lnTo>
                <a:lnTo>
                  <a:pt x="4698" y="858"/>
                </a:lnTo>
                <a:lnTo>
                  <a:pt x="4698" y="856"/>
                </a:lnTo>
                <a:lnTo>
                  <a:pt x="4696" y="853"/>
                </a:lnTo>
                <a:lnTo>
                  <a:pt x="4696" y="849"/>
                </a:lnTo>
                <a:lnTo>
                  <a:pt x="4691" y="841"/>
                </a:lnTo>
                <a:lnTo>
                  <a:pt x="4689" y="837"/>
                </a:lnTo>
                <a:lnTo>
                  <a:pt x="4687" y="824"/>
                </a:lnTo>
                <a:lnTo>
                  <a:pt x="4687" y="822"/>
                </a:lnTo>
                <a:lnTo>
                  <a:pt x="4687" y="822"/>
                </a:lnTo>
                <a:lnTo>
                  <a:pt x="4685" y="820"/>
                </a:lnTo>
                <a:lnTo>
                  <a:pt x="4685" y="820"/>
                </a:lnTo>
                <a:lnTo>
                  <a:pt x="4685" y="818"/>
                </a:lnTo>
                <a:lnTo>
                  <a:pt x="4683" y="818"/>
                </a:lnTo>
                <a:lnTo>
                  <a:pt x="4683" y="816"/>
                </a:lnTo>
                <a:lnTo>
                  <a:pt x="4683" y="814"/>
                </a:lnTo>
                <a:lnTo>
                  <a:pt x="4683" y="811"/>
                </a:lnTo>
                <a:lnTo>
                  <a:pt x="4683" y="809"/>
                </a:lnTo>
                <a:lnTo>
                  <a:pt x="4681" y="807"/>
                </a:lnTo>
                <a:lnTo>
                  <a:pt x="4681" y="803"/>
                </a:lnTo>
                <a:lnTo>
                  <a:pt x="4683" y="801"/>
                </a:lnTo>
                <a:lnTo>
                  <a:pt x="4683" y="799"/>
                </a:lnTo>
                <a:lnTo>
                  <a:pt x="4683" y="799"/>
                </a:lnTo>
                <a:lnTo>
                  <a:pt x="4685" y="797"/>
                </a:lnTo>
                <a:lnTo>
                  <a:pt x="4685" y="795"/>
                </a:lnTo>
                <a:lnTo>
                  <a:pt x="4685" y="791"/>
                </a:lnTo>
                <a:lnTo>
                  <a:pt x="4683" y="786"/>
                </a:lnTo>
                <a:lnTo>
                  <a:pt x="4683" y="786"/>
                </a:lnTo>
                <a:lnTo>
                  <a:pt x="4683" y="784"/>
                </a:lnTo>
                <a:lnTo>
                  <a:pt x="4681" y="780"/>
                </a:lnTo>
                <a:lnTo>
                  <a:pt x="4679" y="774"/>
                </a:lnTo>
                <a:lnTo>
                  <a:pt x="4679" y="774"/>
                </a:lnTo>
                <a:lnTo>
                  <a:pt x="4679" y="772"/>
                </a:lnTo>
                <a:lnTo>
                  <a:pt x="4679" y="772"/>
                </a:lnTo>
                <a:lnTo>
                  <a:pt x="4679" y="770"/>
                </a:lnTo>
                <a:lnTo>
                  <a:pt x="4679" y="767"/>
                </a:lnTo>
                <a:lnTo>
                  <a:pt x="4679" y="767"/>
                </a:lnTo>
                <a:lnTo>
                  <a:pt x="4677" y="763"/>
                </a:lnTo>
                <a:lnTo>
                  <a:pt x="4675" y="761"/>
                </a:lnTo>
                <a:lnTo>
                  <a:pt x="4675" y="763"/>
                </a:lnTo>
                <a:lnTo>
                  <a:pt x="4675" y="763"/>
                </a:lnTo>
                <a:lnTo>
                  <a:pt x="4673" y="765"/>
                </a:lnTo>
                <a:lnTo>
                  <a:pt x="4670" y="765"/>
                </a:lnTo>
                <a:lnTo>
                  <a:pt x="4673" y="767"/>
                </a:lnTo>
                <a:lnTo>
                  <a:pt x="4675" y="772"/>
                </a:lnTo>
                <a:lnTo>
                  <a:pt x="4675" y="772"/>
                </a:lnTo>
                <a:lnTo>
                  <a:pt x="4675" y="774"/>
                </a:lnTo>
                <a:lnTo>
                  <a:pt x="4675" y="776"/>
                </a:lnTo>
                <a:lnTo>
                  <a:pt x="4675" y="776"/>
                </a:lnTo>
                <a:lnTo>
                  <a:pt x="4675" y="776"/>
                </a:lnTo>
                <a:lnTo>
                  <a:pt x="4673" y="776"/>
                </a:lnTo>
                <a:lnTo>
                  <a:pt x="4673" y="778"/>
                </a:lnTo>
                <a:lnTo>
                  <a:pt x="4673" y="780"/>
                </a:lnTo>
                <a:lnTo>
                  <a:pt x="4673" y="780"/>
                </a:lnTo>
                <a:lnTo>
                  <a:pt x="4670" y="782"/>
                </a:lnTo>
                <a:lnTo>
                  <a:pt x="4670" y="782"/>
                </a:lnTo>
                <a:lnTo>
                  <a:pt x="4670" y="782"/>
                </a:lnTo>
                <a:lnTo>
                  <a:pt x="4668" y="780"/>
                </a:lnTo>
                <a:lnTo>
                  <a:pt x="4666" y="780"/>
                </a:lnTo>
                <a:lnTo>
                  <a:pt x="4664" y="780"/>
                </a:lnTo>
                <a:lnTo>
                  <a:pt x="4662" y="782"/>
                </a:lnTo>
                <a:lnTo>
                  <a:pt x="4662" y="782"/>
                </a:lnTo>
                <a:lnTo>
                  <a:pt x="4662" y="786"/>
                </a:lnTo>
                <a:lnTo>
                  <a:pt x="4662" y="788"/>
                </a:lnTo>
                <a:lnTo>
                  <a:pt x="4662" y="793"/>
                </a:lnTo>
                <a:lnTo>
                  <a:pt x="4662" y="799"/>
                </a:lnTo>
                <a:close/>
                <a:moveTo>
                  <a:pt x="4731" y="1663"/>
                </a:moveTo>
                <a:lnTo>
                  <a:pt x="4731" y="1663"/>
                </a:lnTo>
                <a:lnTo>
                  <a:pt x="4731" y="1663"/>
                </a:lnTo>
                <a:lnTo>
                  <a:pt x="4731" y="1663"/>
                </a:lnTo>
                <a:lnTo>
                  <a:pt x="4733" y="1663"/>
                </a:lnTo>
                <a:lnTo>
                  <a:pt x="4733" y="1663"/>
                </a:lnTo>
                <a:lnTo>
                  <a:pt x="4735" y="1663"/>
                </a:lnTo>
                <a:lnTo>
                  <a:pt x="4737" y="1663"/>
                </a:lnTo>
                <a:lnTo>
                  <a:pt x="4740" y="1663"/>
                </a:lnTo>
                <a:lnTo>
                  <a:pt x="4740" y="1663"/>
                </a:lnTo>
                <a:lnTo>
                  <a:pt x="4742" y="1661"/>
                </a:lnTo>
                <a:lnTo>
                  <a:pt x="4742" y="1661"/>
                </a:lnTo>
                <a:lnTo>
                  <a:pt x="4744" y="1661"/>
                </a:lnTo>
                <a:lnTo>
                  <a:pt x="4744" y="1661"/>
                </a:lnTo>
                <a:lnTo>
                  <a:pt x="4744" y="1661"/>
                </a:lnTo>
                <a:lnTo>
                  <a:pt x="4744" y="1661"/>
                </a:lnTo>
                <a:lnTo>
                  <a:pt x="4744" y="1661"/>
                </a:lnTo>
                <a:lnTo>
                  <a:pt x="4744" y="1661"/>
                </a:lnTo>
                <a:lnTo>
                  <a:pt x="4744" y="1661"/>
                </a:lnTo>
                <a:lnTo>
                  <a:pt x="4737" y="1658"/>
                </a:lnTo>
                <a:lnTo>
                  <a:pt x="4735" y="1658"/>
                </a:lnTo>
                <a:lnTo>
                  <a:pt x="4733" y="1661"/>
                </a:lnTo>
                <a:lnTo>
                  <a:pt x="4733" y="1658"/>
                </a:lnTo>
                <a:lnTo>
                  <a:pt x="4731" y="1661"/>
                </a:lnTo>
                <a:lnTo>
                  <a:pt x="4731" y="1661"/>
                </a:lnTo>
                <a:lnTo>
                  <a:pt x="4731" y="1663"/>
                </a:lnTo>
                <a:lnTo>
                  <a:pt x="4731" y="1663"/>
                </a:lnTo>
                <a:close/>
                <a:moveTo>
                  <a:pt x="4790" y="667"/>
                </a:moveTo>
                <a:lnTo>
                  <a:pt x="4792" y="667"/>
                </a:lnTo>
                <a:lnTo>
                  <a:pt x="4792" y="665"/>
                </a:lnTo>
                <a:lnTo>
                  <a:pt x="4790" y="665"/>
                </a:lnTo>
                <a:lnTo>
                  <a:pt x="4790" y="667"/>
                </a:lnTo>
                <a:lnTo>
                  <a:pt x="4788" y="667"/>
                </a:lnTo>
                <a:lnTo>
                  <a:pt x="4788" y="667"/>
                </a:lnTo>
                <a:lnTo>
                  <a:pt x="4788" y="669"/>
                </a:lnTo>
                <a:lnTo>
                  <a:pt x="4790" y="667"/>
                </a:lnTo>
                <a:close/>
                <a:moveTo>
                  <a:pt x="4784" y="1665"/>
                </a:moveTo>
                <a:lnTo>
                  <a:pt x="4781" y="1665"/>
                </a:lnTo>
                <a:lnTo>
                  <a:pt x="4779" y="1667"/>
                </a:lnTo>
                <a:lnTo>
                  <a:pt x="4781" y="1667"/>
                </a:lnTo>
                <a:lnTo>
                  <a:pt x="4781" y="1667"/>
                </a:lnTo>
                <a:lnTo>
                  <a:pt x="4781" y="1669"/>
                </a:lnTo>
                <a:lnTo>
                  <a:pt x="4784" y="1669"/>
                </a:lnTo>
                <a:lnTo>
                  <a:pt x="4784" y="1669"/>
                </a:lnTo>
                <a:lnTo>
                  <a:pt x="4788" y="1669"/>
                </a:lnTo>
                <a:lnTo>
                  <a:pt x="4788" y="1669"/>
                </a:lnTo>
                <a:lnTo>
                  <a:pt x="4788" y="1667"/>
                </a:lnTo>
                <a:lnTo>
                  <a:pt x="4788" y="1667"/>
                </a:lnTo>
                <a:lnTo>
                  <a:pt x="4788" y="1667"/>
                </a:lnTo>
                <a:lnTo>
                  <a:pt x="4784" y="1665"/>
                </a:lnTo>
                <a:close/>
                <a:moveTo>
                  <a:pt x="4786" y="916"/>
                </a:moveTo>
                <a:lnTo>
                  <a:pt x="4779" y="921"/>
                </a:lnTo>
                <a:lnTo>
                  <a:pt x="4777" y="923"/>
                </a:lnTo>
                <a:lnTo>
                  <a:pt x="4775" y="923"/>
                </a:lnTo>
                <a:lnTo>
                  <a:pt x="4773" y="927"/>
                </a:lnTo>
                <a:lnTo>
                  <a:pt x="4773" y="927"/>
                </a:lnTo>
                <a:lnTo>
                  <a:pt x="4777" y="927"/>
                </a:lnTo>
                <a:lnTo>
                  <a:pt x="4779" y="925"/>
                </a:lnTo>
                <a:lnTo>
                  <a:pt x="4779" y="923"/>
                </a:lnTo>
                <a:lnTo>
                  <a:pt x="4781" y="923"/>
                </a:lnTo>
                <a:lnTo>
                  <a:pt x="4784" y="921"/>
                </a:lnTo>
                <a:lnTo>
                  <a:pt x="4784" y="921"/>
                </a:lnTo>
                <a:lnTo>
                  <a:pt x="4788" y="916"/>
                </a:lnTo>
                <a:lnTo>
                  <a:pt x="4786" y="916"/>
                </a:lnTo>
                <a:lnTo>
                  <a:pt x="4786" y="916"/>
                </a:lnTo>
                <a:close/>
                <a:moveTo>
                  <a:pt x="4641" y="975"/>
                </a:moveTo>
                <a:lnTo>
                  <a:pt x="4639" y="977"/>
                </a:lnTo>
                <a:lnTo>
                  <a:pt x="4637" y="977"/>
                </a:lnTo>
                <a:lnTo>
                  <a:pt x="4637" y="979"/>
                </a:lnTo>
                <a:lnTo>
                  <a:pt x="4635" y="979"/>
                </a:lnTo>
                <a:lnTo>
                  <a:pt x="4635" y="979"/>
                </a:lnTo>
                <a:lnTo>
                  <a:pt x="4635" y="981"/>
                </a:lnTo>
                <a:lnTo>
                  <a:pt x="4633" y="983"/>
                </a:lnTo>
                <a:lnTo>
                  <a:pt x="4633" y="983"/>
                </a:lnTo>
                <a:lnTo>
                  <a:pt x="4633" y="986"/>
                </a:lnTo>
                <a:lnTo>
                  <a:pt x="4635" y="988"/>
                </a:lnTo>
                <a:lnTo>
                  <a:pt x="4637" y="990"/>
                </a:lnTo>
                <a:lnTo>
                  <a:pt x="4637" y="990"/>
                </a:lnTo>
                <a:lnTo>
                  <a:pt x="4637" y="992"/>
                </a:lnTo>
                <a:lnTo>
                  <a:pt x="4637" y="994"/>
                </a:lnTo>
                <a:lnTo>
                  <a:pt x="4637" y="996"/>
                </a:lnTo>
                <a:lnTo>
                  <a:pt x="4635" y="998"/>
                </a:lnTo>
                <a:lnTo>
                  <a:pt x="4637" y="998"/>
                </a:lnTo>
                <a:lnTo>
                  <a:pt x="4637" y="1000"/>
                </a:lnTo>
                <a:lnTo>
                  <a:pt x="4637" y="1000"/>
                </a:lnTo>
                <a:lnTo>
                  <a:pt x="4639" y="1000"/>
                </a:lnTo>
                <a:lnTo>
                  <a:pt x="4639" y="1000"/>
                </a:lnTo>
                <a:lnTo>
                  <a:pt x="4641" y="998"/>
                </a:lnTo>
                <a:lnTo>
                  <a:pt x="4643" y="998"/>
                </a:lnTo>
                <a:lnTo>
                  <a:pt x="4643" y="996"/>
                </a:lnTo>
                <a:lnTo>
                  <a:pt x="4645" y="994"/>
                </a:lnTo>
                <a:lnTo>
                  <a:pt x="4645" y="994"/>
                </a:lnTo>
                <a:lnTo>
                  <a:pt x="4647" y="994"/>
                </a:lnTo>
                <a:lnTo>
                  <a:pt x="4649" y="994"/>
                </a:lnTo>
                <a:lnTo>
                  <a:pt x="4649" y="994"/>
                </a:lnTo>
                <a:lnTo>
                  <a:pt x="4652" y="994"/>
                </a:lnTo>
                <a:lnTo>
                  <a:pt x="4652" y="994"/>
                </a:lnTo>
                <a:lnTo>
                  <a:pt x="4652" y="994"/>
                </a:lnTo>
                <a:lnTo>
                  <a:pt x="4649" y="992"/>
                </a:lnTo>
                <a:lnTo>
                  <a:pt x="4647" y="988"/>
                </a:lnTo>
                <a:lnTo>
                  <a:pt x="4645" y="988"/>
                </a:lnTo>
                <a:lnTo>
                  <a:pt x="4645" y="988"/>
                </a:lnTo>
                <a:lnTo>
                  <a:pt x="4643" y="988"/>
                </a:lnTo>
                <a:lnTo>
                  <a:pt x="4641" y="988"/>
                </a:lnTo>
                <a:lnTo>
                  <a:pt x="4641" y="986"/>
                </a:lnTo>
                <a:lnTo>
                  <a:pt x="4641" y="986"/>
                </a:lnTo>
                <a:lnTo>
                  <a:pt x="4641" y="983"/>
                </a:lnTo>
                <a:lnTo>
                  <a:pt x="4641" y="983"/>
                </a:lnTo>
                <a:lnTo>
                  <a:pt x="4641" y="981"/>
                </a:lnTo>
                <a:lnTo>
                  <a:pt x="4643" y="981"/>
                </a:lnTo>
                <a:lnTo>
                  <a:pt x="4643" y="981"/>
                </a:lnTo>
                <a:lnTo>
                  <a:pt x="4645" y="981"/>
                </a:lnTo>
                <a:lnTo>
                  <a:pt x="4645" y="981"/>
                </a:lnTo>
                <a:lnTo>
                  <a:pt x="4647" y="981"/>
                </a:lnTo>
                <a:lnTo>
                  <a:pt x="4649" y="983"/>
                </a:lnTo>
                <a:lnTo>
                  <a:pt x="4649" y="986"/>
                </a:lnTo>
                <a:lnTo>
                  <a:pt x="4656" y="981"/>
                </a:lnTo>
                <a:lnTo>
                  <a:pt x="4662" y="981"/>
                </a:lnTo>
                <a:lnTo>
                  <a:pt x="4666" y="981"/>
                </a:lnTo>
                <a:lnTo>
                  <a:pt x="4673" y="986"/>
                </a:lnTo>
                <a:lnTo>
                  <a:pt x="4679" y="988"/>
                </a:lnTo>
                <a:lnTo>
                  <a:pt x="4681" y="990"/>
                </a:lnTo>
                <a:lnTo>
                  <a:pt x="4683" y="990"/>
                </a:lnTo>
                <a:lnTo>
                  <a:pt x="4683" y="990"/>
                </a:lnTo>
                <a:lnTo>
                  <a:pt x="4683" y="990"/>
                </a:lnTo>
                <a:lnTo>
                  <a:pt x="4685" y="988"/>
                </a:lnTo>
                <a:lnTo>
                  <a:pt x="4685" y="988"/>
                </a:lnTo>
                <a:lnTo>
                  <a:pt x="4685" y="986"/>
                </a:lnTo>
                <a:lnTo>
                  <a:pt x="4685" y="983"/>
                </a:lnTo>
                <a:lnTo>
                  <a:pt x="4687" y="979"/>
                </a:lnTo>
                <a:lnTo>
                  <a:pt x="4691" y="977"/>
                </a:lnTo>
                <a:lnTo>
                  <a:pt x="4693" y="975"/>
                </a:lnTo>
                <a:lnTo>
                  <a:pt x="4698" y="973"/>
                </a:lnTo>
                <a:lnTo>
                  <a:pt x="4698" y="973"/>
                </a:lnTo>
                <a:lnTo>
                  <a:pt x="4702" y="975"/>
                </a:lnTo>
                <a:lnTo>
                  <a:pt x="4704" y="975"/>
                </a:lnTo>
                <a:lnTo>
                  <a:pt x="4706" y="973"/>
                </a:lnTo>
                <a:lnTo>
                  <a:pt x="4708" y="973"/>
                </a:lnTo>
                <a:lnTo>
                  <a:pt x="4708" y="973"/>
                </a:lnTo>
                <a:lnTo>
                  <a:pt x="4710" y="971"/>
                </a:lnTo>
                <a:lnTo>
                  <a:pt x="4712" y="971"/>
                </a:lnTo>
                <a:lnTo>
                  <a:pt x="4712" y="971"/>
                </a:lnTo>
                <a:lnTo>
                  <a:pt x="4714" y="971"/>
                </a:lnTo>
                <a:lnTo>
                  <a:pt x="4717" y="971"/>
                </a:lnTo>
                <a:lnTo>
                  <a:pt x="4717" y="969"/>
                </a:lnTo>
                <a:lnTo>
                  <a:pt x="4717" y="969"/>
                </a:lnTo>
                <a:lnTo>
                  <a:pt x="4719" y="967"/>
                </a:lnTo>
                <a:lnTo>
                  <a:pt x="4721" y="967"/>
                </a:lnTo>
                <a:lnTo>
                  <a:pt x="4719" y="967"/>
                </a:lnTo>
                <a:lnTo>
                  <a:pt x="4719" y="967"/>
                </a:lnTo>
                <a:lnTo>
                  <a:pt x="4717" y="967"/>
                </a:lnTo>
                <a:lnTo>
                  <a:pt x="4714" y="969"/>
                </a:lnTo>
                <a:lnTo>
                  <a:pt x="4714" y="969"/>
                </a:lnTo>
                <a:lnTo>
                  <a:pt x="4712" y="969"/>
                </a:lnTo>
                <a:lnTo>
                  <a:pt x="4712" y="965"/>
                </a:lnTo>
                <a:lnTo>
                  <a:pt x="4712" y="962"/>
                </a:lnTo>
                <a:lnTo>
                  <a:pt x="4710" y="962"/>
                </a:lnTo>
                <a:lnTo>
                  <a:pt x="4710" y="960"/>
                </a:lnTo>
                <a:lnTo>
                  <a:pt x="4710" y="958"/>
                </a:lnTo>
                <a:lnTo>
                  <a:pt x="4712" y="954"/>
                </a:lnTo>
                <a:lnTo>
                  <a:pt x="4714" y="952"/>
                </a:lnTo>
                <a:lnTo>
                  <a:pt x="4714" y="950"/>
                </a:lnTo>
                <a:lnTo>
                  <a:pt x="4714" y="950"/>
                </a:lnTo>
                <a:lnTo>
                  <a:pt x="4712" y="950"/>
                </a:lnTo>
                <a:lnTo>
                  <a:pt x="4710" y="952"/>
                </a:lnTo>
                <a:lnTo>
                  <a:pt x="4706" y="956"/>
                </a:lnTo>
                <a:lnTo>
                  <a:pt x="4706" y="956"/>
                </a:lnTo>
                <a:lnTo>
                  <a:pt x="4704" y="956"/>
                </a:lnTo>
                <a:lnTo>
                  <a:pt x="4702" y="956"/>
                </a:lnTo>
                <a:lnTo>
                  <a:pt x="4702" y="956"/>
                </a:lnTo>
                <a:lnTo>
                  <a:pt x="4696" y="954"/>
                </a:lnTo>
                <a:lnTo>
                  <a:pt x="4693" y="954"/>
                </a:lnTo>
                <a:lnTo>
                  <a:pt x="4693" y="954"/>
                </a:lnTo>
                <a:lnTo>
                  <a:pt x="4691" y="954"/>
                </a:lnTo>
                <a:lnTo>
                  <a:pt x="4691" y="954"/>
                </a:lnTo>
                <a:lnTo>
                  <a:pt x="4689" y="952"/>
                </a:lnTo>
                <a:lnTo>
                  <a:pt x="4687" y="950"/>
                </a:lnTo>
                <a:lnTo>
                  <a:pt x="4683" y="948"/>
                </a:lnTo>
                <a:lnTo>
                  <a:pt x="4681" y="946"/>
                </a:lnTo>
                <a:lnTo>
                  <a:pt x="4677" y="944"/>
                </a:lnTo>
                <a:lnTo>
                  <a:pt x="4675" y="941"/>
                </a:lnTo>
                <a:lnTo>
                  <a:pt x="4670" y="935"/>
                </a:lnTo>
                <a:lnTo>
                  <a:pt x="4668" y="933"/>
                </a:lnTo>
                <a:lnTo>
                  <a:pt x="4664" y="931"/>
                </a:lnTo>
                <a:lnTo>
                  <a:pt x="4664" y="929"/>
                </a:lnTo>
                <a:lnTo>
                  <a:pt x="4664" y="929"/>
                </a:lnTo>
                <a:lnTo>
                  <a:pt x="4664" y="929"/>
                </a:lnTo>
                <a:lnTo>
                  <a:pt x="4662" y="931"/>
                </a:lnTo>
                <a:lnTo>
                  <a:pt x="4662" y="931"/>
                </a:lnTo>
                <a:lnTo>
                  <a:pt x="4660" y="931"/>
                </a:lnTo>
                <a:lnTo>
                  <a:pt x="4660" y="931"/>
                </a:lnTo>
                <a:lnTo>
                  <a:pt x="4660" y="931"/>
                </a:lnTo>
                <a:lnTo>
                  <a:pt x="4660" y="933"/>
                </a:lnTo>
                <a:lnTo>
                  <a:pt x="4658" y="935"/>
                </a:lnTo>
                <a:lnTo>
                  <a:pt x="4660" y="937"/>
                </a:lnTo>
                <a:lnTo>
                  <a:pt x="4660" y="939"/>
                </a:lnTo>
                <a:lnTo>
                  <a:pt x="4662" y="944"/>
                </a:lnTo>
                <a:lnTo>
                  <a:pt x="4662" y="948"/>
                </a:lnTo>
                <a:lnTo>
                  <a:pt x="4660" y="950"/>
                </a:lnTo>
                <a:lnTo>
                  <a:pt x="4660" y="952"/>
                </a:lnTo>
                <a:lnTo>
                  <a:pt x="4660" y="956"/>
                </a:lnTo>
                <a:lnTo>
                  <a:pt x="4660" y="956"/>
                </a:lnTo>
                <a:lnTo>
                  <a:pt x="4658" y="960"/>
                </a:lnTo>
                <a:lnTo>
                  <a:pt x="4656" y="962"/>
                </a:lnTo>
                <a:lnTo>
                  <a:pt x="4656" y="965"/>
                </a:lnTo>
                <a:lnTo>
                  <a:pt x="4656" y="967"/>
                </a:lnTo>
                <a:lnTo>
                  <a:pt x="4656" y="969"/>
                </a:lnTo>
                <a:lnTo>
                  <a:pt x="4654" y="969"/>
                </a:lnTo>
                <a:lnTo>
                  <a:pt x="4654" y="971"/>
                </a:lnTo>
                <a:lnTo>
                  <a:pt x="4652" y="971"/>
                </a:lnTo>
                <a:lnTo>
                  <a:pt x="4649" y="969"/>
                </a:lnTo>
                <a:lnTo>
                  <a:pt x="4647" y="969"/>
                </a:lnTo>
                <a:lnTo>
                  <a:pt x="4647" y="969"/>
                </a:lnTo>
                <a:lnTo>
                  <a:pt x="4645" y="967"/>
                </a:lnTo>
                <a:lnTo>
                  <a:pt x="4643" y="967"/>
                </a:lnTo>
                <a:lnTo>
                  <a:pt x="4641" y="969"/>
                </a:lnTo>
                <a:lnTo>
                  <a:pt x="4641" y="969"/>
                </a:lnTo>
                <a:lnTo>
                  <a:pt x="4641" y="971"/>
                </a:lnTo>
                <a:lnTo>
                  <a:pt x="4643" y="973"/>
                </a:lnTo>
                <a:lnTo>
                  <a:pt x="4643" y="973"/>
                </a:lnTo>
                <a:lnTo>
                  <a:pt x="4641" y="975"/>
                </a:lnTo>
                <a:close/>
                <a:moveTo>
                  <a:pt x="4629" y="990"/>
                </a:moveTo>
                <a:lnTo>
                  <a:pt x="4629" y="990"/>
                </a:lnTo>
                <a:lnTo>
                  <a:pt x="4629" y="986"/>
                </a:lnTo>
                <a:lnTo>
                  <a:pt x="4629" y="986"/>
                </a:lnTo>
                <a:lnTo>
                  <a:pt x="4629" y="988"/>
                </a:lnTo>
                <a:lnTo>
                  <a:pt x="4626" y="988"/>
                </a:lnTo>
                <a:lnTo>
                  <a:pt x="4629" y="990"/>
                </a:lnTo>
                <a:lnTo>
                  <a:pt x="4629" y="990"/>
                </a:lnTo>
                <a:lnTo>
                  <a:pt x="4629" y="990"/>
                </a:lnTo>
                <a:close/>
                <a:moveTo>
                  <a:pt x="4652" y="931"/>
                </a:moveTo>
                <a:lnTo>
                  <a:pt x="4652" y="931"/>
                </a:lnTo>
                <a:lnTo>
                  <a:pt x="4652" y="931"/>
                </a:lnTo>
                <a:lnTo>
                  <a:pt x="4649" y="929"/>
                </a:lnTo>
                <a:lnTo>
                  <a:pt x="4649" y="929"/>
                </a:lnTo>
                <a:lnTo>
                  <a:pt x="4649" y="931"/>
                </a:lnTo>
                <a:lnTo>
                  <a:pt x="4652" y="933"/>
                </a:lnTo>
                <a:lnTo>
                  <a:pt x="4652" y="931"/>
                </a:lnTo>
                <a:close/>
                <a:moveTo>
                  <a:pt x="4825" y="889"/>
                </a:moveTo>
                <a:lnTo>
                  <a:pt x="4825" y="887"/>
                </a:lnTo>
                <a:lnTo>
                  <a:pt x="4825" y="887"/>
                </a:lnTo>
                <a:lnTo>
                  <a:pt x="4823" y="889"/>
                </a:lnTo>
                <a:lnTo>
                  <a:pt x="4823" y="889"/>
                </a:lnTo>
                <a:lnTo>
                  <a:pt x="4825" y="889"/>
                </a:lnTo>
                <a:lnTo>
                  <a:pt x="4825" y="889"/>
                </a:lnTo>
                <a:close/>
                <a:moveTo>
                  <a:pt x="4654" y="935"/>
                </a:moveTo>
                <a:lnTo>
                  <a:pt x="4654" y="935"/>
                </a:lnTo>
                <a:lnTo>
                  <a:pt x="4656" y="935"/>
                </a:lnTo>
                <a:lnTo>
                  <a:pt x="4656" y="935"/>
                </a:lnTo>
                <a:lnTo>
                  <a:pt x="4654" y="933"/>
                </a:lnTo>
                <a:lnTo>
                  <a:pt x="4654" y="933"/>
                </a:lnTo>
                <a:lnTo>
                  <a:pt x="4652" y="935"/>
                </a:lnTo>
                <a:lnTo>
                  <a:pt x="4652" y="935"/>
                </a:lnTo>
                <a:lnTo>
                  <a:pt x="4654" y="935"/>
                </a:lnTo>
                <a:close/>
                <a:moveTo>
                  <a:pt x="4811" y="1671"/>
                </a:moveTo>
                <a:lnTo>
                  <a:pt x="4809" y="1671"/>
                </a:lnTo>
                <a:lnTo>
                  <a:pt x="4809" y="1671"/>
                </a:lnTo>
                <a:lnTo>
                  <a:pt x="4809" y="1671"/>
                </a:lnTo>
                <a:lnTo>
                  <a:pt x="4809" y="1671"/>
                </a:lnTo>
                <a:lnTo>
                  <a:pt x="4811" y="1671"/>
                </a:lnTo>
                <a:lnTo>
                  <a:pt x="4811" y="1671"/>
                </a:lnTo>
                <a:close/>
                <a:moveTo>
                  <a:pt x="4813" y="900"/>
                </a:moveTo>
                <a:lnTo>
                  <a:pt x="4813" y="900"/>
                </a:lnTo>
                <a:lnTo>
                  <a:pt x="4811" y="902"/>
                </a:lnTo>
                <a:lnTo>
                  <a:pt x="4809" y="904"/>
                </a:lnTo>
                <a:lnTo>
                  <a:pt x="4807" y="904"/>
                </a:lnTo>
                <a:lnTo>
                  <a:pt x="4807" y="906"/>
                </a:lnTo>
                <a:lnTo>
                  <a:pt x="4807" y="906"/>
                </a:lnTo>
                <a:lnTo>
                  <a:pt x="4807" y="906"/>
                </a:lnTo>
                <a:lnTo>
                  <a:pt x="4811" y="904"/>
                </a:lnTo>
                <a:lnTo>
                  <a:pt x="4813" y="900"/>
                </a:lnTo>
                <a:lnTo>
                  <a:pt x="4813" y="900"/>
                </a:lnTo>
                <a:close/>
                <a:moveTo>
                  <a:pt x="4809" y="1524"/>
                </a:moveTo>
                <a:lnTo>
                  <a:pt x="4809" y="1524"/>
                </a:lnTo>
                <a:lnTo>
                  <a:pt x="4809" y="1524"/>
                </a:lnTo>
                <a:lnTo>
                  <a:pt x="4809" y="1524"/>
                </a:lnTo>
                <a:lnTo>
                  <a:pt x="4809" y="1524"/>
                </a:lnTo>
                <a:lnTo>
                  <a:pt x="4809" y="1524"/>
                </a:lnTo>
                <a:lnTo>
                  <a:pt x="4809" y="1524"/>
                </a:lnTo>
                <a:lnTo>
                  <a:pt x="4809" y="1524"/>
                </a:lnTo>
                <a:lnTo>
                  <a:pt x="4809" y="1524"/>
                </a:lnTo>
                <a:close/>
                <a:moveTo>
                  <a:pt x="4819" y="1675"/>
                </a:moveTo>
                <a:lnTo>
                  <a:pt x="4819" y="1675"/>
                </a:lnTo>
                <a:lnTo>
                  <a:pt x="4817" y="1675"/>
                </a:lnTo>
                <a:lnTo>
                  <a:pt x="4817" y="1675"/>
                </a:lnTo>
                <a:lnTo>
                  <a:pt x="4819" y="1677"/>
                </a:lnTo>
                <a:lnTo>
                  <a:pt x="4819" y="1677"/>
                </a:lnTo>
                <a:lnTo>
                  <a:pt x="4819" y="1675"/>
                </a:lnTo>
                <a:close/>
                <a:moveTo>
                  <a:pt x="4775" y="1650"/>
                </a:moveTo>
                <a:lnTo>
                  <a:pt x="4775" y="1652"/>
                </a:lnTo>
                <a:lnTo>
                  <a:pt x="4775" y="1652"/>
                </a:lnTo>
                <a:lnTo>
                  <a:pt x="4775" y="1654"/>
                </a:lnTo>
                <a:lnTo>
                  <a:pt x="4777" y="1654"/>
                </a:lnTo>
                <a:lnTo>
                  <a:pt x="4777" y="1654"/>
                </a:lnTo>
                <a:lnTo>
                  <a:pt x="4777" y="1654"/>
                </a:lnTo>
                <a:lnTo>
                  <a:pt x="4777" y="1652"/>
                </a:lnTo>
                <a:lnTo>
                  <a:pt x="4775" y="1650"/>
                </a:lnTo>
                <a:lnTo>
                  <a:pt x="4775" y="1650"/>
                </a:lnTo>
                <a:close/>
                <a:moveTo>
                  <a:pt x="4792" y="1671"/>
                </a:moveTo>
                <a:lnTo>
                  <a:pt x="4794" y="1671"/>
                </a:lnTo>
                <a:lnTo>
                  <a:pt x="4794" y="1671"/>
                </a:lnTo>
                <a:lnTo>
                  <a:pt x="4796" y="1671"/>
                </a:lnTo>
                <a:lnTo>
                  <a:pt x="4800" y="1675"/>
                </a:lnTo>
                <a:lnTo>
                  <a:pt x="4802" y="1675"/>
                </a:lnTo>
                <a:lnTo>
                  <a:pt x="4805" y="1677"/>
                </a:lnTo>
                <a:lnTo>
                  <a:pt x="4807" y="1679"/>
                </a:lnTo>
                <a:lnTo>
                  <a:pt x="4809" y="1679"/>
                </a:lnTo>
                <a:lnTo>
                  <a:pt x="4809" y="1682"/>
                </a:lnTo>
                <a:lnTo>
                  <a:pt x="4811" y="1682"/>
                </a:lnTo>
                <a:lnTo>
                  <a:pt x="4811" y="1682"/>
                </a:lnTo>
                <a:lnTo>
                  <a:pt x="4813" y="1682"/>
                </a:lnTo>
                <a:lnTo>
                  <a:pt x="4813" y="1682"/>
                </a:lnTo>
                <a:lnTo>
                  <a:pt x="4815" y="1684"/>
                </a:lnTo>
                <a:lnTo>
                  <a:pt x="4819" y="1688"/>
                </a:lnTo>
                <a:lnTo>
                  <a:pt x="4819" y="1690"/>
                </a:lnTo>
                <a:lnTo>
                  <a:pt x="4819" y="1692"/>
                </a:lnTo>
                <a:lnTo>
                  <a:pt x="4819" y="1694"/>
                </a:lnTo>
                <a:lnTo>
                  <a:pt x="4819" y="1694"/>
                </a:lnTo>
                <a:lnTo>
                  <a:pt x="4819" y="1696"/>
                </a:lnTo>
                <a:lnTo>
                  <a:pt x="4821" y="1698"/>
                </a:lnTo>
                <a:lnTo>
                  <a:pt x="4821" y="1698"/>
                </a:lnTo>
                <a:lnTo>
                  <a:pt x="4821" y="1700"/>
                </a:lnTo>
                <a:lnTo>
                  <a:pt x="4823" y="1700"/>
                </a:lnTo>
                <a:lnTo>
                  <a:pt x="4823" y="1700"/>
                </a:lnTo>
                <a:lnTo>
                  <a:pt x="4825" y="1698"/>
                </a:lnTo>
                <a:lnTo>
                  <a:pt x="4825" y="1696"/>
                </a:lnTo>
                <a:lnTo>
                  <a:pt x="4825" y="1696"/>
                </a:lnTo>
                <a:lnTo>
                  <a:pt x="4825" y="1694"/>
                </a:lnTo>
                <a:lnTo>
                  <a:pt x="4825" y="1694"/>
                </a:lnTo>
                <a:lnTo>
                  <a:pt x="4825" y="1692"/>
                </a:lnTo>
                <a:lnTo>
                  <a:pt x="4825" y="1690"/>
                </a:lnTo>
                <a:lnTo>
                  <a:pt x="4815" y="1682"/>
                </a:lnTo>
                <a:lnTo>
                  <a:pt x="4815" y="1682"/>
                </a:lnTo>
                <a:lnTo>
                  <a:pt x="4813" y="1679"/>
                </a:lnTo>
                <a:lnTo>
                  <a:pt x="4811" y="1677"/>
                </a:lnTo>
                <a:lnTo>
                  <a:pt x="4811" y="1677"/>
                </a:lnTo>
                <a:lnTo>
                  <a:pt x="4807" y="1677"/>
                </a:lnTo>
                <a:lnTo>
                  <a:pt x="4805" y="1675"/>
                </a:lnTo>
                <a:lnTo>
                  <a:pt x="4805" y="1675"/>
                </a:lnTo>
                <a:lnTo>
                  <a:pt x="4802" y="1673"/>
                </a:lnTo>
                <a:lnTo>
                  <a:pt x="4800" y="1673"/>
                </a:lnTo>
                <a:lnTo>
                  <a:pt x="4798" y="1673"/>
                </a:lnTo>
                <a:lnTo>
                  <a:pt x="4798" y="1671"/>
                </a:lnTo>
                <a:lnTo>
                  <a:pt x="4796" y="1669"/>
                </a:lnTo>
                <a:lnTo>
                  <a:pt x="4792" y="1669"/>
                </a:lnTo>
                <a:lnTo>
                  <a:pt x="4792" y="1669"/>
                </a:lnTo>
                <a:lnTo>
                  <a:pt x="4792" y="1671"/>
                </a:lnTo>
                <a:lnTo>
                  <a:pt x="4792" y="1671"/>
                </a:lnTo>
                <a:close/>
                <a:moveTo>
                  <a:pt x="4769" y="1711"/>
                </a:moveTo>
                <a:lnTo>
                  <a:pt x="4769" y="1711"/>
                </a:lnTo>
                <a:lnTo>
                  <a:pt x="4767" y="1711"/>
                </a:lnTo>
                <a:lnTo>
                  <a:pt x="4763" y="1711"/>
                </a:lnTo>
                <a:lnTo>
                  <a:pt x="4763" y="1711"/>
                </a:lnTo>
                <a:lnTo>
                  <a:pt x="4761" y="1711"/>
                </a:lnTo>
                <a:lnTo>
                  <a:pt x="4761" y="1711"/>
                </a:lnTo>
                <a:lnTo>
                  <a:pt x="4761" y="1711"/>
                </a:lnTo>
                <a:lnTo>
                  <a:pt x="4758" y="1709"/>
                </a:lnTo>
                <a:lnTo>
                  <a:pt x="4756" y="1711"/>
                </a:lnTo>
                <a:lnTo>
                  <a:pt x="4756" y="1713"/>
                </a:lnTo>
                <a:lnTo>
                  <a:pt x="4758" y="1713"/>
                </a:lnTo>
                <a:lnTo>
                  <a:pt x="4758" y="1715"/>
                </a:lnTo>
                <a:lnTo>
                  <a:pt x="4761" y="1715"/>
                </a:lnTo>
                <a:lnTo>
                  <a:pt x="4763" y="1715"/>
                </a:lnTo>
                <a:lnTo>
                  <a:pt x="4763" y="1717"/>
                </a:lnTo>
                <a:lnTo>
                  <a:pt x="4767" y="1719"/>
                </a:lnTo>
                <a:lnTo>
                  <a:pt x="4769" y="1719"/>
                </a:lnTo>
                <a:lnTo>
                  <a:pt x="4771" y="1719"/>
                </a:lnTo>
                <a:lnTo>
                  <a:pt x="4771" y="1719"/>
                </a:lnTo>
                <a:lnTo>
                  <a:pt x="4773" y="1719"/>
                </a:lnTo>
                <a:lnTo>
                  <a:pt x="4775" y="1721"/>
                </a:lnTo>
                <a:lnTo>
                  <a:pt x="4775" y="1721"/>
                </a:lnTo>
                <a:lnTo>
                  <a:pt x="4777" y="1721"/>
                </a:lnTo>
                <a:lnTo>
                  <a:pt x="4779" y="1721"/>
                </a:lnTo>
                <a:lnTo>
                  <a:pt x="4784" y="1721"/>
                </a:lnTo>
                <a:lnTo>
                  <a:pt x="4788" y="1721"/>
                </a:lnTo>
                <a:lnTo>
                  <a:pt x="4788" y="1721"/>
                </a:lnTo>
                <a:lnTo>
                  <a:pt x="4790" y="1719"/>
                </a:lnTo>
                <a:lnTo>
                  <a:pt x="4792" y="1719"/>
                </a:lnTo>
                <a:lnTo>
                  <a:pt x="4792" y="1719"/>
                </a:lnTo>
                <a:lnTo>
                  <a:pt x="4792" y="1719"/>
                </a:lnTo>
                <a:lnTo>
                  <a:pt x="4794" y="1717"/>
                </a:lnTo>
                <a:lnTo>
                  <a:pt x="4796" y="1717"/>
                </a:lnTo>
                <a:lnTo>
                  <a:pt x="4796" y="1717"/>
                </a:lnTo>
                <a:lnTo>
                  <a:pt x="4798" y="1717"/>
                </a:lnTo>
                <a:lnTo>
                  <a:pt x="4800" y="1715"/>
                </a:lnTo>
                <a:lnTo>
                  <a:pt x="4802" y="1713"/>
                </a:lnTo>
                <a:lnTo>
                  <a:pt x="4802" y="1713"/>
                </a:lnTo>
                <a:lnTo>
                  <a:pt x="4802" y="1713"/>
                </a:lnTo>
                <a:lnTo>
                  <a:pt x="4802" y="1711"/>
                </a:lnTo>
                <a:lnTo>
                  <a:pt x="4802" y="1711"/>
                </a:lnTo>
                <a:lnTo>
                  <a:pt x="4805" y="1711"/>
                </a:lnTo>
                <a:lnTo>
                  <a:pt x="4809" y="1711"/>
                </a:lnTo>
                <a:lnTo>
                  <a:pt x="4809" y="1711"/>
                </a:lnTo>
                <a:lnTo>
                  <a:pt x="4811" y="1709"/>
                </a:lnTo>
                <a:lnTo>
                  <a:pt x="4811" y="1709"/>
                </a:lnTo>
                <a:lnTo>
                  <a:pt x="4811" y="1707"/>
                </a:lnTo>
                <a:lnTo>
                  <a:pt x="4809" y="1705"/>
                </a:lnTo>
                <a:lnTo>
                  <a:pt x="4809" y="1705"/>
                </a:lnTo>
                <a:lnTo>
                  <a:pt x="4811" y="1702"/>
                </a:lnTo>
                <a:lnTo>
                  <a:pt x="4813" y="1702"/>
                </a:lnTo>
                <a:lnTo>
                  <a:pt x="4813" y="1702"/>
                </a:lnTo>
                <a:lnTo>
                  <a:pt x="4813" y="1702"/>
                </a:lnTo>
                <a:lnTo>
                  <a:pt x="4815" y="1700"/>
                </a:lnTo>
                <a:lnTo>
                  <a:pt x="4815" y="1698"/>
                </a:lnTo>
                <a:lnTo>
                  <a:pt x="4815" y="1698"/>
                </a:lnTo>
                <a:lnTo>
                  <a:pt x="4815" y="1696"/>
                </a:lnTo>
                <a:lnTo>
                  <a:pt x="4815" y="1696"/>
                </a:lnTo>
                <a:lnTo>
                  <a:pt x="4815" y="1694"/>
                </a:lnTo>
                <a:lnTo>
                  <a:pt x="4815" y="1694"/>
                </a:lnTo>
                <a:lnTo>
                  <a:pt x="4813" y="1692"/>
                </a:lnTo>
                <a:lnTo>
                  <a:pt x="4811" y="1692"/>
                </a:lnTo>
                <a:lnTo>
                  <a:pt x="4809" y="1694"/>
                </a:lnTo>
                <a:lnTo>
                  <a:pt x="4809" y="1692"/>
                </a:lnTo>
                <a:lnTo>
                  <a:pt x="4809" y="1692"/>
                </a:lnTo>
                <a:lnTo>
                  <a:pt x="4807" y="1692"/>
                </a:lnTo>
                <a:lnTo>
                  <a:pt x="4805" y="1692"/>
                </a:lnTo>
                <a:lnTo>
                  <a:pt x="4805" y="1692"/>
                </a:lnTo>
                <a:lnTo>
                  <a:pt x="4802" y="1692"/>
                </a:lnTo>
                <a:lnTo>
                  <a:pt x="4802" y="1692"/>
                </a:lnTo>
                <a:lnTo>
                  <a:pt x="4802" y="1694"/>
                </a:lnTo>
                <a:lnTo>
                  <a:pt x="4805" y="1698"/>
                </a:lnTo>
                <a:lnTo>
                  <a:pt x="4805" y="1700"/>
                </a:lnTo>
                <a:lnTo>
                  <a:pt x="4805" y="1700"/>
                </a:lnTo>
                <a:lnTo>
                  <a:pt x="4805" y="1702"/>
                </a:lnTo>
                <a:lnTo>
                  <a:pt x="4802" y="1702"/>
                </a:lnTo>
                <a:lnTo>
                  <a:pt x="4800" y="1702"/>
                </a:lnTo>
                <a:lnTo>
                  <a:pt x="4800" y="1702"/>
                </a:lnTo>
                <a:lnTo>
                  <a:pt x="4798" y="1705"/>
                </a:lnTo>
                <a:lnTo>
                  <a:pt x="4796" y="1707"/>
                </a:lnTo>
                <a:lnTo>
                  <a:pt x="4796" y="1707"/>
                </a:lnTo>
                <a:lnTo>
                  <a:pt x="4794" y="1709"/>
                </a:lnTo>
                <a:lnTo>
                  <a:pt x="4794" y="1709"/>
                </a:lnTo>
                <a:lnTo>
                  <a:pt x="4792" y="1709"/>
                </a:lnTo>
                <a:lnTo>
                  <a:pt x="4792" y="1709"/>
                </a:lnTo>
                <a:lnTo>
                  <a:pt x="4792" y="1711"/>
                </a:lnTo>
                <a:lnTo>
                  <a:pt x="4790" y="1711"/>
                </a:lnTo>
                <a:lnTo>
                  <a:pt x="4788" y="1709"/>
                </a:lnTo>
                <a:lnTo>
                  <a:pt x="4786" y="1709"/>
                </a:lnTo>
                <a:lnTo>
                  <a:pt x="4786" y="1711"/>
                </a:lnTo>
                <a:lnTo>
                  <a:pt x="4784" y="1711"/>
                </a:lnTo>
                <a:lnTo>
                  <a:pt x="4781" y="1709"/>
                </a:lnTo>
                <a:lnTo>
                  <a:pt x="4781" y="1707"/>
                </a:lnTo>
                <a:lnTo>
                  <a:pt x="4781" y="1707"/>
                </a:lnTo>
                <a:lnTo>
                  <a:pt x="4781" y="1705"/>
                </a:lnTo>
                <a:lnTo>
                  <a:pt x="4784" y="1705"/>
                </a:lnTo>
                <a:lnTo>
                  <a:pt x="4784" y="1702"/>
                </a:lnTo>
                <a:lnTo>
                  <a:pt x="4781" y="1702"/>
                </a:lnTo>
                <a:lnTo>
                  <a:pt x="4781" y="1702"/>
                </a:lnTo>
                <a:lnTo>
                  <a:pt x="4781" y="1705"/>
                </a:lnTo>
                <a:lnTo>
                  <a:pt x="4779" y="1709"/>
                </a:lnTo>
                <a:lnTo>
                  <a:pt x="4779" y="1711"/>
                </a:lnTo>
                <a:lnTo>
                  <a:pt x="4775" y="1711"/>
                </a:lnTo>
                <a:lnTo>
                  <a:pt x="4775" y="1711"/>
                </a:lnTo>
                <a:lnTo>
                  <a:pt x="4773" y="1711"/>
                </a:lnTo>
                <a:lnTo>
                  <a:pt x="4771" y="1711"/>
                </a:lnTo>
                <a:lnTo>
                  <a:pt x="4769" y="1711"/>
                </a:lnTo>
                <a:close/>
                <a:moveTo>
                  <a:pt x="4805" y="1526"/>
                </a:moveTo>
                <a:lnTo>
                  <a:pt x="4805" y="1526"/>
                </a:lnTo>
                <a:lnTo>
                  <a:pt x="4805" y="1526"/>
                </a:lnTo>
                <a:lnTo>
                  <a:pt x="4805" y="1526"/>
                </a:lnTo>
                <a:lnTo>
                  <a:pt x="4805" y="1526"/>
                </a:lnTo>
                <a:lnTo>
                  <a:pt x="4805" y="1524"/>
                </a:lnTo>
                <a:lnTo>
                  <a:pt x="4805" y="1524"/>
                </a:lnTo>
                <a:lnTo>
                  <a:pt x="4805" y="1524"/>
                </a:lnTo>
                <a:lnTo>
                  <a:pt x="4805" y="1524"/>
                </a:lnTo>
                <a:lnTo>
                  <a:pt x="4805" y="1524"/>
                </a:lnTo>
                <a:lnTo>
                  <a:pt x="4805" y="1524"/>
                </a:lnTo>
                <a:lnTo>
                  <a:pt x="4805" y="1526"/>
                </a:lnTo>
                <a:lnTo>
                  <a:pt x="4805" y="1526"/>
                </a:lnTo>
                <a:close/>
                <a:moveTo>
                  <a:pt x="4811" y="1673"/>
                </a:moveTo>
                <a:lnTo>
                  <a:pt x="4811" y="1673"/>
                </a:lnTo>
                <a:lnTo>
                  <a:pt x="4811" y="1673"/>
                </a:lnTo>
                <a:lnTo>
                  <a:pt x="4811" y="1673"/>
                </a:lnTo>
                <a:lnTo>
                  <a:pt x="4809" y="1671"/>
                </a:lnTo>
                <a:lnTo>
                  <a:pt x="4809" y="1673"/>
                </a:lnTo>
                <a:lnTo>
                  <a:pt x="4809" y="1673"/>
                </a:lnTo>
                <a:lnTo>
                  <a:pt x="4811" y="1673"/>
                </a:lnTo>
                <a:close/>
                <a:moveTo>
                  <a:pt x="4559" y="1726"/>
                </a:moveTo>
                <a:lnTo>
                  <a:pt x="4559" y="1723"/>
                </a:lnTo>
                <a:lnTo>
                  <a:pt x="4557" y="1723"/>
                </a:lnTo>
                <a:lnTo>
                  <a:pt x="4559" y="1726"/>
                </a:lnTo>
                <a:lnTo>
                  <a:pt x="4559" y="1726"/>
                </a:lnTo>
                <a:lnTo>
                  <a:pt x="4559" y="1726"/>
                </a:lnTo>
                <a:close/>
                <a:moveTo>
                  <a:pt x="4377" y="1757"/>
                </a:moveTo>
                <a:lnTo>
                  <a:pt x="4379" y="1757"/>
                </a:lnTo>
                <a:lnTo>
                  <a:pt x="4381" y="1757"/>
                </a:lnTo>
                <a:lnTo>
                  <a:pt x="4381" y="1757"/>
                </a:lnTo>
                <a:lnTo>
                  <a:pt x="4383" y="1757"/>
                </a:lnTo>
                <a:lnTo>
                  <a:pt x="4385" y="1755"/>
                </a:lnTo>
                <a:lnTo>
                  <a:pt x="4385" y="1755"/>
                </a:lnTo>
                <a:lnTo>
                  <a:pt x="4388" y="1755"/>
                </a:lnTo>
                <a:lnTo>
                  <a:pt x="4388" y="1755"/>
                </a:lnTo>
                <a:lnTo>
                  <a:pt x="4388" y="1753"/>
                </a:lnTo>
                <a:lnTo>
                  <a:pt x="4388" y="1753"/>
                </a:lnTo>
                <a:lnTo>
                  <a:pt x="4388" y="1751"/>
                </a:lnTo>
                <a:lnTo>
                  <a:pt x="4390" y="1751"/>
                </a:lnTo>
                <a:lnTo>
                  <a:pt x="4390" y="1751"/>
                </a:lnTo>
                <a:lnTo>
                  <a:pt x="4390" y="1749"/>
                </a:lnTo>
                <a:lnTo>
                  <a:pt x="4388" y="1749"/>
                </a:lnTo>
                <a:lnTo>
                  <a:pt x="4388" y="1747"/>
                </a:lnTo>
                <a:lnTo>
                  <a:pt x="4388" y="1749"/>
                </a:lnTo>
                <a:lnTo>
                  <a:pt x="4385" y="1749"/>
                </a:lnTo>
                <a:lnTo>
                  <a:pt x="4388" y="1749"/>
                </a:lnTo>
                <a:lnTo>
                  <a:pt x="4388" y="1751"/>
                </a:lnTo>
                <a:lnTo>
                  <a:pt x="4385" y="1751"/>
                </a:lnTo>
                <a:lnTo>
                  <a:pt x="4383" y="1753"/>
                </a:lnTo>
                <a:lnTo>
                  <a:pt x="4383" y="1753"/>
                </a:lnTo>
                <a:lnTo>
                  <a:pt x="4383" y="1753"/>
                </a:lnTo>
                <a:lnTo>
                  <a:pt x="4381" y="1753"/>
                </a:lnTo>
                <a:lnTo>
                  <a:pt x="4381" y="1755"/>
                </a:lnTo>
                <a:lnTo>
                  <a:pt x="4381" y="1755"/>
                </a:lnTo>
                <a:lnTo>
                  <a:pt x="4379" y="1755"/>
                </a:lnTo>
                <a:lnTo>
                  <a:pt x="4379" y="1755"/>
                </a:lnTo>
                <a:lnTo>
                  <a:pt x="4377" y="1753"/>
                </a:lnTo>
                <a:lnTo>
                  <a:pt x="4375" y="1753"/>
                </a:lnTo>
                <a:lnTo>
                  <a:pt x="4375" y="1753"/>
                </a:lnTo>
                <a:lnTo>
                  <a:pt x="4373" y="1753"/>
                </a:lnTo>
                <a:lnTo>
                  <a:pt x="4373" y="1753"/>
                </a:lnTo>
                <a:lnTo>
                  <a:pt x="4371" y="1753"/>
                </a:lnTo>
                <a:lnTo>
                  <a:pt x="4371" y="1753"/>
                </a:lnTo>
                <a:lnTo>
                  <a:pt x="4369" y="1753"/>
                </a:lnTo>
                <a:lnTo>
                  <a:pt x="4369" y="1755"/>
                </a:lnTo>
                <a:lnTo>
                  <a:pt x="4369" y="1755"/>
                </a:lnTo>
                <a:lnTo>
                  <a:pt x="4367" y="1755"/>
                </a:lnTo>
                <a:lnTo>
                  <a:pt x="4367" y="1755"/>
                </a:lnTo>
                <a:lnTo>
                  <a:pt x="4365" y="1753"/>
                </a:lnTo>
                <a:lnTo>
                  <a:pt x="4362" y="1753"/>
                </a:lnTo>
                <a:lnTo>
                  <a:pt x="4360" y="1751"/>
                </a:lnTo>
                <a:lnTo>
                  <a:pt x="4358" y="1751"/>
                </a:lnTo>
                <a:lnTo>
                  <a:pt x="4356" y="1751"/>
                </a:lnTo>
                <a:lnTo>
                  <a:pt x="4356" y="1751"/>
                </a:lnTo>
                <a:lnTo>
                  <a:pt x="4354" y="1751"/>
                </a:lnTo>
                <a:lnTo>
                  <a:pt x="4354" y="1751"/>
                </a:lnTo>
                <a:lnTo>
                  <a:pt x="4354" y="1751"/>
                </a:lnTo>
                <a:lnTo>
                  <a:pt x="4352" y="1751"/>
                </a:lnTo>
                <a:lnTo>
                  <a:pt x="4352" y="1751"/>
                </a:lnTo>
                <a:lnTo>
                  <a:pt x="4350" y="1751"/>
                </a:lnTo>
                <a:lnTo>
                  <a:pt x="4348" y="1751"/>
                </a:lnTo>
                <a:lnTo>
                  <a:pt x="4346" y="1753"/>
                </a:lnTo>
                <a:lnTo>
                  <a:pt x="4346" y="1753"/>
                </a:lnTo>
                <a:lnTo>
                  <a:pt x="4344" y="1753"/>
                </a:lnTo>
                <a:lnTo>
                  <a:pt x="4344" y="1753"/>
                </a:lnTo>
                <a:lnTo>
                  <a:pt x="4344" y="1753"/>
                </a:lnTo>
                <a:lnTo>
                  <a:pt x="4344" y="1755"/>
                </a:lnTo>
                <a:lnTo>
                  <a:pt x="4344" y="1755"/>
                </a:lnTo>
                <a:lnTo>
                  <a:pt x="4344" y="1757"/>
                </a:lnTo>
                <a:lnTo>
                  <a:pt x="4344" y="1757"/>
                </a:lnTo>
                <a:lnTo>
                  <a:pt x="4344" y="1757"/>
                </a:lnTo>
                <a:lnTo>
                  <a:pt x="4346" y="1759"/>
                </a:lnTo>
                <a:lnTo>
                  <a:pt x="4346" y="1757"/>
                </a:lnTo>
                <a:lnTo>
                  <a:pt x="4348" y="1757"/>
                </a:lnTo>
                <a:lnTo>
                  <a:pt x="4350" y="1759"/>
                </a:lnTo>
                <a:lnTo>
                  <a:pt x="4354" y="1757"/>
                </a:lnTo>
                <a:lnTo>
                  <a:pt x="4358" y="1759"/>
                </a:lnTo>
                <a:lnTo>
                  <a:pt x="4360" y="1759"/>
                </a:lnTo>
                <a:lnTo>
                  <a:pt x="4360" y="1759"/>
                </a:lnTo>
                <a:lnTo>
                  <a:pt x="4362" y="1759"/>
                </a:lnTo>
                <a:lnTo>
                  <a:pt x="4362" y="1759"/>
                </a:lnTo>
                <a:lnTo>
                  <a:pt x="4362" y="1759"/>
                </a:lnTo>
                <a:lnTo>
                  <a:pt x="4365" y="1759"/>
                </a:lnTo>
                <a:lnTo>
                  <a:pt x="4367" y="1757"/>
                </a:lnTo>
                <a:lnTo>
                  <a:pt x="4369" y="1757"/>
                </a:lnTo>
                <a:lnTo>
                  <a:pt x="4369" y="1759"/>
                </a:lnTo>
                <a:lnTo>
                  <a:pt x="4369" y="1759"/>
                </a:lnTo>
                <a:lnTo>
                  <a:pt x="4371" y="1759"/>
                </a:lnTo>
                <a:lnTo>
                  <a:pt x="4371" y="1759"/>
                </a:lnTo>
                <a:lnTo>
                  <a:pt x="4373" y="1759"/>
                </a:lnTo>
                <a:lnTo>
                  <a:pt x="4377" y="1757"/>
                </a:lnTo>
                <a:lnTo>
                  <a:pt x="4377" y="1757"/>
                </a:lnTo>
                <a:close/>
                <a:moveTo>
                  <a:pt x="4413" y="1851"/>
                </a:moveTo>
                <a:lnTo>
                  <a:pt x="4411" y="1851"/>
                </a:lnTo>
                <a:lnTo>
                  <a:pt x="4411" y="1851"/>
                </a:lnTo>
                <a:lnTo>
                  <a:pt x="4411" y="1853"/>
                </a:lnTo>
                <a:lnTo>
                  <a:pt x="4413" y="1853"/>
                </a:lnTo>
                <a:lnTo>
                  <a:pt x="4413" y="1853"/>
                </a:lnTo>
                <a:lnTo>
                  <a:pt x="4413" y="1853"/>
                </a:lnTo>
                <a:lnTo>
                  <a:pt x="4413" y="1853"/>
                </a:lnTo>
                <a:lnTo>
                  <a:pt x="4413" y="1853"/>
                </a:lnTo>
                <a:lnTo>
                  <a:pt x="4413" y="1853"/>
                </a:lnTo>
                <a:lnTo>
                  <a:pt x="4413" y="1851"/>
                </a:lnTo>
                <a:close/>
                <a:moveTo>
                  <a:pt x="4398" y="1753"/>
                </a:moveTo>
                <a:lnTo>
                  <a:pt x="4400" y="1753"/>
                </a:lnTo>
                <a:lnTo>
                  <a:pt x="4400" y="1751"/>
                </a:lnTo>
                <a:lnTo>
                  <a:pt x="4402" y="1751"/>
                </a:lnTo>
                <a:lnTo>
                  <a:pt x="4402" y="1749"/>
                </a:lnTo>
                <a:lnTo>
                  <a:pt x="4402" y="1749"/>
                </a:lnTo>
                <a:lnTo>
                  <a:pt x="4400" y="1749"/>
                </a:lnTo>
                <a:lnTo>
                  <a:pt x="4398" y="1751"/>
                </a:lnTo>
                <a:lnTo>
                  <a:pt x="4398" y="1751"/>
                </a:lnTo>
                <a:lnTo>
                  <a:pt x="4398" y="1751"/>
                </a:lnTo>
                <a:lnTo>
                  <a:pt x="4396" y="1751"/>
                </a:lnTo>
                <a:lnTo>
                  <a:pt x="4396" y="1751"/>
                </a:lnTo>
                <a:lnTo>
                  <a:pt x="4396" y="1751"/>
                </a:lnTo>
                <a:lnTo>
                  <a:pt x="4396" y="1751"/>
                </a:lnTo>
                <a:lnTo>
                  <a:pt x="4396" y="1751"/>
                </a:lnTo>
                <a:lnTo>
                  <a:pt x="4396" y="1751"/>
                </a:lnTo>
                <a:lnTo>
                  <a:pt x="4394" y="1753"/>
                </a:lnTo>
                <a:lnTo>
                  <a:pt x="4394" y="1755"/>
                </a:lnTo>
                <a:lnTo>
                  <a:pt x="4394" y="1755"/>
                </a:lnTo>
                <a:lnTo>
                  <a:pt x="4394" y="1755"/>
                </a:lnTo>
                <a:lnTo>
                  <a:pt x="4396" y="1755"/>
                </a:lnTo>
                <a:lnTo>
                  <a:pt x="4396" y="1755"/>
                </a:lnTo>
                <a:lnTo>
                  <a:pt x="4396" y="1755"/>
                </a:lnTo>
                <a:lnTo>
                  <a:pt x="4398" y="1755"/>
                </a:lnTo>
                <a:lnTo>
                  <a:pt x="4398" y="1755"/>
                </a:lnTo>
                <a:lnTo>
                  <a:pt x="4398" y="1753"/>
                </a:lnTo>
                <a:lnTo>
                  <a:pt x="4398" y="1753"/>
                </a:lnTo>
                <a:lnTo>
                  <a:pt x="4398" y="1753"/>
                </a:lnTo>
                <a:lnTo>
                  <a:pt x="4398" y="1753"/>
                </a:lnTo>
                <a:close/>
                <a:moveTo>
                  <a:pt x="4310" y="1751"/>
                </a:moveTo>
                <a:lnTo>
                  <a:pt x="4310" y="1751"/>
                </a:lnTo>
                <a:lnTo>
                  <a:pt x="4312" y="1749"/>
                </a:lnTo>
                <a:lnTo>
                  <a:pt x="4312" y="1749"/>
                </a:lnTo>
                <a:lnTo>
                  <a:pt x="4310" y="1749"/>
                </a:lnTo>
                <a:lnTo>
                  <a:pt x="4310" y="1749"/>
                </a:lnTo>
                <a:lnTo>
                  <a:pt x="4310" y="1749"/>
                </a:lnTo>
                <a:lnTo>
                  <a:pt x="4310" y="1751"/>
                </a:lnTo>
                <a:lnTo>
                  <a:pt x="4310" y="1751"/>
                </a:lnTo>
                <a:lnTo>
                  <a:pt x="4310" y="1751"/>
                </a:lnTo>
                <a:close/>
                <a:moveTo>
                  <a:pt x="4331" y="1757"/>
                </a:moveTo>
                <a:lnTo>
                  <a:pt x="4331" y="1757"/>
                </a:lnTo>
                <a:lnTo>
                  <a:pt x="4331" y="1757"/>
                </a:lnTo>
                <a:lnTo>
                  <a:pt x="4331" y="1757"/>
                </a:lnTo>
                <a:lnTo>
                  <a:pt x="4333" y="1757"/>
                </a:lnTo>
                <a:lnTo>
                  <a:pt x="4333" y="1757"/>
                </a:lnTo>
                <a:lnTo>
                  <a:pt x="4333" y="1755"/>
                </a:lnTo>
                <a:lnTo>
                  <a:pt x="4333" y="1755"/>
                </a:lnTo>
                <a:lnTo>
                  <a:pt x="4333" y="1755"/>
                </a:lnTo>
                <a:lnTo>
                  <a:pt x="4333" y="1755"/>
                </a:lnTo>
                <a:lnTo>
                  <a:pt x="4333" y="1753"/>
                </a:lnTo>
                <a:lnTo>
                  <a:pt x="4331" y="1751"/>
                </a:lnTo>
                <a:lnTo>
                  <a:pt x="4331" y="1751"/>
                </a:lnTo>
                <a:lnTo>
                  <a:pt x="4329" y="1751"/>
                </a:lnTo>
                <a:lnTo>
                  <a:pt x="4329" y="1751"/>
                </a:lnTo>
                <a:lnTo>
                  <a:pt x="4329" y="1751"/>
                </a:lnTo>
                <a:lnTo>
                  <a:pt x="4327" y="1753"/>
                </a:lnTo>
                <a:lnTo>
                  <a:pt x="4327" y="1753"/>
                </a:lnTo>
                <a:lnTo>
                  <a:pt x="4327" y="1751"/>
                </a:lnTo>
                <a:lnTo>
                  <a:pt x="4327" y="1751"/>
                </a:lnTo>
                <a:lnTo>
                  <a:pt x="4325" y="1751"/>
                </a:lnTo>
                <a:lnTo>
                  <a:pt x="4325" y="1751"/>
                </a:lnTo>
                <a:lnTo>
                  <a:pt x="4323" y="1751"/>
                </a:lnTo>
                <a:lnTo>
                  <a:pt x="4323" y="1751"/>
                </a:lnTo>
                <a:lnTo>
                  <a:pt x="4321" y="1751"/>
                </a:lnTo>
                <a:lnTo>
                  <a:pt x="4321" y="1751"/>
                </a:lnTo>
                <a:lnTo>
                  <a:pt x="4321" y="1751"/>
                </a:lnTo>
                <a:lnTo>
                  <a:pt x="4318" y="1749"/>
                </a:lnTo>
                <a:lnTo>
                  <a:pt x="4318" y="1749"/>
                </a:lnTo>
                <a:lnTo>
                  <a:pt x="4316" y="1747"/>
                </a:lnTo>
                <a:lnTo>
                  <a:pt x="4316" y="1749"/>
                </a:lnTo>
                <a:lnTo>
                  <a:pt x="4314" y="1749"/>
                </a:lnTo>
                <a:lnTo>
                  <a:pt x="4314" y="1749"/>
                </a:lnTo>
                <a:lnTo>
                  <a:pt x="4314" y="1751"/>
                </a:lnTo>
                <a:lnTo>
                  <a:pt x="4314" y="1751"/>
                </a:lnTo>
                <a:lnTo>
                  <a:pt x="4316" y="1753"/>
                </a:lnTo>
                <a:lnTo>
                  <a:pt x="4318" y="1753"/>
                </a:lnTo>
                <a:lnTo>
                  <a:pt x="4318" y="1753"/>
                </a:lnTo>
                <a:lnTo>
                  <a:pt x="4318" y="1753"/>
                </a:lnTo>
                <a:lnTo>
                  <a:pt x="4321" y="1753"/>
                </a:lnTo>
                <a:lnTo>
                  <a:pt x="4321" y="1755"/>
                </a:lnTo>
                <a:lnTo>
                  <a:pt x="4321" y="1755"/>
                </a:lnTo>
                <a:lnTo>
                  <a:pt x="4318" y="1755"/>
                </a:lnTo>
                <a:lnTo>
                  <a:pt x="4316" y="1757"/>
                </a:lnTo>
                <a:lnTo>
                  <a:pt x="4316" y="1757"/>
                </a:lnTo>
                <a:lnTo>
                  <a:pt x="4314" y="1757"/>
                </a:lnTo>
                <a:lnTo>
                  <a:pt x="4312" y="1755"/>
                </a:lnTo>
                <a:lnTo>
                  <a:pt x="4312" y="1755"/>
                </a:lnTo>
                <a:lnTo>
                  <a:pt x="4312" y="1755"/>
                </a:lnTo>
                <a:lnTo>
                  <a:pt x="4312" y="1753"/>
                </a:lnTo>
                <a:lnTo>
                  <a:pt x="4310" y="1753"/>
                </a:lnTo>
                <a:lnTo>
                  <a:pt x="4310" y="1753"/>
                </a:lnTo>
                <a:lnTo>
                  <a:pt x="4308" y="1753"/>
                </a:lnTo>
                <a:lnTo>
                  <a:pt x="4306" y="1751"/>
                </a:lnTo>
                <a:lnTo>
                  <a:pt x="4306" y="1751"/>
                </a:lnTo>
                <a:lnTo>
                  <a:pt x="4304" y="1753"/>
                </a:lnTo>
                <a:lnTo>
                  <a:pt x="4302" y="1753"/>
                </a:lnTo>
                <a:lnTo>
                  <a:pt x="4302" y="1753"/>
                </a:lnTo>
                <a:lnTo>
                  <a:pt x="4300" y="1755"/>
                </a:lnTo>
                <a:lnTo>
                  <a:pt x="4300" y="1755"/>
                </a:lnTo>
                <a:lnTo>
                  <a:pt x="4300" y="1755"/>
                </a:lnTo>
                <a:lnTo>
                  <a:pt x="4300" y="1757"/>
                </a:lnTo>
                <a:lnTo>
                  <a:pt x="4300" y="1759"/>
                </a:lnTo>
                <a:lnTo>
                  <a:pt x="4300" y="1759"/>
                </a:lnTo>
                <a:lnTo>
                  <a:pt x="4300" y="1761"/>
                </a:lnTo>
                <a:lnTo>
                  <a:pt x="4302" y="1761"/>
                </a:lnTo>
                <a:lnTo>
                  <a:pt x="4302" y="1761"/>
                </a:lnTo>
                <a:lnTo>
                  <a:pt x="4304" y="1761"/>
                </a:lnTo>
                <a:lnTo>
                  <a:pt x="4306" y="1761"/>
                </a:lnTo>
                <a:lnTo>
                  <a:pt x="4306" y="1761"/>
                </a:lnTo>
                <a:lnTo>
                  <a:pt x="4306" y="1761"/>
                </a:lnTo>
                <a:lnTo>
                  <a:pt x="4308" y="1761"/>
                </a:lnTo>
                <a:lnTo>
                  <a:pt x="4308" y="1761"/>
                </a:lnTo>
                <a:lnTo>
                  <a:pt x="4310" y="1761"/>
                </a:lnTo>
                <a:lnTo>
                  <a:pt x="4314" y="1759"/>
                </a:lnTo>
                <a:lnTo>
                  <a:pt x="4314" y="1759"/>
                </a:lnTo>
                <a:lnTo>
                  <a:pt x="4314" y="1759"/>
                </a:lnTo>
                <a:lnTo>
                  <a:pt x="4318" y="1759"/>
                </a:lnTo>
                <a:lnTo>
                  <a:pt x="4318" y="1759"/>
                </a:lnTo>
                <a:lnTo>
                  <a:pt x="4321" y="1759"/>
                </a:lnTo>
                <a:lnTo>
                  <a:pt x="4321" y="1757"/>
                </a:lnTo>
                <a:lnTo>
                  <a:pt x="4323" y="1755"/>
                </a:lnTo>
                <a:lnTo>
                  <a:pt x="4323" y="1757"/>
                </a:lnTo>
                <a:lnTo>
                  <a:pt x="4323" y="1757"/>
                </a:lnTo>
                <a:lnTo>
                  <a:pt x="4323" y="1759"/>
                </a:lnTo>
                <a:lnTo>
                  <a:pt x="4325" y="1759"/>
                </a:lnTo>
                <a:lnTo>
                  <a:pt x="4327" y="1757"/>
                </a:lnTo>
                <a:lnTo>
                  <a:pt x="4327" y="1757"/>
                </a:lnTo>
                <a:lnTo>
                  <a:pt x="4329" y="1759"/>
                </a:lnTo>
                <a:lnTo>
                  <a:pt x="4329" y="1759"/>
                </a:lnTo>
                <a:lnTo>
                  <a:pt x="4329" y="1757"/>
                </a:lnTo>
                <a:lnTo>
                  <a:pt x="4329" y="1757"/>
                </a:lnTo>
                <a:lnTo>
                  <a:pt x="4329" y="1757"/>
                </a:lnTo>
                <a:lnTo>
                  <a:pt x="4329" y="1757"/>
                </a:lnTo>
                <a:lnTo>
                  <a:pt x="4329" y="1757"/>
                </a:lnTo>
                <a:lnTo>
                  <a:pt x="4331" y="1757"/>
                </a:lnTo>
                <a:close/>
                <a:moveTo>
                  <a:pt x="4585" y="1858"/>
                </a:moveTo>
                <a:lnTo>
                  <a:pt x="4585" y="1858"/>
                </a:lnTo>
                <a:lnTo>
                  <a:pt x="4587" y="1858"/>
                </a:lnTo>
                <a:lnTo>
                  <a:pt x="4587" y="1858"/>
                </a:lnTo>
                <a:lnTo>
                  <a:pt x="4587" y="1856"/>
                </a:lnTo>
                <a:lnTo>
                  <a:pt x="4587" y="1856"/>
                </a:lnTo>
                <a:lnTo>
                  <a:pt x="4585" y="1856"/>
                </a:lnTo>
                <a:lnTo>
                  <a:pt x="4585" y="1858"/>
                </a:lnTo>
                <a:close/>
                <a:moveTo>
                  <a:pt x="4455" y="1677"/>
                </a:moveTo>
                <a:lnTo>
                  <a:pt x="4455" y="1677"/>
                </a:lnTo>
                <a:lnTo>
                  <a:pt x="4455" y="1679"/>
                </a:lnTo>
                <a:lnTo>
                  <a:pt x="4457" y="1679"/>
                </a:lnTo>
                <a:lnTo>
                  <a:pt x="4457" y="1679"/>
                </a:lnTo>
                <a:lnTo>
                  <a:pt x="4455" y="1677"/>
                </a:lnTo>
                <a:lnTo>
                  <a:pt x="4455" y="1677"/>
                </a:lnTo>
                <a:close/>
                <a:moveTo>
                  <a:pt x="4461" y="1654"/>
                </a:moveTo>
                <a:lnTo>
                  <a:pt x="4463" y="1656"/>
                </a:lnTo>
                <a:lnTo>
                  <a:pt x="4463" y="1656"/>
                </a:lnTo>
                <a:lnTo>
                  <a:pt x="4465" y="1654"/>
                </a:lnTo>
                <a:lnTo>
                  <a:pt x="4465" y="1654"/>
                </a:lnTo>
                <a:lnTo>
                  <a:pt x="4463" y="1652"/>
                </a:lnTo>
                <a:lnTo>
                  <a:pt x="4461" y="1652"/>
                </a:lnTo>
                <a:lnTo>
                  <a:pt x="4459" y="1650"/>
                </a:lnTo>
                <a:lnTo>
                  <a:pt x="4457" y="1650"/>
                </a:lnTo>
                <a:lnTo>
                  <a:pt x="4457" y="1650"/>
                </a:lnTo>
                <a:lnTo>
                  <a:pt x="4455" y="1652"/>
                </a:lnTo>
                <a:lnTo>
                  <a:pt x="4453" y="1654"/>
                </a:lnTo>
                <a:lnTo>
                  <a:pt x="4453" y="1654"/>
                </a:lnTo>
                <a:lnTo>
                  <a:pt x="4455" y="1656"/>
                </a:lnTo>
                <a:lnTo>
                  <a:pt x="4457" y="1656"/>
                </a:lnTo>
                <a:lnTo>
                  <a:pt x="4459" y="1656"/>
                </a:lnTo>
                <a:lnTo>
                  <a:pt x="4461" y="1654"/>
                </a:lnTo>
                <a:close/>
                <a:moveTo>
                  <a:pt x="4425" y="1765"/>
                </a:moveTo>
                <a:lnTo>
                  <a:pt x="4429" y="1763"/>
                </a:lnTo>
                <a:lnTo>
                  <a:pt x="4432" y="1763"/>
                </a:lnTo>
                <a:lnTo>
                  <a:pt x="4432" y="1763"/>
                </a:lnTo>
                <a:lnTo>
                  <a:pt x="4432" y="1763"/>
                </a:lnTo>
                <a:lnTo>
                  <a:pt x="4434" y="1761"/>
                </a:lnTo>
                <a:lnTo>
                  <a:pt x="4436" y="1761"/>
                </a:lnTo>
                <a:lnTo>
                  <a:pt x="4438" y="1761"/>
                </a:lnTo>
                <a:lnTo>
                  <a:pt x="4438" y="1759"/>
                </a:lnTo>
                <a:lnTo>
                  <a:pt x="4440" y="1759"/>
                </a:lnTo>
                <a:lnTo>
                  <a:pt x="4442" y="1759"/>
                </a:lnTo>
                <a:lnTo>
                  <a:pt x="4442" y="1757"/>
                </a:lnTo>
                <a:lnTo>
                  <a:pt x="4444" y="1757"/>
                </a:lnTo>
                <a:lnTo>
                  <a:pt x="4446" y="1757"/>
                </a:lnTo>
                <a:lnTo>
                  <a:pt x="4448" y="1755"/>
                </a:lnTo>
                <a:lnTo>
                  <a:pt x="4453" y="1753"/>
                </a:lnTo>
                <a:lnTo>
                  <a:pt x="4450" y="1753"/>
                </a:lnTo>
                <a:lnTo>
                  <a:pt x="4450" y="1751"/>
                </a:lnTo>
                <a:lnTo>
                  <a:pt x="4448" y="1751"/>
                </a:lnTo>
                <a:lnTo>
                  <a:pt x="4446" y="1751"/>
                </a:lnTo>
                <a:lnTo>
                  <a:pt x="4446" y="1751"/>
                </a:lnTo>
                <a:lnTo>
                  <a:pt x="4446" y="1751"/>
                </a:lnTo>
                <a:lnTo>
                  <a:pt x="4444" y="1753"/>
                </a:lnTo>
                <a:lnTo>
                  <a:pt x="4442" y="1753"/>
                </a:lnTo>
                <a:lnTo>
                  <a:pt x="4440" y="1753"/>
                </a:lnTo>
                <a:lnTo>
                  <a:pt x="4436" y="1753"/>
                </a:lnTo>
                <a:lnTo>
                  <a:pt x="4432" y="1753"/>
                </a:lnTo>
                <a:lnTo>
                  <a:pt x="4429" y="1753"/>
                </a:lnTo>
                <a:lnTo>
                  <a:pt x="4423" y="1755"/>
                </a:lnTo>
                <a:lnTo>
                  <a:pt x="4423" y="1755"/>
                </a:lnTo>
                <a:lnTo>
                  <a:pt x="4421" y="1755"/>
                </a:lnTo>
                <a:lnTo>
                  <a:pt x="4421" y="1757"/>
                </a:lnTo>
                <a:lnTo>
                  <a:pt x="4419" y="1759"/>
                </a:lnTo>
                <a:lnTo>
                  <a:pt x="4417" y="1761"/>
                </a:lnTo>
                <a:lnTo>
                  <a:pt x="4415" y="1761"/>
                </a:lnTo>
                <a:lnTo>
                  <a:pt x="4413" y="1763"/>
                </a:lnTo>
                <a:lnTo>
                  <a:pt x="4413" y="1763"/>
                </a:lnTo>
                <a:lnTo>
                  <a:pt x="4406" y="1765"/>
                </a:lnTo>
                <a:lnTo>
                  <a:pt x="4404" y="1765"/>
                </a:lnTo>
                <a:lnTo>
                  <a:pt x="4402" y="1767"/>
                </a:lnTo>
                <a:lnTo>
                  <a:pt x="4400" y="1770"/>
                </a:lnTo>
                <a:lnTo>
                  <a:pt x="4400" y="1772"/>
                </a:lnTo>
                <a:lnTo>
                  <a:pt x="4398" y="1774"/>
                </a:lnTo>
                <a:lnTo>
                  <a:pt x="4398" y="1774"/>
                </a:lnTo>
                <a:lnTo>
                  <a:pt x="4398" y="1776"/>
                </a:lnTo>
                <a:lnTo>
                  <a:pt x="4400" y="1776"/>
                </a:lnTo>
                <a:lnTo>
                  <a:pt x="4400" y="1778"/>
                </a:lnTo>
                <a:lnTo>
                  <a:pt x="4398" y="1778"/>
                </a:lnTo>
                <a:lnTo>
                  <a:pt x="4398" y="1778"/>
                </a:lnTo>
                <a:lnTo>
                  <a:pt x="4398" y="1780"/>
                </a:lnTo>
                <a:lnTo>
                  <a:pt x="4398" y="1780"/>
                </a:lnTo>
                <a:lnTo>
                  <a:pt x="4400" y="1780"/>
                </a:lnTo>
                <a:lnTo>
                  <a:pt x="4402" y="1780"/>
                </a:lnTo>
                <a:lnTo>
                  <a:pt x="4404" y="1780"/>
                </a:lnTo>
                <a:lnTo>
                  <a:pt x="4406" y="1778"/>
                </a:lnTo>
                <a:lnTo>
                  <a:pt x="4409" y="1778"/>
                </a:lnTo>
                <a:lnTo>
                  <a:pt x="4411" y="1778"/>
                </a:lnTo>
                <a:lnTo>
                  <a:pt x="4411" y="1776"/>
                </a:lnTo>
                <a:lnTo>
                  <a:pt x="4413" y="1776"/>
                </a:lnTo>
                <a:lnTo>
                  <a:pt x="4415" y="1774"/>
                </a:lnTo>
                <a:lnTo>
                  <a:pt x="4417" y="1772"/>
                </a:lnTo>
                <a:lnTo>
                  <a:pt x="4419" y="1770"/>
                </a:lnTo>
                <a:lnTo>
                  <a:pt x="4419" y="1770"/>
                </a:lnTo>
                <a:lnTo>
                  <a:pt x="4421" y="1767"/>
                </a:lnTo>
                <a:lnTo>
                  <a:pt x="4425" y="1765"/>
                </a:lnTo>
                <a:close/>
                <a:moveTo>
                  <a:pt x="4421" y="1841"/>
                </a:moveTo>
                <a:lnTo>
                  <a:pt x="4421" y="1841"/>
                </a:lnTo>
                <a:lnTo>
                  <a:pt x="4419" y="1843"/>
                </a:lnTo>
                <a:lnTo>
                  <a:pt x="4421" y="1843"/>
                </a:lnTo>
                <a:lnTo>
                  <a:pt x="4421" y="1841"/>
                </a:lnTo>
                <a:lnTo>
                  <a:pt x="4421" y="1841"/>
                </a:lnTo>
                <a:lnTo>
                  <a:pt x="4421" y="1841"/>
                </a:lnTo>
                <a:lnTo>
                  <a:pt x="4421" y="1841"/>
                </a:lnTo>
                <a:close/>
                <a:moveTo>
                  <a:pt x="4333" y="1749"/>
                </a:moveTo>
                <a:lnTo>
                  <a:pt x="4333" y="1749"/>
                </a:lnTo>
                <a:lnTo>
                  <a:pt x="4333" y="1749"/>
                </a:lnTo>
                <a:lnTo>
                  <a:pt x="4333" y="1749"/>
                </a:lnTo>
                <a:lnTo>
                  <a:pt x="4333" y="1749"/>
                </a:lnTo>
                <a:lnTo>
                  <a:pt x="4333" y="1749"/>
                </a:lnTo>
                <a:lnTo>
                  <a:pt x="4331" y="1749"/>
                </a:lnTo>
                <a:lnTo>
                  <a:pt x="4333" y="1751"/>
                </a:lnTo>
                <a:lnTo>
                  <a:pt x="4333" y="1749"/>
                </a:lnTo>
                <a:lnTo>
                  <a:pt x="4333" y="1749"/>
                </a:lnTo>
                <a:close/>
                <a:moveTo>
                  <a:pt x="4379" y="1707"/>
                </a:moveTo>
                <a:lnTo>
                  <a:pt x="4379" y="1709"/>
                </a:lnTo>
                <a:lnTo>
                  <a:pt x="4381" y="1709"/>
                </a:lnTo>
                <a:lnTo>
                  <a:pt x="4381" y="1709"/>
                </a:lnTo>
                <a:lnTo>
                  <a:pt x="4381" y="1709"/>
                </a:lnTo>
                <a:lnTo>
                  <a:pt x="4383" y="1709"/>
                </a:lnTo>
                <a:lnTo>
                  <a:pt x="4383" y="1709"/>
                </a:lnTo>
                <a:lnTo>
                  <a:pt x="4383" y="1709"/>
                </a:lnTo>
                <a:lnTo>
                  <a:pt x="4385" y="1707"/>
                </a:lnTo>
                <a:lnTo>
                  <a:pt x="4383" y="1705"/>
                </a:lnTo>
                <a:lnTo>
                  <a:pt x="4385" y="1702"/>
                </a:lnTo>
                <a:lnTo>
                  <a:pt x="4385" y="1698"/>
                </a:lnTo>
                <a:lnTo>
                  <a:pt x="4385" y="1698"/>
                </a:lnTo>
                <a:lnTo>
                  <a:pt x="4385" y="1698"/>
                </a:lnTo>
                <a:lnTo>
                  <a:pt x="4383" y="1698"/>
                </a:lnTo>
                <a:lnTo>
                  <a:pt x="4381" y="1700"/>
                </a:lnTo>
                <a:lnTo>
                  <a:pt x="4379" y="1700"/>
                </a:lnTo>
                <a:lnTo>
                  <a:pt x="4381" y="1702"/>
                </a:lnTo>
                <a:lnTo>
                  <a:pt x="4381" y="1705"/>
                </a:lnTo>
                <a:lnTo>
                  <a:pt x="4379" y="1705"/>
                </a:lnTo>
                <a:lnTo>
                  <a:pt x="4379" y="1707"/>
                </a:lnTo>
                <a:close/>
                <a:moveTo>
                  <a:pt x="4612" y="1061"/>
                </a:moveTo>
                <a:lnTo>
                  <a:pt x="4610" y="1061"/>
                </a:lnTo>
                <a:lnTo>
                  <a:pt x="4610" y="1061"/>
                </a:lnTo>
                <a:lnTo>
                  <a:pt x="4612" y="1061"/>
                </a:lnTo>
                <a:lnTo>
                  <a:pt x="4614" y="1059"/>
                </a:lnTo>
                <a:lnTo>
                  <a:pt x="4616" y="1057"/>
                </a:lnTo>
                <a:lnTo>
                  <a:pt x="4614" y="1057"/>
                </a:lnTo>
                <a:lnTo>
                  <a:pt x="4614" y="1057"/>
                </a:lnTo>
                <a:lnTo>
                  <a:pt x="4614" y="1055"/>
                </a:lnTo>
                <a:lnTo>
                  <a:pt x="4614" y="1053"/>
                </a:lnTo>
                <a:lnTo>
                  <a:pt x="4614" y="1053"/>
                </a:lnTo>
                <a:lnTo>
                  <a:pt x="4612" y="1055"/>
                </a:lnTo>
                <a:lnTo>
                  <a:pt x="4610" y="1057"/>
                </a:lnTo>
                <a:lnTo>
                  <a:pt x="4610" y="1059"/>
                </a:lnTo>
                <a:lnTo>
                  <a:pt x="4612" y="1059"/>
                </a:lnTo>
                <a:lnTo>
                  <a:pt x="4612" y="1059"/>
                </a:lnTo>
                <a:lnTo>
                  <a:pt x="4612" y="1059"/>
                </a:lnTo>
                <a:lnTo>
                  <a:pt x="4612" y="1061"/>
                </a:lnTo>
                <a:close/>
                <a:moveTo>
                  <a:pt x="4373" y="1707"/>
                </a:moveTo>
                <a:lnTo>
                  <a:pt x="4373" y="1707"/>
                </a:lnTo>
                <a:lnTo>
                  <a:pt x="4373" y="1709"/>
                </a:lnTo>
                <a:lnTo>
                  <a:pt x="4375" y="1709"/>
                </a:lnTo>
                <a:lnTo>
                  <a:pt x="4375" y="1709"/>
                </a:lnTo>
                <a:lnTo>
                  <a:pt x="4375" y="1707"/>
                </a:lnTo>
                <a:lnTo>
                  <a:pt x="4375" y="1705"/>
                </a:lnTo>
                <a:lnTo>
                  <a:pt x="4375" y="1705"/>
                </a:lnTo>
                <a:lnTo>
                  <a:pt x="4375" y="1705"/>
                </a:lnTo>
                <a:lnTo>
                  <a:pt x="4373" y="1705"/>
                </a:lnTo>
                <a:lnTo>
                  <a:pt x="4373" y="1705"/>
                </a:lnTo>
                <a:lnTo>
                  <a:pt x="4373" y="1705"/>
                </a:lnTo>
                <a:lnTo>
                  <a:pt x="4373" y="1705"/>
                </a:lnTo>
                <a:lnTo>
                  <a:pt x="4373" y="1707"/>
                </a:lnTo>
                <a:close/>
                <a:moveTo>
                  <a:pt x="4398" y="1654"/>
                </a:moveTo>
                <a:lnTo>
                  <a:pt x="4398" y="1652"/>
                </a:lnTo>
                <a:lnTo>
                  <a:pt x="4398" y="1652"/>
                </a:lnTo>
                <a:lnTo>
                  <a:pt x="4396" y="1652"/>
                </a:lnTo>
                <a:lnTo>
                  <a:pt x="4396" y="1654"/>
                </a:lnTo>
                <a:lnTo>
                  <a:pt x="4398" y="1656"/>
                </a:lnTo>
                <a:lnTo>
                  <a:pt x="4398" y="1656"/>
                </a:lnTo>
                <a:lnTo>
                  <a:pt x="4398" y="1654"/>
                </a:lnTo>
                <a:lnTo>
                  <a:pt x="4398" y="1654"/>
                </a:lnTo>
                <a:lnTo>
                  <a:pt x="4398" y="1654"/>
                </a:lnTo>
                <a:close/>
                <a:moveTo>
                  <a:pt x="4331" y="1770"/>
                </a:moveTo>
                <a:lnTo>
                  <a:pt x="4333" y="1770"/>
                </a:lnTo>
                <a:lnTo>
                  <a:pt x="4333" y="1772"/>
                </a:lnTo>
                <a:lnTo>
                  <a:pt x="4337" y="1772"/>
                </a:lnTo>
                <a:lnTo>
                  <a:pt x="4337" y="1772"/>
                </a:lnTo>
                <a:lnTo>
                  <a:pt x="4339" y="1772"/>
                </a:lnTo>
                <a:lnTo>
                  <a:pt x="4339" y="1772"/>
                </a:lnTo>
                <a:lnTo>
                  <a:pt x="4344" y="1774"/>
                </a:lnTo>
                <a:lnTo>
                  <a:pt x="4346" y="1774"/>
                </a:lnTo>
                <a:lnTo>
                  <a:pt x="4346" y="1776"/>
                </a:lnTo>
                <a:lnTo>
                  <a:pt x="4348" y="1778"/>
                </a:lnTo>
                <a:lnTo>
                  <a:pt x="4348" y="1778"/>
                </a:lnTo>
                <a:lnTo>
                  <a:pt x="4350" y="1778"/>
                </a:lnTo>
                <a:lnTo>
                  <a:pt x="4352" y="1778"/>
                </a:lnTo>
                <a:lnTo>
                  <a:pt x="4352" y="1780"/>
                </a:lnTo>
                <a:lnTo>
                  <a:pt x="4354" y="1778"/>
                </a:lnTo>
                <a:lnTo>
                  <a:pt x="4356" y="1778"/>
                </a:lnTo>
                <a:lnTo>
                  <a:pt x="4356" y="1778"/>
                </a:lnTo>
                <a:lnTo>
                  <a:pt x="4358" y="1776"/>
                </a:lnTo>
                <a:lnTo>
                  <a:pt x="4358" y="1776"/>
                </a:lnTo>
                <a:lnTo>
                  <a:pt x="4358" y="1774"/>
                </a:lnTo>
                <a:lnTo>
                  <a:pt x="4356" y="1774"/>
                </a:lnTo>
                <a:lnTo>
                  <a:pt x="4356" y="1772"/>
                </a:lnTo>
                <a:lnTo>
                  <a:pt x="4354" y="1772"/>
                </a:lnTo>
                <a:lnTo>
                  <a:pt x="4354" y="1770"/>
                </a:lnTo>
                <a:lnTo>
                  <a:pt x="4352" y="1770"/>
                </a:lnTo>
                <a:lnTo>
                  <a:pt x="4352" y="1770"/>
                </a:lnTo>
                <a:lnTo>
                  <a:pt x="4350" y="1770"/>
                </a:lnTo>
                <a:lnTo>
                  <a:pt x="4350" y="1770"/>
                </a:lnTo>
                <a:lnTo>
                  <a:pt x="4350" y="1767"/>
                </a:lnTo>
                <a:lnTo>
                  <a:pt x="4350" y="1767"/>
                </a:lnTo>
                <a:lnTo>
                  <a:pt x="4348" y="1767"/>
                </a:lnTo>
                <a:lnTo>
                  <a:pt x="4346" y="1765"/>
                </a:lnTo>
                <a:lnTo>
                  <a:pt x="4346" y="1765"/>
                </a:lnTo>
                <a:lnTo>
                  <a:pt x="4346" y="1765"/>
                </a:lnTo>
                <a:lnTo>
                  <a:pt x="4344" y="1765"/>
                </a:lnTo>
                <a:lnTo>
                  <a:pt x="4344" y="1765"/>
                </a:lnTo>
                <a:lnTo>
                  <a:pt x="4341" y="1765"/>
                </a:lnTo>
                <a:lnTo>
                  <a:pt x="4337" y="1765"/>
                </a:lnTo>
                <a:lnTo>
                  <a:pt x="4335" y="1765"/>
                </a:lnTo>
                <a:lnTo>
                  <a:pt x="4335" y="1765"/>
                </a:lnTo>
                <a:lnTo>
                  <a:pt x="4333" y="1767"/>
                </a:lnTo>
                <a:lnTo>
                  <a:pt x="4331" y="1767"/>
                </a:lnTo>
                <a:lnTo>
                  <a:pt x="4331" y="1767"/>
                </a:lnTo>
                <a:lnTo>
                  <a:pt x="4331" y="1770"/>
                </a:lnTo>
                <a:lnTo>
                  <a:pt x="4331" y="1770"/>
                </a:lnTo>
                <a:close/>
                <a:moveTo>
                  <a:pt x="4339" y="1755"/>
                </a:moveTo>
                <a:lnTo>
                  <a:pt x="4339" y="1755"/>
                </a:lnTo>
                <a:lnTo>
                  <a:pt x="4339" y="1753"/>
                </a:lnTo>
                <a:lnTo>
                  <a:pt x="4339" y="1753"/>
                </a:lnTo>
                <a:lnTo>
                  <a:pt x="4339" y="1753"/>
                </a:lnTo>
                <a:lnTo>
                  <a:pt x="4339" y="1753"/>
                </a:lnTo>
                <a:lnTo>
                  <a:pt x="4339" y="1753"/>
                </a:lnTo>
                <a:lnTo>
                  <a:pt x="4337" y="1753"/>
                </a:lnTo>
                <a:lnTo>
                  <a:pt x="4337" y="1753"/>
                </a:lnTo>
                <a:lnTo>
                  <a:pt x="4337" y="1755"/>
                </a:lnTo>
                <a:lnTo>
                  <a:pt x="4337" y="1755"/>
                </a:lnTo>
                <a:lnTo>
                  <a:pt x="4337" y="1755"/>
                </a:lnTo>
                <a:lnTo>
                  <a:pt x="4337" y="1757"/>
                </a:lnTo>
                <a:lnTo>
                  <a:pt x="4337" y="1757"/>
                </a:lnTo>
                <a:lnTo>
                  <a:pt x="4339" y="1757"/>
                </a:lnTo>
                <a:lnTo>
                  <a:pt x="4337" y="1755"/>
                </a:lnTo>
                <a:lnTo>
                  <a:pt x="4339" y="1755"/>
                </a:lnTo>
                <a:lnTo>
                  <a:pt x="4339" y="1755"/>
                </a:lnTo>
                <a:close/>
                <a:moveTo>
                  <a:pt x="4358" y="1734"/>
                </a:moveTo>
                <a:lnTo>
                  <a:pt x="4358" y="1732"/>
                </a:lnTo>
                <a:lnTo>
                  <a:pt x="4356" y="1732"/>
                </a:lnTo>
                <a:lnTo>
                  <a:pt x="4356" y="1732"/>
                </a:lnTo>
                <a:lnTo>
                  <a:pt x="4356" y="1734"/>
                </a:lnTo>
                <a:lnTo>
                  <a:pt x="4356" y="1734"/>
                </a:lnTo>
                <a:lnTo>
                  <a:pt x="4358" y="1734"/>
                </a:lnTo>
                <a:close/>
                <a:moveTo>
                  <a:pt x="4465" y="1686"/>
                </a:moveTo>
                <a:lnTo>
                  <a:pt x="4465" y="1684"/>
                </a:lnTo>
                <a:lnTo>
                  <a:pt x="4465" y="1684"/>
                </a:lnTo>
                <a:lnTo>
                  <a:pt x="4465" y="1684"/>
                </a:lnTo>
                <a:lnTo>
                  <a:pt x="4467" y="1684"/>
                </a:lnTo>
                <a:lnTo>
                  <a:pt x="4467" y="1682"/>
                </a:lnTo>
                <a:lnTo>
                  <a:pt x="4467" y="1682"/>
                </a:lnTo>
                <a:lnTo>
                  <a:pt x="4465" y="1682"/>
                </a:lnTo>
                <a:lnTo>
                  <a:pt x="4463" y="1684"/>
                </a:lnTo>
                <a:lnTo>
                  <a:pt x="4463" y="1684"/>
                </a:lnTo>
                <a:lnTo>
                  <a:pt x="4461" y="1684"/>
                </a:lnTo>
                <a:lnTo>
                  <a:pt x="4461" y="1684"/>
                </a:lnTo>
                <a:lnTo>
                  <a:pt x="4461" y="1686"/>
                </a:lnTo>
                <a:lnTo>
                  <a:pt x="4461" y="1686"/>
                </a:lnTo>
                <a:lnTo>
                  <a:pt x="4463" y="1684"/>
                </a:lnTo>
                <a:lnTo>
                  <a:pt x="4463" y="1684"/>
                </a:lnTo>
                <a:lnTo>
                  <a:pt x="4465" y="1684"/>
                </a:lnTo>
                <a:lnTo>
                  <a:pt x="4465" y="1684"/>
                </a:lnTo>
                <a:lnTo>
                  <a:pt x="4465" y="1686"/>
                </a:lnTo>
                <a:lnTo>
                  <a:pt x="4465" y="1686"/>
                </a:lnTo>
                <a:close/>
                <a:moveTo>
                  <a:pt x="4352" y="1721"/>
                </a:moveTo>
                <a:lnTo>
                  <a:pt x="4352" y="1723"/>
                </a:lnTo>
                <a:lnTo>
                  <a:pt x="4354" y="1723"/>
                </a:lnTo>
                <a:lnTo>
                  <a:pt x="4354" y="1721"/>
                </a:lnTo>
                <a:lnTo>
                  <a:pt x="4354" y="1717"/>
                </a:lnTo>
                <a:lnTo>
                  <a:pt x="4354" y="1715"/>
                </a:lnTo>
                <a:lnTo>
                  <a:pt x="4354" y="1715"/>
                </a:lnTo>
                <a:lnTo>
                  <a:pt x="4352" y="1715"/>
                </a:lnTo>
                <a:lnTo>
                  <a:pt x="4352" y="1719"/>
                </a:lnTo>
                <a:lnTo>
                  <a:pt x="4352" y="1719"/>
                </a:lnTo>
                <a:lnTo>
                  <a:pt x="4352" y="1721"/>
                </a:lnTo>
                <a:close/>
                <a:moveTo>
                  <a:pt x="4373" y="1782"/>
                </a:moveTo>
                <a:lnTo>
                  <a:pt x="4371" y="1782"/>
                </a:lnTo>
                <a:lnTo>
                  <a:pt x="4371" y="1784"/>
                </a:lnTo>
                <a:lnTo>
                  <a:pt x="4373" y="1784"/>
                </a:lnTo>
                <a:lnTo>
                  <a:pt x="4373" y="1784"/>
                </a:lnTo>
                <a:lnTo>
                  <a:pt x="4375" y="1782"/>
                </a:lnTo>
                <a:lnTo>
                  <a:pt x="4375" y="1782"/>
                </a:lnTo>
                <a:lnTo>
                  <a:pt x="4375" y="1782"/>
                </a:lnTo>
                <a:lnTo>
                  <a:pt x="4373" y="1782"/>
                </a:lnTo>
                <a:lnTo>
                  <a:pt x="4373" y="1782"/>
                </a:lnTo>
                <a:close/>
                <a:moveTo>
                  <a:pt x="4559" y="1719"/>
                </a:moveTo>
                <a:lnTo>
                  <a:pt x="4559" y="1719"/>
                </a:lnTo>
                <a:lnTo>
                  <a:pt x="4559" y="1717"/>
                </a:lnTo>
                <a:lnTo>
                  <a:pt x="4559" y="1717"/>
                </a:lnTo>
                <a:lnTo>
                  <a:pt x="4559" y="1715"/>
                </a:lnTo>
                <a:lnTo>
                  <a:pt x="4559" y="1715"/>
                </a:lnTo>
                <a:lnTo>
                  <a:pt x="4559" y="1713"/>
                </a:lnTo>
                <a:lnTo>
                  <a:pt x="4559" y="1713"/>
                </a:lnTo>
                <a:lnTo>
                  <a:pt x="4559" y="1711"/>
                </a:lnTo>
                <a:lnTo>
                  <a:pt x="4559" y="1711"/>
                </a:lnTo>
                <a:lnTo>
                  <a:pt x="4559" y="1711"/>
                </a:lnTo>
                <a:lnTo>
                  <a:pt x="4559" y="1711"/>
                </a:lnTo>
                <a:lnTo>
                  <a:pt x="4557" y="1709"/>
                </a:lnTo>
                <a:lnTo>
                  <a:pt x="4557" y="1709"/>
                </a:lnTo>
                <a:lnTo>
                  <a:pt x="4557" y="1709"/>
                </a:lnTo>
                <a:lnTo>
                  <a:pt x="4555" y="1711"/>
                </a:lnTo>
                <a:lnTo>
                  <a:pt x="4555" y="1711"/>
                </a:lnTo>
                <a:lnTo>
                  <a:pt x="4553" y="1713"/>
                </a:lnTo>
                <a:lnTo>
                  <a:pt x="4553" y="1713"/>
                </a:lnTo>
                <a:lnTo>
                  <a:pt x="4551" y="1713"/>
                </a:lnTo>
                <a:lnTo>
                  <a:pt x="4553" y="1713"/>
                </a:lnTo>
                <a:lnTo>
                  <a:pt x="4553" y="1715"/>
                </a:lnTo>
                <a:lnTo>
                  <a:pt x="4553" y="1717"/>
                </a:lnTo>
                <a:lnTo>
                  <a:pt x="4553" y="1717"/>
                </a:lnTo>
                <a:lnTo>
                  <a:pt x="4553" y="1717"/>
                </a:lnTo>
                <a:lnTo>
                  <a:pt x="4551" y="1717"/>
                </a:lnTo>
                <a:lnTo>
                  <a:pt x="4551" y="1719"/>
                </a:lnTo>
                <a:lnTo>
                  <a:pt x="4551" y="1719"/>
                </a:lnTo>
                <a:lnTo>
                  <a:pt x="4553" y="1719"/>
                </a:lnTo>
                <a:lnTo>
                  <a:pt x="4553" y="1719"/>
                </a:lnTo>
                <a:lnTo>
                  <a:pt x="4553" y="1721"/>
                </a:lnTo>
                <a:lnTo>
                  <a:pt x="4555" y="1721"/>
                </a:lnTo>
                <a:lnTo>
                  <a:pt x="4557" y="1723"/>
                </a:lnTo>
                <a:lnTo>
                  <a:pt x="4559" y="1721"/>
                </a:lnTo>
                <a:lnTo>
                  <a:pt x="4559" y="1721"/>
                </a:lnTo>
                <a:lnTo>
                  <a:pt x="4559" y="1721"/>
                </a:lnTo>
                <a:lnTo>
                  <a:pt x="4559" y="1719"/>
                </a:lnTo>
                <a:lnTo>
                  <a:pt x="4559" y="1719"/>
                </a:lnTo>
                <a:close/>
                <a:moveTo>
                  <a:pt x="4557" y="1728"/>
                </a:moveTo>
                <a:lnTo>
                  <a:pt x="4559" y="1728"/>
                </a:lnTo>
                <a:lnTo>
                  <a:pt x="4559" y="1728"/>
                </a:lnTo>
                <a:lnTo>
                  <a:pt x="4559" y="1728"/>
                </a:lnTo>
                <a:lnTo>
                  <a:pt x="4559" y="1726"/>
                </a:lnTo>
                <a:lnTo>
                  <a:pt x="4559" y="1726"/>
                </a:lnTo>
                <a:lnTo>
                  <a:pt x="4559" y="1728"/>
                </a:lnTo>
                <a:lnTo>
                  <a:pt x="4557" y="1728"/>
                </a:lnTo>
                <a:lnTo>
                  <a:pt x="4557" y="1728"/>
                </a:lnTo>
                <a:close/>
                <a:moveTo>
                  <a:pt x="4534" y="1711"/>
                </a:moveTo>
                <a:lnTo>
                  <a:pt x="4534" y="1713"/>
                </a:lnTo>
                <a:lnTo>
                  <a:pt x="4534" y="1715"/>
                </a:lnTo>
                <a:lnTo>
                  <a:pt x="4532" y="1717"/>
                </a:lnTo>
                <a:lnTo>
                  <a:pt x="4534" y="1715"/>
                </a:lnTo>
                <a:lnTo>
                  <a:pt x="4534" y="1713"/>
                </a:lnTo>
                <a:lnTo>
                  <a:pt x="4536" y="1711"/>
                </a:lnTo>
                <a:lnTo>
                  <a:pt x="4536" y="1709"/>
                </a:lnTo>
                <a:lnTo>
                  <a:pt x="4536" y="1707"/>
                </a:lnTo>
                <a:lnTo>
                  <a:pt x="4536" y="1707"/>
                </a:lnTo>
                <a:lnTo>
                  <a:pt x="4534" y="1711"/>
                </a:lnTo>
                <a:close/>
                <a:moveTo>
                  <a:pt x="4473" y="1684"/>
                </a:moveTo>
                <a:lnTo>
                  <a:pt x="4473" y="1682"/>
                </a:lnTo>
                <a:lnTo>
                  <a:pt x="4471" y="1682"/>
                </a:lnTo>
                <a:lnTo>
                  <a:pt x="4471" y="1682"/>
                </a:lnTo>
                <a:lnTo>
                  <a:pt x="4471" y="1682"/>
                </a:lnTo>
                <a:lnTo>
                  <a:pt x="4471" y="1682"/>
                </a:lnTo>
                <a:lnTo>
                  <a:pt x="4471" y="1684"/>
                </a:lnTo>
                <a:lnTo>
                  <a:pt x="4471" y="1684"/>
                </a:lnTo>
                <a:lnTo>
                  <a:pt x="4471" y="1684"/>
                </a:lnTo>
                <a:lnTo>
                  <a:pt x="4473" y="1684"/>
                </a:lnTo>
                <a:close/>
                <a:moveTo>
                  <a:pt x="4541" y="1692"/>
                </a:moveTo>
                <a:lnTo>
                  <a:pt x="4538" y="1690"/>
                </a:lnTo>
                <a:lnTo>
                  <a:pt x="4538" y="1692"/>
                </a:lnTo>
                <a:lnTo>
                  <a:pt x="4543" y="1692"/>
                </a:lnTo>
                <a:lnTo>
                  <a:pt x="4543" y="1692"/>
                </a:lnTo>
                <a:lnTo>
                  <a:pt x="4543" y="1692"/>
                </a:lnTo>
                <a:lnTo>
                  <a:pt x="4541" y="1692"/>
                </a:lnTo>
                <a:close/>
                <a:moveTo>
                  <a:pt x="4398" y="1707"/>
                </a:moveTo>
                <a:lnTo>
                  <a:pt x="4398" y="1707"/>
                </a:lnTo>
                <a:lnTo>
                  <a:pt x="4398" y="1707"/>
                </a:lnTo>
                <a:lnTo>
                  <a:pt x="4398" y="1709"/>
                </a:lnTo>
                <a:lnTo>
                  <a:pt x="4398" y="1709"/>
                </a:lnTo>
                <a:lnTo>
                  <a:pt x="4398" y="1707"/>
                </a:lnTo>
                <a:lnTo>
                  <a:pt x="4398" y="1707"/>
                </a:lnTo>
                <a:lnTo>
                  <a:pt x="4398" y="1707"/>
                </a:lnTo>
                <a:close/>
                <a:moveTo>
                  <a:pt x="4561" y="1723"/>
                </a:moveTo>
                <a:lnTo>
                  <a:pt x="4561" y="1723"/>
                </a:lnTo>
                <a:lnTo>
                  <a:pt x="4561" y="1723"/>
                </a:lnTo>
                <a:lnTo>
                  <a:pt x="4561" y="1721"/>
                </a:lnTo>
                <a:lnTo>
                  <a:pt x="4561" y="1721"/>
                </a:lnTo>
                <a:lnTo>
                  <a:pt x="4561" y="1721"/>
                </a:lnTo>
                <a:lnTo>
                  <a:pt x="4561" y="1723"/>
                </a:lnTo>
                <a:close/>
                <a:moveTo>
                  <a:pt x="4589" y="1793"/>
                </a:moveTo>
                <a:lnTo>
                  <a:pt x="4589" y="1793"/>
                </a:lnTo>
                <a:lnTo>
                  <a:pt x="4587" y="1793"/>
                </a:lnTo>
                <a:lnTo>
                  <a:pt x="4587" y="1795"/>
                </a:lnTo>
                <a:lnTo>
                  <a:pt x="4585" y="1795"/>
                </a:lnTo>
                <a:lnTo>
                  <a:pt x="4587" y="1797"/>
                </a:lnTo>
                <a:lnTo>
                  <a:pt x="4587" y="1795"/>
                </a:lnTo>
                <a:lnTo>
                  <a:pt x="4589" y="1793"/>
                </a:lnTo>
                <a:lnTo>
                  <a:pt x="4589" y="1791"/>
                </a:lnTo>
                <a:lnTo>
                  <a:pt x="4589" y="1791"/>
                </a:lnTo>
                <a:lnTo>
                  <a:pt x="4589" y="1791"/>
                </a:lnTo>
                <a:lnTo>
                  <a:pt x="4589" y="1793"/>
                </a:lnTo>
                <a:close/>
                <a:moveTo>
                  <a:pt x="4593" y="1860"/>
                </a:moveTo>
                <a:lnTo>
                  <a:pt x="4593" y="1860"/>
                </a:lnTo>
                <a:lnTo>
                  <a:pt x="4593" y="1860"/>
                </a:lnTo>
                <a:lnTo>
                  <a:pt x="4593" y="1860"/>
                </a:lnTo>
                <a:lnTo>
                  <a:pt x="4593" y="1858"/>
                </a:lnTo>
                <a:lnTo>
                  <a:pt x="4593" y="1858"/>
                </a:lnTo>
                <a:lnTo>
                  <a:pt x="4593" y="1858"/>
                </a:lnTo>
                <a:lnTo>
                  <a:pt x="4593" y="1858"/>
                </a:lnTo>
                <a:lnTo>
                  <a:pt x="4591" y="1858"/>
                </a:lnTo>
                <a:lnTo>
                  <a:pt x="4593" y="1860"/>
                </a:lnTo>
                <a:lnTo>
                  <a:pt x="4593" y="1860"/>
                </a:lnTo>
                <a:close/>
                <a:moveTo>
                  <a:pt x="4580" y="1799"/>
                </a:moveTo>
                <a:lnTo>
                  <a:pt x="4582" y="1799"/>
                </a:lnTo>
                <a:lnTo>
                  <a:pt x="4582" y="1799"/>
                </a:lnTo>
                <a:lnTo>
                  <a:pt x="4585" y="1797"/>
                </a:lnTo>
                <a:lnTo>
                  <a:pt x="4585" y="1797"/>
                </a:lnTo>
                <a:lnTo>
                  <a:pt x="4585" y="1797"/>
                </a:lnTo>
                <a:lnTo>
                  <a:pt x="4582" y="1799"/>
                </a:lnTo>
                <a:lnTo>
                  <a:pt x="4580" y="1799"/>
                </a:lnTo>
                <a:close/>
                <a:moveTo>
                  <a:pt x="4551" y="1723"/>
                </a:moveTo>
                <a:lnTo>
                  <a:pt x="4551" y="1723"/>
                </a:lnTo>
                <a:lnTo>
                  <a:pt x="4549" y="1728"/>
                </a:lnTo>
                <a:lnTo>
                  <a:pt x="4551" y="1730"/>
                </a:lnTo>
                <a:lnTo>
                  <a:pt x="4551" y="1730"/>
                </a:lnTo>
                <a:lnTo>
                  <a:pt x="4553" y="1730"/>
                </a:lnTo>
                <a:lnTo>
                  <a:pt x="4553" y="1730"/>
                </a:lnTo>
                <a:lnTo>
                  <a:pt x="4555" y="1728"/>
                </a:lnTo>
                <a:lnTo>
                  <a:pt x="4557" y="1726"/>
                </a:lnTo>
                <a:lnTo>
                  <a:pt x="4557" y="1726"/>
                </a:lnTo>
                <a:lnTo>
                  <a:pt x="4557" y="1723"/>
                </a:lnTo>
                <a:lnTo>
                  <a:pt x="4555" y="1723"/>
                </a:lnTo>
                <a:lnTo>
                  <a:pt x="4553" y="1721"/>
                </a:lnTo>
                <a:lnTo>
                  <a:pt x="4553" y="1721"/>
                </a:lnTo>
                <a:lnTo>
                  <a:pt x="4551" y="1719"/>
                </a:lnTo>
                <a:lnTo>
                  <a:pt x="4551" y="1719"/>
                </a:lnTo>
                <a:lnTo>
                  <a:pt x="4551" y="1721"/>
                </a:lnTo>
                <a:lnTo>
                  <a:pt x="4551" y="1723"/>
                </a:lnTo>
                <a:lnTo>
                  <a:pt x="4551" y="1723"/>
                </a:lnTo>
                <a:lnTo>
                  <a:pt x="4551" y="1723"/>
                </a:lnTo>
                <a:lnTo>
                  <a:pt x="4551" y="1723"/>
                </a:lnTo>
                <a:close/>
                <a:moveTo>
                  <a:pt x="4490" y="1679"/>
                </a:moveTo>
                <a:lnTo>
                  <a:pt x="4490" y="1682"/>
                </a:lnTo>
                <a:lnTo>
                  <a:pt x="4492" y="1682"/>
                </a:lnTo>
                <a:lnTo>
                  <a:pt x="4494" y="1682"/>
                </a:lnTo>
                <a:lnTo>
                  <a:pt x="4497" y="1684"/>
                </a:lnTo>
                <a:lnTo>
                  <a:pt x="4499" y="1686"/>
                </a:lnTo>
                <a:lnTo>
                  <a:pt x="4503" y="1686"/>
                </a:lnTo>
                <a:lnTo>
                  <a:pt x="4503" y="1682"/>
                </a:lnTo>
                <a:lnTo>
                  <a:pt x="4503" y="1682"/>
                </a:lnTo>
                <a:lnTo>
                  <a:pt x="4503" y="1679"/>
                </a:lnTo>
                <a:lnTo>
                  <a:pt x="4501" y="1679"/>
                </a:lnTo>
                <a:lnTo>
                  <a:pt x="4501" y="1679"/>
                </a:lnTo>
                <a:lnTo>
                  <a:pt x="4501" y="1679"/>
                </a:lnTo>
                <a:lnTo>
                  <a:pt x="4501" y="1677"/>
                </a:lnTo>
                <a:lnTo>
                  <a:pt x="4499" y="1675"/>
                </a:lnTo>
                <a:lnTo>
                  <a:pt x="4497" y="1673"/>
                </a:lnTo>
                <a:lnTo>
                  <a:pt x="4494" y="1673"/>
                </a:lnTo>
                <a:lnTo>
                  <a:pt x="4492" y="1673"/>
                </a:lnTo>
                <a:lnTo>
                  <a:pt x="4490" y="1673"/>
                </a:lnTo>
                <a:lnTo>
                  <a:pt x="4488" y="1673"/>
                </a:lnTo>
                <a:lnTo>
                  <a:pt x="4486" y="1671"/>
                </a:lnTo>
                <a:lnTo>
                  <a:pt x="4484" y="1671"/>
                </a:lnTo>
                <a:lnTo>
                  <a:pt x="4484" y="1671"/>
                </a:lnTo>
                <a:lnTo>
                  <a:pt x="4482" y="1671"/>
                </a:lnTo>
                <a:lnTo>
                  <a:pt x="4482" y="1671"/>
                </a:lnTo>
                <a:lnTo>
                  <a:pt x="4480" y="1673"/>
                </a:lnTo>
                <a:lnTo>
                  <a:pt x="4480" y="1673"/>
                </a:lnTo>
                <a:lnTo>
                  <a:pt x="4478" y="1673"/>
                </a:lnTo>
                <a:lnTo>
                  <a:pt x="4478" y="1673"/>
                </a:lnTo>
                <a:lnTo>
                  <a:pt x="4478" y="1671"/>
                </a:lnTo>
                <a:lnTo>
                  <a:pt x="4476" y="1671"/>
                </a:lnTo>
                <a:lnTo>
                  <a:pt x="4476" y="1671"/>
                </a:lnTo>
                <a:lnTo>
                  <a:pt x="4473" y="1673"/>
                </a:lnTo>
                <a:lnTo>
                  <a:pt x="4469" y="1671"/>
                </a:lnTo>
                <a:lnTo>
                  <a:pt x="4465" y="1673"/>
                </a:lnTo>
                <a:lnTo>
                  <a:pt x="4463" y="1673"/>
                </a:lnTo>
                <a:lnTo>
                  <a:pt x="4461" y="1677"/>
                </a:lnTo>
                <a:lnTo>
                  <a:pt x="4461" y="1677"/>
                </a:lnTo>
                <a:lnTo>
                  <a:pt x="4461" y="1679"/>
                </a:lnTo>
                <a:lnTo>
                  <a:pt x="4461" y="1679"/>
                </a:lnTo>
                <a:lnTo>
                  <a:pt x="4461" y="1682"/>
                </a:lnTo>
                <a:lnTo>
                  <a:pt x="4461" y="1682"/>
                </a:lnTo>
                <a:lnTo>
                  <a:pt x="4461" y="1682"/>
                </a:lnTo>
                <a:lnTo>
                  <a:pt x="4463" y="1679"/>
                </a:lnTo>
                <a:lnTo>
                  <a:pt x="4463" y="1679"/>
                </a:lnTo>
                <a:lnTo>
                  <a:pt x="4463" y="1677"/>
                </a:lnTo>
                <a:lnTo>
                  <a:pt x="4463" y="1677"/>
                </a:lnTo>
                <a:lnTo>
                  <a:pt x="4463" y="1677"/>
                </a:lnTo>
                <a:lnTo>
                  <a:pt x="4465" y="1677"/>
                </a:lnTo>
                <a:lnTo>
                  <a:pt x="4465" y="1677"/>
                </a:lnTo>
                <a:lnTo>
                  <a:pt x="4465" y="1677"/>
                </a:lnTo>
                <a:lnTo>
                  <a:pt x="4467" y="1679"/>
                </a:lnTo>
                <a:lnTo>
                  <a:pt x="4469" y="1682"/>
                </a:lnTo>
                <a:lnTo>
                  <a:pt x="4469" y="1682"/>
                </a:lnTo>
                <a:lnTo>
                  <a:pt x="4471" y="1679"/>
                </a:lnTo>
                <a:lnTo>
                  <a:pt x="4471" y="1679"/>
                </a:lnTo>
                <a:lnTo>
                  <a:pt x="4473" y="1679"/>
                </a:lnTo>
                <a:lnTo>
                  <a:pt x="4473" y="1677"/>
                </a:lnTo>
                <a:lnTo>
                  <a:pt x="4476" y="1677"/>
                </a:lnTo>
                <a:lnTo>
                  <a:pt x="4476" y="1677"/>
                </a:lnTo>
                <a:lnTo>
                  <a:pt x="4476" y="1677"/>
                </a:lnTo>
                <a:lnTo>
                  <a:pt x="4476" y="1677"/>
                </a:lnTo>
                <a:lnTo>
                  <a:pt x="4476" y="1679"/>
                </a:lnTo>
                <a:lnTo>
                  <a:pt x="4476" y="1679"/>
                </a:lnTo>
                <a:lnTo>
                  <a:pt x="4478" y="1679"/>
                </a:lnTo>
                <a:lnTo>
                  <a:pt x="4480" y="1679"/>
                </a:lnTo>
                <a:lnTo>
                  <a:pt x="4482" y="1679"/>
                </a:lnTo>
                <a:lnTo>
                  <a:pt x="4484" y="1682"/>
                </a:lnTo>
                <a:lnTo>
                  <a:pt x="4484" y="1679"/>
                </a:lnTo>
                <a:lnTo>
                  <a:pt x="4484" y="1679"/>
                </a:lnTo>
                <a:lnTo>
                  <a:pt x="4484" y="1679"/>
                </a:lnTo>
                <a:lnTo>
                  <a:pt x="4484" y="1679"/>
                </a:lnTo>
                <a:lnTo>
                  <a:pt x="4486" y="1679"/>
                </a:lnTo>
                <a:lnTo>
                  <a:pt x="4488" y="1679"/>
                </a:lnTo>
                <a:lnTo>
                  <a:pt x="4490" y="1679"/>
                </a:lnTo>
                <a:close/>
                <a:moveTo>
                  <a:pt x="4530" y="1715"/>
                </a:moveTo>
                <a:lnTo>
                  <a:pt x="4530" y="1715"/>
                </a:lnTo>
                <a:lnTo>
                  <a:pt x="4530" y="1717"/>
                </a:lnTo>
                <a:lnTo>
                  <a:pt x="4532" y="1715"/>
                </a:lnTo>
                <a:lnTo>
                  <a:pt x="4532" y="1715"/>
                </a:lnTo>
                <a:lnTo>
                  <a:pt x="4530" y="1713"/>
                </a:lnTo>
                <a:lnTo>
                  <a:pt x="4530" y="1713"/>
                </a:lnTo>
                <a:lnTo>
                  <a:pt x="4530" y="1711"/>
                </a:lnTo>
                <a:lnTo>
                  <a:pt x="4530" y="1711"/>
                </a:lnTo>
                <a:lnTo>
                  <a:pt x="4530" y="1713"/>
                </a:lnTo>
                <a:lnTo>
                  <a:pt x="4530" y="1715"/>
                </a:lnTo>
                <a:lnTo>
                  <a:pt x="4530" y="1715"/>
                </a:lnTo>
                <a:close/>
                <a:moveTo>
                  <a:pt x="4471" y="1734"/>
                </a:moveTo>
                <a:lnTo>
                  <a:pt x="4471" y="1732"/>
                </a:lnTo>
                <a:lnTo>
                  <a:pt x="4471" y="1734"/>
                </a:lnTo>
                <a:lnTo>
                  <a:pt x="4469" y="1734"/>
                </a:lnTo>
                <a:lnTo>
                  <a:pt x="4469" y="1734"/>
                </a:lnTo>
                <a:lnTo>
                  <a:pt x="4471" y="1734"/>
                </a:lnTo>
                <a:lnTo>
                  <a:pt x="4471" y="1734"/>
                </a:lnTo>
                <a:lnTo>
                  <a:pt x="4471" y="1734"/>
                </a:lnTo>
                <a:lnTo>
                  <a:pt x="4471" y="1734"/>
                </a:lnTo>
                <a:lnTo>
                  <a:pt x="4471" y="1734"/>
                </a:lnTo>
                <a:close/>
                <a:moveTo>
                  <a:pt x="4469" y="1682"/>
                </a:moveTo>
                <a:lnTo>
                  <a:pt x="4469" y="1682"/>
                </a:lnTo>
                <a:lnTo>
                  <a:pt x="4467" y="1684"/>
                </a:lnTo>
                <a:lnTo>
                  <a:pt x="4469" y="1684"/>
                </a:lnTo>
                <a:lnTo>
                  <a:pt x="4469" y="1682"/>
                </a:lnTo>
                <a:lnTo>
                  <a:pt x="4469" y="1682"/>
                </a:lnTo>
                <a:close/>
                <a:moveTo>
                  <a:pt x="4486" y="1742"/>
                </a:moveTo>
                <a:lnTo>
                  <a:pt x="4486" y="1744"/>
                </a:lnTo>
                <a:lnTo>
                  <a:pt x="4486" y="1744"/>
                </a:lnTo>
                <a:lnTo>
                  <a:pt x="4486" y="1747"/>
                </a:lnTo>
                <a:lnTo>
                  <a:pt x="4488" y="1747"/>
                </a:lnTo>
                <a:lnTo>
                  <a:pt x="4488" y="1747"/>
                </a:lnTo>
                <a:lnTo>
                  <a:pt x="4488" y="1744"/>
                </a:lnTo>
                <a:lnTo>
                  <a:pt x="4488" y="1744"/>
                </a:lnTo>
                <a:lnTo>
                  <a:pt x="4486" y="1742"/>
                </a:lnTo>
                <a:lnTo>
                  <a:pt x="4486" y="1742"/>
                </a:lnTo>
                <a:close/>
                <a:moveTo>
                  <a:pt x="4515" y="1734"/>
                </a:moveTo>
                <a:lnTo>
                  <a:pt x="4517" y="1734"/>
                </a:lnTo>
                <a:lnTo>
                  <a:pt x="4517" y="1734"/>
                </a:lnTo>
                <a:lnTo>
                  <a:pt x="4517" y="1734"/>
                </a:lnTo>
                <a:lnTo>
                  <a:pt x="4520" y="1736"/>
                </a:lnTo>
                <a:lnTo>
                  <a:pt x="4520" y="1736"/>
                </a:lnTo>
                <a:lnTo>
                  <a:pt x="4520" y="1734"/>
                </a:lnTo>
                <a:lnTo>
                  <a:pt x="4520" y="1734"/>
                </a:lnTo>
                <a:lnTo>
                  <a:pt x="4515" y="1734"/>
                </a:lnTo>
                <a:close/>
                <a:moveTo>
                  <a:pt x="4515" y="1734"/>
                </a:moveTo>
                <a:lnTo>
                  <a:pt x="4515" y="1734"/>
                </a:lnTo>
                <a:lnTo>
                  <a:pt x="4513" y="1734"/>
                </a:lnTo>
                <a:lnTo>
                  <a:pt x="4513" y="1734"/>
                </a:lnTo>
                <a:lnTo>
                  <a:pt x="4513" y="1734"/>
                </a:lnTo>
                <a:lnTo>
                  <a:pt x="4513" y="1736"/>
                </a:lnTo>
                <a:lnTo>
                  <a:pt x="4511" y="1736"/>
                </a:lnTo>
                <a:lnTo>
                  <a:pt x="4511" y="1736"/>
                </a:lnTo>
                <a:lnTo>
                  <a:pt x="4511" y="1738"/>
                </a:lnTo>
                <a:lnTo>
                  <a:pt x="4509" y="1738"/>
                </a:lnTo>
                <a:lnTo>
                  <a:pt x="4509" y="1738"/>
                </a:lnTo>
                <a:lnTo>
                  <a:pt x="4509" y="1740"/>
                </a:lnTo>
                <a:lnTo>
                  <a:pt x="4509" y="1742"/>
                </a:lnTo>
                <a:lnTo>
                  <a:pt x="4507" y="1742"/>
                </a:lnTo>
                <a:lnTo>
                  <a:pt x="4507" y="1742"/>
                </a:lnTo>
                <a:lnTo>
                  <a:pt x="4507" y="1744"/>
                </a:lnTo>
                <a:lnTo>
                  <a:pt x="4507" y="1744"/>
                </a:lnTo>
                <a:lnTo>
                  <a:pt x="4507" y="1747"/>
                </a:lnTo>
                <a:lnTo>
                  <a:pt x="4509" y="1747"/>
                </a:lnTo>
                <a:lnTo>
                  <a:pt x="4509" y="1747"/>
                </a:lnTo>
                <a:lnTo>
                  <a:pt x="4511" y="1747"/>
                </a:lnTo>
                <a:lnTo>
                  <a:pt x="4511" y="1747"/>
                </a:lnTo>
                <a:lnTo>
                  <a:pt x="4511" y="1744"/>
                </a:lnTo>
                <a:lnTo>
                  <a:pt x="4511" y="1744"/>
                </a:lnTo>
                <a:lnTo>
                  <a:pt x="4513" y="1742"/>
                </a:lnTo>
                <a:lnTo>
                  <a:pt x="4513" y="1742"/>
                </a:lnTo>
                <a:lnTo>
                  <a:pt x="4513" y="1742"/>
                </a:lnTo>
                <a:lnTo>
                  <a:pt x="4515" y="1740"/>
                </a:lnTo>
                <a:lnTo>
                  <a:pt x="4515" y="1738"/>
                </a:lnTo>
                <a:lnTo>
                  <a:pt x="4515" y="1736"/>
                </a:lnTo>
                <a:lnTo>
                  <a:pt x="4515" y="1734"/>
                </a:lnTo>
                <a:lnTo>
                  <a:pt x="4515" y="1734"/>
                </a:lnTo>
                <a:close/>
                <a:moveTo>
                  <a:pt x="4528" y="1795"/>
                </a:moveTo>
                <a:lnTo>
                  <a:pt x="4528" y="1795"/>
                </a:lnTo>
                <a:lnTo>
                  <a:pt x="4530" y="1793"/>
                </a:lnTo>
                <a:lnTo>
                  <a:pt x="4528" y="1791"/>
                </a:lnTo>
                <a:lnTo>
                  <a:pt x="4528" y="1791"/>
                </a:lnTo>
                <a:lnTo>
                  <a:pt x="4528" y="1788"/>
                </a:lnTo>
                <a:lnTo>
                  <a:pt x="4528" y="1791"/>
                </a:lnTo>
                <a:lnTo>
                  <a:pt x="4528" y="1791"/>
                </a:lnTo>
                <a:lnTo>
                  <a:pt x="4528" y="1791"/>
                </a:lnTo>
                <a:lnTo>
                  <a:pt x="4528" y="1793"/>
                </a:lnTo>
                <a:lnTo>
                  <a:pt x="4528" y="1795"/>
                </a:lnTo>
                <a:close/>
                <a:moveTo>
                  <a:pt x="5364" y="508"/>
                </a:moveTo>
                <a:lnTo>
                  <a:pt x="5362" y="508"/>
                </a:lnTo>
                <a:lnTo>
                  <a:pt x="5356" y="508"/>
                </a:lnTo>
                <a:lnTo>
                  <a:pt x="5358" y="508"/>
                </a:lnTo>
                <a:lnTo>
                  <a:pt x="5358" y="505"/>
                </a:lnTo>
                <a:lnTo>
                  <a:pt x="5356" y="505"/>
                </a:lnTo>
                <a:lnTo>
                  <a:pt x="5356" y="505"/>
                </a:lnTo>
                <a:lnTo>
                  <a:pt x="5356" y="505"/>
                </a:lnTo>
                <a:lnTo>
                  <a:pt x="5353" y="505"/>
                </a:lnTo>
                <a:lnTo>
                  <a:pt x="5351" y="505"/>
                </a:lnTo>
                <a:lnTo>
                  <a:pt x="5351" y="505"/>
                </a:lnTo>
                <a:lnTo>
                  <a:pt x="5353" y="503"/>
                </a:lnTo>
                <a:lnTo>
                  <a:pt x="5353" y="503"/>
                </a:lnTo>
                <a:lnTo>
                  <a:pt x="5351" y="503"/>
                </a:lnTo>
                <a:lnTo>
                  <a:pt x="5347" y="499"/>
                </a:lnTo>
                <a:lnTo>
                  <a:pt x="5343" y="497"/>
                </a:lnTo>
                <a:lnTo>
                  <a:pt x="5341" y="495"/>
                </a:lnTo>
                <a:lnTo>
                  <a:pt x="5337" y="493"/>
                </a:lnTo>
                <a:lnTo>
                  <a:pt x="5335" y="489"/>
                </a:lnTo>
                <a:lnTo>
                  <a:pt x="5330" y="489"/>
                </a:lnTo>
                <a:lnTo>
                  <a:pt x="5326" y="489"/>
                </a:lnTo>
                <a:lnTo>
                  <a:pt x="5324" y="489"/>
                </a:lnTo>
                <a:lnTo>
                  <a:pt x="5322" y="487"/>
                </a:lnTo>
                <a:lnTo>
                  <a:pt x="5316" y="487"/>
                </a:lnTo>
                <a:lnTo>
                  <a:pt x="5316" y="487"/>
                </a:lnTo>
                <a:lnTo>
                  <a:pt x="5322" y="489"/>
                </a:lnTo>
                <a:lnTo>
                  <a:pt x="5324" y="489"/>
                </a:lnTo>
                <a:lnTo>
                  <a:pt x="5324" y="489"/>
                </a:lnTo>
                <a:lnTo>
                  <a:pt x="5322" y="489"/>
                </a:lnTo>
                <a:lnTo>
                  <a:pt x="5318" y="489"/>
                </a:lnTo>
                <a:lnTo>
                  <a:pt x="5316" y="489"/>
                </a:lnTo>
                <a:lnTo>
                  <a:pt x="5314" y="489"/>
                </a:lnTo>
                <a:lnTo>
                  <a:pt x="5314" y="489"/>
                </a:lnTo>
                <a:lnTo>
                  <a:pt x="5314" y="489"/>
                </a:lnTo>
                <a:lnTo>
                  <a:pt x="5314" y="491"/>
                </a:lnTo>
                <a:lnTo>
                  <a:pt x="5314" y="491"/>
                </a:lnTo>
                <a:lnTo>
                  <a:pt x="5314" y="491"/>
                </a:lnTo>
                <a:lnTo>
                  <a:pt x="5312" y="491"/>
                </a:lnTo>
                <a:lnTo>
                  <a:pt x="5312" y="491"/>
                </a:lnTo>
                <a:lnTo>
                  <a:pt x="5312" y="489"/>
                </a:lnTo>
                <a:lnTo>
                  <a:pt x="5314" y="487"/>
                </a:lnTo>
                <a:lnTo>
                  <a:pt x="5314" y="487"/>
                </a:lnTo>
                <a:lnTo>
                  <a:pt x="5314" y="487"/>
                </a:lnTo>
                <a:lnTo>
                  <a:pt x="5309" y="484"/>
                </a:lnTo>
                <a:lnTo>
                  <a:pt x="5307" y="484"/>
                </a:lnTo>
                <a:lnTo>
                  <a:pt x="5307" y="484"/>
                </a:lnTo>
                <a:lnTo>
                  <a:pt x="5303" y="484"/>
                </a:lnTo>
                <a:lnTo>
                  <a:pt x="5295" y="484"/>
                </a:lnTo>
                <a:lnTo>
                  <a:pt x="5295" y="487"/>
                </a:lnTo>
                <a:lnTo>
                  <a:pt x="5295" y="487"/>
                </a:lnTo>
                <a:lnTo>
                  <a:pt x="5295" y="487"/>
                </a:lnTo>
                <a:lnTo>
                  <a:pt x="5295" y="487"/>
                </a:lnTo>
                <a:lnTo>
                  <a:pt x="5297" y="487"/>
                </a:lnTo>
                <a:lnTo>
                  <a:pt x="5299" y="489"/>
                </a:lnTo>
                <a:lnTo>
                  <a:pt x="5299" y="489"/>
                </a:lnTo>
                <a:lnTo>
                  <a:pt x="5301" y="489"/>
                </a:lnTo>
                <a:lnTo>
                  <a:pt x="5301" y="491"/>
                </a:lnTo>
                <a:lnTo>
                  <a:pt x="5301" y="493"/>
                </a:lnTo>
                <a:lnTo>
                  <a:pt x="5301" y="493"/>
                </a:lnTo>
                <a:lnTo>
                  <a:pt x="5301" y="495"/>
                </a:lnTo>
                <a:lnTo>
                  <a:pt x="5301" y="497"/>
                </a:lnTo>
                <a:lnTo>
                  <a:pt x="5299" y="497"/>
                </a:lnTo>
                <a:lnTo>
                  <a:pt x="5299" y="497"/>
                </a:lnTo>
                <a:lnTo>
                  <a:pt x="5301" y="499"/>
                </a:lnTo>
                <a:lnTo>
                  <a:pt x="5303" y="499"/>
                </a:lnTo>
                <a:lnTo>
                  <a:pt x="5305" y="499"/>
                </a:lnTo>
                <a:lnTo>
                  <a:pt x="5305" y="501"/>
                </a:lnTo>
                <a:lnTo>
                  <a:pt x="5305" y="503"/>
                </a:lnTo>
                <a:lnTo>
                  <a:pt x="5303" y="505"/>
                </a:lnTo>
                <a:lnTo>
                  <a:pt x="5303" y="505"/>
                </a:lnTo>
                <a:lnTo>
                  <a:pt x="5303" y="505"/>
                </a:lnTo>
                <a:lnTo>
                  <a:pt x="5301" y="505"/>
                </a:lnTo>
                <a:lnTo>
                  <a:pt x="5301" y="505"/>
                </a:lnTo>
                <a:lnTo>
                  <a:pt x="5301" y="503"/>
                </a:lnTo>
                <a:lnTo>
                  <a:pt x="5301" y="501"/>
                </a:lnTo>
                <a:lnTo>
                  <a:pt x="5299" y="501"/>
                </a:lnTo>
                <a:lnTo>
                  <a:pt x="5299" y="501"/>
                </a:lnTo>
                <a:lnTo>
                  <a:pt x="5297" y="503"/>
                </a:lnTo>
                <a:lnTo>
                  <a:pt x="5297" y="503"/>
                </a:lnTo>
                <a:lnTo>
                  <a:pt x="5297" y="503"/>
                </a:lnTo>
                <a:lnTo>
                  <a:pt x="5295" y="501"/>
                </a:lnTo>
                <a:lnTo>
                  <a:pt x="5295" y="499"/>
                </a:lnTo>
                <a:lnTo>
                  <a:pt x="5295" y="499"/>
                </a:lnTo>
                <a:lnTo>
                  <a:pt x="5293" y="497"/>
                </a:lnTo>
                <a:lnTo>
                  <a:pt x="5293" y="497"/>
                </a:lnTo>
                <a:lnTo>
                  <a:pt x="5291" y="497"/>
                </a:lnTo>
                <a:lnTo>
                  <a:pt x="5289" y="497"/>
                </a:lnTo>
                <a:lnTo>
                  <a:pt x="5289" y="495"/>
                </a:lnTo>
                <a:lnTo>
                  <a:pt x="5291" y="493"/>
                </a:lnTo>
                <a:lnTo>
                  <a:pt x="5291" y="491"/>
                </a:lnTo>
                <a:lnTo>
                  <a:pt x="5291" y="489"/>
                </a:lnTo>
                <a:lnTo>
                  <a:pt x="5289" y="489"/>
                </a:lnTo>
                <a:lnTo>
                  <a:pt x="5289" y="487"/>
                </a:lnTo>
                <a:lnTo>
                  <a:pt x="5289" y="482"/>
                </a:lnTo>
                <a:lnTo>
                  <a:pt x="5289" y="482"/>
                </a:lnTo>
                <a:lnTo>
                  <a:pt x="5291" y="480"/>
                </a:lnTo>
                <a:lnTo>
                  <a:pt x="5289" y="478"/>
                </a:lnTo>
                <a:lnTo>
                  <a:pt x="5289" y="478"/>
                </a:lnTo>
                <a:lnTo>
                  <a:pt x="5286" y="478"/>
                </a:lnTo>
                <a:lnTo>
                  <a:pt x="5286" y="478"/>
                </a:lnTo>
                <a:lnTo>
                  <a:pt x="5284" y="478"/>
                </a:lnTo>
                <a:lnTo>
                  <a:pt x="5282" y="478"/>
                </a:lnTo>
                <a:lnTo>
                  <a:pt x="5284" y="476"/>
                </a:lnTo>
                <a:lnTo>
                  <a:pt x="5284" y="476"/>
                </a:lnTo>
                <a:lnTo>
                  <a:pt x="5284" y="474"/>
                </a:lnTo>
                <a:lnTo>
                  <a:pt x="5282" y="474"/>
                </a:lnTo>
                <a:lnTo>
                  <a:pt x="5282" y="472"/>
                </a:lnTo>
                <a:lnTo>
                  <a:pt x="5259" y="461"/>
                </a:lnTo>
                <a:lnTo>
                  <a:pt x="5257" y="459"/>
                </a:lnTo>
                <a:lnTo>
                  <a:pt x="5255" y="457"/>
                </a:lnTo>
                <a:lnTo>
                  <a:pt x="5253" y="457"/>
                </a:lnTo>
                <a:lnTo>
                  <a:pt x="5251" y="457"/>
                </a:lnTo>
                <a:lnTo>
                  <a:pt x="5251" y="457"/>
                </a:lnTo>
                <a:lnTo>
                  <a:pt x="5249" y="457"/>
                </a:lnTo>
                <a:lnTo>
                  <a:pt x="5251" y="457"/>
                </a:lnTo>
                <a:lnTo>
                  <a:pt x="5251" y="455"/>
                </a:lnTo>
                <a:lnTo>
                  <a:pt x="5249" y="455"/>
                </a:lnTo>
                <a:lnTo>
                  <a:pt x="5240" y="451"/>
                </a:lnTo>
                <a:lnTo>
                  <a:pt x="5238" y="449"/>
                </a:lnTo>
                <a:lnTo>
                  <a:pt x="5240" y="451"/>
                </a:lnTo>
                <a:lnTo>
                  <a:pt x="5247" y="455"/>
                </a:lnTo>
                <a:lnTo>
                  <a:pt x="5247" y="455"/>
                </a:lnTo>
                <a:lnTo>
                  <a:pt x="5245" y="457"/>
                </a:lnTo>
                <a:lnTo>
                  <a:pt x="5242" y="457"/>
                </a:lnTo>
                <a:lnTo>
                  <a:pt x="5245" y="455"/>
                </a:lnTo>
                <a:lnTo>
                  <a:pt x="5242" y="453"/>
                </a:lnTo>
                <a:lnTo>
                  <a:pt x="5242" y="453"/>
                </a:lnTo>
                <a:lnTo>
                  <a:pt x="5240" y="451"/>
                </a:lnTo>
                <a:lnTo>
                  <a:pt x="5238" y="451"/>
                </a:lnTo>
                <a:lnTo>
                  <a:pt x="5234" y="451"/>
                </a:lnTo>
                <a:lnTo>
                  <a:pt x="5234" y="449"/>
                </a:lnTo>
                <a:lnTo>
                  <a:pt x="5234" y="447"/>
                </a:lnTo>
                <a:lnTo>
                  <a:pt x="5236" y="449"/>
                </a:lnTo>
                <a:lnTo>
                  <a:pt x="5236" y="449"/>
                </a:lnTo>
                <a:lnTo>
                  <a:pt x="5234" y="447"/>
                </a:lnTo>
                <a:lnTo>
                  <a:pt x="5232" y="445"/>
                </a:lnTo>
                <a:lnTo>
                  <a:pt x="5226" y="443"/>
                </a:lnTo>
                <a:lnTo>
                  <a:pt x="5224" y="443"/>
                </a:lnTo>
                <a:lnTo>
                  <a:pt x="5224" y="440"/>
                </a:lnTo>
                <a:lnTo>
                  <a:pt x="5221" y="440"/>
                </a:lnTo>
                <a:lnTo>
                  <a:pt x="5221" y="440"/>
                </a:lnTo>
                <a:lnTo>
                  <a:pt x="5217" y="440"/>
                </a:lnTo>
                <a:lnTo>
                  <a:pt x="5215" y="438"/>
                </a:lnTo>
                <a:lnTo>
                  <a:pt x="5215" y="438"/>
                </a:lnTo>
                <a:lnTo>
                  <a:pt x="5213" y="438"/>
                </a:lnTo>
                <a:lnTo>
                  <a:pt x="5205" y="432"/>
                </a:lnTo>
                <a:lnTo>
                  <a:pt x="5201" y="430"/>
                </a:lnTo>
                <a:lnTo>
                  <a:pt x="5201" y="430"/>
                </a:lnTo>
                <a:lnTo>
                  <a:pt x="5201" y="430"/>
                </a:lnTo>
                <a:lnTo>
                  <a:pt x="5198" y="428"/>
                </a:lnTo>
                <a:lnTo>
                  <a:pt x="5192" y="428"/>
                </a:lnTo>
                <a:lnTo>
                  <a:pt x="5186" y="426"/>
                </a:lnTo>
                <a:lnTo>
                  <a:pt x="5177" y="424"/>
                </a:lnTo>
                <a:lnTo>
                  <a:pt x="5171" y="422"/>
                </a:lnTo>
                <a:lnTo>
                  <a:pt x="5163" y="419"/>
                </a:lnTo>
                <a:lnTo>
                  <a:pt x="5159" y="417"/>
                </a:lnTo>
                <a:lnTo>
                  <a:pt x="5157" y="415"/>
                </a:lnTo>
                <a:lnTo>
                  <a:pt x="5154" y="415"/>
                </a:lnTo>
                <a:lnTo>
                  <a:pt x="5148" y="417"/>
                </a:lnTo>
                <a:lnTo>
                  <a:pt x="5140" y="417"/>
                </a:lnTo>
                <a:lnTo>
                  <a:pt x="5133" y="415"/>
                </a:lnTo>
                <a:lnTo>
                  <a:pt x="5127" y="415"/>
                </a:lnTo>
                <a:lnTo>
                  <a:pt x="5125" y="415"/>
                </a:lnTo>
                <a:lnTo>
                  <a:pt x="5121" y="415"/>
                </a:lnTo>
                <a:lnTo>
                  <a:pt x="5119" y="415"/>
                </a:lnTo>
                <a:lnTo>
                  <a:pt x="5119" y="417"/>
                </a:lnTo>
                <a:lnTo>
                  <a:pt x="5115" y="417"/>
                </a:lnTo>
                <a:lnTo>
                  <a:pt x="5113" y="415"/>
                </a:lnTo>
                <a:lnTo>
                  <a:pt x="5108" y="413"/>
                </a:lnTo>
                <a:lnTo>
                  <a:pt x="5100" y="413"/>
                </a:lnTo>
                <a:lnTo>
                  <a:pt x="5089" y="411"/>
                </a:lnTo>
                <a:lnTo>
                  <a:pt x="5083" y="411"/>
                </a:lnTo>
                <a:lnTo>
                  <a:pt x="5077" y="411"/>
                </a:lnTo>
                <a:lnTo>
                  <a:pt x="5079" y="415"/>
                </a:lnTo>
                <a:lnTo>
                  <a:pt x="5077" y="417"/>
                </a:lnTo>
                <a:lnTo>
                  <a:pt x="5075" y="419"/>
                </a:lnTo>
                <a:lnTo>
                  <a:pt x="5073" y="422"/>
                </a:lnTo>
                <a:lnTo>
                  <a:pt x="5073" y="422"/>
                </a:lnTo>
                <a:lnTo>
                  <a:pt x="5079" y="424"/>
                </a:lnTo>
                <a:lnTo>
                  <a:pt x="5081" y="428"/>
                </a:lnTo>
                <a:lnTo>
                  <a:pt x="5083" y="432"/>
                </a:lnTo>
                <a:lnTo>
                  <a:pt x="5085" y="434"/>
                </a:lnTo>
                <a:lnTo>
                  <a:pt x="5085" y="436"/>
                </a:lnTo>
                <a:lnTo>
                  <a:pt x="5079" y="443"/>
                </a:lnTo>
                <a:lnTo>
                  <a:pt x="5071" y="443"/>
                </a:lnTo>
                <a:lnTo>
                  <a:pt x="5064" y="445"/>
                </a:lnTo>
                <a:lnTo>
                  <a:pt x="5062" y="440"/>
                </a:lnTo>
                <a:lnTo>
                  <a:pt x="5060" y="436"/>
                </a:lnTo>
                <a:lnTo>
                  <a:pt x="5056" y="434"/>
                </a:lnTo>
                <a:lnTo>
                  <a:pt x="5050" y="432"/>
                </a:lnTo>
                <a:lnTo>
                  <a:pt x="5048" y="432"/>
                </a:lnTo>
                <a:lnTo>
                  <a:pt x="5045" y="432"/>
                </a:lnTo>
                <a:lnTo>
                  <a:pt x="5045" y="428"/>
                </a:lnTo>
                <a:lnTo>
                  <a:pt x="5043" y="424"/>
                </a:lnTo>
                <a:lnTo>
                  <a:pt x="5041" y="422"/>
                </a:lnTo>
                <a:lnTo>
                  <a:pt x="5041" y="422"/>
                </a:lnTo>
                <a:lnTo>
                  <a:pt x="5039" y="419"/>
                </a:lnTo>
                <a:lnTo>
                  <a:pt x="5037" y="419"/>
                </a:lnTo>
                <a:lnTo>
                  <a:pt x="5029" y="424"/>
                </a:lnTo>
                <a:lnTo>
                  <a:pt x="5025" y="426"/>
                </a:lnTo>
                <a:lnTo>
                  <a:pt x="5025" y="426"/>
                </a:lnTo>
                <a:lnTo>
                  <a:pt x="5012" y="424"/>
                </a:lnTo>
                <a:lnTo>
                  <a:pt x="5010" y="424"/>
                </a:lnTo>
                <a:lnTo>
                  <a:pt x="4991" y="424"/>
                </a:lnTo>
                <a:lnTo>
                  <a:pt x="4987" y="419"/>
                </a:lnTo>
                <a:lnTo>
                  <a:pt x="4983" y="419"/>
                </a:lnTo>
                <a:lnTo>
                  <a:pt x="4978" y="419"/>
                </a:lnTo>
                <a:lnTo>
                  <a:pt x="4976" y="422"/>
                </a:lnTo>
                <a:lnTo>
                  <a:pt x="4972" y="419"/>
                </a:lnTo>
                <a:lnTo>
                  <a:pt x="4968" y="422"/>
                </a:lnTo>
                <a:lnTo>
                  <a:pt x="4960" y="422"/>
                </a:lnTo>
                <a:lnTo>
                  <a:pt x="4957" y="424"/>
                </a:lnTo>
                <a:lnTo>
                  <a:pt x="4953" y="424"/>
                </a:lnTo>
                <a:lnTo>
                  <a:pt x="4947" y="428"/>
                </a:lnTo>
                <a:lnTo>
                  <a:pt x="4947" y="430"/>
                </a:lnTo>
                <a:lnTo>
                  <a:pt x="4947" y="434"/>
                </a:lnTo>
                <a:lnTo>
                  <a:pt x="4949" y="436"/>
                </a:lnTo>
                <a:lnTo>
                  <a:pt x="4949" y="440"/>
                </a:lnTo>
                <a:lnTo>
                  <a:pt x="4947" y="443"/>
                </a:lnTo>
                <a:lnTo>
                  <a:pt x="4945" y="443"/>
                </a:lnTo>
                <a:lnTo>
                  <a:pt x="4943" y="447"/>
                </a:lnTo>
                <a:lnTo>
                  <a:pt x="4941" y="449"/>
                </a:lnTo>
                <a:lnTo>
                  <a:pt x="4939" y="449"/>
                </a:lnTo>
                <a:lnTo>
                  <a:pt x="4941" y="449"/>
                </a:lnTo>
                <a:lnTo>
                  <a:pt x="4943" y="447"/>
                </a:lnTo>
                <a:lnTo>
                  <a:pt x="4945" y="440"/>
                </a:lnTo>
                <a:lnTo>
                  <a:pt x="4945" y="438"/>
                </a:lnTo>
                <a:lnTo>
                  <a:pt x="4943" y="438"/>
                </a:lnTo>
                <a:lnTo>
                  <a:pt x="4941" y="436"/>
                </a:lnTo>
                <a:lnTo>
                  <a:pt x="4941" y="430"/>
                </a:lnTo>
                <a:lnTo>
                  <a:pt x="4939" y="426"/>
                </a:lnTo>
                <a:lnTo>
                  <a:pt x="4939" y="424"/>
                </a:lnTo>
                <a:lnTo>
                  <a:pt x="4937" y="422"/>
                </a:lnTo>
                <a:lnTo>
                  <a:pt x="4928" y="419"/>
                </a:lnTo>
                <a:lnTo>
                  <a:pt x="4924" y="417"/>
                </a:lnTo>
                <a:lnTo>
                  <a:pt x="4922" y="415"/>
                </a:lnTo>
                <a:lnTo>
                  <a:pt x="4924" y="413"/>
                </a:lnTo>
                <a:lnTo>
                  <a:pt x="4924" y="411"/>
                </a:lnTo>
                <a:lnTo>
                  <a:pt x="4924" y="409"/>
                </a:lnTo>
                <a:lnTo>
                  <a:pt x="4926" y="407"/>
                </a:lnTo>
                <a:lnTo>
                  <a:pt x="4926" y="405"/>
                </a:lnTo>
                <a:lnTo>
                  <a:pt x="4926" y="403"/>
                </a:lnTo>
                <a:lnTo>
                  <a:pt x="4924" y="401"/>
                </a:lnTo>
                <a:lnTo>
                  <a:pt x="4922" y="396"/>
                </a:lnTo>
                <a:lnTo>
                  <a:pt x="4922" y="396"/>
                </a:lnTo>
                <a:lnTo>
                  <a:pt x="4916" y="392"/>
                </a:lnTo>
                <a:lnTo>
                  <a:pt x="4907" y="388"/>
                </a:lnTo>
                <a:lnTo>
                  <a:pt x="4897" y="386"/>
                </a:lnTo>
                <a:lnTo>
                  <a:pt x="4888" y="386"/>
                </a:lnTo>
                <a:lnTo>
                  <a:pt x="4878" y="384"/>
                </a:lnTo>
                <a:lnTo>
                  <a:pt x="4865" y="384"/>
                </a:lnTo>
                <a:lnTo>
                  <a:pt x="4861" y="386"/>
                </a:lnTo>
                <a:lnTo>
                  <a:pt x="4853" y="386"/>
                </a:lnTo>
                <a:lnTo>
                  <a:pt x="4844" y="388"/>
                </a:lnTo>
                <a:lnTo>
                  <a:pt x="4836" y="390"/>
                </a:lnTo>
                <a:lnTo>
                  <a:pt x="4832" y="390"/>
                </a:lnTo>
                <a:lnTo>
                  <a:pt x="4821" y="392"/>
                </a:lnTo>
                <a:lnTo>
                  <a:pt x="4817" y="392"/>
                </a:lnTo>
                <a:lnTo>
                  <a:pt x="4807" y="388"/>
                </a:lnTo>
                <a:lnTo>
                  <a:pt x="4809" y="386"/>
                </a:lnTo>
                <a:lnTo>
                  <a:pt x="4811" y="386"/>
                </a:lnTo>
                <a:lnTo>
                  <a:pt x="4807" y="382"/>
                </a:lnTo>
                <a:lnTo>
                  <a:pt x="4805" y="380"/>
                </a:lnTo>
                <a:lnTo>
                  <a:pt x="4798" y="378"/>
                </a:lnTo>
                <a:lnTo>
                  <a:pt x="4794" y="378"/>
                </a:lnTo>
                <a:lnTo>
                  <a:pt x="4792" y="378"/>
                </a:lnTo>
                <a:lnTo>
                  <a:pt x="4784" y="380"/>
                </a:lnTo>
                <a:lnTo>
                  <a:pt x="4781" y="382"/>
                </a:lnTo>
                <a:lnTo>
                  <a:pt x="4786" y="378"/>
                </a:lnTo>
                <a:lnTo>
                  <a:pt x="4788" y="378"/>
                </a:lnTo>
                <a:lnTo>
                  <a:pt x="4790" y="375"/>
                </a:lnTo>
                <a:lnTo>
                  <a:pt x="4790" y="373"/>
                </a:lnTo>
                <a:lnTo>
                  <a:pt x="4790" y="373"/>
                </a:lnTo>
                <a:lnTo>
                  <a:pt x="4781" y="373"/>
                </a:lnTo>
                <a:lnTo>
                  <a:pt x="4781" y="373"/>
                </a:lnTo>
                <a:lnTo>
                  <a:pt x="4779" y="371"/>
                </a:lnTo>
                <a:lnTo>
                  <a:pt x="4779" y="371"/>
                </a:lnTo>
                <a:lnTo>
                  <a:pt x="4773" y="369"/>
                </a:lnTo>
                <a:lnTo>
                  <a:pt x="4769" y="369"/>
                </a:lnTo>
                <a:lnTo>
                  <a:pt x="4767" y="369"/>
                </a:lnTo>
                <a:lnTo>
                  <a:pt x="4765" y="367"/>
                </a:lnTo>
                <a:lnTo>
                  <a:pt x="4765" y="367"/>
                </a:lnTo>
                <a:lnTo>
                  <a:pt x="4767" y="367"/>
                </a:lnTo>
                <a:lnTo>
                  <a:pt x="4767" y="365"/>
                </a:lnTo>
                <a:lnTo>
                  <a:pt x="4771" y="365"/>
                </a:lnTo>
                <a:lnTo>
                  <a:pt x="4779" y="365"/>
                </a:lnTo>
                <a:lnTo>
                  <a:pt x="4781" y="363"/>
                </a:lnTo>
                <a:lnTo>
                  <a:pt x="4781" y="361"/>
                </a:lnTo>
                <a:lnTo>
                  <a:pt x="4779" y="361"/>
                </a:lnTo>
                <a:lnTo>
                  <a:pt x="4777" y="359"/>
                </a:lnTo>
                <a:lnTo>
                  <a:pt x="4773" y="357"/>
                </a:lnTo>
                <a:lnTo>
                  <a:pt x="4767" y="354"/>
                </a:lnTo>
                <a:lnTo>
                  <a:pt x="4758" y="352"/>
                </a:lnTo>
                <a:lnTo>
                  <a:pt x="4744" y="350"/>
                </a:lnTo>
                <a:lnTo>
                  <a:pt x="4742" y="352"/>
                </a:lnTo>
                <a:lnTo>
                  <a:pt x="4740" y="352"/>
                </a:lnTo>
                <a:lnTo>
                  <a:pt x="4735" y="354"/>
                </a:lnTo>
                <a:lnTo>
                  <a:pt x="4729" y="363"/>
                </a:lnTo>
                <a:lnTo>
                  <a:pt x="4725" y="365"/>
                </a:lnTo>
                <a:lnTo>
                  <a:pt x="4721" y="367"/>
                </a:lnTo>
                <a:lnTo>
                  <a:pt x="4710" y="369"/>
                </a:lnTo>
                <a:lnTo>
                  <a:pt x="4710" y="369"/>
                </a:lnTo>
                <a:lnTo>
                  <a:pt x="4708" y="367"/>
                </a:lnTo>
                <a:lnTo>
                  <a:pt x="4708" y="365"/>
                </a:lnTo>
                <a:lnTo>
                  <a:pt x="4710" y="365"/>
                </a:lnTo>
                <a:lnTo>
                  <a:pt x="4710" y="365"/>
                </a:lnTo>
                <a:lnTo>
                  <a:pt x="4708" y="363"/>
                </a:lnTo>
                <a:lnTo>
                  <a:pt x="4710" y="363"/>
                </a:lnTo>
                <a:lnTo>
                  <a:pt x="4710" y="363"/>
                </a:lnTo>
                <a:lnTo>
                  <a:pt x="4712" y="363"/>
                </a:lnTo>
                <a:lnTo>
                  <a:pt x="4714" y="363"/>
                </a:lnTo>
                <a:lnTo>
                  <a:pt x="4719" y="363"/>
                </a:lnTo>
                <a:lnTo>
                  <a:pt x="4719" y="361"/>
                </a:lnTo>
                <a:lnTo>
                  <a:pt x="4719" y="359"/>
                </a:lnTo>
                <a:lnTo>
                  <a:pt x="4719" y="357"/>
                </a:lnTo>
                <a:lnTo>
                  <a:pt x="4719" y="354"/>
                </a:lnTo>
                <a:lnTo>
                  <a:pt x="4719" y="354"/>
                </a:lnTo>
                <a:lnTo>
                  <a:pt x="4721" y="354"/>
                </a:lnTo>
                <a:lnTo>
                  <a:pt x="4723" y="357"/>
                </a:lnTo>
                <a:lnTo>
                  <a:pt x="4725" y="357"/>
                </a:lnTo>
                <a:lnTo>
                  <a:pt x="4727" y="357"/>
                </a:lnTo>
                <a:lnTo>
                  <a:pt x="4723" y="363"/>
                </a:lnTo>
                <a:lnTo>
                  <a:pt x="4725" y="363"/>
                </a:lnTo>
                <a:lnTo>
                  <a:pt x="4729" y="359"/>
                </a:lnTo>
                <a:lnTo>
                  <a:pt x="4731" y="357"/>
                </a:lnTo>
                <a:lnTo>
                  <a:pt x="4735" y="354"/>
                </a:lnTo>
                <a:lnTo>
                  <a:pt x="4735" y="352"/>
                </a:lnTo>
                <a:lnTo>
                  <a:pt x="4731" y="352"/>
                </a:lnTo>
                <a:lnTo>
                  <a:pt x="4708" y="354"/>
                </a:lnTo>
                <a:lnTo>
                  <a:pt x="4700" y="357"/>
                </a:lnTo>
                <a:lnTo>
                  <a:pt x="4698" y="354"/>
                </a:lnTo>
                <a:lnTo>
                  <a:pt x="4696" y="354"/>
                </a:lnTo>
                <a:lnTo>
                  <a:pt x="4700" y="352"/>
                </a:lnTo>
                <a:lnTo>
                  <a:pt x="4702" y="352"/>
                </a:lnTo>
                <a:lnTo>
                  <a:pt x="4706" y="350"/>
                </a:lnTo>
                <a:lnTo>
                  <a:pt x="4706" y="350"/>
                </a:lnTo>
                <a:lnTo>
                  <a:pt x="4712" y="350"/>
                </a:lnTo>
                <a:lnTo>
                  <a:pt x="4714" y="350"/>
                </a:lnTo>
                <a:lnTo>
                  <a:pt x="4727" y="350"/>
                </a:lnTo>
                <a:lnTo>
                  <a:pt x="4727" y="348"/>
                </a:lnTo>
                <a:lnTo>
                  <a:pt x="4725" y="348"/>
                </a:lnTo>
                <a:lnTo>
                  <a:pt x="4719" y="346"/>
                </a:lnTo>
                <a:lnTo>
                  <a:pt x="4714" y="346"/>
                </a:lnTo>
                <a:lnTo>
                  <a:pt x="4710" y="346"/>
                </a:lnTo>
                <a:lnTo>
                  <a:pt x="4702" y="344"/>
                </a:lnTo>
                <a:lnTo>
                  <a:pt x="4698" y="344"/>
                </a:lnTo>
                <a:lnTo>
                  <a:pt x="4689" y="342"/>
                </a:lnTo>
                <a:lnTo>
                  <a:pt x="4687" y="342"/>
                </a:lnTo>
                <a:lnTo>
                  <a:pt x="4666" y="342"/>
                </a:lnTo>
                <a:lnTo>
                  <a:pt x="4658" y="340"/>
                </a:lnTo>
                <a:lnTo>
                  <a:pt x="4656" y="338"/>
                </a:lnTo>
                <a:lnTo>
                  <a:pt x="4647" y="336"/>
                </a:lnTo>
                <a:lnTo>
                  <a:pt x="4645" y="336"/>
                </a:lnTo>
                <a:lnTo>
                  <a:pt x="4645" y="338"/>
                </a:lnTo>
                <a:lnTo>
                  <a:pt x="4645" y="338"/>
                </a:lnTo>
                <a:lnTo>
                  <a:pt x="4649" y="342"/>
                </a:lnTo>
                <a:lnTo>
                  <a:pt x="4649" y="344"/>
                </a:lnTo>
                <a:lnTo>
                  <a:pt x="4652" y="344"/>
                </a:lnTo>
                <a:lnTo>
                  <a:pt x="4645" y="346"/>
                </a:lnTo>
                <a:lnTo>
                  <a:pt x="4643" y="348"/>
                </a:lnTo>
                <a:lnTo>
                  <a:pt x="4631" y="346"/>
                </a:lnTo>
                <a:lnTo>
                  <a:pt x="4629" y="348"/>
                </a:lnTo>
                <a:lnTo>
                  <a:pt x="4624" y="352"/>
                </a:lnTo>
                <a:lnTo>
                  <a:pt x="4624" y="352"/>
                </a:lnTo>
                <a:lnTo>
                  <a:pt x="4624" y="357"/>
                </a:lnTo>
                <a:lnTo>
                  <a:pt x="4629" y="357"/>
                </a:lnTo>
                <a:lnTo>
                  <a:pt x="4629" y="354"/>
                </a:lnTo>
                <a:lnTo>
                  <a:pt x="4631" y="354"/>
                </a:lnTo>
                <a:lnTo>
                  <a:pt x="4637" y="354"/>
                </a:lnTo>
                <a:lnTo>
                  <a:pt x="4639" y="354"/>
                </a:lnTo>
                <a:lnTo>
                  <a:pt x="4637" y="357"/>
                </a:lnTo>
                <a:lnTo>
                  <a:pt x="4633" y="357"/>
                </a:lnTo>
                <a:lnTo>
                  <a:pt x="4631" y="361"/>
                </a:lnTo>
                <a:lnTo>
                  <a:pt x="4626" y="361"/>
                </a:lnTo>
                <a:lnTo>
                  <a:pt x="4629" y="363"/>
                </a:lnTo>
                <a:lnTo>
                  <a:pt x="4633" y="363"/>
                </a:lnTo>
                <a:lnTo>
                  <a:pt x="4631" y="369"/>
                </a:lnTo>
                <a:lnTo>
                  <a:pt x="4635" y="371"/>
                </a:lnTo>
                <a:lnTo>
                  <a:pt x="4635" y="373"/>
                </a:lnTo>
                <a:lnTo>
                  <a:pt x="4631" y="373"/>
                </a:lnTo>
                <a:lnTo>
                  <a:pt x="4626" y="375"/>
                </a:lnTo>
                <a:lnTo>
                  <a:pt x="4624" y="375"/>
                </a:lnTo>
                <a:lnTo>
                  <a:pt x="4622" y="371"/>
                </a:lnTo>
                <a:lnTo>
                  <a:pt x="4618" y="371"/>
                </a:lnTo>
                <a:lnTo>
                  <a:pt x="4616" y="369"/>
                </a:lnTo>
                <a:lnTo>
                  <a:pt x="4614" y="371"/>
                </a:lnTo>
                <a:lnTo>
                  <a:pt x="4612" y="371"/>
                </a:lnTo>
                <a:lnTo>
                  <a:pt x="4610" y="371"/>
                </a:lnTo>
                <a:lnTo>
                  <a:pt x="4610" y="371"/>
                </a:lnTo>
                <a:lnTo>
                  <a:pt x="4608" y="373"/>
                </a:lnTo>
                <a:lnTo>
                  <a:pt x="4608" y="375"/>
                </a:lnTo>
                <a:lnTo>
                  <a:pt x="4605" y="375"/>
                </a:lnTo>
                <a:lnTo>
                  <a:pt x="4605" y="378"/>
                </a:lnTo>
                <a:lnTo>
                  <a:pt x="4608" y="378"/>
                </a:lnTo>
                <a:lnTo>
                  <a:pt x="4608" y="378"/>
                </a:lnTo>
                <a:lnTo>
                  <a:pt x="4612" y="378"/>
                </a:lnTo>
                <a:lnTo>
                  <a:pt x="4608" y="380"/>
                </a:lnTo>
                <a:lnTo>
                  <a:pt x="4608" y="380"/>
                </a:lnTo>
                <a:lnTo>
                  <a:pt x="4608" y="380"/>
                </a:lnTo>
                <a:lnTo>
                  <a:pt x="4605" y="382"/>
                </a:lnTo>
                <a:lnTo>
                  <a:pt x="4605" y="382"/>
                </a:lnTo>
                <a:lnTo>
                  <a:pt x="4608" y="382"/>
                </a:lnTo>
                <a:lnTo>
                  <a:pt x="4608" y="384"/>
                </a:lnTo>
                <a:lnTo>
                  <a:pt x="4605" y="384"/>
                </a:lnTo>
                <a:lnTo>
                  <a:pt x="4603" y="382"/>
                </a:lnTo>
                <a:lnTo>
                  <a:pt x="4601" y="382"/>
                </a:lnTo>
                <a:lnTo>
                  <a:pt x="4599" y="380"/>
                </a:lnTo>
                <a:lnTo>
                  <a:pt x="4597" y="378"/>
                </a:lnTo>
                <a:lnTo>
                  <a:pt x="4595" y="375"/>
                </a:lnTo>
                <a:lnTo>
                  <a:pt x="4585" y="371"/>
                </a:lnTo>
                <a:lnTo>
                  <a:pt x="4578" y="371"/>
                </a:lnTo>
                <a:lnTo>
                  <a:pt x="4576" y="371"/>
                </a:lnTo>
                <a:lnTo>
                  <a:pt x="4572" y="371"/>
                </a:lnTo>
                <a:lnTo>
                  <a:pt x="4568" y="373"/>
                </a:lnTo>
                <a:lnTo>
                  <a:pt x="4564" y="373"/>
                </a:lnTo>
                <a:lnTo>
                  <a:pt x="4561" y="375"/>
                </a:lnTo>
                <a:lnTo>
                  <a:pt x="4559" y="378"/>
                </a:lnTo>
                <a:lnTo>
                  <a:pt x="4551" y="378"/>
                </a:lnTo>
                <a:lnTo>
                  <a:pt x="4545" y="375"/>
                </a:lnTo>
                <a:lnTo>
                  <a:pt x="4541" y="373"/>
                </a:lnTo>
                <a:lnTo>
                  <a:pt x="4536" y="371"/>
                </a:lnTo>
                <a:lnTo>
                  <a:pt x="4532" y="367"/>
                </a:lnTo>
                <a:lnTo>
                  <a:pt x="4532" y="367"/>
                </a:lnTo>
                <a:lnTo>
                  <a:pt x="4532" y="365"/>
                </a:lnTo>
                <a:lnTo>
                  <a:pt x="4530" y="363"/>
                </a:lnTo>
                <a:lnTo>
                  <a:pt x="4530" y="363"/>
                </a:lnTo>
                <a:lnTo>
                  <a:pt x="4528" y="363"/>
                </a:lnTo>
                <a:lnTo>
                  <a:pt x="4524" y="367"/>
                </a:lnTo>
                <a:lnTo>
                  <a:pt x="4524" y="369"/>
                </a:lnTo>
                <a:lnTo>
                  <a:pt x="4522" y="373"/>
                </a:lnTo>
                <a:lnTo>
                  <a:pt x="4520" y="378"/>
                </a:lnTo>
                <a:lnTo>
                  <a:pt x="4520" y="380"/>
                </a:lnTo>
                <a:lnTo>
                  <a:pt x="4520" y="380"/>
                </a:lnTo>
                <a:lnTo>
                  <a:pt x="4520" y="382"/>
                </a:lnTo>
                <a:lnTo>
                  <a:pt x="4517" y="384"/>
                </a:lnTo>
                <a:lnTo>
                  <a:pt x="4513" y="390"/>
                </a:lnTo>
                <a:lnTo>
                  <a:pt x="4511" y="392"/>
                </a:lnTo>
                <a:lnTo>
                  <a:pt x="4509" y="392"/>
                </a:lnTo>
                <a:lnTo>
                  <a:pt x="4507" y="394"/>
                </a:lnTo>
                <a:lnTo>
                  <a:pt x="4505" y="394"/>
                </a:lnTo>
                <a:lnTo>
                  <a:pt x="4505" y="392"/>
                </a:lnTo>
                <a:lnTo>
                  <a:pt x="4503" y="388"/>
                </a:lnTo>
                <a:lnTo>
                  <a:pt x="4503" y="388"/>
                </a:lnTo>
                <a:lnTo>
                  <a:pt x="4501" y="390"/>
                </a:lnTo>
                <a:lnTo>
                  <a:pt x="4499" y="390"/>
                </a:lnTo>
                <a:lnTo>
                  <a:pt x="4494" y="388"/>
                </a:lnTo>
                <a:lnTo>
                  <a:pt x="4492" y="386"/>
                </a:lnTo>
                <a:lnTo>
                  <a:pt x="4488" y="384"/>
                </a:lnTo>
                <a:lnTo>
                  <a:pt x="4482" y="375"/>
                </a:lnTo>
                <a:lnTo>
                  <a:pt x="4480" y="373"/>
                </a:lnTo>
                <a:lnTo>
                  <a:pt x="4478" y="371"/>
                </a:lnTo>
                <a:lnTo>
                  <a:pt x="4476" y="371"/>
                </a:lnTo>
                <a:lnTo>
                  <a:pt x="4473" y="369"/>
                </a:lnTo>
                <a:lnTo>
                  <a:pt x="4476" y="369"/>
                </a:lnTo>
                <a:lnTo>
                  <a:pt x="4480" y="367"/>
                </a:lnTo>
                <a:lnTo>
                  <a:pt x="4484" y="367"/>
                </a:lnTo>
                <a:lnTo>
                  <a:pt x="4480" y="365"/>
                </a:lnTo>
                <a:lnTo>
                  <a:pt x="4480" y="363"/>
                </a:lnTo>
                <a:lnTo>
                  <a:pt x="4478" y="361"/>
                </a:lnTo>
                <a:lnTo>
                  <a:pt x="4480" y="363"/>
                </a:lnTo>
                <a:lnTo>
                  <a:pt x="4478" y="365"/>
                </a:lnTo>
                <a:lnTo>
                  <a:pt x="4478" y="367"/>
                </a:lnTo>
                <a:lnTo>
                  <a:pt x="4476" y="367"/>
                </a:lnTo>
                <a:lnTo>
                  <a:pt x="4467" y="359"/>
                </a:lnTo>
                <a:lnTo>
                  <a:pt x="4463" y="354"/>
                </a:lnTo>
                <a:lnTo>
                  <a:pt x="4459" y="352"/>
                </a:lnTo>
                <a:lnTo>
                  <a:pt x="4459" y="350"/>
                </a:lnTo>
                <a:lnTo>
                  <a:pt x="4459" y="348"/>
                </a:lnTo>
                <a:lnTo>
                  <a:pt x="4465" y="352"/>
                </a:lnTo>
                <a:lnTo>
                  <a:pt x="4469" y="354"/>
                </a:lnTo>
                <a:lnTo>
                  <a:pt x="4476" y="359"/>
                </a:lnTo>
                <a:lnTo>
                  <a:pt x="4480" y="359"/>
                </a:lnTo>
                <a:lnTo>
                  <a:pt x="4482" y="357"/>
                </a:lnTo>
                <a:lnTo>
                  <a:pt x="4482" y="352"/>
                </a:lnTo>
                <a:lnTo>
                  <a:pt x="4480" y="348"/>
                </a:lnTo>
                <a:lnTo>
                  <a:pt x="4478" y="348"/>
                </a:lnTo>
                <a:lnTo>
                  <a:pt x="4469" y="346"/>
                </a:lnTo>
                <a:lnTo>
                  <a:pt x="4467" y="346"/>
                </a:lnTo>
                <a:lnTo>
                  <a:pt x="4469" y="346"/>
                </a:lnTo>
                <a:lnTo>
                  <a:pt x="4471" y="346"/>
                </a:lnTo>
                <a:lnTo>
                  <a:pt x="4473" y="344"/>
                </a:lnTo>
                <a:lnTo>
                  <a:pt x="4478" y="342"/>
                </a:lnTo>
                <a:lnTo>
                  <a:pt x="4480" y="342"/>
                </a:lnTo>
                <a:lnTo>
                  <a:pt x="4480" y="340"/>
                </a:lnTo>
                <a:lnTo>
                  <a:pt x="4478" y="338"/>
                </a:lnTo>
                <a:lnTo>
                  <a:pt x="4471" y="336"/>
                </a:lnTo>
                <a:lnTo>
                  <a:pt x="4471" y="336"/>
                </a:lnTo>
                <a:lnTo>
                  <a:pt x="4473" y="336"/>
                </a:lnTo>
                <a:lnTo>
                  <a:pt x="4473" y="333"/>
                </a:lnTo>
                <a:lnTo>
                  <a:pt x="4478" y="331"/>
                </a:lnTo>
                <a:lnTo>
                  <a:pt x="4478" y="329"/>
                </a:lnTo>
                <a:lnTo>
                  <a:pt x="4478" y="331"/>
                </a:lnTo>
                <a:lnTo>
                  <a:pt x="4476" y="329"/>
                </a:lnTo>
                <a:lnTo>
                  <a:pt x="4476" y="329"/>
                </a:lnTo>
                <a:lnTo>
                  <a:pt x="4476" y="327"/>
                </a:lnTo>
                <a:lnTo>
                  <a:pt x="4473" y="327"/>
                </a:lnTo>
                <a:lnTo>
                  <a:pt x="4471" y="325"/>
                </a:lnTo>
                <a:lnTo>
                  <a:pt x="4465" y="325"/>
                </a:lnTo>
                <a:lnTo>
                  <a:pt x="4465" y="325"/>
                </a:lnTo>
                <a:lnTo>
                  <a:pt x="4467" y="325"/>
                </a:lnTo>
                <a:lnTo>
                  <a:pt x="4465" y="323"/>
                </a:lnTo>
                <a:lnTo>
                  <a:pt x="4463" y="323"/>
                </a:lnTo>
                <a:lnTo>
                  <a:pt x="4463" y="321"/>
                </a:lnTo>
                <a:lnTo>
                  <a:pt x="4461" y="321"/>
                </a:lnTo>
                <a:lnTo>
                  <a:pt x="4459" y="321"/>
                </a:lnTo>
                <a:lnTo>
                  <a:pt x="4448" y="319"/>
                </a:lnTo>
                <a:lnTo>
                  <a:pt x="4446" y="319"/>
                </a:lnTo>
                <a:lnTo>
                  <a:pt x="4446" y="321"/>
                </a:lnTo>
                <a:lnTo>
                  <a:pt x="4442" y="325"/>
                </a:lnTo>
                <a:lnTo>
                  <a:pt x="4438" y="323"/>
                </a:lnTo>
                <a:lnTo>
                  <a:pt x="4438" y="323"/>
                </a:lnTo>
                <a:lnTo>
                  <a:pt x="4438" y="321"/>
                </a:lnTo>
                <a:lnTo>
                  <a:pt x="4438" y="321"/>
                </a:lnTo>
                <a:lnTo>
                  <a:pt x="4438" y="319"/>
                </a:lnTo>
                <a:lnTo>
                  <a:pt x="4438" y="319"/>
                </a:lnTo>
                <a:lnTo>
                  <a:pt x="4436" y="319"/>
                </a:lnTo>
                <a:lnTo>
                  <a:pt x="4434" y="319"/>
                </a:lnTo>
                <a:lnTo>
                  <a:pt x="4432" y="319"/>
                </a:lnTo>
                <a:lnTo>
                  <a:pt x="4429" y="321"/>
                </a:lnTo>
                <a:lnTo>
                  <a:pt x="4427" y="321"/>
                </a:lnTo>
                <a:lnTo>
                  <a:pt x="4427" y="319"/>
                </a:lnTo>
                <a:lnTo>
                  <a:pt x="4415" y="315"/>
                </a:lnTo>
                <a:lnTo>
                  <a:pt x="4413" y="313"/>
                </a:lnTo>
                <a:lnTo>
                  <a:pt x="4411" y="313"/>
                </a:lnTo>
                <a:lnTo>
                  <a:pt x="4404" y="315"/>
                </a:lnTo>
                <a:lnTo>
                  <a:pt x="4402" y="315"/>
                </a:lnTo>
                <a:lnTo>
                  <a:pt x="4400" y="317"/>
                </a:lnTo>
                <a:lnTo>
                  <a:pt x="4396" y="315"/>
                </a:lnTo>
                <a:lnTo>
                  <a:pt x="4396" y="317"/>
                </a:lnTo>
                <a:lnTo>
                  <a:pt x="4394" y="319"/>
                </a:lnTo>
                <a:lnTo>
                  <a:pt x="4394" y="321"/>
                </a:lnTo>
                <a:lnTo>
                  <a:pt x="4394" y="323"/>
                </a:lnTo>
                <a:lnTo>
                  <a:pt x="4396" y="323"/>
                </a:lnTo>
                <a:lnTo>
                  <a:pt x="4396" y="325"/>
                </a:lnTo>
                <a:lnTo>
                  <a:pt x="4398" y="327"/>
                </a:lnTo>
                <a:lnTo>
                  <a:pt x="4398" y="329"/>
                </a:lnTo>
                <a:lnTo>
                  <a:pt x="4398" y="329"/>
                </a:lnTo>
                <a:lnTo>
                  <a:pt x="4396" y="329"/>
                </a:lnTo>
                <a:lnTo>
                  <a:pt x="4396" y="331"/>
                </a:lnTo>
                <a:lnTo>
                  <a:pt x="4394" y="333"/>
                </a:lnTo>
                <a:lnTo>
                  <a:pt x="4392" y="336"/>
                </a:lnTo>
                <a:lnTo>
                  <a:pt x="4390" y="333"/>
                </a:lnTo>
                <a:lnTo>
                  <a:pt x="4383" y="333"/>
                </a:lnTo>
                <a:lnTo>
                  <a:pt x="4383" y="333"/>
                </a:lnTo>
                <a:lnTo>
                  <a:pt x="4383" y="333"/>
                </a:lnTo>
                <a:lnTo>
                  <a:pt x="4385" y="336"/>
                </a:lnTo>
                <a:lnTo>
                  <a:pt x="4385" y="336"/>
                </a:lnTo>
                <a:lnTo>
                  <a:pt x="4385" y="336"/>
                </a:lnTo>
                <a:lnTo>
                  <a:pt x="4383" y="338"/>
                </a:lnTo>
                <a:lnTo>
                  <a:pt x="4379" y="336"/>
                </a:lnTo>
                <a:lnTo>
                  <a:pt x="4375" y="336"/>
                </a:lnTo>
                <a:lnTo>
                  <a:pt x="4373" y="333"/>
                </a:lnTo>
                <a:lnTo>
                  <a:pt x="4371" y="333"/>
                </a:lnTo>
                <a:lnTo>
                  <a:pt x="4367" y="333"/>
                </a:lnTo>
                <a:lnTo>
                  <a:pt x="4360" y="336"/>
                </a:lnTo>
                <a:lnTo>
                  <a:pt x="4354" y="333"/>
                </a:lnTo>
                <a:lnTo>
                  <a:pt x="4346" y="333"/>
                </a:lnTo>
                <a:lnTo>
                  <a:pt x="4344" y="333"/>
                </a:lnTo>
                <a:lnTo>
                  <a:pt x="4337" y="331"/>
                </a:lnTo>
                <a:lnTo>
                  <a:pt x="4331" y="329"/>
                </a:lnTo>
                <a:lnTo>
                  <a:pt x="4323" y="327"/>
                </a:lnTo>
                <a:lnTo>
                  <a:pt x="4323" y="323"/>
                </a:lnTo>
                <a:lnTo>
                  <a:pt x="4325" y="321"/>
                </a:lnTo>
                <a:lnTo>
                  <a:pt x="4329" y="321"/>
                </a:lnTo>
                <a:lnTo>
                  <a:pt x="4331" y="321"/>
                </a:lnTo>
                <a:lnTo>
                  <a:pt x="4331" y="319"/>
                </a:lnTo>
                <a:lnTo>
                  <a:pt x="4329" y="319"/>
                </a:lnTo>
                <a:lnTo>
                  <a:pt x="4325" y="317"/>
                </a:lnTo>
                <a:lnTo>
                  <a:pt x="4308" y="317"/>
                </a:lnTo>
                <a:lnTo>
                  <a:pt x="4295" y="315"/>
                </a:lnTo>
                <a:lnTo>
                  <a:pt x="4279" y="315"/>
                </a:lnTo>
                <a:lnTo>
                  <a:pt x="4270" y="317"/>
                </a:lnTo>
                <a:lnTo>
                  <a:pt x="4260" y="317"/>
                </a:lnTo>
                <a:lnTo>
                  <a:pt x="4258" y="319"/>
                </a:lnTo>
                <a:lnTo>
                  <a:pt x="4251" y="319"/>
                </a:lnTo>
                <a:lnTo>
                  <a:pt x="4253" y="321"/>
                </a:lnTo>
                <a:lnTo>
                  <a:pt x="4256" y="323"/>
                </a:lnTo>
                <a:lnTo>
                  <a:pt x="4256" y="323"/>
                </a:lnTo>
                <a:lnTo>
                  <a:pt x="4258" y="323"/>
                </a:lnTo>
                <a:lnTo>
                  <a:pt x="4258" y="325"/>
                </a:lnTo>
                <a:lnTo>
                  <a:pt x="4256" y="325"/>
                </a:lnTo>
                <a:lnTo>
                  <a:pt x="4253" y="325"/>
                </a:lnTo>
                <a:lnTo>
                  <a:pt x="4253" y="327"/>
                </a:lnTo>
                <a:lnTo>
                  <a:pt x="4253" y="329"/>
                </a:lnTo>
                <a:lnTo>
                  <a:pt x="4253" y="331"/>
                </a:lnTo>
                <a:lnTo>
                  <a:pt x="4251" y="336"/>
                </a:lnTo>
                <a:lnTo>
                  <a:pt x="4249" y="338"/>
                </a:lnTo>
                <a:lnTo>
                  <a:pt x="4247" y="338"/>
                </a:lnTo>
                <a:lnTo>
                  <a:pt x="4249" y="340"/>
                </a:lnTo>
                <a:lnTo>
                  <a:pt x="4251" y="342"/>
                </a:lnTo>
                <a:lnTo>
                  <a:pt x="4253" y="342"/>
                </a:lnTo>
                <a:lnTo>
                  <a:pt x="4256" y="342"/>
                </a:lnTo>
                <a:lnTo>
                  <a:pt x="4253" y="344"/>
                </a:lnTo>
                <a:lnTo>
                  <a:pt x="4249" y="342"/>
                </a:lnTo>
                <a:lnTo>
                  <a:pt x="4247" y="340"/>
                </a:lnTo>
                <a:lnTo>
                  <a:pt x="4247" y="340"/>
                </a:lnTo>
                <a:lnTo>
                  <a:pt x="4247" y="338"/>
                </a:lnTo>
                <a:lnTo>
                  <a:pt x="4249" y="336"/>
                </a:lnTo>
                <a:lnTo>
                  <a:pt x="4249" y="336"/>
                </a:lnTo>
                <a:lnTo>
                  <a:pt x="4251" y="331"/>
                </a:lnTo>
                <a:lnTo>
                  <a:pt x="4251" y="329"/>
                </a:lnTo>
                <a:lnTo>
                  <a:pt x="4251" y="323"/>
                </a:lnTo>
                <a:lnTo>
                  <a:pt x="4249" y="323"/>
                </a:lnTo>
                <a:lnTo>
                  <a:pt x="4247" y="321"/>
                </a:lnTo>
                <a:lnTo>
                  <a:pt x="4249" y="317"/>
                </a:lnTo>
                <a:lnTo>
                  <a:pt x="4251" y="315"/>
                </a:lnTo>
                <a:lnTo>
                  <a:pt x="4249" y="315"/>
                </a:lnTo>
                <a:lnTo>
                  <a:pt x="4247" y="310"/>
                </a:lnTo>
                <a:lnTo>
                  <a:pt x="4245" y="308"/>
                </a:lnTo>
                <a:lnTo>
                  <a:pt x="4243" y="306"/>
                </a:lnTo>
                <a:lnTo>
                  <a:pt x="4243" y="306"/>
                </a:lnTo>
                <a:lnTo>
                  <a:pt x="4243" y="310"/>
                </a:lnTo>
                <a:lnTo>
                  <a:pt x="4243" y="313"/>
                </a:lnTo>
                <a:lnTo>
                  <a:pt x="4241" y="313"/>
                </a:lnTo>
                <a:lnTo>
                  <a:pt x="4237" y="315"/>
                </a:lnTo>
                <a:lnTo>
                  <a:pt x="4233" y="315"/>
                </a:lnTo>
                <a:lnTo>
                  <a:pt x="4228" y="313"/>
                </a:lnTo>
                <a:lnTo>
                  <a:pt x="4222" y="310"/>
                </a:lnTo>
                <a:lnTo>
                  <a:pt x="4220" y="308"/>
                </a:lnTo>
                <a:lnTo>
                  <a:pt x="4220" y="306"/>
                </a:lnTo>
                <a:lnTo>
                  <a:pt x="4222" y="306"/>
                </a:lnTo>
                <a:lnTo>
                  <a:pt x="4224" y="304"/>
                </a:lnTo>
                <a:lnTo>
                  <a:pt x="4220" y="304"/>
                </a:lnTo>
                <a:lnTo>
                  <a:pt x="4218" y="304"/>
                </a:lnTo>
                <a:lnTo>
                  <a:pt x="4216" y="308"/>
                </a:lnTo>
                <a:lnTo>
                  <a:pt x="4214" y="306"/>
                </a:lnTo>
                <a:lnTo>
                  <a:pt x="4205" y="304"/>
                </a:lnTo>
                <a:lnTo>
                  <a:pt x="4203" y="306"/>
                </a:lnTo>
                <a:lnTo>
                  <a:pt x="4199" y="308"/>
                </a:lnTo>
                <a:lnTo>
                  <a:pt x="4199" y="308"/>
                </a:lnTo>
                <a:lnTo>
                  <a:pt x="4197" y="310"/>
                </a:lnTo>
                <a:lnTo>
                  <a:pt x="4197" y="313"/>
                </a:lnTo>
                <a:lnTo>
                  <a:pt x="4197" y="313"/>
                </a:lnTo>
                <a:lnTo>
                  <a:pt x="4203" y="315"/>
                </a:lnTo>
                <a:lnTo>
                  <a:pt x="4207" y="313"/>
                </a:lnTo>
                <a:lnTo>
                  <a:pt x="4212" y="313"/>
                </a:lnTo>
                <a:lnTo>
                  <a:pt x="4214" y="313"/>
                </a:lnTo>
                <a:lnTo>
                  <a:pt x="4214" y="313"/>
                </a:lnTo>
                <a:lnTo>
                  <a:pt x="4212" y="315"/>
                </a:lnTo>
                <a:lnTo>
                  <a:pt x="4207" y="317"/>
                </a:lnTo>
                <a:lnTo>
                  <a:pt x="4199" y="321"/>
                </a:lnTo>
                <a:lnTo>
                  <a:pt x="4197" y="321"/>
                </a:lnTo>
                <a:lnTo>
                  <a:pt x="4191" y="321"/>
                </a:lnTo>
                <a:lnTo>
                  <a:pt x="4189" y="323"/>
                </a:lnTo>
                <a:lnTo>
                  <a:pt x="4189" y="323"/>
                </a:lnTo>
                <a:lnTo>
                  <a:pt x="4180" y="325"/>
                </a:lnTo>
                <a:lnTo>
                  <a:pt x="4178" y="325"/>
                </a:lnTo>
                <a:lnTo>
                  <a:pt x="4176" y="325"/>
                </a:lnTo>
                <a:lnTo>
                  <a:pt x="4174" y="327"/>
                </a:lnTo>
                <a:lnTo>
                  <a:pt x="4172" y="327"/>
                </a:lnTo>
                <a:lnTo>
                  <a:pt x="4170" y="329"/>
                </a:lnTo>
                <a:lnTo>
                  <a:pt x="4163" y="329"/>
                </a:lnTo>
                <a:lnTo>
                  <a:pt x="4159" y="329"/>
                </a:lnTo>
                <a:lnTo>
                  <a:pt x="4151" y="329"/>
                </a:lnTo>
                <a:lnTo>
                  <a:pt x="4149" y="331"/>
                </a:lnTo>
                <a:lnTo>
                  <a:pt x="4147" y="331"/>
                </a:lnTo>
                <a:lnTo>
                  <a:pt x="4147" y="333"/>
                </a:lnTo>
                <a:lnTo>
                  <a:pt x="4144" y="336"/>
                </a:lnTo>
                <a:lnTo>
                  <a:pt x="4138" y="338"/>
                </a:lnTo>
                <a:lnTo>
                  <a:pt x="4134" y="340"/>
                </a:lnTo>
                <a:lnTo>
                  <a:pt x="4132" y="340"/>
                </a:lnTo>
                <a:lnTo>
                  <a:pt x="4134" y="338"/>
                </a:lnTo>
                <a:lnTo>
                  <a:pt x="4138" y="333"/>
                </a:lnTo>
                <a:lnTo>
                  <a:pt x="4147" y="325"/>
                </a:lnTo>
                <a:lnTo>
                  <a:pt x="4153" y="325"/>
                </a:lnTo>
                <a:lnTo>
                  <a:pt x="4155" y="323"/>
                </a:lnTo>
                <a:lnTo>
                  <a:pt x="4161" y="317"/>
                </a:lnTo>
                <a:lnTo>
                  <a:pt x="4161" y="317"/>
                </a:lnTo>
                <a:lnTo>
                  <a:pt x="4170" y="317"/>
                </a:lnTo>
                <a:lnTo>
                  <a:pt x="4176" y="315"/>
                </a:lnTo>
                <a:lnTo>
                  <a:pt x="4189" y="304"/>
                </a:lnTo>
                <a:lnTo>
                  <a:pt x="4195" y="304"/>
                </a:lnTo>
                <a:lnTo>
                  <a:pt x="4199" y="300"/>
                </a:lnTo>
                <a:lnTo>
                  <a:pt x="4199" y="300"/>
                </a:lnTo>
                <a:lnTo>
                  <a:pt x="4199" y="298"/>
                </a:lnTo>
                <a:lnTo>
                  <a:pt x="4199" y="298"/>
                </a:lnTo>
                <a:lnTo>
                  <a:pt x="4199" y="296"/>
                </a:lnTo>
                <a:lnTo>
                  <a:pt x="4205" y="296"/>
                </a:lnTo>
                <a:lnTo>
                  <a:pt x="4207" y="292"/>
                </a:lnTo>
                <a:lnTo>
                  <a:pt x="4214" y="289"/>
                </a:lnTo>
                <a:lnTo>
                  <a:pt x="4220" y="287"/>
                </a:lnTo>
                <a:lnTo>
                  <a:pt x="4228" y="285"/>
                </a:lnTo>
                <a:lnTo>
                  <a:pt x="4233" y="281"/>
                </a:lnTo>
                <a:lnTo>
                  <a:pt x="4243" y="277"/>
                </a:lnTo>
                <a:lnTo>
                  <a:pt x="4253" y="269"/>
                </a:lnTo>
                <a:lnTo>
                  <a:pt x="4256" y="264"/>
                </a:lnTo>
                <a:lnTo>
                  <a:pt x="4253" y="262"/>
                </a:lnTo>
                <a:lnTo>
                  <a:pt x="4249" y="262"/>
                </a:lnTo>
                <a:lnTo>
                  <a:pt x="4249" y="260"/>
                </a:lnTo>
                <a:lnTo>
                  <a:pt x="4247" y="260"/>
                </a:lnTo>
                <a:lnTo>
                  <a:pt x="4245" y="260"/>
                </a:lnTo>
                <a:lnTo>
                  <a:pt x="4241" y="256"/>
                </a:lnTo>
                <a:lnTo>
                  <a:pt x="4237" y="254"/>
                </a:lnTo>
                <a:lnTo>
                  <a:pt x="4237" y="254"/>
                </a:lnTo>
                <a:lnTo>
                  <a:pt x="4237" y="252"/>
                </a:lnTo>
                <a:lnTo>
                  <a:pt x="4239" y="254"/>
                </a:lnTo>
                <a:lnTo>
                  <a:pt x="4247" y="258"/>
                </a:lnTo>
                <a:lnTo>
                  <a:pt x="4251" y="258"/>
                </a:lnTo>
                <a:lnTo>
                  <a:pt x="4251" y="258"/>
                </a:lnTo>
                <a:lnTo>
                  <a:pt x="4251" y="260"/>
                </a:lnTo>
                <a:lnTo>
                  <a:pt x="4251" y="260"/>
                </a:lnTo>
                <a:lnTo>
                  <a:pt x="4253" y="260"/>
                </a:lnTo>
                <a:lnTo>
                  <a:pt x="4253" y="260"/>
                </a:lnTo>
                <a:lnTo>
                  <a:pt x="4256" y="256"/>
                </a:lnTo>
                <a:lnTo>
                  <a:pt x="4258" y="252"/>
                </a:lnTo>
                <a:lnTo>
                  <a:pt x="4258" y="250"/>
                </a:lnTo>
                <a:lnTo>
                  <a:pt x="4253" y="252"/>
                </a:lnTo>
                <a:lnTo>
                  <a:pt x="4251" y="245"/>
                </a:lnTo>
                <a:lnTo>
                  <a:pt x="4249" y="243"/>
                </a:lnTo>
                <a:lnTo>
                  <a:pt x="4249" y="241"/>
                </a:lnTo>
                <a:lnTo>
                  <a:pt x="4245" y="241"/>
                </a:lnTo>
                <a:lnTo>
                  <a:pt x="4245" y="241"/>
                </a:lnTo>
                <a:lnTo>
                  <a:pt x="4245" y="241"/>
                </a:lnTo>
                <a:lnTo>
                  <a:pt x="4247" y="243"/>
                </a:lnTo>
                <a:lnTo>
                  <a:pt x="4245" y="243"/>
                </a:lnTo>
                <a:lnTo>
                  <a:pt x="4245" y="245"/>
                </a:lnTo>
                <a:lnTo>
                  <a:pt x="4243" y="245"/>
                </a:lnTo>
                <a:lnTo>
                  <a:pt x="4239" y="248"/>
                </a:lnTo>
                <a:lnTo>
                  <a:pt x="4241" y="245"/>
                </a:lnTo>
                <a:lnTo>
                  <a:pt x="4241" y="243"/>
                </a:lnTo>
                <a:lnTo>
                  <a:pt x="4241" y="243"/>
                </a:lnTo>
                <a:lnTo>
                  <a:pt x="4241" y="241"/>
                </a:lnTo>
                <a:lnTo>
                  <a:pt x="4239" y="237"/>
                </a:lnTo>
                <a:lnTo>
                  <a:pt x="4237" y="237"/>
                </a:lnTo>
                <a:lnTo>
                  <a:pt x="4235" y="235"/>
                </a:lnTo>
                <a:lnTo>
                  <a:pt x="4233" y="235"/>
                </a:lnTo>
                <a:lnTo>
                  <a:pt x="4230" y="237"/>
                </a:lnTo>
                <a:lnTo>
                  <a:pt x="4230" y="235"/>
                </a:lnTo>
                <a:lnTo>
                  <a:pt x="4233" y="235"/>
                </a:lnTo>
                <a:lnTo>
                  <a:pt x="4230" y="231"/>
                </a:lnTo>
                <a:lnTo>
                  <a:pt x="4226" y="231"/>
                </a:lnTo>
                <a:lnTo>
                  <a:pt x="4224" y="231"/>
                </a:lnTo>
                <a:lnTo>
                  <a:pt x="4222" y="229"/>
                </a:lnTo>
                <a:lnTo>
                  <a:pt x="4218" y="227"/>
                </a:lnTo>
                <a:lnTo>
                  <a:pt x="4207" y="227"/>
                </a:lnTo>
                <a:lnTo>
                  <a:pt x="4201" y="227"/>
                </a:lnTo>
                <a:lnTo>
                  <a:pt x="4193" y="227"/>
                </a:lnTo>
                <a:lnTo>
                  <a:pt x="4182" y="227"/>
                </a:lnTo>
                <a:lnTo>
                  <a:pt x="4178" y="227"/>
                </a:lnTo>
                <a:lnTo>
                  <a:pt x="4176" y="227"/>
                </a:lnTo>
                <a:lnTo>
                  <a:pt x="4172" y="227"/>
                </a:lnTo>
                <a:lnTo>
                  <a:pt x="4172" y="229"/>
                </a:lnTo>
                <a:lnTo>
                  <a:pt x="4172" y="231"/>
                </a:lnTo>
                <a:lnTo>
                  <a:pt x="4168" y="233"/>
                </a:lnTo>
                <a:lnTo>
                  <a:pt x="4168" y="233"/>
                </a:lnTo>
                <a:lnTo>
                  <a:pt x="4159" y="233"/>
                </a:lnTo>
                <a:lnTo>
                  <a:pt x="4155" y="235"/>
                </a:lnTo>
                <a:lnTo>
                  <a:pt x="4153" y="233"/>
                </a:lnTo>
                <a:lnTo>
                  <a:pt x="4149" y="233"/>
                </a:lnTo>
                <a:lnTo>
                  <a:pt x="4149" y="231"/>
                </a:lnTo>
                <a:lnTo>
                  <a:pt x="4151" y="231"/>
                </a:lnTo>
                <a:lnTo>
                  <a:pt x="4153" y="231"/>
                </a:lnTo>
                <a:lnTo>
                  <a:pt x="4157" y="227"/>
                </a:lnTo>
                <a:lnTo>
                  <a:pt x="4161" y="224"/>
                </a:lnTo>
                <a:lnTo>
                  <a:pt x="4163" y="220"/>
                </a:lnTo>
                <a:lnTo>
                  <a:pt x="4161" y="218"/>
                </a:lnTo>
                <a:lnTo>
                  <a:pt x="4157" y="218"/>
                </a:lnTo>
                <a:lnTo>
                  <a:pt x="4155" y="218"/>
                </a:lnTo>
                <a:lnTo>
                  <a:pt x="4153" y="218"/>
                </a:lnTo>
                <a:lnTo>
                  <a:pt x="4149" y="216"/>
                </a:lnTo>
                <a:lnTo>
                  <a:pt x="4144" y="216"/>
                </a:lnTo>
                <a:lnTo>
                  <a:pt x="4140" y="218"/>
                </a:lnTo>
                <a:lnTo>
                  <a:pt x="4138" y="218"/>
                </a:lnTo>
                <a:lnTo>
                  <a:pt x="4138" y="216"/>
                </a:lnTo>
                <a:lnTo>
                  <a:pt x="4134" y="216"/>
                </a:lnTo>
                <a:lnTo>
                  <a:pt x="4117" y="216"/>
                </a:lnTo>
                <a:lnTo>
                  <a:pt x="4119" y="214"/>
                </a:lnTo>
                <a:lnTo>
                  <a:pt x="4128" y="214"/>
                </a:lnTo>
                <a:lnTo>
                  <a:pt x="4134" y="212"/>
                </a:lnTo>
                <a:lnTo>
                  <a:pt x="4140" y="208"/>
                </a:lnTo>
                <a:lnTo>
                  <a:pt x="4144" y="206"/>
                </a:lnTo>
                <a:lnTo>
                  <a:pt x="4142" y="206"/>
                </a:lnTo>
                <a:lnTo>
                  <a:pt x="4142" y="204"/>
                </a:lnTo>
                <a:lnTo>
                  <a:pt x="4138" y="201"/>
                </a:lnTo>
                <a:lnTo>
                  <a:pt x="4134" y="201"/>
                </a:lnTo>
                <a:lnTo>
                  <a:pt x="4128" y="199"/>
                </a:lnTo>
                <a:lnTo>
                  <a:pt x="4126" y="199"/>
                </a:lnTo>
                <a:lnTo>
                  <a:pt x="4117" y="195"/>
                </a:lnTo>
                <a:lnTo>
                  <a:pt x="4115" y="195"/>
                </a:lnTo>
                <a:lnTo>
                  <a:pt x="4109" y="199"/>
                </a:lnTo>
                <a:lnTo>
                  <a:pt x="4105" y="199"/>
                </a:lnTo>
                <a:lnTo>
                  <a:pt x="4103" y="199"/>
                </a:lnTo>
                <a:lnTo>
                  <a:pt x="4094" y="204"/>
                </a:lnTo>
                <a:lnTo>
                  <a:pt x="4077" y="212"/>
                </a:lnTo>
                <a:lnTo>
                  <a:pt x="4075" y="216"/>
                </a:lnTo>
                <a:lnTo>
                  <a:pt x="4073" y="218"/>
                </a:lnTo>
                <a:lnTo>
                  <a:pt x="4071" y="218"/>
                </a:lnTo>
                <a:lnTo>
                  <a:pt x="4069" y="222"/>
                </a:lnTo>
                <a:lnTo>
                  <a:pt x="4069" y="224"/>
                </a:lnTo>
                <a:lnTo>
                  <a:pt x="4071" y="224"/>
                </a:lnTo>
                <a:lnTo>
                  <a:pt x="4073" y="227"/>
                </a:lnTo>
                <a:lnTo>
                  <a:pt x="4071" y="231"/>
                </a:lnTo>
                <a:lnTo>
                  <a:pt x="4069" y="231"/>
                </a:lnTo>
                <a:lnTo>
                  <a:pt x="4071" y="233"/>
                </a:lnTo>
                <a:lnTo>
                  <a:pt x="4073" y="233"/>
                </a:lnTo>
                <a:lnTo>
                  <a:pt x="4082" y="233"/>
                </a:lnTo>
                <a:lnTo>
                  <a:pt x="4080" y="235"/>
                </a:lnTo>
                <a:lnTo>
                  <a:pt x="4075" y="235"/>
                </a:lnTo>
                <a:lnTo>
                  <a:pt x="4071" y="235"/>
                </a:lnTo>
                <a:lnTo>
                  <a:pt x="4069" y="233"/>
                </a:lnTo>
                <a:lnTo>
                  <a:pt x="4061" y="235"/>
                </a:lnTo>
                <a:lnTo>
                  <a:pt x="4056" y="233"/>
                </a:lnTo>
                <a:lnTo>
                  <a:pt x="4050" y="235"/>
                </a:lnTo>
                <a:lnTo>
                  <a:pt x="4040" y="233"/>
                </a:lnTo>
                <a:lnTo>
                  <a:pt x="4040" y="235"/>
                </a:lnTo>
                <a:lnTo>
                  <a:pt x="4042" y="235"/>
                </a:lnTo>
                <a:lnTo>
                  <a:pt x="4044" y="237"/>
                </a:lnTo>
                <a:lnTo>
                  <a:pt x="4048" y="239"/>
                </a:lnTo>
                <a:lnTo>
                  <a:pt x="4050" y="241"/>
                </a:lnTo>
                <a:lnTo>
                  <a:pt x="4054" y="243"/>
                </a:lnTo>
                <a:lnTo>
                  <a:pt x="4054" y="250"/>
                </a:lnTo>
                <a:lnTo>
                  <a:pt x="4052" y="252"/>
                </a:lnTo>
                <a:lnTo>
                  <a:pt x="4050" y="254"/>
                </a:lnTo>
                <a:lnTo>
                  <a:pt x="4050" y="254"/>
                </a:lnTo>
                <a:lnTo>
                  <a:pt x="4048" y="254"/>
                </a:lnTo>
                <a:lnTo>
                  <a:pt x="4050" y="252"/>
                </a:lnTo>
                <a:lnTo>
                  <a:pt x="4052" y="250"/>
                </a:lnTo>
                <a:lnTo>
                  <a:pt x="4052" y="248"/>
                </a:lnTo>
                <a:lnTo>
                  <a:pt x="4052" y="245"/>
                </a:lnTo>
                <a:lnTo>
                  <a:pt x="4050" y="245"/>
                </a:lnTo>
                <a:lnTo>
                  <a:pt x="4050" y="245"/>
                </a:lnTo>
                <a:lnTo>
                  <a:pt x="4044" y="243"/>
                </a:lnTo>
                <a:lnTo>
                  <a:pt x="4042" y="241"/>
                </a:lnTo>
                <a:lnTo>
                  <a:pt x="4038" y="241"/>
                </a:lnTo>
                <a:lnTo>
                  <a:pt x="4038" y="241"/>
                </a:lnTo>
                <a:lnTo>
                  <a:pt x="4031" y="243"/>
                </a:lnTo>
                <a:lnTo>
                  <a:pt x="4029" y="243"/>
                </a:lnTo>
                <a:lnTo>
                  <a:pt x="4027" y="243"/>
                </a:lnTo>
                <a:lnTo>
                  <a:pt x="4027" y="245"/>
                </a:lnTo>
                <a:lnTo>
                  <a:pt x="4023" y="245"/>
                </a:lnTo>
                <a:lnTo>
                  <a:pt x="4023" y="248"/>
                </a:lnTo>
                <a:lnTo>
                  <a:pt x="4021" y="250"/>
                </a:lnTo>
                <a:lnTo>
                  <a:pt x="4019" y="248"/>
                </a:lnTo>
                <a:lnTo>
                  <a:pt x="4017" y="248"/>
                </a:lnTo>
                <a:lnTo>
                  <a:pt x="4010" y="250"/>
                </a:lnTo>
                <a:lnTo>
                  <a:pt x="4006" y="252"/>
                </a:lnTo>
                <a:lnTo>
                  <a:pt x="4006" y="250"/>
                </a:lnTo>
                <a:lnTo>
                  <a:pt x="4006" y="248"/>
                </a:lnTo>
                <a:lnTo>
                  <a:pt x="4006" y="248"/>
                </a:lnTo>
                <a:lnTo>
                  <a:pt x="3998" y="250"/>
                </a:lnTo>
                <a:lnTo>
                  <a:pt x="3996" y="252"/>
                </a:lnTo>
                <a:lnTo>
                  <a:pt x="3994" y="252"/>
                </a:lnTo>
                <a:lnTo>
                  <a:pt x="3998" y="248"/>
                </a:lnTo>
                <a:lnTo>
                  <a:pt x="4000" y="245"/>
                </a:lnTo>
                <a:lnTo>
                  <a:pt x="3998" y="245"/>
                </a:lnTo>
                <a:lnTo>
                  <a:pt x="3992" y="243"/>
                </a:lnTo>
                <a:lnTo>
                  <a:pt x="3989" y="243"/>
                </a:lnTo>
                <a:lnTo>
                  <a:pt x="3985" y="245"/>
                </a:lnTo>
                <a:lnTo>
                  <a:pt x="3977" y="243"/>
                </a:lnTo>
                <a:lnTo>
                  <a:pt x="3977" y="245"/>
                </a:lnTo>
                <a:lnTo>
                  <a:pt x="3975" y="245"/>
                </a:lnTo>
                <a:lnTo>
                  <a:pt x="3971" y="245"/>
                </a:lnTo>
                <a:lnTo>
                  <a:pt x="3966" y="245"/>
                </a:lnTo>
                <a:lnTo>
                  <a:pt x="3964" y="248"/>
                </a:lnTo>
                <a:lnTo>
                  <a:pt x="3960" y="245"/>
                </a:lnTo>
                <a:lnTo>
                  <a:pt x="3958" y="245"/>
                </a:lnTo>
                <a:lnTo>
                  <a:pt x="3956" y="248"/>
                </a:lnTo>
                <a:lnTo>
                  <a:pt x="3954" y="245"/>
                </a:lnTo>
                <a:lnTo>
                  <a:pt x="3954" y="250"/>
                </a:lnTo>
                <a:lnTo>
                  <a:pt x="3954" y="252"/>
                </a:lnTo>
                <a:lnTo>
                  <a:pt x="3954" y="252"/>
                </a:lnTo>
                <a:lnTo>
                  <a:pt x="3956" y="252"/>
                </a:lnTo>
                <a:lnTo>
                  <a:pt x="3956" y="250"/>
                </a:lnTo>
                <a:lnTo>
                  <a:pt x="3958" y="250"/>
                </a:lnTo>
                <a:lnTo>
                  <a:pt x="3960" y="252"/>
                </a:lnTo>
                <a:lnTo>
                  <a:pt x="3962" y="250"/>
                </a:lnTo>
                <a:lnTo>
                  <a:pt x="3964" y="250"/>
                </a:lnTo>
                <a:lnTo>
                  <a:pt x="3964" y="250"/>
                </a:lnTo>
                <a:lnTo>
                  <a:pt x="3973" y="250"/>
                </a:lnTo>
                <a:lnTo>
                  <a:pt x="3971" y="252"/>
                </a:lnTo>
                <a:lnTo>
                  <a:pt x="3962" y="252"/>
                </a:lnTo>
                <a:lnTo>
                  <a:pt x="3950" y="254"/>
                </a:lnTo>
                <a:lnTo>
                  <a:pt x="3945" y="256"/>
                </a:lnTo>
                <a:lnTo>
                  <a:pt x="3939" y="256"/>
                </a:lnTo>
                <a:lnTo>
                  <a:pt x="3933" y="258"/>
                </a:lnTo>
                <a:lnTo>
                  <a:pt x="3927" y="258"/>
                </a:lnTo>
                <a:lnTo>
                  <a:pt x="3914" y="260"/>
                </a:lnTo>
                <a:lnTo>
                  <a:pt x="3906" y="264"/>
                </a:lnTo>
                <a:lnTo>
                  <a:pt x="3901" y="264"/>
                </a:lnTo>
                <a:lnTo>
                  <a:pt x="3893" y="266"/>
                </a:lnTo>
                <a:lnTo>
                  <a:pt x="3889" y="269"/>
                </a:lnTo>
                <a:lnTo>
                  <a:pt x="3878" y="273"/>
                </a:lnTo>
                <a:lnTo>
                  <a:pt x="3870" y="273"/>
                </a:lnTo>
                <a:lnTo>
                  <a:pt x="3868" y="273"/>
                </a:lnTo>
                <a:lnTo>
                  <a:pt x="3868" y="275"/>
                </a:lnTo>
                <a:lnTo>
                  <a:pt x="3868" y="275"/>
                </a:lnTo>
                <a:lnTo>
                  <a:pt x="3870" y="275"/>
                </a:lnTo>
                <a:lnTo>
                  <a:pt x="3872" y="275"/>
                </a:lnTo>
                <a:lnTo>
                  <a:pt x="3874" y="277"/>
                </a:lnTo>
                <a:lnTo>
                  <a:pt x="3874" y="279"/>
                </a:lnTo>
                <a:lnTo>
                  <a:pt x="3868" y="283"/>
                </a:lnTo>
                <a:lnTo>
                  <a:pt x="3866" y="285"/>
                </a:lnTo>
                <a:lnTo>
                  <a:pt x="3864" y="287"/>
                </a:lnTo>
                <a:lnTo>
                  <a:pt x="3857" y="283"/>
                </a:lnTo>
                <a:lnTo>
                  <a:pt x="3855" y="283"/>
                </a:lnTo>
                <a:lnTo>
                  <a:pt x="3855" y="285"/>
                </a:lnTo>
                <a:lnTo>
                  <a:pt x="3851" y="285"/>
                </a:lnTo>
                <a:lnTo>
                  <a:pt x="3851" y="287"/>
                </a:lnTo>
                <a:lnTo>
                  <a:pt x="3855" y="287"/>
                </a:lnTo>
                <a:lnTo>
                  <a:pt x="3860" y="289"/>
                </a:lnTo>
                <a:lnTo>
                  <a:pt x="3864" y="292"/>
                </a:lnTo>
                <a:lnTo>
                  <a:pt x="3866" y="294"/>
                </a:lnTo>
                <a:lnTo>
                  <a:pt x="3870" y="294"/>
                </a:lnTo>
                <a:lnTo>
                  <a:pt x="3872" y="296"/>
                </a:lnTo>
                <a:lnTo>
                  <a:pt x="3866" y="296"/>
                </a:lnTo>
                <a:lnTo>
                  <a:pt x="3864" y="294"/>
                </a:lnTo>
                <a:lnTo>
                  <a:pt x="3862" y="294"/>
                </a:lnTo>
                <a:lnTo>
                  <a:pt x="3860" y="294"/>
                </a:lnTo>
                <a:lnTo>
                  <a:pt x="3855" y="294"/>
                </a:lnTo>
                <a:lnTo>
                  <a:pt x="3853" y="296"/>
                </a:lnTo>
                <a:lnTo>
                  <a:pt x="3855" y="298"/>
                </a:lnTo>
                <a:lnTo>
                  <a:pt x="3862" y="298"/>
                </a:lnTo>
                <a:lnTo>
                  <a:pt x="3864" y="300"/>
                </a:lnTo>
                <a:lnTo>
                  <a:pt x="3872" y="308"/>
                </a:lnTo>
                <a:lnTo>
                  <a:pt x="3872" y="310"/>
                </a:lnTo>
                <a:lnTo>
                  <a:pt x="3876" y="310"/>
                </a:lnTo>
                <a:lnTo>
                  <a:pt x="3876" y="310"/>
                </a:lnTo>
                <a:lnTo>
                  <a:pt x="3874" y="313"/>
                </a:lnTo>
                <a:lnTo>
                  <a:pt x="3872" y="315"/>
                </a:lnTo>
                <a:lnTo>
                  <a:pt x="3870" y="317"/>
                </a:lnTo>
                <a:lnTo>
                  <a:pt x="3860" y="317"/>
                </a:lnTo>
                <a:lnTo>
                  <a:pt x="3855" y="319"/>
                </a:lnTo>
                <a:lnTo>
                  <a:pt x="3855" y="319"/>
                </a:lnTo>
                <a:lnTo>
                  <a:pt x="3853" y="321"/>
                </a:lnTo>
                <a:lnTo>
                  <a:pt x="3853" y="321"/>
                </a:lnTo>
                <a:lnTo>
                  <a:pt x="3853" y="323"/>
                </a:lnTo>
                <a:lnTo>
                  <a:pt x="3853" y="323"/>
                </a:lnTo>
                <a:lnTo>
                  <a:pt x="3855" y="325"/>
                </a:lnTo>
                <a:lnTo>
                  <a:pt x="3864" y="329"/>
                </a:lnTo>
                <a:lnTo>
                  <a:pt x="3864" y="331"/>
                </a:lnTo>
                <a:lnTo>
                  <a:pt x="3862" y="329"/>
                </a:lnTo>
                <a:lnTo>
                  <a:pt x="3857" y="327"/>
                </a:lnTo>
                <a:lnTo>
                  <a:pt x="3855" y="325"/>
                </a:lnTo>
                <a:lnTo>
                  <a:pt x="3851" y="325"/>
                </a:lnTo>
                <a:lnTo>
                  <a:pt x="3851" y="323"/>
                </a:lnTo>
                <a:lnTo>
                  <a:pt x="3851" y="321"/>
                </a:lnTo>
                <a:lnTo>
                  <a:pt x="3851" y="321"/>
                </a:lnTo>
                <a:lnTo>
                  <a:pt x="3851" y="319"/>
                </a:lnTo>
                <a:lnTo>
                  <a:pt x="3855" y="317"/>
                </a:lnTo>
                <a:lnTo>
                  <a:pt x="3860" y="317"/>
                </a:lnTo>
                <a:lnTo>
                  <a:pt x="3864" y="313"/>
                </a:lnTo>
                <a:lnTo>
                  <a:pt x="3868" y="310"/>
                </a:lnTo>
                <a:lnTo>
                  <a:pt x="3868" y="310"/>
                </a:lnTo>
                <a:lnTo>
                  <a:pt x="3866" y="308"/>
                </a:lnTo>
                <a:lnTo>
                  <a:pt x="3862" y="308"/>
                </a:lnTo>
                <a:lnTo>
                  <a:pt x="3853" y="310"/>
                </a:lnTo>
                <a:lnTo>
                  <a:pt x="3847" y="310"/>
                </a:lnTo>
                <a:lnTo>
                  <a:pt x="3845" y="313"/>
                </a:lnTo>
                <a:lnTo>
                  <a:pt x="3843" y="313"/>
                </a:lnTo>
                <a:lnTo>
                  <a:pt x="3841" y="313"/>
                </a:lnTo>
                <a:lnTo>
                  <a:pt x="3834" y="313"/>
                </a:lnTo>
                <a:lnTo>
                  <a:pt x="3830" y="313"/>
                </a:lnTo>
                <a:lnTo>
                  <a:pt x="3820" y="315"/>
                </a:lnTo>
                <a:lnTo>
                  <a:pt x="3818" y="315"/>
                </a:lnTo>
                <a:lnTo>
                  <a:pt x="3792" y="315"/>
                </a:lnTo>
                <a:lnTo>
                  <a:pt x="3788" y="315"/>
                </a:lnTo>
                <a:lnTo>
                  <a:pt x="3776" y="317"/>
                </a:lnTo>
                <a:lnTo>
                  <a:pt x="3776" y="319"/>
                </a:lnTo>
                <a:lnTo>
                  <a:pt x="3776" y="321"/>
                </a:lnTo>
                <a:lnTo>
                  <a:pt x="3774" y="321"/>
                </a:lnTo>
                <a:lnTo>
                  <a:pt x="3772" y="323"/>
                </a:lnTo>
                <a:lnTo>
                  <a:pt x="3774" y="325"/>
                </a:lnTo>
                <a:lnTo>
                  <a:pt x="3774" y="327"/>
                </a:lnTo>
                <a:lnTo>
                  <a:pt x="3774" y="329"/>
                </a:lnTo>
                <a:lnTo>
                  <a:pt x="3774" y="331"/>
                </a:lnTo>
                <a:lnTo>
                  <a:pt x="3776" y="331"/>
                </a:lnTo>
                <a:lnTo>
                  <a:pt x="3778" y="333"/>
                </a:lnTo>
                <a:lnTo>
                  <a:pt x="3778" y="336"/>
                </a:lnTo>
                <a:lnTo>
                  <a:pt x="3778" y="338"/>
                </a:lnTo>
                <a:lnTo>
                  <a:pt x="3776" y="340"/>
                </a:lnTo>
                <a:lnTo>
                  <a:pt x="3776" y="342"/>
                </a:lnTo>
                <a:lnTo>
                  <a:pt x="3778" y="344"/>
                </a:lnTo>
                <a:lnTo>
                  <a:pt x="3778" y="346"/>
                </a:lnTo>
                <a:lnTo>
                  <a:pt x="3778" y="348"/>
                </a:lnTo>
                <a:lnTo>
                  <a:pt x="3782" y="350"/>
                </a:lnTo>
                <a:lnTo>
                  <a:pt x="3786" y="350"/>
                </a:lnTo>
                <a:lnTo>
                  <a:pt x="3790" y="350"/>
                </a:lnTo>
                <a:lnTo>
                  <a:pt x="3792" y="352"/>
                </a:lnTo>
                <a:lnTo>
                  <a:pt x="3797" y="352"/>
                </a:lnTo>
                <a:lnTo>
                  <a:pt x="3799" y="354"/>
                </a:lnTo>
                <a:lnTo>
                  <a:pt x="3799" y="354"/>
                </a:lnTo>
                <a:lnTo>
                  <a:pt x="3799" y="357"/>
                </a:lnTo>
                <a:lnTo>
                  <a:pt x="3801" y="359"/>
                </a:lnTo>
                <a:lnTo>
                  <a:pt x="3805" y="363"/>
                </a:lnTo>
                <a:lnTo>
                  <a:pt x="3807" y="363"/>
                </a:lnTo>
                <a:lnTo>
                  <a:pt x="3813" y="363"/>
                </a:lnTo>
                <a:lnTo>
                  <a:pt x="3816" y="365"/>
                </a:lnTo>
                <a:lnTo>
                  <a:pt x="3818" y="369"/>
                </a:lnTo>
                <a:lnTo>
                  <a:pt x="3818" y="369"/>
                </a:lnTo>
                <a:lnTo>
                  <a:pt x="3818" y="371"/>
                </a:lnTo>
                <a:lnTo>
                  <a:pt x="3818" y="373"/>
                </a:lnTo>
                <a:lnTo>
                  <a:pt x="3818" y="373"/>
                </a:lnTo>
                <a:lnTo>
                  <a:pt x="3818" y="375"/>
                </a:lnTo>
                <a:lnTo>
                  <a:pt x="3813" y="380"/>
                </a:lnTo>
                <a:lnTo>
                  <a:pt x="3811" y="384"/>
                </a:lnTo>
                <a:lnTo>
                  <a:pt x="3816" y="388"/>
                </a:lnTo>
                <a:lnTo>
                  <a:pt x="3818" y="392"/>
                </a:lnTo>
                <a:lnTo>
                  <a:pt x="3820" y="396"/>
                </a:lnTo>
                <a:lnTo>
                  <a:pt x="3822" y="398"/>
                </a:lnTo>
                <a:lnTo>
                  <a:pt x="3820" y="401"/>
                </a:lnTo>
                <a:lnTo>
                  <a:pt x="3820" y="403"/>
                </a:lnTo>
                <a:lnTo>
                  <a:pt x="3818" y="405"/>
                </a:lnTo>
                <a:lnTo>
                  <a:pt x="3813" y="405"/>
                </a:lnTo>
                <a:lnTo>
                  <a:pt x="3811" y="405"/>
                </a:lnTo>
                <a:lnTo>
                  <a:pt x="3811" y="407"/>
                </a:lnTo>
                <a:lnTo>
                  <a:pt x="3811" y="409"/>
                </a:lnTo>
                <a:lnTo>
                  <a:pt x="3811" y="411"/>
                </a:lnTo>
                <a:lnTo>
                  <a:pt x="3811" y="411"/>
                </a:lnTo>
                <a:lnTo>
                  <a:pt x="3809" y="411"/>
                </a:lnTo>
                <a:lnTo>
                  <a:pt x="3807" y="411"/>
                </a:lnTo>
                <a:lnTo>
                  <a:pt x="3807" y="409"/>
                </a:lnTo>
                <a:lnTo>
                  <a:pt x="3805" y="407"/>
                </a:lnTo>
                <a:lnTo>
                  <a:pt x="3807" y="405"/>
                </a:lnTo>
                <a:lnTo>
                  <a:pt x="3809" y="403"/>
                </a:lnTo>
                <a:lnTo>
                  <a:pt x="3811" y="398"/>
                </a:lnTo>
                <a:lnTo>
                  <a:pt x="3811" y="394"/>
                </a:lnTo>
                <a:lnTo>
                  <a:pt x="3811" y="392"/>
                </a:lnTo>
                <a:lnTo>
                  <a:pt x="3809" y="390"/>
                </a:lnTo>
                <a:lnTo>
                  <a:pt x="3809" y="388"/>
                </a:lnTo>
                <a:lnTo>
                  <a:pt x="3807" y="388"/>
                </a:lnTo>
                <a:lnTo>
                  <a:pt x="3805" y="390"/>
                </a:lnTo>
                <a:lnTo>
                  <a:pt x="3803" y="394"/>
                </a:lnTo>
                <a:lnTo>
                  <a:pt x="3799" y="398"/>
                </a:lnTo>
                <a:lnTo>
                  <a:pt x="3799" y="401"/>
                </a:lnTo>
                <a:lnTo>
                  <a:pt x="3799" y="403"/>
                </a:lnTo>
                <a:lnTo>
                  <a:pt x="3799" y="403"/>
                </a:lnTo>
                <a:lnTo>
                  <a:pt x="3799" y="401"/>
                </a:lnTo>
                <a:lnTo>
                  <a:pt x="3799" y="396"/>
                </a:lnTo>
                <a:lnTo>
                  <a:pt x="3799" y="394"/>
                </a:lnTo>
                <a:lnTo>
                  <a:pt x="3801" y="392"/>
                </a:lnTo>
                <a:lnTo>
                  <a:pt x="3801" y="390"/>
                </a:lnTo>
                <a:lnTo>
                  <a:pt x="3799" y="388"/>
                </a:lnTo>
                <a:lnTo>
                  <a:pt x="3799" y="386"/>
                </a:lnTo>
                <a:lnTo>
                  <a:pt x="3799" y="384"/>
                </a:lnTo>
                <a:lnTo>
                  <a:pt x="3801" y="380"/>
                </a:lnTo>
                <a:lnTo>
                  <a:pt x="3803" y="380"/>
                </a:lnTo>
                <a:lnTo>
                  <a:pt x="3809" y="375"/>
                </a:lnTo>
                <a:lnTo>
                  <a:pt x="3809" y="375"/>
                </a:lnTo>
                <a:lnTo>
                  <a:pt x="3811" y="371"/>
                </a:lnTo>
                <a:lnTo>
                  <a:pt x="3813" y="371"/>
                </a:lnTo>
                <a:lnTo>
                  <a:pt x="3813" y="369"/>
                </a:lnTo>
                <a:lnTo>
                  <a:pt x="3811" y="367"/>
                </a:lnTo>
                <a:lnTo>
                  <a:pt x="3809" y="367"/>
                </a:lnTo>
                <a:lnTo>
                  <a:pt x="3807" y="367"/>
                </a:lnTo>
                <a:lnTo>
                  <a:pt x="3803" y="367"/>
                </a:lnTo>
                <a:lnTo>
                  <a:pt x="3797" y="369"/>
                </a:lnTo>
                <a:lnTo>
                  <a:pt x="3790" y="367"/>
                </a:lnTo>
                <a:lnTo>
                  <a:pt x="3788" y="367"/>
                </a:lnTo>
                <a:lnTo>
                  <a:pt x="3780" y="361"/>
                </a:lnTo>
                <a:lnTo>
                  <a:pt x="3778" y="359"/>
                </a:lnTo>
                <a:lnTo>
                  <a:pt x="3778" y="359"/>
                </a:lnTo>
                <a:lnTo>
                  <a:pt x="3778" y="359"/>
                </a:lnTo>
                <a:lnTo>
                  <a:pt x="3774" y="357"/>
                </a:lnTo>
                <a:lnTo>
                  <a:pt x="3765" y="354"/>
                </a:lnTo>
                <a:lnTo>
                  <a:pt x="3759" y="350"/>
                </a:lnTo>
                <a:lnTo>
                  <a:pt x="3744" y="350"/>
                </a:lnTo>
                <a:lnTo>
                  <a:pt x="3740" y="350"/>
                </a:lnTo>
                <a:lnTo>
                  <a:pt x="3738" y="352"/>
                </a:lnTo>
                <a:lnTo>
                  <a:pt x="3734" y="354"/>
                </a:lnTo>
                <a:lnTo>
                  <a:pt x="3732" y="354"/>
                </a:lnTo>
                <a:lnTo>
                  <a:pt x="3730" y="354"/>
                </a:lnTo>
                <a:lnTo>
                  <a:pt x="3730" y="357"/>
                </a:lnTo>
                <a:lnTo>
                  <a:pt x="3730" y="357"/>
                </a:lnTo>
                <a:lnTo>
                  <a:pt x="3730" y="359"/>
                </a:lnTo>
                <a:lnTo>
                  <a:pt x="3734" y="357"/>
                </a:lnTo>
                <a:lnTo>
                  <a:pt x="3738" y="359"/>
                </a:lnTo>
                <a:lnTo>
                  <a:pt x="3740" y="359"/>
                </a:lnTo>
                <a:lnTo>
                  <a:pt x="3740" y="361"/>
                </a:lnTo>
                <a:lnTo>
                  <a:pt x="3740" y="363"/>
                </a:lnTo>
                <a:lnTo>
                  <a:pt x="3734" y="365"/>
                </a:lnTo>
                <a:lnTo>
                  <a:pt x="3732" y="365"/>
                </a:lnTo>
                <a:lnTo>
                  <a:pt x="3723" y="361"/>
                </a:lnTo>
                <a:lnTo>
                  <a:pt x="3721" y="359"/>
                </a:lnTo>
                <a:lnTo>
                  <a:pt x="3715" y="361"/>
                </a:lnTo>
                <a:lnTo>
                  <a:pt x="3711" y="363"/>
                </a:lnTo>
                <a:lnTo>
                  <a:pt x="3709" y="363"/>
                </a:lnTo>
                <a:lnTo>
                  <a:pt x="3711" y="365"/>
                </a:lnTo>
                <a:lnTo>
                  <a:pt x="3713" y="369"/>
                </a:lnTo>
                <a:lnTo>
                  <a:pt x="3713" y="371"/>
                </a:lnTo>
                <a:lnTo>
                  <a:pt x="3715" y="373"/>
                </a:lnTo>
                <a:lnTo>
                  <a:pt x="3721" y="375"/>
                </a:lnTo>
                <a:lnTo>
                  <a:pt x="3725" y="375"/>
                </a:lnTo>
                <a:lnTo>
                  <a:pt x="3730" y="380"/>
                </a:lnTo>
                <a:lnTo>
                  <a:pt x="3734" y="380"/>
                </a:lnTo>
                <a:lnTo>
                  <a:pt x="3736" y="378"/>
                </a:lnTo>
                <a:lnTo>
                  <a:pt x="3740" y="380"/>
                </a:lnTo>
                <a:lnTo>
                  <a:pt x="3744" y="384"/>
                </a:lnTo>
                <a:lnTo>
                  <a:pt x="3744" y="386"/>
                </a:lnTo>
                <a:lnTo>
                  <a:pt x="3746" y="388"/>
                </a:lnTo>
                <a:lnTo>
                  <a:pt x="3748" y="388"/>
                </a:lnTo>
                <a:lnTo>
                  <a:pt x="3748" y="388"/>
                </a:lnTo>
                <a:lnTo>
                  <a:pt x="3751" y="388"/>
                </a:lnTo>
                <a:lnTo>
                  <a:pt x="3753" y="386"/>
                </a:lnTo>
                <a:lnTo>
                  <a:pt x="3753" y="388"/>
                </a:lnTo>
                <a:lnTo>
                  <a:pt x="3751" y="388"/>
                </a:lnTo>
                <a:lnTo>
                  <a:pt x="3744" y="390"/>
                </a:lnTo>
                <a:lnTo>
                  <a:pt x="3742" y="388"/>
                </a:lnTo>
                <a:lnTo>
                  <a:pt x="3738" y="388"/>
                </a:lnTo>
                <a:lnTo>
                  <a:pt x="3732" y="382"/>
                </a:lnTo>
                <a:lnTo>
                  <a:pt x="3723" y="382"/>
                </a:lnTo>
                <a:lnTo>
                  <a:pt x="3721" y="384"/>
                </a:lnTo>
                <a:lnTo>
                  <a:pt x="3719" y="382"/>
                </a:lnTo>
                <a:lnTo>
                  <a:pt x="3711" y="382"/>
                </a:lnTo>
                <a:lnTo>
                  <a:pt x="3704" y="380"/>
                </a:lnTo>
                <a:lnTo>
                  <a:pt x="3698" y="378"/>
                </a:lnTo>
                <a:lnTo>
                  <a:pt x="3698" y="378"/>
                </a:lnTo>
                <a:lnTo>
                  <a:pt x="3698" y="375"/>
                </a:lnTo>
                <a:lnTo>
                  <a:pt x="3700" y="373"/>
                </a:lnTo>
                <a:lnTo>
                  <a:pt x="3700" y="373"/>
                </a:lnTo>
                <a:lnTo>
                  <a:pt x="3702" y="369"/>
                </a:lnTo>
                <a:lnTo>
                  <a:pt x="3698" y="365"/>
                </a:lnTo>
                <a:lnTo>
                  <a:pt x="3698" y="361"/>
                </a:lnTo>
                <a:lnTo>
                  <a:pt x="3700" y="361"/>
                </a:lnTo>
                <a:lnTo>
                  <a:pt x="3702" y="357"/>
                </a:lnTo>
                <a:lnTo>
                  <a:pt x="3704" y="354"/>
                </a:lnTo>
                <a:lnTo>
                  <a:pt x="3704" y="354"/>
                </a:lnTo>
                <a:lnTo>
                  <a:pt x="3704" y="352"/>
                </a:lnTo>
                <a:lnTo>
                  <a:pt x="3704" y="350"/>
                </a:lnTo>
                <a:lnTo>
                  <a:pt x="3704" y="350"/>
                </a:lnTo>
                <a:lnTo>
                  <a:pt x="3702" y="348"/>
                </a:lnTo>
                <a:lnTo>
                  <a:pt x="3702" y="346"/>
                </a:lnTo>
                <a:lnTo>
                  <a:pt x="3702" y="344"/>
                </a:lnTo>
                <a:lnTo>
                  <a:pt x="3700" y="342"/>
                </a:lnTo>
                <a:lnTo>
                  <a:pt x="3700" y="340"/>
                </a:lnTo>
                <a:lnTo>
                  <a:pt x="3696" y="338"/>
                </a:lnTo>
                <a:lnTo>
                  <a:pt x="3694" y="338"/>
                </a:lnTo>
                <a:lnTo>
                  <a:pt x="3692" y="338"/>
                </a:lnTo>
                <a:lnTo>
                  <a:pt x="3692" y="338"/>
                </a:lnTo>
                <a:lnTo>
                  <a:pt x="3692" y="342"/>
                </a:lnTo>
                <a:lnTo>
                  <a:pt x="3694" y="344"/>
                </a:lnTo>
                <a:lnTo>
                  <a:pt x="3696" y="346"/>
                </a:lnTo>
                <a:lnTo>
                  <a:pt x="3696" y="348"/>
                </a:lnTo>
                <a:lnTo>
                  <a:pt x="3696" y="352"/>
                </a:lnTo>
                <a:lnTo>
                  <a:pt x="3694" y="354"/>
                </a:lnTo>
                <a:lnTo>
                  <a:pt x="3694" y="357"/>
                </a:lnTo>
                <a:lnTo>
                  <a:pt x="3692" y="359"/>
                </a:lnTo>
                <a:lnTo>
                  <a:pt x="3688" y="361"/>
                </a:lnTo>
                <a:lnTo>
                  <a:pt x="3684" y="361"/>
                </a:lnTo>
                <a:lnTo>
                  <a:pt x="3679" y="363"/>
                </a:lnTo>
                <a:lnTo>
                  <a:pt x="3675" y="365"/>
                </a:lnTo>
                <a:lnTo>
                  <a:pt x="3667" y="375"/>
                </a:lnTo>
                <a:lnTo>
                  <a:pt x="3667" y="378"/>
                </a:lnTo>
                <a:lnTo>
                  <a:pt x="3671" y="378"/>
                </a:lnTo>
                <a:lnTo>
                  <a:pt x="3673" y="380"/>
                </a:lnTo>
                <a:lnTo>
                  <a:pt x="3673" y="382"/>
                </a:lnTo>
                <a:lnTo>
                  <a:pt x="3675" y="386"/>
                </a:lnTo>
                <a:lnTo>
                  <a:pt x="3684" y="396"/>
                </a:lnTo>
                <a:lnTo>
                  <a:pt x="3686" y="398"/>
                </a:lnTo>
                <a:lnTo>
                  <a:pt x="3684" y="401"/>
                </a:lnTo>
                <a:lnTo>
                  <a:pt x="3679" y="407"/>
                </a:lnTo>
                <a:lnTo>
                  <a:pt x="3677" y="409"/>
                </a:lnTo>
                <a:lnTo>
                  <a:pt x="3673" y="417"/>
                </a:lnTo>
                <a:lnTo>
                  <a:pt x="3673" y="419"/>
                </a:lnTo>
                <a:lnTo>
                  <a:pt x="3675" y="424"/>
                </a:lnTo>
                <a:lnTo>
                  <a:pt x="3677" y="426"/>
                </a:lnTo>
                <a:lnTo>
                  <a:pt x="3677" y="428"/>
                </a:lnTo>
                <a:lnTo>
                  <a:pt x="3677" y="434"/>
                </a:lnTo>
                <a:lnTo>
                  <a:pt x="3677" y="434"/>
                </a:lnTo>
                <a:lnTo>
                  <a:pt x="3679" y="436"/>
                </a:lnTo>
                <a:lnTo>
                  <a:pt x="3686" y="434"/>
                </a:lnTo>
                <a:lnTo>
                  <a:pt x="3692" y="436"/>
                </a:lnTo>
                <a:lnTo>
                  <a:pt x="3694" y="436"/>
                </a:lnTo>
                <a:lnTo>
                  <a:pt x="3700" y="432"/>
                </a:lnTo>
                <a:lnTo>
                  <a:pt x="3702" y="432"/>
                </a:lnTo>
                <a:lnTo>
                  <a:pt x="3709" y="432"/>
                </a:lnTo>
                <a:lnTo>
                  <a:pt x="3717" y="436"/>
                </a:lnTo>
                <a:lnTo>
                  <a:pt x="3728" y="438"/>
                </a:lnTo>
                <a:lnTo>
                  <a:pt x="3730" y="440"/>
                </a:lnTo>
                <a:lnTo>
                  <a:pt x="3732" y="440"/>
                </a:lnTo>
                <a:lnTo>
                  <a:pt x="3734" y="447"/>
                </a:lnTo>
                <a:lnTo>
                  <a:pt x="3736" y="451"/>
                </a:lnTo>
                <a:lnTo>
                  <a:pt x="3738" y="453"/>
                </a:lnTo>
                <a:lnTo>
                  <a:pt x="3738" y="457"/>
                </a:lnTo>
                <a:lnTo>
                  <a:pt x="3736" y="457"/>
                </a:lnTo>
                <a:lnTo>
                  <a:pt x="3734" y="457"/>
                </a:lnTo>
                <a:lnTo>
                  <a:pt x="3734" y="459"/>
                </a:lnTo>
                <a:lnTo>
                  <a:pt x="3732" y="463"/>
                </a:lnTo>
                <a:lnTo>
                  <a:pt x="3732" y="466"/>
                </a:lnTo>
                <a:lnTo>
                  <a:pt x="3732" y="470"/>
                </a:lnTo>
                <a:lnTo>
                  <a:pt x="3740" y="472"/>
                </a:lnTo>
                <a:lnTo>
                  <a:pt x="3746" y="472"/>
                </a:lnTo>
                <a:lnTo>
                  <a:pt x="3751" y="472"/>
                </a:lnTo>
                <a:lnTo>
                  <a:pt x="3751" y="472"/>
                </a:lnTo>
                <a:lnTo>
                  <a:pt x="3751" y="474"/>
                </a:lnTo>
                <a:lnTo>
                  <a:pt x="3746" y="474"/>
                </a:lnTo>
                <a:lnTo>
                  <a:pt x="3738" y="474"/>
                </a:lnTo>
                <a:lnTo>
                  <a:pt x="3734" y="474"/>
                </a:lnTo>
                <a:lnTo>
                  <a:pt x="3734" y="474"/>
                </a:lnTo>
                <a:lnTo>
                  <a:pt x="3732" y="472"/>
                </a:lnTo>
                <a:lnTo>
                  <a:pt x="3730" y="470"/>
                </a:lnTo>
                <a:lnTo>
                  <a:pt x="3728" y="470"/>
                </a:lnTo>
                <a:lnTo>
                  <a:pt x="3725" y="468"/>
                </a:lnTo>
                <a:lnTo>
                  <a:pt x="3728" y="466"/>
                </a:lnTo>
                <a:lnTo>
                  <a:pt x="3728" y="455"/>
                </a:lnTo>
                <a:lnTo>
                  <a:pt x="3728" y="451"/>
                </a:lnTo>
                <a:lnTo>
                  <a:pt x="3725" y="449"/>
                </a:lnTo>
                <a:lnTo>
                  <a:pt x="3719" y="445"/>
                </a:lnTo>
                <a:lnTo>
                  <a:pt x="3717" y="440"/>
                </a:lnTo>
                <a:lnTo>
                  <a:pt x="3715" y="438"/>
                </a:lnTo>
                <a:lnTo>
                  <a:pt x="3713" y="438"/>
                </a:lnTo>
                <a:lnTo>
                  <a:pt x="3711" y="438"/>
                </a:lnTo>
                <a:lnTo>
                  <a:pt x="3702" y="440"/>
                </a:lnTo>
                <a:lnTo>
                  <a:pt x="3696" y="443"/>
                </a:lnTo>
                <a:lnTo>
                  <a:pt x="3688" y="445"/>
                </a:lnTo>
                <a:lnTo>
                  <a:pt x="3688" y="447"/>
                </a:lnTo>
                <a:lnTo>
                  <a:pt x="3686" y="453"/>
                </a:lnTo>
                <a:lnTo>
                  <a:pt x="3688" y="455"/>
                </a:lnTo>
                <a:lnTo>
                  <a:pt x="3690" y="457"/>
                </a:lnTo>
                <a:lnTo>
                  <a:pt x="3690" y="461"/>
                </a:lnTo>
                <a:lnTo>
                  <a:pt x="3692" y="463"/>
                </a:lnTo>
                <a:lnTo>
                  <a:pt x="3692" y="466"/>
                </a:lnTo>
                <a:lnTo>
                  <a:pt x="3692" y="470"/>
                </a:lnTo>
                <a:lnTo>
                  <a:pt x="3690" y="470"/>
                </a:lnTo>
                <a:lnTo>
                  <a:pt x="3681" y="478"/>
                </a:lnTo>
                <a:lnTo>
                  <a:pt x="3679" y="480"/>
                </a:lnTo>
                <a:lnTo>
                  <a:pt x="3677" y="487"/>
                </a:lnTo>
                <a:lnTo>
                  <a:pt x="3677" y="489"/>
                </a:lnTo>
                <a:lnTo>
                  <a:pt x="3673" y="491"/>
                </a:lnTo>
                <a:lnTo>
                  <a:pt x="3671" y="493"/>
                </a:lnTo>
                <a:lnTo>
                  <a:pt x="3656" y="499"/>
                </a:lnTo>
                <a:lnTo>
                  <a:pt x="3656" y="499"/>
                </a:lnTo>
                <a:lnTo>
                  <a:pt x="3656" y="503"/>
                </a:lnTo>
                <a:lnTo>
                  <a:pt x="3652" y="505"/>
                </a:lnTo>
                <a:lnTo>
                  <a:pt x="3650" y="505"/>
                </a:lnTo>
                <a:lnTo>
                  <a:pt x="3644" y="503"/>
                </a:lnTo>
                <a:lnTo>
                  <a:pt x="3642" y="503"/>
                </a:lnTo>
                <a:lnTo>
                  <a:pt x="3637" y="503"/>
                </a:lnTo>
                <a:lnTo>
                  <a:pt x="3627" y="503"/>
                </a:lnTo>
                <a:lnTo>
                  <a:pt x="3621" y="501"/>
                </a:lnTo>
                <a:lnTo>
                  <a:pt x="3616" y="499"/>
                </a:lnTo>
                <a:lnTo>
                  <a:pt x="3612" y="499"/>
                </a:lnTo>
                <a:lnTo>
                  <a:pt x="3610" y="497"/>
                </a:lnTo>
                <a:lnTo>
                  <a:pt x="3610" y="497"/>
                </a:lnTo>
                <a:lnTo>
                  <a:pt x="3608" y="495"/>
                </a:lnTo>
                <a:lnTo>
                  <a:pt x="3608" y="493"/>
                </a:lnTo>
                <a:lnTo>
                  <a:pt x="3608" y="493"/>
                </a:lnTo>
                <a:lnTo>
                  <a:pt x="3608" y="493"/>
                </a:lnTo>
                <a:lnTo>
                  <a:pt x="3610" y="491"/>
                </a:lnTo>
                <a:lnTo>
                  <a:pt x="3619" y="493"/>
                </a:lnTo>
                <a:lnTo>
                  <a:pt x="3621" y="491"/>
                </a:lnTo>
                <a:lnTo>
                  <a:pt x="3621" y="491"/>
                </a:lnTo>
                <a:lnTo>
                  <a:pt x="3623" y="493"/>
                </a:lnTo>
                <a:lnTo>
                  <a:pt x="3625" y="495"/>
                </a:lnTo>
                <a:lnTo>
                  <a:pt x="3629" y="495"/>
                </a:lnTo>
                <a:lnTo>
                  <a:pt x="3631" y="493"/>
                </a:lnTo>
                <a:lnTo>
                  <a:pt x="3631" y="493"/>
                </a:lnTo>
                <a:lnTo>
                  <a:pt x="3631" y="493"/>
                </a:lnTo>
                <a:lnTo>
                  <a:pt x="3629" y="495"/>
                </a:lnTo>
                <a:lnTo>
                  <a:pt x="3629" y="495"/>
                </a:lnTo>
                <a:lnTo>
                  <a:pt x="3627" y="497"/>
                </a:lnTo>
                <a:lnTo>
                  <a:pt x="3627" y="497"/>
                </a:lnTo>
                <a:lnTo>
                  <a:pt x="3629" y="499"/>
                </a:lnTo>
                <a:lnTo>
                  <a:pt x="3633" y="499"/>
                </a:lnTo>
                <a:lnTo>
                  <a:pt x="3635" y="499"/>
                </a:lnTo>
                <a:lnTo>
                  <a:pt x="3637" y="497"/>
                </a:lnTo>
                <a:lnTo>
                  <a:pt x="3642" y="495"/>
                </a:lnTo>
                <a:lnTo>
                  <a:pt x="3644" y="495"/>
                </a:lnTo>
                <a:lnTo>
                  <a:pt x="3644" y="493"/>
                </a:lnTo>
                <a:lnTo>
                  <a:pt x="3644" y="491"/>
                </a:lnTo>
                <a:lnTo>
                  <a:pt x="3642" y="489"/>
                </a:lnTo>
                <a:lnTo>
                  <a:pt x="3646" y="489"/>
                </a:lnTo>
                <a:lnTo>
                  <a:pt x="3648" y="487"/>
                </a:lnTo>
                <a:lnTo>
                  <a:pt x="3658" y="474"/>
                </a:lnTo>
                <a:lnTo>
                  <a:pt x="3665" y="470"/>
                </a:lnTo>
                <a:lnTo>
                  <a:pt x="3667" y="470"/>
                </a:lnTo>
                <a:lnTo>
                  <a:pt x="3667" y="466"/>
                </a:lnTo>
                <a:lnTo>
                  <a:pt x="3667" y="463"/>
                </a:lnTo>
                <a:lnTo>
                  <a:pt x="3667" y="461"/>
                </a:lnTo>
                <a:lnTo>
                  <a:pt x="3667" y="459"/>
                </a:lnTo>
                <a:lnTo>
                  <a:pt x="3669" y="455"/>
                </a:lnTo>
                <a:lnTo>
                  <a:pt x="3671" y="453"/>
                </a:lnTo>
                <a:lnTo>
                  <a:pt x="3673" y="451"/>
                </a:lnTo>
                <a:lnTo>
                  <a:pt x="3673" y="451"/>
                </a:lnTo>
                <a:lnTo>
                  <a:pt x="3673" y="449"/>
                </a:lnTo>
                <a:lnTo>
                  <a:pt x="3669" y="445"/>
                </a:lnTo>
                <a:lnTo>
                  <a:pt x="3663" y="443"/>
                </a:lnTo>
                <a:lnTo>
                  <a:pt x="3660" y="440"/>
                </a:lnTo>
                <a:lnTo>
                  <a:pt x="3658" y="438"/>
                </a:lnTo>
                <a:lnTo>
                  <a:pt x="3658" y="436"/>
                </a:lnTo>
                <a:lnTo>
                  <a:pt x="3658" y="434"/>
                </a:lnTo>
                <a:lnTo>
                  <a:pt x="3658" y="428"/>
                </a:lnTo>
                <a:lnTo>
                  <a:pt x="3660" y="426"/>
                </a:lnTo>
                <a:lnTo>
                  <a:pt x="3660" y="417"/>
                </a:lnTo>
                <a:lnTo>
                  <a:pt x="3658" y="409"/>
                </a:lnTo>
                <a:lnTo>
                  <a:pt x="3658" y="405"/>
                </a:lnTo>
                <a:lnTo>
                  <a:pt x="3658" y="405"/>
                </a:lnTo>
                <a:lnTo>
                  <a:pt x="3660" y="403"/>
                </a:lnTo>
                <a:lnTo>
                  <a:pt x="3660" y="401"/>
                </a:lnTo>
                <a:lnTo>
                  <a:pt x="3660" y="392"/>
                </a:lnTo>
                <a:lnTo>
                  <a:pt x="3660" y="388"/>
                </a:lnTo>
                <a:lnTo>
                  <a:pt x="3658" y="384"/>
                </a:lnTo>
                <a:lnTo>
                  <a:pt x="3652" y="380"/>
                </a:lnTo>
                <a:lnTo>
                  <a:pt x="3648" y="375"/>
                </a:lnTo>
                <a:lnTo>
                  <a:pt x="3650" y="373"/>
                </a:lnTo>
                <a:lnTo>
                  <a:pt x="3650" y="373"/>
                </a:lnTo>
                <a:lnTo>
                  <a:pt x="3652" y="371"/>
                </a:lnTo>
                <a:lnTo>
                  <a:pt x="3654" y="369"/>
                </a:lnTo>
                <a:lnTo>
                  <a:pt x="3656" y="365"/>
                </a:lnTo>
                <a:lnTo>
                  <a:pt x="3658" y="361"/>
                </a:lnTo>
                <a:lnTo>
                  <a:pt x="3660" y="359"/>
                </a:lnTo>
                <a:lnTo>
                  <a:pt x="3663" y="350"/>
                </a:lnTo>
                <a:lnTo>
                  <a:pt x="3663" y="348"/>
                </a:lnTo>
                <a:lnTo>
                  <a:pt x="3663" y="342"/>
                </a:lnTo>
                <a:lnTo>
                  <a:pt x="3660" y="340"/>
                </a:lnTo>
                <a:lnTo>
                  <a:pt x="3656" y="340"/>
                </a:lnTo>
                <a:lnTo>
                  <a:pt x="3652" y="338"/>
                </a:lnTo>
                <a:lnTo>
                  <a:pt x="3650" y="338"/>
                </a:lnTo>
                <a:lnTo>
                  <a:pt x="3646" y="336"/>
                </a:lnTo>
                <a:lnTo>
                  <a:pt x="3644" y="336"/>
                </a:lnTo>
                <a:lnTo>
                  <a:pt x="3631" y="336"/>
                </a:lnTo>
                <a:lnTo>
                  <a:pt x="3625" y="336"/>
                </a:lnTo>
                <a:lnTo>
                  <a:pt x="3621" y="336"/>
                </a:lnTo>
                <a:lnTo>
                  <a:pt x="3619" y="336"/>
                </a:lnTo>
                <a:lnTo>
                  <a:pt x="3616" y="336"/>
                </a:lnTo>
                <a:lnTo>
                  <a:pt x="3616" y="336"/>
                </a:lnTo>
                <a:lnTo>
                  <a:pt x="3619" y="333"/>
                </a:lnTo>
                <a:lnTo>
                  <a:pt x="3616" y="333"/>
                </a:lnTo>
                <a:lnTo>
                  <a:pt x="3616" y="333"/>
                </a:lnTo>
                <a:lnTo>
                  <a:pt x="3612" y="336"/>
                </a:lnTo>
                <a:lnTo>
                  <a:pt x="3608" y="342"/>
                </a:lnTo>
                <a:lnTo>
                  <a:pt x="3604" y="350"/>
                </a:lnTo>
                <a:lnTo>
                  <a:pt x="3602" y="361"/>
                </a:lnTo>
                <a:lnTo>
                  <a:pt x="3600" y="365"/>
                </a:lnTo>
                <a:lnTo>
                  <a:pt x="3598" y="369"/>
                </a:lnTo>
                <a:lnTo>
                  <a:pt x="3591" y="373"/>
                </a:lnTo>
                <a:lnTo>
                  <a:pt x="3587" y="375"/>
                </a:lnTo>
                <a:lnTo>
                  <a:pt x="3583" y="378"/>
                </a:lnTo>
                <a:lnTo>
                  <a:pt x="3577" y="380"/>
                </a:lnTo>
                <a:lnTo>
                  <a:pt x="3575" y="384"/>
                </a:lnTo>
                <a:lnTo>
                  <a:pt x="3572" y="384"/>
                </a:lnTo>
                <a:lnTo>
                  <a:pt x="3575" y="386"/>
                </a:lnTo>
                <a:lnTo>
                  <a:pt x="3577" y="386"/>
                </a:lnTo>
                <a:lnTo>
                  <a:pt x="3575" y="388"/>
                </a:lnTo>
                <a:lnTo>
                  <a:pt x="3572" y="390"/>
                </a:lnTo>
                <a:lnTo>
                  <a:pt x="3575" y="390"/>
                </a:lnTo>
                <a:lnTo>
                  <a:pt x="3575" y="392"/>
                </a:lnTo>
                <a:lnTo>
                  <a:pt x="3577" y="392"/>
                </a:lnTo>
                <a:lnTo>
                  <a:pt x="3581" y="392"/>
                </a:lnTo>
                <a:lnTo>
                  <a:pt x="3581" y="392"/>
                </a:lnTo>
                <a:lnTo>
                  <a:pt x="3583" y="394"/>
                </a:lnTo>
                <a:lnTo>
                  <a:pt x="3581" y="401"/>
                </a:lnTo>
                <a:lnTo>
                  <a:pt x="3581" y="405"/>
                </a:lnTo>
                <a:lnTo>
                  <a:pt x="3581" y="407"/>
                </a:lnTo>
                <a:lnTo>
                  <a:pt x="3581" y="409"/>
                </a:lnTo>
                <a:lnTo>
                  <a:pt x="3581" y="411"/>
                </a:lnTo>
                <a:lnTo>
                  <a:pt x="3581" y="411"/>
                </a:lnTo>
                <a:lnTo>
                  <a:pt x="3579" y="413"/>
                </a:lnTo>
                <a:lnTo>
                  <a:pt x="3577" y="413"/>
                </a:lnTo>
                <a:lnTo>
                  <a:pt x="3577" y="417"/>
                </a:lnTo>
                <a:lnTo>
                  <a:pt x="3575" y="419"/>
                </a:lnTo>
                <a:lnTo>
                  <a:pt x="3575" y="422"/>
                </a:lnTo>
                <a:lnTo>
                  <a:pt x="3577" y="424"/>
                </a:lnTo>
                <a:lnTo>
                  <a:pt x="3577" y="424"/>
                </a:lnTo>
                <a:lnTo>
                  <a:pt x="3577" y="424"/>
                </a:lnTo>
                <a:lnTo>
                  <a:pt x="3579" y="422"/>
                </a:lnTo>
                <a:lnTo>
                  <a:pt x="3579" y="422"/>
                </a:lnTo>
                <a:lnTo>
                  <a:pt x="3587" y="424"/>
                </a:lnTo>
                <a:lnTo>
                  <a:pt x="3589" y="426"/>
                </a:lnTo>
                <a:lnTo>
                  <a:pt x="3593" y="426"/>
                </a:lnTo>
                <a:lnTo>
                  <a:pt x="3593" y="428"/>
                </a:lnTo>
                <a:lnTo>
                  <a:pt x="3596" y="432"/>
                </a:lnTo>
                <a:lnTo>
                  <a:pt x="3598" y="436"/>
                </a:lnTo>
                <a:lnTo>
                  <a:pt x="3600" y="438"/>
                </a:lnTo>
                <a:lnTo>
                  <a:pt x="3602" y="440"/>
                </a:lnTo>
                <a:lnTo>
                  <a:pt x="3604" y="440"/>
                </a:lnTo>
                <a:lnTo>
                  <a:pt x="3606" y="440"/>
                </a:lnTo>
                <a:lnTo>
                  <a:pt x="3610" y="440"/>
                </a:lnTo>
                <a:lnTo>
                  <a:pt x="3608" y="443"/>
                </a:lnTo>
                <a:lnTo>
                  <a:pt x="3604" y="449"/>
                </a:lnTo>
                <a:lnTo>
                  <a:pt x="3600" y="455"/>
                </a:lnTo>
                <a:lnTo>
                  <a:pt x="3598" y="455"/>
                </a:lnTo>
                <a:lnTo>
                  <a:pt x="3596" y="453"/>
                </a:lnTo>
                <a:lnTo>
                  <a:pt x="3589" y="451"/>
                </a:lnTo>
                <a:lnTo>
                  <a:pt x="3587" y="449"/>
                </a:lnTo>
                <a:lnTo>
                  <a:pt x="3581" y="445"/>
                </a:lnTo>
                <a:lnTo>
                  <a:pt x="3579" y="440"/>
                </a:lnTo>
                <a:lnTo>
                  <a:pt x="3575" y="440"/>
                </a:lnTo>
                <a:lnTo>
                  <a:pt x="3570" y="440"/>
                </a:lnTo>
                <a:lnTo>
                  <a:pt x="3564" y="438"/>
                </a:lnTo>
                <a:lnTo>
                  <a:pt x="3562" y="436"/>
                </a:lnTo>
                <a:lnTo>
                  <a:pt x="3560" y="434"/>
                </a:lnTo>
                <a:lnTo>
                  <a:pt x="3558" y="434"/>
                </a:lnTo>
                <a:lnTo>
                  <a:pt x="3554" y="434"/>
                </a:lnTo>
                <a:lnTo>
                  <a:pt x="3549" y="432"/>
                </a:lnTo>
                <a:lnTo>
                  <a:pt x="3547" y="432"/>
                </a:lnTo>
                <a:lnTo>
                  <a:pt x="3547" y="430"/>
                </a:lnTo>
                <a:lnTo>
                  <a:pt x="3543" y="428"/>
                </a:lnTo>
                <a:lnTo>
                  <a:pt x="3537" y="426"/>
                </a:lnTo>
                <a:lnTo>
                  <a:pt x="3526" y="422"/>
                </a:lnTo>
                <a:lnTo>
                  <a:pt x="3516" y="419"/>
                </a:lnTo>
                <a:lnTo>
                  <a:pt x="3503" y="419"/>
                </a:lnTo>
                <a:lnTo>
                  <a:pt x="3491" y="417"/>
                </a:lnTo>
                <a:lnTo>
                  <a:pt x="3491" y="417"/>
                </a:lnTo>
                <a:lnTo>
                  <a:pt x="3489" y="417"/>
                </a:lnTo>
                <a:lnTo>
                  <a:pt x="3484" y="422"/>
                </a:lnTo>
                <a:lnTo>
                  <a:pt x="3480" y="422"/>
                </a:lnTo>
                <a:lnTo>
                  <a:pt x="3480" y="424"/>
                </a:lnTo>
                <a:lnTo>
                  <a:pt x="3482" y="426"/>
                </a:lnTo>
                <a:lnTo>
                  <a:pt x="3487" y="436"/>
                </a:lnTo>
                <a:lnTo>
                  <a:pt x="3489" y="434"/>
                </a:lnTo>
                <a:lnTo>
                  <a:pt x="3491" y="438"/>
                </a:lnTo>
                <a:lnTo>
                  <a:pt x="3489" y="440"/>
                </a:lnTo>
                <a:lnTo>
                  <a:pt x="3487" y="445"/>
                </a:lnTo>
                <a:lnTo>
                  <a:pt x="3484" y="445"/>
                </a:lnTo>
                <a:lnTo>
                  <a:pt x="3480" y="447"/>
                </a:lnTo>
                <a:lnTo>
                  <a:pt x="3476" y="445"/>
                </a:lnTo>
                <a:lnTo>
                  <a:pt x="3474" y="449"/>
                </a:lnTo>
                <a:lnTo>
                  <a:pt x="3476" y="451"/>
                </a:lnTo>
                <a:lnTo>
                  <a:pt x="3476" y="451"/>
                </a:lnTo>
                <a:lnTo>
                  <a:pt x="3476" y="453"/>
                </a:lnTo>
                <a:lnTo>
                  <a:pt x="3474" y="453"/>
                </a:lnTo>
                <a:lnTo>
                  <a:pt x="3474" y="453"/>
                </a:lnTo>
                <a:lnTo>
                  <a:pt x="3472" y="455"/>
                </a:lnTo>
                <a:lnTo>
                  <a:pt x="3472" y="455"/>
                </a:lnTo>
                <a:lnTo>
                  <a:pt x="3468" y="453"/>
                </a:lnTo>
                <a:lnTo>
                  <a:pt x="3464" y="453"/>
                </a:lnTo>
                <a:lnTo>
                  <a:pt x="3464" y="449"/>
                </a:lnTo>
                <a:lnTo>
                  <a:pt x="3466" y="447"/>
                </a:lnTo>
                <a:lnTo>
                  <a:pt x="3468" y="445"/>
                </a:lnTo>
                <a:lnTo>
                  <a:pt x="3468" y="445"/>
                </a:lnTo>
                <a:lnTo>
                  <a:pt x="3466" y="443"/>
                </a:lnTo>
                <a:lnTo>
                  <a:pt x="3464" y="440"/>
                </a:lnTo>
                <a:lnTo>
                  <a:pt x="3464" y="438"/>
                </a:lnTo>
                <a:lnTo>
                  <a:pt x="3464" y="438"/>
                </a:lnTo>
                <a:lnTo>
                  <a:pt x="3461" y="438"/>
                </a:lnTo>
                <a:lnTo>
                  <a:pt x="3453" y="440"/>
                </a:lnTo>
                <a:lnTo>
                  <a:pt x="3451" y="443"/>
                </a:lnTo>
                <a:lnTo>
                  <a:pt x="3451" y="440"/>
                </a:lnTo>
                <a:lnTo>
                  <a:pt x="3440" y="447"/>
                </a:lnTo>
                <a:lnTo>
                  <a:pt x="3436" y="449"/>
                </a:lnTo>
                <a:lnTo>
                  <a:pt x="3432" y="449"/>
                </a:lnTo>
                <a:lnTo>
                  <a:pt x="3428" y="449"/>
                </a:lnTo>
                <a:lnTo>
                  <a:pt x="3424" y="447"/>
                </a:lnTo>
                <a:lnTo>
                  <a:pt x="3420" y="447"/>
                </a:lnTo>
                <a:lnTo>
                  <a:pt x="3417" y="447"/>
                </a:lnTo>
                <a:lnTo>
                  <a:pt x="3413" y="449"/>
                </a:lnTo>
                <a:lnTo>
                  <a:pt x="3411" y="449"/>
                </a:lnTo>
                <a:lnTo>
                  <a:pt x="3407" y="451"/>
                </a:lnTo>
                <a:lnTo>
                  <a:pt x="3403" y="453"/>
                </a:lnTo>
                <a:lnTo>
                  <a:pt x="3403" y="457"/>
                </a:lnTo>
                <a:lnTo>
                  <a:pt x="3401" y="459"/>
                </a:lnTo>
                <a:lnTo>
                  <a:pt x="3399" y="457"/>
                </a:lnTo>
                <a:lnTo>
                  <a:pt x="3396" y="455"/>
                </a:lnTo>
                <a:lnTo>
                  <a:pt x="3396" y="457"/>
                </a:lnTo>
                <a:lnTo>
                  <a:pt x="3394" y="457"/>
                </a:lnTo>
                <a:lnTo>
                  <a:pt x="3392" y="457"/>
                </a:lnTo>
                <a:lnTo>
                  <a:pt x="3390" y="457"/>
                </a:lnTo>
                <a:lnTo>
                  <a:pt x="3388" y="457"/>
                </a:lnTo>
                <a:lnTo>
                  <a:pt x="3384" y="457"/>
                </a:lnTo>
                <a:lnTo>
                  <a:pt x="3382" y="457"/>
                </a:lnTo>
                <a:lnTo>
                  <a:pt x="3380" y="457"/>
                </a:lnTo>
                <a:lnTo>
                  <a:pt x="3380" y="455"/>
                </a:lnTo>
                <a:lnTo>
                  <a:pt x="3380" y="455"/>
                </a:lnTo>
                <a:lnTo>
                  <a:pt x="3384" y="455"/>
                </a:lnTo>
                <a:lnTo>
                  <a:pt x="3386" y="453"/>
                </a:lnTo>
                <a:lnTo>
                  <a:pt x="3388" y="453"/>
                </a:lnTo>
                <a:lnTo>
                  <a:pt x="3388" y="453"/>
                </a:lnTo>
                <a:lnTo>
                  <a:pt x="3388" y="451"/>
                </a:lnTo>
                <a:lnTo>
                  <a:pt x="3386" y="447"/>
                </a:lnTo>
                <a:lnTo>
                  <a:pt x="3388" y="445"/>
                </a:lnTo>
                <a:lnTo>
                  <a:pt x="3388" y="443"/>
                </a:lnTo>
                <a:lnTo>
                  <a:pt x="3388" y="443"/>
                </a:lnTo>
                <a:lnTo>
                  <a:pt x="3390" y="443"/>
                </a:lnTo>
                <a:lnTo>
                  <a:pt x="3388" y="443"/>
                </a:lnTo>
                <a:lnTo>
                  <a:pt x="3388" y="440"/>
                </a:lnTo>
                <a:lnTo>
                  <a:pt x="3388" y="440"/>
                </a:lnTo>
                <a:lnTo>
                  <a:pt x="3388" y="440"/>
                </a:lnTo>
                <a:lnTo>
                  <a:pt x="3396" y="438"/>
                </a:lnTo>
                <a:lnTo>
                  <a:pt x="3396" y="438"/>
                </a:lnTo>
                <a:lnTo>
                  <a:pt x="3392" y="438"/>
                </a:lnTo>
                <a:lnTo>
                  <a:pt x="3388" y="438"/>
                </a:lnTo>
                <a:lnTo>
                  <a:pt x="3382" y="440"/>
                </a:lnTo>
                <a:lnTo>
                  <a:pt x="3371" y="445"/>
                </a:lnTo>
                <a:lnTo>
                  <a:pt x="3365" y="449"/>
                </a:lnTo>
                <a:lnTo>
                  <a:pt x="3367" y="449"/>
                </a:lnTo>
                <a:lnTo>
                  <a:pt x="3369" y="449"/>
                </a:lnTo>
                <a:lnTo>
                  <a:pt x="3371" y="451"/>
                </a:lnTo>
                <a:lnTo>
                  <a:pt x="3371" y="451"/>
                </a:lnTo>
                <a:lnTo>
                  <a:pt x="3371" y="453"/>
                </a:lnTo>
                <a:lnTo>
                  <a:pt x="3367" y="453"/>
                </a:lnTo>
                <a:lnTo>
                  <a:pt x="3367" y="455"/>
                </a:lnTo>
                <a:lnTo>
                  <a:pt x="3365" y="455"/>
                </a:lnTo>
                <a:lnTo>
                  <a:pt x="3365" y="455"/>
                </a:lnTo>
                <a:lnTo>
                  <a:pt x="3363" y="453"/>
                </a:lnTo>
                <a:lnTo>
                  <a:pt x="3365" y="453"/>
                </a:lnTo>
                <a:lnTo>
                  <a:pt x="3365" y="451"/>
                </a:lnTo>
                <a:lnTo>
                  <a:pt x="3363" y="451"/>
                </a:lnTo>
                <a:lnTo>
                  <a:pt x="3361" y="449"/>
                </a:lnTo>
                <a:lnTo>
                  <a:pt x="3361" y="449"/>
                </a:lnTo>
                <a:lnTo>
                  <a:pt x="3355" y="451"/>
                </a:lnTo>
                <a:lnTo>
                  <a:pt x="3350" y="453"/>
                </a:lnTo>
                <a:lnTo>
                  <a:pt x="3348" y="455"/>
                </a:lnTo>
                <a:lnTo>
                  <a:pt x="3344" y="455"/>
                </a:lnTo>
                <a:lnTo>
                  <a:pt x="3342" y="455"/>
                </a:lnTo>
                <a:lnTo>
                  <a:pt x="3338" y="457"/>
                </a:lnTo>
                <a:lnTo>
                  <a:pt x="3336" y="459"/>
                </a:lnTo>
                <a:lnTo>
                  <a:pt x="3332" y="461"/>
                </a:lnTo>
                <a:lnTo>
                  <a:pt x="3319" y="466"/>
                </a:lnTo>
                <a:lnTo>
                  <a:pt x="3317" y="468"/>
                </a:lnTo>
                <a:lnTo>
                  <a:pt x="3315" y="466"/>
                </a:lnTo>
                <a:lnTo>
                  <a:pt x="3315" y="466"/>
                </a:lnTo>
                <a:lnTo>
                  <a:pt x="3313" y="466"/>
                </a:lnTo>
                <a:lnTo>
                  <a:pt x="3315" y="468"/>
                </a:lnTo>
                <a:lnTo>
                  <a:pt x="3315" y="470"/>
                </a:lnTo>
                <a:lnTo>
                  <a:pt x="3315" y="472"/>
                </a:lnTo>
                <a:lnTo>
                  <a:pt x="3313" y="470"/>
                </a:lnTo>
                <a:lnTo>
                  <a:pt x="3306" y="472"/>
                </a:lnTo>
                <a:lnTo>
                  <a:pt x="3302" y="474"/>
                </a:lnTo>
                <a:lnTo>
                  <a:pt x="3302" y="476"/>
                </a:lnTo>
                <a:lnTo>
                  <a:pt x="3302" y="476"/>
                </a:lnTo>
                <a:lnTo>
                  <a:pt x="3300" y="478"/>
                </a:lnTo>
                <a:lnTo>
                  <a:pt x="3300" y="480"/>
                </a:lnTo>
                <a:lnTo>
                  <a:pt x="3298" y="487"/>
                </a:lnTo>
                <a:lnTo>
                  <a:pt x="3298" y="489"/>
                </a:lnTo>
                <a:lnTo>
                  <a:pt x="3296" y="489"/>
                </a:lnTo>
                <a:lnTo>
                  <a:pt x="3283" y="493"/>
                </a:lnTo>
                <a:lnTo>
                  <a:pt x="3281" y="493"/>
                </a:lnTo>
                <a:lnTo>
                  <a:pt x="3281" y="493"/>
                </a:lnTo>
                <a:lnTo>
                  <a:pt x="3281" y="493"/>
                </a:lnTo>
                <a:lnTo>
                  <a:pt x="3279" y="491"/>
                </a:lnTo>
                <a:lnTo>
                  <a:pt x="3275" y="491"/>
                </a:lnTo>
                <a:lnTo>
                  <a:pt x="3273" y="491"/>
                </a:lnTo>
                <a:lnTo>
                  <a:pt x="3273" y="491"/>
                </a:lnTo>
                <a:lnTo>
                  <a:pt x="3271" y="489"/>
                </a:lnTo>
                <a:lnTo>
                  <a:pt x="3269" y="482"/>
                </a:lnTo>
                <a:lnTo>
                  <a:pt x="3262" y="480"/>
                </a:lnTo>
                <a:lnTo>
                  <a:pt x="3258" y="478"/>
                </a:lnTo>
                <a:lnTo>
                  <a:pt x="3258" y="478"/>
                </a:lnTo>
                <a:lnTo>
                  <a:pt x="3258" y="476"/>
                </a:lnTo>
                <a:lnTo>
                  <a:pt x="3264" y="472"/>
                </a:lnTo>
                <a:lnTo>
                  <a:pt x="3267" y="470"/>
                </a:lnTo>
                <a:lnTo>
                  <a:pt x="3277" y="468"/>
                </a:lnTo>
                <a:lnTo>
                  <a:pt x="3281" y="468"/>
                </a:lnTo>
                <a:lnTo>
                  <a:pt x="3283" y="468"/>
                </a:lnTo>
                <a:lnTo>
                  <a:pt x="3283" y="463"/>
                </a:lnTo>
                <a:lnTo>
                  <a:pt x="3281" y="459"/>
                </a:lnTo>
                <a:lnTo>
                  <a:pt x="3277" y="455"/>
                </a:lnTo>
                <a:lnTo>
                  <a:pt x="3273" y="451"/>
                </a:lnTo>
                <a:lnTo>
                  <a:pt x="3267" y="449"/>
                </a:lnTo>
                <a:lnTo>
                  <a:pt x="3260" y="449"/>
                </a:lnTo>
                <a:lnTo>
                  <a:pt x="3248" y="449"/>
                </a:lnTo>
                <a:lnTo>
                  <a:pt x="3246" y="449"/>
                </a:lnTo>
                <a:lnTo>
                  <a:pt x="3237" y="447"/>
                </a:lnTo>
                <a:lnTo>
                  <a:pt x="3237" y="447"/>
                </a:lnTo>
                <a:lnTo>
                  <a:pt x="3235" y="447"/>
                </a:lnTo>
                <a:lnTo>
                  <a:pt x="3235" y="447"/>
                </a:lnTo>
                <a:lnTo>
                  <a:pt x="3237" y="449"/>
                </a:lnTo>
                <a:lnTo>
                  <a:pt x="3248" y="455"/>
                </a:lnTo>
                <a:lnTo>
                  <a:pt x="3248" y="457"/>
                </a:lnTo>
                <a:lnTo>
                  <a:pt x="3248" y="459"/>
                </a:lnTo>
                <a:lnTo>
                  <a:pt x="3248" y="461"/>
                </a:lnTo>
                <a:lnTo>
                  <a:pt x="3248" y="461"/>
                </a:lnTo>
                <a:lnTo>
                  <a:pt x="3248" y="463"/>
                </a:lnTo>
                <a:lnTo>
                  <a:pt x="3246" y="472"/>
                </a:lnTo>
                <a:lnTo>
                  <a:pt x="3244" y="476"/>
                </a:lnTo>
                <a:lnTo>
                  <a:pt x="3241" y="480"/>
                </a:lnTo>
                <a:lnTo>
                  <a:pt x="3241" y="482"/>
                </a:lnTo>
                <a:lnTo>
                  <a:pt x="3244" y="482"/>
                </a:lnTo>
                <a:lnTo>
                  <a:pt x="3246" y="484"/>
                </a:lnTo>
                <a:lnTo>
                  <a:pt x="3250" y="484"/>
                </a:lnTo>
                <a:lnTo>
                  <a:pt x="3252" y="487"/>
                </a:lnTo>
                <a:lnTo>
                  <a:pt x="3252" y="489"/>
                </a:lnTo>
                <a:lnTo>
                  <a:pt x="3252" y="493"/>
                </a:lnTo>
                <a:lnTo>
                  <a:pt x="3252" y="495"/>
                </a:lnTo>
                <a:lnTo>
                  <a:pt x="3250" y="499"/>
                </a:lnTo>
                <a:lnTo>
                  <a:pt x="3248" y="501"/>
                </a:lnTo>
                <a:lnTo>
                  <a:pt x="3246" y="505"/>
                </a:lnTo>
                <a:lnTo>
                  <a:pt x="3248" y="510"/>
                </a:lnTo>
                <a:lnTo>
                  <a:pt x="3248" y="510"/>
                </a:lnTo>
                <a:lnTo>
                  <a:pt x="3246" y="512"/>
                </a:lnTo>
                <a:lnTo>
                  <a:pt x="3246" y="510"/>
                </a:lnTo>
                <a:lnTo>
                  <a:pt x="3244" y="510"/>
                </a:lnTo>
                <a:lnTo>
                  <a:pt x="3244" y="508"/>
                </a:lnTo>
                <a:lnTo>
                  <a:pt x="3241" y="508"/>
                </a:lnTo>
                <a:lnTo>
                  <a:pt x="3239" y="508"/>
                </a:lnTo>
                <a:lnTo>
                  <a:pt x="3239" y="510"/>
                </a:lnTo>
                <a:lnTo>
                  <a:pt x="3239" y="508"/>
                </a:lnTo>
                <a:lnTo>
                  <a:pt x="3239" y="505"/>
                </a:lnTo>
                <a:lnTo>
                  <a:pt x="3239" y="505"/>
                </a:lnTo>
                <a:lnTo>
                  <a:pt x="3239" y="503"/>
                </a:lnTo>
                <a:lnTo>
                  <a:pt x="3233" y="501"/>
                </a:lnTo>
                <a:lnTo>
                  <a:pt x="3231" y="501"/>
                </a:lnTo>
                <a:lnTo>
                  <a:pt x="3229" y="501"/>
                </a:lnTo>
                <a:lnTo>
                  <a:pt x="3225" y="501"/>
                </a:lnTo>
                <a:lnTo>
                  <a:pt x="3223" y="499"/>
                </a:lnTo>
                <a:lnTo>
                  <a:pt x="3220" y="499"/>
                </a:lnTo>
                <a:lnTo>
                  <a:pt x="3218" y="499"/>
                </a:lnTo>
                <a:lnTo>
                  <a:pt x="3218" y="501"/>
                </a:lnTo>
                <a:lnTo>
                  <a:pt x="3212" y="505"/>
                </a:lnTo>
                <a:lnTo>
                  <a:pt x="3208" y="510"/>
                </a:lnTo>
                <a:lnTo>
                  <a:pt x="3204" y="512"/>
                </a:lnTo>
                <a:lnTo>
                  <a:pt x="3197" y="512"/>
                </a:lnTo>
                <a:lnTo>
                  <a:pt x="3197" y="512"/>
                </a:lnTo>
                <a:lnTo>
                  <a:pt x="3195" y="516"/>
                </a:lnTo>
                <a:lnTo>
                  <a:pt x="3191" y="518"/>
                </a:lnTo>
                <a:lnTo>
                  <a:pt x="3185" y="520"/>
                </a:lnTo>
                <a:lnTo>
                  <a:pt x="3185" y="522"/>
                </a:lnTo>
                <a:lnTo>
                  <a:pt x="3183" y="524"/>
                </a:lnTo>
                <a:lnTo>
                  <a:pt x="3185" y="526"/>
                </a:lnTo>
                <a:lnTo>
                  <a:pt x="3185" y="528"/>
                </a:lnTo>
                <a:lnTo>
                  <a:pt x="3189" y="533"/>
                </a:lnTo>
                <a:lnTo>
                  <a:pt x="3191" y="535"/>
                </a:lnTo>
                <a:lnTo>
                  <a:pt x="3193" y="537"/>
                </a:lnTo>
                <a:lnTo>
                  <a:pt x="3193" y="541"/>
                </a:lnTo>
                <a:lnTo>
                  <a:pt x="3193" y="541"/>
                </a:lnTo>
                <a:lnTo>
                  <a:pt x="3191" y="541"/>
                </a:lnTo>
                <a:lnTo>
                  <a:pt x="3189" y="541"/>
                </a:lnTo>
                <a:lnTo>
                  <a:pt x="3185" y="543"/>
                </a:lnTo>
                <a:lnTo>
                  <a:pt x="3185" y="543"/>
                </a:lnTo>
                <a:lnTo>
                  <a:pt x="3183" y="545"/>
                </a:lnTo>
                <a:lnTo>
                  <a:pt x="3181" y="545"/>
                </a:lnTo>
                <a:lnTo>
                  <a:pt x="3174" y="541"/>
                </a:lnTo>
                <a:lnTo>
                  <a:pt x="3168" y="541"/>
                </a:lnTo>
                <a:lnTo>
                  <a:pt x="3166" y="539"/>
                </a:lnTo>
                <a:lnTo>
                  <a:pt x="3164" y="539"/>
                </a:lnTo>
                <a:lnTo>
                  <a:pt x="3164" y="539"/>
                </a:lnTo>
                <a:lnTo>
                  <a:pt x="3162" y="539"/>
                </a:lnTo>
                <a:lnTo>
                  <a:pt x="3160" y="539"/>
                </a:lnTo>
                <a:lnTo>
                  <a:pt x="3158" y="539"/>
                </a:lnTo>
                <a:lnTo>
                  <a:pt x="3151" y="533"/>
                </a:lnTo>
                <a:lnTo>
                  <a:pt x="3145" y="531"/>
                </a:lnTo>
                <a:lnTo>
                  <a:pt x="3145" y="531"/>
                </a:lnTo>
                <a:lnTo>
                  <a:pt x="3143" y="531"/>
                </a:lnTo>
                <a:lnTo>
                  <a:pt x="3141" y="535"/>
                </a:lnTo>
                <a:lnTo>
                  <a:pt x="3139" y="537"/>
                </a:lnTo>
                <a:lnTo>
                  <a:pt x="3137" y="537"/>
                </a:lnTo>
                <a:lnTo>
                  <a:pt x="3137" y="539"/>
                </a:lnTo>
                <a:lnTo>
                  <a:pt x="3137" y="539"/>
                </a:lnTo>
                <a:lnTo>
                  <a:pt x="3139" y="541"/>
                </a:lnTo>
                <a:lnTo>
                  <a:pt x="3141" y="543"/>
                </a:lnTo>
                <a:lnTo>
                  <a:pt x="3145" y="547"/>
                </a:lnTo>
                <a:lnTo>
                  <a:pt x="3147" y="549"/>
                </a:lnTo>
                <a:lnTo>
                  <a:pt x="3147" y="549"/>
                </a:lnTo>
                <a:lnTo>
                  <a:pt x="3149" y="549"/>
                </a:lnTo>
                <a:lnTo>
                  <a:pt x="3153" y="549"/>
                </a:lnTo>
                <a:lnTo>
                  <a:pt x="3156" y="549"/>
                </a:lnTo>
                <a:lnTo>
                  <a:pt x="3158" y="552"/>
                </a:lnTo>
                <a:lnTo>
                  <a:pt x="3158" y="554"/>
                </a:lnTo>
                <a:lnTo>
                  <a:pt x="3160" y="556"/>
                </a:lnTo>
                <a:lnTo>
                  <a:pt x="3160" y="558"/>
                </a:lnTo>
                <a:lnTo>
                  <a:pt x="3158" y="560"/>
                </a:lnTo>
                <a:lnTo>
                  <a:pt x="3153" y="560"/>
                </a:lnTo>
                <a:lnTo>
                  <a:pt x="3149" y="562"/>
                </a:lnTo>
                <a:lnTo>
                  <a:pt x="3149" y="562"/>
                </a:lnTo>
                <a:lnTo>
                  <a:pt x="3143" y="560"/>
                </a:lnTo>
                <a:lnTo>
                  <a:pt x="3139" y="560"/>
                </a:lnTo>
                <a:lnTo>
                  <a:pt x="3135" y="558"/>
                </a:lnTo>
                <a:lnTo>
                  <a:pt x="3135" y="558"/>
                </a:lnTo>
                <a:lnTo>
                  <a:pt x="3130" y="554"/>
                </a:lnTo>
                <a:lnTo>
                  <a:pt x="3126" y="552"/>
                </a:lnTo>
                <a:lnTo>
                  <a:pt x="3124" y="549"/>
                </a:lnTo>
                <a:lnTo>
                  <a:pt x="3122" y="549"/>
                </a:lnTo>
                <a:lnTo>
                  <a:pt x="3120" y="549"/>
                </a:lnTo>
                <a:lnTo>
                  <a:pt x="3116" y="547"/>
                </a:lnTo>
                <a:lnTo>
                  <a:pt x="3114" y="545"/>
                </a:lnTo>
                <a:lnTo>
                  <a:pt x="3114" y="541"/>
                </a:lnTo>
                <a:lnTo>
                  <a:pt x="3114" y="541"/>
                </a:lnTo>
                <a:lnTo>
                  <a:pt x="3114" y="541"/>
                </a:lnTo>
                <a:lnTo>
                  <a:pt x="3112" y="539"/>
                </a:lnTo>
                <a:lnTo>
                  <a:pt x="3112" y="537"/>
                </a:lnTo>
                <a:lnTo>
                  <a:pt x="3112" y="535"/>
                </a:lnTo>
                <a:lnTo>
                  <a:pt x="3109" y="531"/>
                </a:lnTo>
                <a:lnTo>
                  <a:pt x="3107" y="528"/>
                </a:lnTo>
                <a:lnTo>
                  <a:pt x="3105" y="526"/>
                </a:lnTo>
                <a:lnTo>
                  <a:pt x="3107" y="524"/>
                </a:lnTo>
                <a:lnTo>
                  <a:pt x="3109" y="522"/>
                </a:lnTo>
                <a:lnTo>
                  <a:pt x="3112" y="520"/>
                </a:lnTo>
                <a:lnTo>
                  <a:pt x="3112" y="518"/>
                </a:lnTo>
                <a:lnTo>
                  <a:pt x="3112" y="518"/>
                </a:lnTo>
                <a:lnTo>
                  <a:pt x="3112" y="516"/>
                </a:lnTo>
                <a:lnTo>
                  <a:pt x="3112" y="514"/>
                </a:lnTo>
                <a:lnTo>
                  <a:pt x="3109" y="512"/>
                </a:lnTo>
                <a:lnTo>
                  <a:pt x="3105" y="508"/>
                </a:lnTo>
                <a:lnTo>
                  <a:pt x="3101" y="505"/>
                </a:lnTo>
                <a:lnTo>
                  <a:pt x="3095" y="503"/>
                </a:lnTo>
                <a:lnTo>
                  <a:pt x="3093" y="503"/>
                </a:lnTo>
                <a:lnTo>
                  <a:pt x="3091" y="503"/>
                </a:lnTo>
                <a:lnTo>
                  <a:pt x="3093" y="503"/>
                </a:lnTo>
                <a:lnTo>
                  <a:pt x="3095" y="503"/>
                </a:lnTo>
                <a:lnTo>
                  <a:pt x="3095" y="501"/>
                </a:lnTo>
                <a:lnTo>
                  <a:pt x="3093" y="501"/>
                </a:lnTo>
                <a:lnTo>
                  <a:pt x="3093" y="499"/>
                </a:lnTo>
                <a:lnTo>
                  <a:pt x="3088" y="499"/>
                </a:lnTo>
                <a:lnTo>
                  <a:pt x="3088" y="497"/>
                </a:lnTo>
                <a:lnTo>
                  <a:pt x="3088" y="497"/>
                </a:lnTo>
                <a:lnTo>
                  <a:pt x="3088" y="495"/>
                </a:lnTo>
                <a:lnTo>
                  <a:pt x="3084" y="495"/>
                </a:lnTo>
                <a:lnTo>
                  <a:pt x="3084" y="495"/>
                </a:lnTo>
                <a:lnTo>
                  <a:pt x="3084" y="493"/>
                </a:lnTo>
                <a:lnTo>
                  <a:pt x="3082" y="491"/>
                </a:lnTo>
                <a:lnTo>
                  <a:pt x="3078" y="489"/>
                </a:lnTo>
                <a:lnTo>
                  <a:pt x="3078" y="487"/>
                </a:lnTo>
                <a:lnTo>
                  <a:pt x="3076" y="487"/>
                </a:lnTo>
                <a:lnTo>
                  <a:pt x="3074" y="484"/>
                </a:lnTo>
                <a:lnTo>
                  <a:pt x="3072" y="484"/>
                </a:lnTo>
                <a:lnTo>
                  <a:pt x="3070" y="484"/>
                </a:lnTo>
                <a:lnTo>
                  <a:pt x="3078" y="484"/>
                </a:lnTo>
                <a:lnTo>
                  <a:pt x="3084" y="484"/>
                </a:lnTo>
                <a:lnTo>
                  <a:pt x="3084" y="487"/>
                </a:lnTo>
                <a:lnTo>
                  <a:pt x="3084" y="487"/>
                </a:lnTo>
                <a:lnTo>
                  <a:pt x="3086" y="491"/>
                </a:lnTo>
                <a:lnTo>
                  <a:pt x="3088" y="491"/>
                </a:lnTo>
                <a:lnTo>
                  <a:pt x="3093" y="493"/>
                </a:lnTo>
                <a:lnTo>
                  <a:pt x="3093" y="493"/>
                </a:lnTo>
                <a:lnTo>
                  <a:pt x="3095" y="493"/>
                </a:lnTo>
                <a:lnTo>
                  <a:pt x="3097" y="493"/>
                </a:lnTo>
                <a:lnTo>
                  <a:pt x="3099" y="495"/>
                </a:lnTo>
                <a:lnTo>
                  <a:pt x="3103" y="495"/>
                </a:lnTo>
                <a:lnTo>
                  <a:pt x="3107" y="497"/>
                </a:lnTo>
                <a:lnTo>
                  <a:pt x="3107" y="497"/>
                </a:lnTo>
                <a:lnTo>
                  <a:pt x="3105" y="497"/>
                </a:lnTo>
                <a:lnTo>
                  <a:pt x="3107" y="499"/>
                </a:lnTo>
                <a:lnTo>
                  <a:pt x="3109" y="499"/>
                </a:lnTo>
                <a:lnTo>
                  <a:pt x="3112" y="497"/>
                </a:lnTo>
                <a:lnTo>
                  <a:pt x="3120" y="501"/>
                </a:lnTo>
                <a:lnTo>
                  <a:pt x="3122" y="501"/>
                </a:lnTo>
                <a:lnTo>
                  <a:pt x="3135" y="505"/>
                </a:lnTo>
                <a:lnTo>
                  <a:pt x="3141" y="505"/>
                </a:lnTo>
                <a:lnTo>
                  <a:pt x="3143" y="505"/>
                </a:lnTo>
                <a:lnTo>
                  <a:pt x="3147" y="505"/>
                </a:lnTo>
                <a:lnTo>
                  <a:pt x="3153" y="508"/>
                </a:lnTo>
                <a:lnTo>
                  <a:pt x="3158" y="510"/>
                </a:lnTo>
                <a:lnTo>
                  <a:pt x="3164" y="510"/>
                </a:lnTo>
                <a:lnTo>
                  <a:pt x="3168" y="510"/>
                </a:lnTo>
                <a:lnTo>
                  <a:pt x="3176" y="508"/>
                </a:lnTo>
                <a:lnTo>
                  <a:pt x="3189" y="505"/>
                </a:lnTo>
                <a:lnTo>
                  <a:pt x="3195" y="501"/>
                </a:lnTo>
                <a:lnTo>
                  <a:pt x="3204" y="493"/>
                </a:lnTo>
                <a:lnTo>
                  <a:pt x="3206" y="489"/>
                </a:lnTo>
                <a:lnTo>
                  <a:pt x="3206" y="484"/>
                </a:lnTo>
                <a:lnTo>
                  <a:pt x="3208" y="482"/>
                </a:lnTo>
                <a:lnTo>
                  <a:pt x="3206" y="482"/>
                </a:lnTo>
                <a:lnTo>
                  <a:pt x="3204" y="480"/>
                </a:lnTo>
                <a:lnTo>
                  <a:pt x="3204" y="478"/>
                </a:lnTo>
                <a:lnTo>
                  <a:pt x="3202" y="476"/>
                </a:lnTo>
                <a:lnTo>
                  <a:pt x="3202" y="470"/>
                </a:lnTo>
                <a:lnTo>
                  <a:pt x="3197" y="470"/>
                </a:lnTo>
                <a:lnTo>
                  <a:pt x="3197" y="470"/>
                </a:lnTo>
                <a:lnTo>
                  <a:pt x="3195" y="468"/>
                </a:lnTo>
                <a:lnTo>
                  <a:pt x="3193" y="468"/>
                </a:lnTo>
                <a:lnTo>
                  <a:pt x="3191" y="466"/>
                </a:lnTo>
                <a:lnTo>
                  <a:pt x="3187" y="463"/>
                </a:lnTo>
                <a:lnTo>
                  <a:pt x="3185" y="461"/>
                </a:lnTo>
                <a:lnTo>
                  <a:pt x="3185" y="459"/>
                </a:lnTo>
                <a:lnTo>
                  <a:pt x="3183" y="459"/>
                </a:lnTo>
                <a:lnTo>
                  <a:pt x="3185" y="461"/>
                </a:lnTo>
                <a:lnTo>
                  <a:pt x="3185" y="461"/>
                </a:lnTo>
                <a:lnTo>
                  <a:pt x="3181" y="461"/>
                </a:lnTo>
                <a:lnTo>
                  <a:pt x="3170" y="455"/>
                </a:lnTo>
                <a:lnTo>
                  <a:pt x="3168" y="455"/>
                </a:lnTo>
                <a:lnTo>
                  <a:pt x="3168" y="455"/>
                </a:lnTo>
                <a:lnTo>
                  <a:pt x="3164" y="455"/>
                </a:lnTo>
                <a:lnTo>
                  <a:pt x="3164" y="453"/>
                </a:lnTo>
                <a:lnTo>
                  <a:pt x="3153" y="447"/>
                </a:lnTo>
                <a:lnTo>
                  <a:pt x="3139" y="438"/>
                </a:lnTo>
                <a:lnTo>
                  <a:pt x="3126" y="434"/>
                </a:lnTo>
                <a:lnTo>
                  <a:pt x="3120" y="432"/>
                </a:lnTo>
                <a:lnTo>
                  <a:pt x="3118" y="432"/>
                </a:lnTo>
                <a:lnTo>
                  <a:pt x="3118" y="432"/>
                </a:lnTo>
                <a:lnTo>
                  <a:pt x="3116" y="432"/>
                </a:lnTo>
                <a:lnTo>
                  <a:pt x="3114" y="432"/>
                </a:lnTo>
                <a:lnTo>
                  <a:pt x="3105" y="430"/>
                </a:lnTo>
                <a:lnTo>
                  <a:pt x="3103" y="430"/>
                </a:lnTo>
                <a:lnTo>
                  <a:pt x="3095" y="430"/>
                </a:lnTo>
                <a:lnTo>
                  <a:pt x="3095" y="430"/>
                </a:lnTo>
                <a:lnTo>
                  <a:pt x="3093" y="434"/>
                </a:lnTo>
                <a:lnTo>
                  <a:pt x="3091" y="436"/>
                </a:lnTo>
                <a:lnTo>
                  <a:pt x="3088" y="436"/>
                </a:lnTo>
                <a:lnTo>
                  <a:pt x="3088" y="436"/>
                </a:lnTo>
                <a:lnTo>
                  <a:pt x="3091" y="434"/>
                </a:lnTo>
                <a:lnTo>
                  <a:pt x="3093" y="432"/>
                </a:lnTo>
                <a:lnTo>
                  <a:pt x="3093" y="430"/>
                </a:lnTo>
                <a:lnTo>
                  <a:pt x="3093" y="428"/>
                </a:lnTo>
                <a:lnTo>
                  <a:pt x="3093" y="428"/>
                </a:lnTo>
                <a:lnTo>
                  <a:pt x="3091" y="428"/>
                </a:lnTo>
                <a:lnTo>
                  <a:pt x="3088" y="428"/>
                </a:lnTo>
                <a:lnTo>
                  <a:pt x="3086" y="430"/>
                </a:lnTo>
                <a:lnTo>
                  <a:pt x="3084" y="428"/>
                </a:lnTo>
                <a:lnTo>
                  <a:pt x="3086" y="428"/>
                </a:lnTo>
                <a:lnTo>
                  <a:pt x="3086" y="426"/>
                </a:lnTo>
                <a:lnTo>
                  <a:pt x="3084" y="426"/>
                </a:lnTo>
                <a:lnTo>
                  <a:pt x="3080" y="426"/>
                </a:lnTo>
                <a:lnTo>
                  <a:pt x="3076" y="426"/>
                </a:lnTo>
                <a:lnTo>
                  <a:pt x="3076" y="424"/>
                </a:lnTo>
                <a:lnTo>
                  <a:pt x="3074" y="424"/>
                </a:lnTo>
                <a:lnTo>
                  <a:pt x="3072" y="422"/>
                </a:lnTo>
                <a:lnTo>
                  <a:pt x="3074" y="422"/>
                </a:lnTo>
                <a:lnTo>
                  <a:pt x="3082" y="424"/>
                </a:lnTo>
                <a:lnTo>
                  <a:pt x="3084" y="424"/>
                </a:lnTo>
                <a:lnTo>
                  <a:pt x="3086" y="422"/>
                </a:lnTo>
                <a:lnTo>
                  <a:pt x="3086" y="422"/>
                </a:lnTo>
                <a:lnTo>
                  <a:pt x="3086" y="419"/>
                </a:lnTo>
                <a:lnTo>
                  <a:pt x="3084" y="419"/>
                </a:lnTo>
                <a:lnTo>
                  <a:pt x="3080" y="417"/>
                </a:lnTo>
                <a:lnTo>
                  <a:pt x="3078" y="415"/>
                </a:lnTo>
                <a:lnTo>
                  <a:pt x="3072" y="413"/>
                </a:lnTo>
                <a:lnTo>
                  <a:pt x="3072" y="415"/>
                </a:lnTo>
                <a:lnTo>
                  <a:pt x="3072" y="417"/>
                </a:lnTo>
                <a:lnTo>
                  <a:pt x="3072" y="417"/>
                </a:lnTo>
                <a:lnTo>
                  <a:pt x="3070" y="417"/>
                </a:lnTo>
                <a:lnTo>
                  <a:pt x="3068" y="417"/>
                </a:lnTo>
                <a:lnTo>
                  <a:pt x="3065" y="419"/>
                </a:lnTo>
                <a:lnTo>
                  <a:pt x="3065" y="422"/>
                </a:lnTo>
                <a:lnTo>
                  <a:pt x="3063" y="422"/>
                </a:lnTo>
                <a:lnTo>
                  <a:pt x="3057" y="419"/>
                </a:lnTo>
                <a:lnTo>
                  <a:pt x="3055" y="419"/>
                </a:lnTo>
                <a:lnTo>
                  <a:pt x="3053" y="417"/>
                </a:lnTo>
                <a:lnTo>
                  <a:pt x="3051" y="417"/>
                </a:lnTo>
                <a:lnTo>
                  <a:pt x="3049" y="417"/>
                </a:lnTo>
                <a:lnTo>
                  <a:pt x="3049" y="419"/>
                </a:lnTo>
                <a:lnTo>
                  <a:pt x="3049" y="419"/>
                </a:lnTo>
                <a:lnTo>
                  <a:pt x="3047" y="417"/>
                </a:lnTo>
                <a:lnTo>
                  <a:pt x="3047" y="417"/>
                </a:lnTo>
                <a:lnTo>
                  <a:pt x="3044" y="417"/>
                </a:lnTo>
                <a:lnTo>
                  <a:pt x="3044" y="419"/>
                </a:lnTo>
                <a:lnTo>
                  <a:pt x="3044" y="419"/>
                </a:lnTo>
                <a:lnTo>
                  <a:pt x="3042" y="419"/>
                </a:lnTo>
                <a:lnTo>
                  <a:pt x="3040" y="419"/>
                </a:lnTo>
                <a:lnTo>
                  <a:pt x="3038" y="419"/>
                </a:lnTo>
                <a:lnTo>
                  <a:pt x="3036" y="419"/>
                </a:lnTo>
                <a:lnTo>
                  <a:pt x="3036" y="417"/>
                </a:lnTo>
                <a:lnTo>
                  <a:pt x="3036" y="415"/>
                </a:lnTo>
                <a:lnTo>
                  <a:pt x="3038" y="415"/>
                </a:lnTo>
                <a:lnTo>
                  <a:pt x="3036" y="413"/>
                </a:lnTo>
                <a:lnTo>
                  <a:pt x="3026" y="411"/>
                </a:lnTo>
                <a:lnTo>
                  <a:pt x="3026" y="409"/>
                </a:lnTo>
                <a:lnTo>
                  <a:pt x="3040" y="411"/>
                </a:lnTo>
                <a:lnTo>
                  <a:pt x="3047" y="409"/>
                </a:lnTo>
                <a:lnTo>
                  <a:pt x="3049" y="407"/>
                </a:lnTo>
                <a:lnTo>
                  <a:pt x="3055" y="405"/>
                </a:lnTo>
                <a:lnTo>
                  <a:pt x="3057" y="405"/>
                </a:lnTo>
                <a:lnTo>
                  <a:pt x="3055" y="403"/>
                </a:lnTo>
                <a:lnTo>
                  <a:pt x="3051" y="398"/>
                </a:lnTo>
                <a:lnTo>
                  <a:pt x="3049" y="398"/>
                </a:lnTo>
                <a:lnTo>
                  <a:pt x="3044" y="398"/>
                </a:lnTo>
                <a:lnTo>
                  <a:pt x="3044" y="398"/>
                </a:lnTo>
                <a:lnTo>
                  <a:pt x="3047" y="396"/>
                </a:lnTo>
                <a:lnTo>
                  <a:pt x="3042" y="394"/>
                </a:lnTo>
                <a:lnTo>
                  <a:pt x="3042" y="394"/>
                </a:lnTo>
                <a:lnTo>
                  <a:pt x="3040" y="396"/>
                </a:lnTo>
                <a:lnTo>
                  <a:pt x="3038" y="396"/>
                </a:lnTo>
                <a:lnTo>
                  <a:pt x="3038" y="396"/>
                </a:lnTo>
                <a:lnTo>
                  <a:pt x="3036" y="394"/>
                </a:lnTo>
                <a:lnTo>
                  <a:pt x="3034" y="394"/>
                </a:lnTo>
                <a:lnTo>
                  <a:pt x="3032" y="392"/>
                </a:lnTo>
                <a:lnTo>
                  <a:pt x="3032" y="392"/>
                </a:lnTo>
                <a:lnTo>
                  <a:pt x="3030" y="390"/>
                </a:lnTo>
                <a:lnTo>
                  <a:pt x="3026" y="390"/>
                </a:lnTo>
                <a:lnTo>
                  <a:pt x="3024" y="390"/>
                </a:lnTo>
                <a:lnTo>
                  <a:pt x="3021" y="392"/>
                </a:lnTo>
                <a:lnTo>
                  <a:pt x="3019" y="396"/>
                </a:lnTo>
                <a:lnTo>
                  <a:pt x="3019" y="401"/>
                </a:lnTo>
                <a:lnTo>
                  <a:pt x="3017" y="401"/>
                </a:lnTo>
                <a:lnTo>
                  <a:pt x="3017" y="403"/>
                </a:lnTo>
                <a:lnTo>
                  <a:pt x="3015" y="407"/>
                </a:lnTo>
                <a:lnTo>
                  <a:pt x="3015" y="405"/>
                </a:lnTo>
                <a:lnTo>
                  <a:pt x="3015" y="403"/>
                </a:lnTo>
                <a:lnTo>
                  <a:pt x="3015" y="401"/>
                </a:lnTo>
                <a:lnTo>
                  <a:pt x="3017" y="398"/>
                </a:lnTo>
                <a:lnTo>
                  <a:pt x="3017" y="396"/>
                </a:lnTo>
                <a:lnTo>
                  <a:pt x="3017" y="394"/>
                </a:lnTo>
                <a:lnTo>
                  <a:pt x="3013" y="396"/>
                </a:lnTo>
                <a:lnTo>
                  <a:pt x="3011" y="394"/>
                </a:lnTo>
                <a:lnTo>
                  <a:pt x="3013" y="394"/>
                </a:lnTo>
                <a:lnTo>
                  <a:pt x="3017" y="392"/>
                </a:lnTo>
                <a:lnTo>
                  <a:pt x="3017" y="392"/>
                </a:lnTo>
                <a:lnTo>
                  <a:pt x="3019" y="390"/>
                </a:lnTo>
                <a:lnTo>
                  <a:pt x="3019" y="388"/>
                </a:lnTo>
                <a:lnTo>
                  <a:pt x="3015" y="386"/>
                </a:lnTo>
                <a:lnTo>
                  <a:pt x="3011" y="386"/>
                </a:lnTo>
                <a:lnTo>
                  <a:pt x="3009" y="384"/>
                </a:lnTo>
                <a:lnTo>
                  <a:pt x="3007" y="384"/>
                </a:lnTo>
                <a:lnTo>
                  <a:pt x="3005" y="388"/>
                </a:lnTo>
                <a:lnTo>
                  <a:pt x="3003" y="388"/>
                </a:lnTo>
                <a:lnTo>
                  <a:pt x="3003" y="390"/>
                </a:lnTo>
                <a:lnTo>
                  <a:pt x="3007" y="392"/>
                </a:lnTo>
                <a:lnTo>
                  <a:pt x="3007" y="392"/>
                </a:lnTo>
                <a:lnTo>
                  <a:pt x="3003" y="392"/>
                </a:lnTo>
                <a:lnTo>
                  <a:pt x="3000" y="394"/>
                </a:lnTo>
                <a:lnTo>
                  <a:pt x="3000" y="394"/>
                </a:lnTo>
                <a:lnTo>
                  <a:pt x="3000" y="396"/>
                </a:lnTo>
                <a:lnTo>
                  <a:pt x="2998" y="401"/>
                </a:lnTo>
                <a:lnTo>
                  <a:pt x="2994" y="403"/>
                </a:lnTo>
                <a:lnTo>
                  <a:pt x="2992" y="403"/>
                </a:lnTo>
                <a:lnTo>
                  <a:pt x="2992" y="401"/>
                </a:lnTo>
                <a:lnTo>
                  <a:pt x="2992" y="401"/>
                </a:lnTo>
                <a:lnTo>
                  <a:pt x="2994" y="398"/>
                </a:lnTo>
                <a:lnTo>
                  <a:pt x="2994" y="396"/>
                </a:lnTo>
                <a:lnTo>
                  <a:pt x="2992" y="396"/>
                </a:lnTo>
                <a:lnTo>
                  <a:pt x="2994" y="394"/>
                </a:lnTo>
                <a:lnTo>
                  <a:pt x="2994" y="390"/>
                </a:lnTo>
                <a:lnTo>
                  <a:pt x="2994" y="388"/>
                </a:lnTo>
                <a:lnTo>
                  <a:pt x="2992" y="390"/>
                </a:lnTo>
                <a:lnTo>
                  <a:pt x="2988" y="392"/>
                </a:lnTo>
                <a:lnTo>
                  <a:pt x="2984" y="396"/>
                </a:lnTo>
                <a:lnTo>
                  <a:pt x="2977" y="405"/>
                </a:lnTo>
                <a:lnTo>
                  <a:pt x="2975" y="407"/>
                </a:lnTo>
                <a:lnTo>
                  <a:pt x="2973" y="409"/>
                </a:lnTo>
                <a:lnTo>
                  <a:pt x="2971" y="411"/>
                </a:lnTo>
                <a:lnTo>
                  <a:pt x="2969" y="409"/>
                </a:lnTo>
                <a:lnTo>
                  <a:pt x="2969" y="407"/>
                </a:lnTo>
                <a:lnTo>
                  <a:pt x="2971" y="405"/>
                </a:lnTo>
                <a:lnTo>
                  <a:pt x="2973" y="401"/>
                </a:lnTo>
                <a:lnTo>
                  <a:pt x="2973" y="398"/>
                </a:lnTo>
                <a:lnTo>
                  <a:pt x="2977" y="396"/>
                </a:lnTo>
                <a:lnTo>
                  <a:pt x="2980" y="392"/>
                </a:lnTo>
                <a:lnTo>
                  <a:pt x="2982" y="392"/>
                </a:lnTo>
                <a:lnTo>
                  <a:pt x="2982" y="390"/>
                </a:lnTo>
                <a:lnTo>
                  <a:pt x="2980" y="390"/>
                </a:lnTo>
                <a:lnTo>
                  <a:pt x="2980" y="390"/>
                </a:lnTo>
                <a:lnTo>
                  <a:pt x="2977" y="390"/>
                </a:lnTo>
                <a:lnTo>
                  <a:pt x="2975" y="390"/>
                </a:lnTo>
                <a:lnTo>
                  <a:pt x="2975" y="390"/>
                </a:lnTo>
                <a:lnTo>
                  <a:pt x="2975" y="390"/>
                </a:lnTo>
                <a:lnTo>
                  <a:pt x="2973" y="390"/>
                </a:lnTo>
                <a:lnTo>
                  <a:pt x="2973" y="390"/>
                </a:lnTo>
                <a:lnTo>
                  <a:pt x="2971" y="388"/>
                </a:lnTo>
                <a:lnTo>
                  <a:pt x="2967" y="388"/>
                </a:lnTo>
                <a:lnTo>
                  <a:pt x="2967" y="386"/>
                </a:lnTo>
                <a:lnTo>
                  <a:pt x="2965" y="386"/>
                </a:lnTo>
                <a:lnTo>
                  <a:pt x="2963" y="390"/>
                </a:lnTo>
                <a:lnTo>
                  <a:pt x="2959" y="392"/>
                </a:lnTo>
                <a:lnTo>
                  <a:pt x="2959" y="392"/>
                </a:lnTo>
                <a:lnTo>
                  <a:pt x="2961" y="394"/>
                </a:lnTo>
                <a:lnTo>
                  <a:pt x="2961" y="394"/>
                </a:lnTo>
                <a:lnTo>
                  <a:pt x="2961" y="394"/>
                </a:lnTo>
                <a:lnTo>
                  <a:pt x="2959" y="396"/>
                </a:lnTo>
                <a:lnTo>
                  <a:pt x="2956" y="401"/>
                </a:lnTo>
                <a:lnTo>
                  <a:pt x="2954" y="401"/>
                </a:lnTo>
                <a:lnTo>
                  <a:pt x="2950" y="403"/>
                </a:lnTo>
                <a:lnTo>
                  <a:pt x="2946" y="407"/>
                </a:lnTo>
                <a:lnTo>
                  <a:pt x="2946" y="407"/>
                </a:lnTo>
                <a:lnTo>
                  <a:pt x="2946" y="411"/>
                </a:lnTo>
                <a:lnTo>
                  <a:pt x="2946" y="411"/>
                </a:lnTo>
                <a:lnTo>
                  <a:pt x="2946" y="413"/>
                </a:lnTo>
                <a:lnTo>
                  <a:pt x="2946" y="413"/>
                </a:lnTo>
                <a:lnTo>
                  <a:pt x="2944" y="413"/>
                </a:lnTo>
                <a:lnTo>
                  <a:pt x="2944" y="411"/>
                </a:lnTo>
                <a:lnTo>
                  <a:pt x="2942" y="411"/>
                </a:lnTo>
                <a:lnTo>
                  <a:pt x="2940" y="407"/>
                </a:lnTo>
                <a:lnTo>
                  <a:pt x="2940" y="405"/>
                </a:lnTo>
                <a:lnTo>
                  <a:pt x="2940" y="405"/>
                </a:lnTo>
                <a:lnTo>
                  <a:pt x="2936" y="403"/>
                </a:lnTo>
                <a:lnTo>
                  <a:pt x="2933" y="405"/>
                </a:lnTo>
                <a:lnTo>
                  <a:pt x="2931" y="405"/>
                </a:lnTo>
                <a:lnTo>
                  <a:pt x="2931" y="407"/>
                </a:lnTo>
                <a:lnTo>
                  <a:pt x="2929" y="405"/>
                </a:lnTo>
                <a:lnTo>
                  <a:pt x="2927" y="405"/>
                </a:lnTo>
                <a:lnTo>
                  <a:pt x="2927" y="405"/>
                </a:lnTo>
                <a:lnTo>
                  <a:pt x="2923" y="407"/>
                </a:lnTo>
                <a:lnTo>
                  <a:pt x="2919" y="407"/>
                </a:lnTo>
                <a:lnTo>
                  <a:pt x="2917" y="407"/>
                </a:lnTo>
                <a:lnTo>
                  <a:pt x="2917" y="407"/>
                </a:lnTo>
                <a:lnTo>
                  <a:pt x="2919" y="409"/>
                </a:lnTo>
                <a:lnTo>
                  <a:pt x="2921" y="411"/>
                </a:lnTo>
                <a:lnTo>
                  <a:pt x="2923" y="411"/>
                </a:lnTo>
                <a:lnTo>
                  <a:pt x="2925" y="413"/>
                </a:lnTo>
                <a:lnTo>
                  <a:pt x="2925" y="417"/>
                </a:lnTo>
                <a:lnTo>
                  <a:pt x="2925" y="417"/>
                </a:lnTo>
                <a:lnTo>
                  <a:pt x="2923" y="415"/>
                </a:lnTo>
                <a:lnTo>
                  <a:pt x="2921" y="415"/>
                </a:lnTo>
                <a:lnTo>
                  <a:pt x="2919" y="413"/>
                </a:lnTo>
                <a:lnTo>
                  <a:pt x="2917" y="413"/>
                </a:lnTo>
                <a:lnTo>
                  <a:pt x="2915" y="415"/>
                </a:lnTo>
                <a:lnTo>
                  <a:pt x="2912" y="415"/>
                </a:lnTo>
                <a:lnTo>
                  <a:pt x="2912" y="415"/>
                </a:lnTo>
                <a:lnTo>
                  <a:pt x="2910" y="415"/>
                </a:lnTo>
                <a:lnTo>
                  <a:pt x="2906" y="415"/>
                </a:lnTo>
                <a:lnTo>
                  <a:pt x="2906" y="417"/>
                </a:lnTo>
                <a:lnTo>
                  <a:pt x="2906" y="422"/>
                </a:lnTo>
                <a:lnTo>
                  <a:pt x="2906" y="422"/>
                </a:lnTo>
                <a:lnTo>
                  <a:pt x="2906" y="424"/>
                </a:lnTo>
                <a:lnTo>
                  <a:pt x="2908" y="426"/>
                </a:lnTo>
                <a:lnTo>
                  <a:pt x="2908" y="426"/>
                </a:lnTo>
                <a:lnTo>
                  <a:pt x="2904" y="424"/>
                </a:lnTo>
                <a:lnTo>
                  <a:pt x="2900" y="430"/>
                </a:lnTo>
                <a:lnTo>
                  <a:pt x="2900" y="430"/>
                </a:lnTo>
                <a:lnTo>
                  <a:pt x="2898" y="430"/>
                </a:lnTo>
                <a:lnTo>
                  <a:pt x="2898" y="430"/>
                </a:lnTo>
                <a:lnTo>
                  <a:pt x="2902" y="426"/>
                </a:lnTo>
                <a:lnTo>
                  <a:pt x="2902" y="424"/>
                </a:lnTo>
                <a:lnTo>
                  <a:pt x="2902" y="422"/>
                </a:lnTo>
                <a:lnTo>
                  <a:pt x="2904" y="415"/>
                </a:lnTo>
                <a:lnTo>
                  <a:pt x="2902" y="415"/>
                </a:lnTo>
                <a:lnTo>
                  <a:pt x="2902" y="415"/>
                </a:lnTo>
                <a:lnTo>
                  <a:pt x="2900" y="415"/>
                </a:lnTo>
                <a:lnTo>
                  <a:pt x="2900" y="415"/>
                </a:lnTo>
                <a:lnTo>
                  <a:pt x="2898" y="415"/>
                </a:lnTo>
                <a:lnTo>
                  <a:pt x="2898" y="417"/>
                </a:lnTo>
                <a:lnTo>
                  <a:pt x="2896" y="419"/>
                </a:lnTo>
                <a:lnTo>
                  <a:pt x="2894" y="426"/>
                </a:lnTo>
                <a:lnTo>
                  <a:pt x="2892" y="428"/>
                </a:lnTo>
                <a:lnTo>
                  <a:pt x="2892" y="426"/>
                </a:lnTo>
                <a:lnTo>
                  <a:pt x="2894" y="424"/>
                </a:lnTo>
                <a:lnTo>
                  <a:pt x="2894" y="419"/>
                </a:lnTo>
                <a:lnTo>
                  <a:pt x="2894" y="417"/>
                </a:lnTo>
                <a:lnTo>
                  <a:pt x="2885" y="419"/>
                </a:lnTo>
                <a:lnTo>
                  <a:pt x="2883" y="422"/>
                </a:lnTo>
                <a:lnTo>
                  <a:pt x="2883" y="422"/>
                </a:lnTo>
                <a:lnTo>
                  <a:pt x="2883" y="424"/>
                </a:lnTo>
                <a:lnTo>
                  <a:pt x="2883" y="424"/>
                </a:lnTo>
                <a:lnTo>
                  <a:pt x="2881" y="426"/>
                </a:lnTo>
                <a:lnTo>
                  <a:pt x="2879" y="426"/>
                </a:lnTo>
                <a:lnTo>
                  <a:pt x="2879" y="426"/>
                </a:lnTo>
                <a:lnTo>
                  <a:pt x="2877" y="426"/>
                </a:lnTo>
                <a:lnTo>
                  <a:pt x="2877" y="428"/>
                </a:lnTo>
                <a:lnTo>
                  <a:pt x="2879" y="428"/>
                </a:lnTo>
                <a:lnTo>
                  <a:pt x="2881" y="430"/>
                </a:lnTo>
                <a:lnTo>
                  <a:pt x="2881" y="430"/>
                </a:lnTo>
                <a:lnTo>
                  <a:pt x="2877" y="430"/>
                </a:lnTo>
                <a:lnTo>
                  <a:pt x="2875" y="430"/>
                </a:lnTo>
                <a:lnTo>
                  <a:pt x="2875" y="428"/>
                </a:lnTo>
                <a:lnTo>
                  <a:pt x="2873" y="426"/>
                </a:lnTo>
                <a:lnTo>
                  <a:pt x="2873" y="426"/>
                </a:lnTo>
                <a:lnTo>
                  <a:pt x="2871" y="428"/>
                </a:lnTo>
                <a:lnTo>
                  <a:pt x="2871" y="430"/>
                </a:lnTo>
                <a:lnTo>
                  <a:pt x="2871" y="432"/>
                </a:lnTo>
                <a:lnTo>
                  <a:pt x="2871" y="434"/>
                </a:lnTo>
                <a:lnTo>
                  <a:pt x="2871" y="434"/>
                </a:lnTo>
                <a:lnTo>
                  <a:pt x="2864" y="436"/>
                </a:lnTo>
                <a:lnTo>
                  <a:pt x="2862" y="438"/>
                </a:lnTo>
                <a:lnTo>
                  <a:pt x="2860" y="440"/>
                </a:lnTo>
                <a:lnTo>
                  <a:pt x="2860" y="443"/>
                </a:lnTo>
                <a:lnTo>
                  <a:pt x="2856" y="447"/>
                </a:lnTo>
                <a:lnTo>
                  <a:pt x="2852" y="447"/>
                </a:lnTo>
                <a:lnTo>
                  <a:pt x="2850" y="447"/>
                </a:lnTo>
                <a:lnTo>
                  <a:pt x="2848" y="449"/>
                </a:lnTo>
                <a:lnTo>
                  <a:pt x="2848" y="451"/>
                </a:lnTo>
                <a:lnTo>
                  <a:pt x="2848" y="451"/>
                </a:lnTo>
                <a:lnTo>
                  <a:pt x="2848" y="451"/>
                </a:lnTo>
                <a:lnTo>
                  <a:pt x="2856" y="451"/>
                </a:lnTo>
                <a:lnTo>
                  <a:pt x="2860" y="451"/>
                </a:lnTo>
                <a:lnTo>
                  <a:pt x="2860" y="451"/>
                </a:lnTo>
                <a:lnTo>
                  <a:pt x="2862" y="451"/>
                </a:lnTo>
                <a:lnTo>
                  <a:pt x="2862" y="453"/>
                </a:lnTo>
                <a:lnTo>
                  <a:pt x="2862" y="453"/>
                </a:lnTo>
                <a:lnTo>
                  <a:pt x="2860" y="453"/>
                </a:lnTo>
                <a:lnTo>
                  <a:pt x="2858" y="453"/>
                </a:lnTo>
                <a:lnTo>
                  <a:pt x="2856" y="455"/>
                </a:lnTo>
                <a:lnTo>
                  <a:pt x="2854" y="455"/>
                </a:lnTo>
                <a:lnTo>
                  <a:pt x="2852" y="455"/>
                </a:lnTo>
                <a:lnTo>
                  <a:pt x="2848" y="453"/>
                </a:lnTo>
                <a:lnTo>
                  <a:pt x="2845" y="453"/>
                </a:lnTo>
                <a:lnTo>
                  <a:pt x="2843" y="455"/>
                </a:lnTo>
                <a:lnTo>
                  <a:pt x="2841" y="457"/>
                </a:lnTo>
                <a:lnTo>
                  <a:pt x="2843" y="459"/>
                </a:lnTo>
                <a:lnTo>
                  <a:pt x="2843" y="461"/>
                </a:lnTo>
                <a:lnTo>
                  <a:pt x="2845" y="461"/>
                </a:lnTo>
                <a:lnTo>
                  <a:pt x="2845" y="461"/>
                </a:lnTo>
                <a:lnTo>
                  <a:pt x="2843" y="461"/>
                </a:lnTo>
                <a:lnTo>
                  <a:pt x="2843" y="463"/>
                </a:lnTo>
                <a:lnTo>
                  <a:pt x="2843" y="466"/>
                </a:lnTo>
                <a:lnTo>
                  <a:pt x="2843" y="466"/>
                </a:lnTo>
                <a:lnTo>
                  <a:pt x="2841" y="463"/>
                </a:lnTo>
                <a:lnTo>
                  <a:pt x="2841" y="457"/>
                </a:lnTo>
                <a:lnTo>
                  <a:pt x="2839" y="457"/>
                </a:lnTo>
                <a:lnTo>
                  <a:pt x="2839" y="457"/>
                </a:lnTo>
                <a:lnTo>
                  <a:pt x="2837" y="459"/>
                </a:lnTo>
                <a:lnTo>
                  <a:pt x="2835" y="459"/>
                </a:lnTo>
                <a:lnTo>
                  <a:pt x="2833" y="461"/>
                </a:lnTo>
                <a:lnTo>
                  <a:pt x="2829" y="461"/>
                </a:lnTo>
                <a:lnTo>
                  <a:pt x="2829" y="461"/>
                </a:lnTo>
                <a:lnTo>
                  <a:pt x="2831" y="463"/>
                </a:lnTo>
                <a:lnTo>
                  <a:pt x="2833" y="463"/>
                </a:lnTo>
                <a:lnTo>
                  <a:pt x="2835" y="463"/>
                </a:lnTo>
                <a:lnTo>
                  <a:pt x="2833" y="466"/>
                </a:lnTo>
                <a:lnTo>
                  <a:pt x="2831" y="466"/>
                </a:lnTo>
                <a:lnTo>
                  <a:pt x="2829" y="463"/>
                </a:lnTo>
                <a:lnTo>
                  <a:pt x="2827" y="463"/>
                </a:lnTo>
                <a:lnTo>
                  <a:pt x="2827" y="463"/>
                </a:lnTo>
                <a:lnTo>
                  <a:pt x="2822" y="468"/>
                </a:lnTo>
                <a:lnTo>
                  <a:pt x="2822" y="470"/>
                </a:lnTo>
                <a:lnTo>
                  <a:pt x="2822" y="472"/>
                </a:lnTo>
                <a:lnTo>
                  <a:pt x="2822" y="472"/>
                </a:lnTo>
                <a:lnTo>
                  <a:pt x="2827" y="472"/>
                </a:lnTo>
                <a:lnTo>
                  <a:pt x="2829" y="470"/>
                </a:lnTo>
                <a:lnTo>
                  <a:pt x="2831" y="470"/>
                </a:lnTo>
                <a:lnTo>
                  <a:pt x="2829" y="470"/>
                </a:lnTo>
                <a:lnTo>
                  <a:pt x="2829" y="472"/>
                </a:lnTo>
                <a:lnTo>
                  <a:pt x="2829" y="474"/>
                </a:lnTo>
                <a:lnTo>
                  <a:pt x="2831" y="474"/>
                </a:lnTo>
                <a:lnTo>
                  <a:pt x="2833" y="476"/>
                </a:lnTo>
                <a:lnTo>
                  <a:pt x="2835" y="474"/>
                </a:lnTo>
                <a:lnTo>
                  <a:pt x="2835" y="474"/>
                </a:lnTo>
                <a:lnTo>
                  <a:pt x="2833" y="476"/>
                </a:lnTo>
                <a:lnTo>
                  <a:pt x="2833" y="478"/>
                </a:lnTo>
                <a:lnTo>
                  <a:pt x="2833" y="478"/>
                </a:lnTo>
                <a:lnTo>
                  <a:pt x="2831" y="476"/>
                </a:lnTo>
                <a:lnTo>
                  <a:pt x="2831" y="476"/>
                </a:lnTo>
                <a:lnTo>
                  <a:pt x="2829" y="476"/>
                </a:lnTo>
                <a:lnTo>
                  <a:pt x="2827" y="474"/>
                </a:lnTo>
                <a:lnTo>
                  <a:pt x="2824" y="474"/>
                </a:lnTo>
                <a:lnTo>
                  <a:pt x="2822" y="476"/>
                </a:lnTo>
                <a:lnTo>
                  <a:pt x="2818" y="478"/>
                </a:lnTo>
                <a:lnTo>
                  <a:pt x="2818" y="480"/>
                </a:lnTo>
                <a:lnTo>
                  <a:pt x="2816" y="480"/>
                </a:lnTo>
                <a:lnTo>
                  <a:pt x="2816" y="480"/>
                </a:lnTo>
                <a:lnTo>
                  <a:pt x="2818" y="482"/>
                </a:lnTo>
                <a:lnTo>
                  <a:pt x="2818" y="480"/>
                </a:lnTo>
                <a:lnTo>
                  <a:pt x="2822" y="480"/>
                </a:lnTo>
                <a:lnTo>
                  <a:pt x="2829" y="482"/>
                </a:lnTo>
                <a:lnTo>
                  <a:pt x="2831" y="482"/>
                </a:lnTo>
                <a:lnTo>
                  <a:pt x="2831" y="482"/>
                </a:lnTo>
                <a:lnTo>
                  <a:pt x="2822" y="482"/>
                </a:lnTo>
                <a:lnTo>
                  <a:pt x="2818" y="482"/>
                </a:lnTo>
                <a:lnTo>
                  <a:pt x="2818" y="484"/>
                </a:lnTo>
                <a:lnTo>
                  <a:pt x="2816" y="484"/>
                </a:lnTo>
                <a:lnTo>
                  <a:pt x="2814" y="484"/>
                </a:lnTo>
                <a:lnTo>
                  <a:pt x="2812" y="484"/>
                </a:lnTo>
                <a:lnTo>
                  <a:pt x="2810" y="487"/>
                </a:lnTo>
                <a:lnTo>
                  <a:pt x="2810" y="489"/>
                </a:lnTo>
                <a:lnTo>
                  <a:pt x="2808" y="489"/>
                </a:lnTo>
                <a:lnTo>
                  <a:pt x="2806" y="489"/>
                </a:lnTo>
                <a:lnTo>
                  <a:pt x="2806" y="491"/>
                </a:lnTo>
                <a:lnTo>
                  <a:pt x="2806" y="491"/>
                </a:lnTo>
                <a:lnTo>
                  <a:pt x="2810" y="493"/>
                </a:lnTo>
                <a:lnTo>
                  <a:pt x="2810" y="493"/>
                </a:lnTo>
                <a:lnTo>
                  <a:pt x="2808" y="493"/>
                </a:lnTo>
                <a:lnTo>
                  <a:pt x="2806" y="493"/>
                </a:lnTo>
                <a:lnTo>
                  <a:pt x="2804" y="493"/>
                </a:lnTo>
                <a:lnTo>
                  <a:pt x="2804" y="495"/>
                </a:lnTo>
                <a:lnTo>
                  <a:pt x="2801" y="495"/>
                </a:lnTo>
                <a:lnTo>
                  <a:pt x="2799" y="497"/>
                </a:lnTo>
                <a:lnTo>
                  <a:pt x="2799" y="499"/>
                </a:lnTo>
                <a:lnTo>
                  <a:pt x="2797" y="499"/>
                </a:lnTo>
                <a:lnTo>
                  <a:pt x="2797" y="501"/>
                </a:lnTo>
                <a:lnTo>
                  <a:pt x="2797" y="505"/>
                </a:lnTo>
                <a:lnTo>
                  <a:pt x="2801" y="505"/>
                </a:lnTo>
                <a:lnTo>
                  <a:pt x="2801" y="505"/>
                </a:lnTo>
                <a:lnTo>
                  <a:pt x="2804" y="505"/>
                </a:lnTo>
                <a:lnTo>
                  <a:pt x="2806" y="505"/>
                </a:lnTo>
                <a:lnTo>
                  <a:pt x="2810" y="503"/>
                </a:lnTo>
                <a:lnTo>
                  <a:pt x="2812" y="505"/>
                </a:lnTo>
                <a:lnTo>
                  <a:pt x="2810" y="505"/>
                </a:lnTo>
                <a:lnTo>
                  <a:pt x="2808" y="505"/>
                </a:lnTo>
                <a:lnTo>
                  <a:pt x="2806" y="508"/>
                </a:lnTo>
                <a:lnTo>
                  <a:pt x="2801" y="508"/>
                </a:lnTo>
                <a:lnTo>
                  <a:pt x="2793" y="510"/>
                </a:lnTo>
                <a:lnTo>
                  <a:pt x="2793" y="510"/>
                </a:lnTo>
                <a:lnTo>
                  <a:pt x="2795" y="512"/>
                </a:lnTo>
                <a:lnTo>
                  <a:pt x="2797" y="512"/>
                </a:lnTo>
                <a:lnTo>
                  <a:pt x="2795" y="514"/>
                </a:lnTo>
                <a:lnTo>
                  <a:pt x="2793" y="512"/>
                </a:lnTo>
                <a:lnTo>
                  <a:pt x="2791" y="514"/>
                </a:lnTo>
                <a:lnTo>
                  <a:pt x="2791" y="516"/>
                </a:lnTo>
                <a:lnTo>
                  <a:pt x="2787" y="520"/>
                </a:lnTo>
                <a:lnTo>
                  <a:pt x="2785" y="522"/>
                </a:lnTo>
                <a:lnTo>
                  <a:pt x="2785" y="524"/>
                </a:lnTo>
                <a:lnTo>
                  <a:pt x="2783" y="526"/>
                </a:lnTo>
                <a:lnTo>
                  <a:pt x="2783" y="528"/>
                </a:lnTo>
                <a:lnTo>
                  <a:pt x="2785" y="528"/>
                </a:lnTo>
                <a:lnTo>
                  <a:pt x="2785" y="528"/>
                </a:lnTo>
                <a:lnTo>
                  <a:pt x="2787" y="528"/>
                </a:lnTo>
                <a:lnTo>
                  <a:pt x="2787" y="531"/>
                </a:lnTo>
                <a:lnTo>
                  <a:pt x="2787" y="531"/>
                </a:lnTo>
                <a:lnTo>
                  <a:pt x="2789" y="531"/>
                </a:lnTo>
                <a:lnTo>
                  <a:pt x="2791" y="528"/>
                </a:lnTo>
                <a:lnTo>
                  <a:pt x="2793" y="528"/>
                </a:lnTo>
                <a:lnTo>
                  <a:pt x="2795" y="526"/>
                </a:lnTo>
                <a:lnTo>
                  <a:pt x="2793" y="531"/>
                </a:lnTo>
                <a:lnTo>
                  <a:pt x="2789" y="533"/>
                </a:lnTo>
                <a:lnTo>
                  <a:pt x="2787" y="533"/>
                </a:lnTo>
                <a:lnTo>
                  <a:pt x="2785" y="533"/>
                </a:lnTo>
                <a:lnTo>
                  <a:pt x="2785" y="531"/>
                </a:lnTo>
                <a:lnTo>
                  <a:pt x="2774" y="535"/>
                </a:lnTo>
                <a:lnTo>
                  <a:pt x="2772" y="537"/>
                </a:lnTo>
                <a:lnTo>
                  <a:pt x="2772" y="539"/>
                </a:lnTo>
                <a:lnTo>
                  <a:pt x="2772" y="541"/>
                </a:lnTo>
                <a:lnTo>
                  <a:pt x="2772" y="541"/>
                </a:lnTo>
                <a:lnTo>
                  <a:pt x="2774" y="539"/>
                </a:lnTo>
                <a:lnTo>
                  <a:pt x="2776" y="539"/>
                </a:lnTo>
                <a:lnTo>
                  <a:pt x="2774" y="541"/>
                </a:lnTo>
                <a:lnTo>
                  <a:pt x="2772" y="543"/>
                </a:lnTo>
                <a:lnTo>
                  <a:pt x="2770" y="543"/>
                </a:lnTo>
                <a:lnTo>
                  <a:pt x="2768" y="543"/>
                </a:lnTo>
                <a:lnTo>
                  <a:pt x="2766" y="545"/>
                </a:lnTo>
                <a:lnTo>
                  <a:pt x="2764" y="547"/>
                </a:lnTo>
                <a:lnTo>
                  <a:pt x="2762" y="549"/>
                </a:lnTo>
                <a:lnTo>
                  <a:pt x="2755" y="554"/>
                </a:lnTo>
                <a:lnTo>
                  <a:pt x="2753" y="556"/>
                </a:lnTo>
                <a:lnTo>
                  <a:pt x="2751" y="558"/>
                </a:lnTo>
                <a:lnTo>
                  <a:pt x="2751" y="560"/>
                </a:lnTo>
                <a:lnTo>
                  <a:pt x="2749" y="562"/>
                </a:lnTo>
                <a:lnTo>
                  <a:pt x="2747" y="562"/>
                </a:lnTo>
                <a:lnTo>
                  <a:pt x="2747" y="564"/>
                </a:lnTo>
                <a:lnTo>
                  <a:pt x="2747" y="566"/>
                </a:lnTo>
                <a:lnTo>
                  <a:pt x="2747" y="564"/>
                </a:lnTo>
                <a:lnTo>
                  <a:pt x="2749" y="564"/>
                </a:lnTo>
                <a:lnTo>
                  <a:pt x="2751" y="566"/>
                </a:lnTo>
                <a:lnTo>
                  <a:pt x="2751" y="568"/>
                </a:lnTo>
                <a:lnTo>
                  <a:pt x="2751" y="568"/>
                </a:lnTo>
                <a:lnTo>
                  <a:pt x="2753" y="568"/>
                </a:lnTo>
                <a:lnTo>
                  <a:pt x="2757" y="568"/>
                </a:lnTo>
                <a:lnTo>
                  <a:pt x="2766" y="564"/>
                </a:lnTo>
                <a:lnTo>
                  <a:pt x="2768" y="562"/>
                </a:lnTo>
                <a:lnTo>
                  <a:pt x="2766" y="560"/>
                </a:lnTo>
                <a:lnTo>
                  <a:pt x="2766" y="560"/>
                </a:lnTo>
                <a:lnTo>
                  <a:pt x="2768" y="558"/>
                </a:lnTo>
                <a:lnTo>
                  <a:pt x="2770" y="558"/>
                </a:lnTo>
                <a:lnTo>
                  <a:pt x="2772" y="558"/>
                </a:lnTo>
                <a:lnTo>
                  <a:pt x="2774" y="558"/>
                </a:lnTo>
                <a:lnTo>
                  <a:pt x="2774" y="558"/>
                </a:lnTo>
                <a:lnTo>
                  <a:pt x="2772" y="560"/>
                </a:lnTo>
                <a:lnTo>
                  <a:pt x="2770" y="560"/>
                </a:lnTo>
                <a:lnTo>
                  <a:pt x="2770" y="562"/>
                </a:lnTo>
                <a:lnTo>
                  <a:pt x="2772" y="562"/>
                </a:lnTo>
                <a:lnTo>
                  <a:pt x="2772" y="562"/>
                </a:lnTo>
                <a:lnTo>
                  <a:pt x="2772" y="562"/>
                </a:lnTo>
                <a:lnTo>
                  <a:pt x="2770" y="564"/>
                </a:lnTo>
                <a:lnTo>
                  <a:pt x="2768" y="564"/>
                </a:lnTo>
                <a:lnTo>
                  <a:pt x="2766" y="564"/>
                </a:lnTo>
                <a:lnTo>
                  <a:pt x="2764" y="566"/>
                </a:lnTo>
                <a:lnTo>
                  <a:pt x="2764" y="566"/>
                </a:lnTo>
                <a:lnTo>
                  <a:pt x="2762" y="568"/>
                </a:lnTo>
                <a:lnTo>
                  <a:pt x="2764" y="568"/>
                </a:lnTo>
                <a:lnTo>
                  <a:pt x="2764" y="570"/>
                </a:lnTo>
                <a:lnTo>
                  <a:pt x="2764" y="570"/>
                </a:lnTo>
                <a:lnTo>
                  <a:pt x="2762" y="570"/>
                </a:lnTo>
                <a:lnTo>
                  <a:pt x="2757" y="570"/>
                </a:lnTo>
                <a:lnTo>
                  <a:pt x="2755" y="570"/>
                </a:lnTo>
                <a:lnTo>
                  <a:pt x="2753" y="570"/>
                </a:lnTo>
                <a:lnTo>
                  <a:pt x="2753" y="572"/>
                </a:lnTo>
                <a:lnTo>
                  <a:pt x="2753" y="572"/>
                </a:lnTo>
                <a:lnTo>
                  <a:pt x="2751" y="570"/>
                </a:lnTo>
                <a:lnTo>
                  <a:pt x="2751" y="570"/>
                </a:lnTo>
                <a:lnTo>
                  <a:pt x="2751" y="568"/>
                </a:lnTo>
                <a:lnTo>
                  <a:pt x="2749" y="566"/>
                </a:lnTo>
                <a:lnTo>
                  <a:pt x="2747" y="566"/>
                </a:lnTo>
                <a:lnTo>
                  <a:pt x="2745" y="568"/>
                </a:lnTo>
                <a:lnTo>
                  <a:pt x="2743" y="568"/>
                </a:lnTo>
                <a:lnTo>
                  <a:pt x="2741" y="570"/>
                </a:lnTo>
                <a:lnTo>
                  <a:pt x="2739" y="570"/>
                </a:lnTo>
                <a:lnTo>
                  <a:pt x="2739" y="570"/>
                </a:lnTo>
                <a:lnTo>
                  <a:pt x="2741" y="568"/>
                </a:lnTo>
                <a:lnTo>
                  <a:pt x="2741" y="568"/>
                </a:lnTo>
                <a:lnTo>
                  <a:pt x="2736" y="566"/>
                </a:lnTo>
                <a:lnTo>
                  <a:pt x="2734" y="566"/>
                </a:lnTo>
                <a:lnTo>
                  <a:pt x="2732" y="568"/>
                </a:lnTo>
                <a:lnTo>
                  <a:pt x="2730" y="568"/>
                </a:lnTo>
                <a:lnTo>
                  <a:pt x="2728" y="570"/>
                </a:lnTo>
                <a:lnTo>
                  <a:pt x="2730" y="570"/>
                </a:lnTo>
                <a:lnTo>
                  <a:pt x="2730" y="570"/>
                </a:lnTo>
                <a:lnTo>
                  <a:pt x="2732" y="570"/>
                </a:lnTo>
                <a:lnTo>
                  <a:pt x="2732" y="572"/>
                </a:lnTo>
                <a:lnTo>
                  <a:pt x="2732" y="572"/>
                </a:lnTo>
                <a:lnTo>
                  <a:pt x="2732" y="575"/>
                </a:lnTo>
                <a:lnTo>
                  <a:pt x="2728" y="575"/>
                </a:lnTo>
                <a:lnTo>
                  <a:pt x="2726" y="575"/>
                </a:lnTo>
                <a:lnTo>
                  <a:pt x="2726" y="577"/>
                </a:lnTo>
                <a:lnTo>
                  <a:pt x="2726" y="579"/>
                </a:lnTo>
                <a:lnTo>
                  <a:pt x="2728" y="581"/>
                </a:lnTo>
                <a:lnTo>
                  <a:pt x="2732" y="583"/>
                </a:lnTo>
                <a:lnTo>
                  <a:pt x="2732" y="585"/>
                </a:lnTo>
                <a:lnTo>
                  <a:pt x="2728" y="581"/>
                </a:lnTo>
                <a:lnTo>
                  <a:pt x="2726" y="581"/>
                </a:lnTo>
                <a:lnTo>
                  <a:pt x="2726" y="579"/>
                </a:lnTo>
                <a:lnTo>
                  <a:pt x="2722" y="579"/>
                </a:lnTo>
                <a:lnTo>
                  <a:pt x="2720" y="579"/>
                </a:lnTo>
                <a:lnTo>
                  <a:pt x="2718" y="579"/>
                </a:lnTo>
                <a:lnTo>
                  <a:pt x="2718" y="579"/>
                </a:lnTo>
                <a:lnTo>
                  <a:pt x="2716" y="581"/>
                </a:lnTo>
                <a:lnTo>
                  <a:pt x="2709" y="581"/>
                </a:lnTo>
                <a:lnTo>
                  <a:pt x="2709" y="583"/>
                </a:lnTo>
                <a:lnTo>
                  <a:pt x="2707" y="583"/>
                </a:lnTo>
                <a:lnTo>
                  <a:pt x="2705" y="585"/>
                </a:lnTo>
                <a:lnTo>
                  <a:pt x="2705" y="587"/>
                </a:lnTo>
                <a:lnTo>
                  <a:pt x="2705" y="587"/>
                </a:lnTo>
                <a:lnTo>
                  <a:pt x="2709" y="587"/>
                </a:lnTo>
                <a:lnTo>
                  <a:pt x="2711" y="587"/>
                </a:lnTo>
                <a:lnTo>
                  <a:pt x="2713" y="587"/>
                </a:lnTo>
                <a:lnTo>
                  <a:pt x="2716" y="587"/>
                </a:lnTo>
                <a:lnTo>
                  <a:pt x="2724" y="585"/>
                </a:lnTo>
                <a:lnTo>
                  <a:pt x="2726" y="587"/>
                </a:lnTo>
                <a:lnTo>
                  <a:pt x="2722" y="587"/>
                </a:lnTo>
                <a:lnTo>
                  <a:pt x="2718" y="589"/>
                </a:lnTo>
                <a:lnTo>
                  <a:pt x="2718" y="589"/>
                </a:lnTo>
                <a:lnTo>
                  <a:pt x="2718" y="589"/>
                </a:lnTo>
                <a:lnTo>
                  <a:pt x="2720" y="589"/>
                </a:lnTo>
                <a:lnTo>
                  <a:pt x="2718" y="591"/>
                </a:lnTo>
                <a:lnTo>
                  <a:pt x="2718" y="591"/>
                </a:lnTo>
                <a:lnTo>
                  <a:pt x="2716" y="591"/>
                </a:lnTo>
                <a:lnTo>
                  <a:pt x="2713" y="589"/>
                </a:lnTo>
                <a:lnTo>
                  <a:pt x="2709" y="589"/>
                </a:lnTo>
                <a:lnTo>
                  <a:pt x="2705" y="589"/>
                </a:lnTo>
                <a:lnTo>
                  <a:pt x="2703" y="589"/>
                </a:lnTo>
                <a:lnTo>
                  <a:pt x="2701" y="589"/>
                </a:lnTo>
                <a:lnTo>
                  <a:pt x="2699" y="589"/>
                </a:lnTo>
                <a:lnTo>
                  <a:pt x="2699" y="589"/>
                </a:lnTo>
                <a:lnTo>
                  <a:pt x="2699" y="591"/>
                </a:lnTo>
                <a:lnTo>
                  <a:pt x="2697" y="593"/>
                </a:lnTo>
                <a:lnTo>
                  <a:pt x="2697" y="593"/>
                </a:lnTo>
                <a:lnTo>
                  <a:pt x="2697" y="593"/>
                </a:lnTo>
                <a:lnTo>
                  <a:pt x="2699" y="593"/>
                </a:lnTo>
                <a:lnTo>
                  <a:pt x="2701" y="593"/>
                </a:lnTo>
                <a:lnTo>
                  <a:pt x="2705" y="593"/>
                </a:lnTo>
                <a:lnTo>
                  <a:pt x="2703" y="593"/>
                </a:lnTo>
                <a:lnTo>
                  <a:pt x="2703" y="593"/>
                </a:lnTo>
                <a:lnTo>
                  <a:pt x="2697" y="596"/>
                </a:lnTo>
                <a:lnTo>
                  <a:pt x="2697" y="596"/>
                </a:lnTo>
                <a:lnTo>
                  <a:pt x="2695" y="596"/>
                </a:lnTo>
                <a:lnTo>
                  <a:pt x="2695" y="593"/>
                </a:lnTo>
                <a:lnTo>
                  <a:pt x="2692" y="593"/>
                </a:lnTo>
                <a:lnTo>
                  <a:pt x="2692" y="596"/>
                </a:lnTo>
                <a:lnTo>
                  <a:pt x="2690" y="596"/>
                </a:lnTo>
                <a:lnTo>
                  <a:pt x="2688" y="596"/>
                </a:lnTo>
                <a:lnTo>
                  <a:pt x="2686" y="598"/>
                </a:lnTo>
                <a:lnTo>
                  <a:pt x="2686" y="598"/>
                </a:lnTo>
                <a:lnTo>
                  <a:pt x="2686" y="600"/>
                </a:lnTo>
                <a:lnTo>
                  <a:pt x="2684" y="600"/>
                </a:lnTo>
                <a:lnTo>
                  <a:pt x="2684" y="600"/>
                </a:lnTo>
                <a:lnTo>
                  <a:pt x="2682" y="600"/>
                </a:lnTo>
                <a:lnTo>
                  <a:pt x="2682" y="602"/>
                </a:lnTo>
                <a:lnTo>
                  <a:pt x="2682" y="604"/>
                </a:lnTo>
                <a:lnTo>
                  <a:pt x="2684" y="604"/>
                </a:lnTo>
                <a:lnTo>
                  <a:pt x="2686" y="604"/>
                </a:lnTo>
                <a:lnTo>
                  <a:pt x="2690" y="604"/>
                </a:lnTo>
                <a:lnTo>
                  <a:pt x="2697" y="606"/>
                </a:lnTo>
                <a:lnTo>
                  <a:pt x="2701" y="606"/>
                </a:lnTo>
                <a:lnTo>
                  <a:pt x="2705" y="606"/>
                </a:lnTo>
                <a:lnTo>
                  <a:pt x="2705" y="606"/>
                </a:lnTo>
                <a:lnTo>
                  <a:pt x="2701" y="608"/>
                </a:lnTo>
                <a:lnTo>
                  <a:pt x="2695" y="608"/>
                </a:lnTo>
                <a:lnTo>
                  <a:pt x="2692" y="606"/>
                </a:lnTo>
                <a:lnTo>
                  <a:pt x="2686" y="606"/>
                </a:lnTo>
                <a:lnTo>
                  <a:pt x="2682" y="606"/>
                </a:lnTo>
                <a:lnTo>
                  <a:pt x="2680" y="606"/>
                </a:lnTo>
                <a:lnTo>
                  <a:pt x="2680" y="606"/>
                </a:lnTo>
                <a:lnTo>
                  <a:pt x="2678" y="608"/>
                </a:lnTo>
                <a:lnTo>
                  <a:pt x="2680" y="610"/>
                </a:lnTo>
                <a:lnTo>
                  <a:pt x="2680" y="610"/>
                </a:lnTo>
                <a:lnTo>
                  <a:pt x="2682" y="612"/>
                </a:lnTo>
                <a:lnTo>
                  <a:pt x="2682" y="612"/>
                </a:lnTo>
                <a:lnTo>
                  <a:pt x="2684" y="614"/>
                </a:lnTo>
                <a:lnTo>
                  <a:pt x="2684" y="614"/>
                </a:lnTo>
                <a:lnTo>
                  <a:pt x="2684" y="614"/>
                </a:lnTo>
                <a:lnTo>
                  <a:pt x="2682" y="614"/>
                </a:lnTo>
                <a:lnTo>
                  <a:pt x="2680" y="617"/>
                </a:lnTo>
                <a:lnTo>
                  <a:pt x="2680" y="617"/>
                </a:lnTo>
                <a:lnTo>
                  <a:pt x="2680" y="621"/>
                </a:lnTo>
                <a:lnTo>
                  <a:pt x="2682" y="621"/>
                </a:lnTo>
                <a:lnTo>
                  <a:pt x="2684" y="623"/>
                </a:lnTo>
                <a:lnTo>
                  <a:pt x="2686" y="623"/>
                </a:lnTo>
                <a:lnTo>
                  <a:pt x="2690" y="623"/>
                </a:lnTo>
                <a:lnTo>
                  <a:pt x="2697" y="621"/>
                </a:lnTo>
                <a:lnTo>
                  <a:pt x="2701" y="623"/>
                </a:lnTo>
                <a:lnTo>
                  <a:pt x="2701" y="623"/>
                </a:lnTo>
                <a:lnTo>
                  <a:pt x="2703" y="621"/>
                </a:lnTo>
                <a:lnTo>
                  <a:pt x="2703" y="619"/>
                </a:lnTo>
                <a:lnTo>
                  <a:pt x="2703" y="619"/>
                </a:lnTo>
                <a:lnTo>
                  <a:pt x="2703" y="621"/>
                </a:lnTo>
                <a:lnTo>
                  <a:pt x="2705" y="621"/>
                </a:lnTo>
                <a:lnTo>
                  <a:pt x="2707" y="621"/>
                </a:lnTo>
                <a:lnTo>
                  <a:pt x="2709" y="621"/>
                </a:lnTo>
                <a:lnTo>
                  <a:pt x="2711" y="621"/>
                </a:lnTo>
                <a:lnTo>
                  <a:pt x="2713" y="621"/>
                </a:lnTo>
                <a:lnTo>
                  <a:pt x="2713" y="621"/>
                </a:lnTo>
                <a:lnTo>
                  <a:pt x="2713" y="619"/>
                </a:lnTo>
                <a:lnTo>
                  <a:pt x="2713" y="617"/>
                </a:lnTo>
                <a:lnTo>
                  <a:pt x="2716" y="617"/>
                </a:lnTo>
                <a:lnTo>
                  <a:pt x="2716" y="617"/>
                </a:lnTo>
                <a:lnTo>
                  <a:pt x="2713" y="619"/>
                </a:lnTo>
                <a:lnTo>
                  <a:pt x="2716" y="621"/>
                </a:lnTo>
                <a:lnTo>
                  <a:pt x="2718" y="621"/>
                </a:lnTo>
                <a:lnTo>
                  <a:pt x="2718" y="621"/>
                </a:lnTo>
                <a:lnTo>
                  <a:pt x="2709" y="623"/>
                </a:lnTo>
                <a:lnTo>
                  <a:pt x="2709" y="625"/>
                </a:lnTo>
                <a:lnTo>
                  <a:pt x="2709" y="625"/>
                </a:lnTo>
                <a:lnTo>
                  <a:pt x="2709" y="627"/>
                </a:lnTo>
                <a:lnTo>
                  <a:pt x="2709" y="625"/>
                </a:lnTo>
                <a:lnTo>
                  <a:pt x="2709" y="625"/>
                </a:lnTo>
                <a:lnTo>
                  <a:pt x="2707" y="623"/>
                </a:lnTo>
                <a:lnTo>
                  <a:pt x="2705" y="623"/>
                </a:lnTo>
                <a:lnTo>
                  <a:pt x="2703" y="623"/>
                </a:lnTo>
                <a:lnTo>
                  <a:pt x="2701" y="623"/>
                </a:lnTo>
                <a:lnTo>
                  <a:pt x="2699" y="623"/>
                </a:lnTo>
                <a:lnTo>
                  <a:pt x="2695" y="623"/>
                </a:lnTo>
                <a:lnTo>
                  <a:pt x="2688" y="625"/>
                </a:lnTo>
                <a:lnTo>
                  <a:pt x="2684" y="625"/>
                </a:lnTo>
                <a:lnTo>
                  <a:pt x="2682" y="625"/>
                </a:lnTo>
                <a:lnTo>
                  <a:pt x="2682" y="623"/>
                </a:lnTo>
                <a:lnTo>
                  <a:pt x="2680" y="625"/>
                </a:lnTo>
                <a:lnTo>
                  <a:pt x="2680" y="627"/>
                </a:lnTo>
                <a:lnTo>
                  <a:pt x="2680" y="629"/>
                </a:lnTo>
                <a:lnTo>
                  <a:pt x="2680" y="631"/>
                </a:lnTo>
                <a:lnTo>
                  <a:pt x="2682" y="633"/>
                </a:lnTo>
                <a:lnTo>
                  <a:pt x="2684" y="635"/>
                </a:lnTo>
                <a:lnTo>
                  <a:pt x="2686" y="633"/>
                </a:lnTo>
                <a:lnTo>
                  <a:pt x="2688" y="631"/>
                </a:lnTo>
                <a:lnTo>
                  <a:pt x="2690" y="631"/>
                </a:lnTo>
                <a:lnTo>
                  <a:pt x="2688" y="633"/>
                </a:lnTo>
                <a:lnTo>
                  <a:pt x="2682" y="635"/>
                </a:lnTo>
                <a:lnTo>
                  <a:pt x="2682" y="637"/>
                </a:lnTo>
                <a:lnTo>
                  <a:pt x="2682" y="640"/>
                </a:lnTo>
                <a:lnTo>
                  <a:pt x="2684" y="642"/>
                </a:lnTo>
                <a:lnTo>
                  <a:pt x="2686" y="644"/>
                </a:lnTo>
                <a:lnTo>
                  <a:pt x="2688" y="644"/>
                </a:lnTo>
                <a:lnTo>
                  <a:pt x="2690" y="644"/>
                </a:lnTo>
                <a:lnTo>
                  <a:pt x="2690" y="644"/>
                </a:lnTo>
                <a:lnTo>
                  <a:pt x="2688" y="646"/>
                </a:lnTo>
                <a:lnTo>
                  <a:pt x="2686" y="646"/>
                </a:lnTo>
                <a:lnTo>
                  <a:pt x="2684" y="646"/>
                </a:lnTo>
                <a:lnTo>
                  <a:pt x="2684" y="646"/>
                </a:lnTo>
                <a:lnTo>
                  <a:pt x="2682" y="646"/>
                </a:lnTo>
                <a:lnTo>
                  <a:pt x="2684" y="648"/>
                </a:lnTo>
                <a:lnTo>
                  <a:pt x="2682" y="648"/>
                </a:lnTo>
                <a:lnTo>
                  <a:pt x="2682" y="650"/>
                </a:lnTo>
                <a:lnTo>
                  <a:pt x="2682" y="652"/>
                </a:lnTo>
                <a:lnTo>
                  <a:pt x="2682" y="654"/>
                </a:lnTo>
                <a:lnTo>
                  <a:pt x="2682" y="654"/>
                </a:lnTo>
                <a:lnTo>
                  <a:pt x="2682" y="654"/>
                </a:lnTo>
                <a:lnTo>
                  <a:pt x="2684" y="654"/>
                </a:lnTo>
                <a:lnTo>
                  <a:pt x="2684" y="652"/>
                </a:lnTo>
                <a:lnTo>
                  <a:pt x="2686" y="652"/>
                </a:lnTo>
                <a:lnTo>
                  <a:pt x="2688" y="650"/>
                </a:lnTo>
                <a:lnTo>
                  <a:pt x="2688" y="648"/>
                </a:lnTo>
                <a:lnTo>
                  <a:pt x="2690" y="646"/>
                </a:lnTo>
                <a:lnTo>
                  <a:pt x="2692" y="646"/>
                </a:lnTo>
                <a:lnTo>
                  <a:pt x="2692" y="646"/>
                </a:lnTo>
                <a:lnTo>
                  <a:pt x="2692" y="644"/>
                </a:lnTo>
                <a:lnTo>
                  <a:pt x="2695" y="642"/>
                </a:lnTo>
                <a:lnTo>
                  <a:pt x="2697" y="640"/>
                </a:lnTo>
                <a:lnTo>
                  <a:pt x="2697" y="640"/>
                </a:lnTo>
                <a:lnTo>
                  <a:pt x="2699" y="637"/>
                </a:lnTo>
                <a:lnTo>
                  <a:pt x="2707" y="635"/>
                </a:lnTo>
                <a:lnTo>
                  <a:pt x="2709" y="635"/>
                </a:lnTo>
                <a:lnTo>
                  <a:pt x="2709" y="637"/>
                </a:lnTo>
                <a:lnTo>
                  <a:pt x="2705" y="637"/>
                </a:lnTo>
                <a:lnTo>
                  <a:pt x="2705" y="637"/>
                </a:lnTo>
                <a:lnTo>
                  <a:pt x="2705" y="640"/>
                </a:lnTo>
                <a:lnTo>
                  <a:pt x="2703" y="644"/>
                </a:lnTo>
                <a:lnTo>
                  <a:pt x="2703" y="642"/>
                </a:lnTo>
                <a:lnTo>
                  <a:pt x="2703" y="640"/>
                </a:lnTo>
                <a:lnTo>
                  <a:pt x="2703" y="637"/>
                </a:lnTo>
                <a:lnTo>
                  <a:pt x="2699" y="640"/>
                </a:lnTo>
                <a:lnTo>
                  <a:pt x="2697" y="642"/>
                </a:lnTo>
                <a:lnTo>
                  <a:pt x="2697" y="644"/>
                </a:lnTo>
                <a:lnTo>
                  <a:pt x="2697" y="644"/>
                </a:lnTo>
                <a:lnTo>
                  <a:pt x="2697" y="646"/>
                </a:lnTo>
                <a:lnTo>
                  <a:pt x="2695" y="646"/>
                </a:lnTo>
                <a:lnTo>
                  <a:pt x="2692" y="648"/>
                </a:lnTo>
                <a:lnTo>
                  <a:pt x="2690" y="650"/>
                </a:lnTo>
                <a:lnTo>
                  <a:pt x="2690" y="650"/>
                </a:lnTo>
                <a:lnTo>
                  <a:pt x="2692" y="652"/>
                </a:lnTo>
                <a:lnTo>
                  <a:pt x="2695" y="650"/>
                </a:lnTo>
                <a:lnTo>
                  <a:pt x="2695" y="650"/>
                </a:lnTo>
                <a:lnTo>
                  <a:pt x="2697" y="650"/>
                </a:lnTo>
                <a:lnTo>
                  <a:pt x="2699" y="650"/>
                </a:lnTo>
                <a:lnTo>
                  <a:pt x="2695" y="652"/>
                </a:lnTo>
                <a:lnTo>
                  <a:pt x="2692" y="652"/>
                </a:lnTo>
                <a:lnTo>
                  <a:pt x="2690" y="654"/>
                </a:lnTo>
                <a:lnTo>
                  <a:pt x="2688" y="654"/>
                </a:lnTo>
                <a:lnTo>
                  <a:pt x="2688" y="652"/>
                </a:lnTo>
                <a:lnTo>
                  <a:pt x="2686" y="652"/>
                </a:lnTo>
                <a:lnTo>
                  <a:pt x="2686" y="654"/>
                </a:lnTo>
                <a:lnTo>
                  <a:pt x="2684" y="654"/>
                </a:lnTo>
                <a:lnTo>
                  <a:pt x="2684" y="656"/>
                </a:lnTo>
                <a:lnTo>
                  <a:pt x="2682" y="658"/>
                </a:lnTo>
                <a:lnTo>
                  <a:pt x="2682" y="663"/>
                </a:lnTo>
                <a:lnTo>
                  <a:pt x="2682" y="665"/>
                </a:lnTo>
                <a:lnTo>
                  <a:pt x="2686" y="665"/>
                </a:lnTo>
                <a:lnTo>
                  <a:pt x="2686" y="665"/>
                </a:lnTo>
                <a:lnTo>
                  <a:pt x="2688" y="663"/>
                </a:lnTo>
                <a:lnTo>
                  <a:pt x="2690" y="661"/>
                </a:lnTo>
                <a:lnTo>
                  <a:pt x="2690" y="661"/>
                </a:lnTo>
                <a:lnTo>
                  <a:pt x="2692" y="661"/>
                </a:lnTo>
                <a:lnTo>
                  <a:pt x="2695" y="658"/>
                </a:lnTo>
                <a:lnTo>
                  <a:pt x="2697" y="658"/>
                </a:lnTo>
                <a:lnTo>
                  <a:pt x="2699" y="656"/>
                </a:lnTo>
                <a:lnTo>
                  <a:pt x="2701" y="656"/>
                </a:lnTo>
                <a:lnTo>
                  <a:pt x="2701" y="656"/>
                </a:lnTo>
                <a:lnTo>
                  <a:pt x="2699" y="656"/>
                </a:lnTo>
                <a:lnTo>
                  <a:pt x="2697" y="658"/>
                </a:lnTo>
                <a:lnTo>
                  <a:pt x="2695" y="661"/>
                </a:lnTo>
                <a:lnTo>
                  <a:pt x="2695" y="663"/>
                </a:lnTo>
                <a:lnTo>
                  <a:pt x="2695" y="663"/>
                </a:lnTo>
                <a:lnTo>
                  <a:pt x="2695" y="665"/>
                </a:lnTo>
                <a:lnTo>
                  <a:pt x="2695" y="665"/>
                </a:lnTo>
                <a:lnTo>
                  <a:pt x="2692" y="667"/>
                </a:lnTo>
                <a:lnTo>
                  <a:pt x="2692" y="667"/>
                </a:lnTo>
                <a:lnTo>
                  <a:pt x="2695" y="669"/>
                </a:lnTo>
                <a:lnTo>
                  <a:pt x="2697" y="669"/>
                </a:lnTo>
                <a:lnTo>
                  <a:pt x="2699" y="667"/>
                </a:lnTo>
                <a:lnTo>
                  <a:pt x="2701" y="669"/>
                </a:lnTo>
                <a:lnTo>
                  <a:pt x="2699" y="669"/>
                </a:lnTo>
                <a:lnTo>
                  <a:pt x="2697" y="671"/>
                </a:lnTo>
                <a:lnTo>
                  <a:pt x="2697" y="671"/>
                </a:lnTo>
                <a:lnTo>
                  <a:pt x="2692" y="669"/>
                </a:lnTo>
                <a:lnTo>
                  <a:pt x="2688" y="667"/>
                </a:lnTo>
                <a:lnTo>
                  <a:pt x="2688" y="669"/>
                </a:lnTo>
                <a:lnTo>
                  <a:pt x="2688" y="671"/>
                </a:lnTo>
                <a:lnTo>
                  <a:pt x="2688" y="673"/>
                </a:lnTo>
                <a:lnTo>
                  <a:pt x="2688" y="675"/>
                </a:lnTo>
                <a:lnTo>
                  <a:pt x="2690" y="677"/>
                </a:lnTo>
                <a:lnTo>
                  <a:pt x="2695" y="679"/>
                </a:lnTo>
                <a:lnTo>
                  <a:pt x="2695" y="682"/>
                </a:lnTo>
                <a:lnTo>
                  <a:pt x="2701" y="684"/>
                </a:lnTo>
                <a:lnTo>
                  <a:pt x="2701" y="684"/>
                </a:lnTo>
                <a:lnTo>
                  <a:pt x="2703" y="684"/>
                </a:lnTo>
                <a:lnTo>
                  <a:pt x="2705" y="684"/>
                </a:lnTo>
                <a:lnTo>
                  <a:pt x="2705" y="684"/>
                </a:lnTo>
                <a:lnTo>
                  <a:pt x="2705" y="684"/>
                </a:lnTo>
                <a:lnTo>
                  <a:pt x="2703" y="686"/>
                </a:lnTo>
                <a:lnTo>
                  <a:pt x="2703" y="686"/>
                </a:lnTo>
                <a:lnTo>
                  <a:pt x="2703" y="688"/>
                </a:lnTo>
                <a:lnTo>
                  <a:pt x="2705" y="688"/>
                </a:lnTo>
                <a:lnTo>
                  <a:pt x="2705" y="688"/>
                </a:lnTo>
                <a:lnTo>
                  <a:pt x="2705" y="686"/>
                </a:lnTo>
                <a:lnTo>
                  <a:pt x="2707" y="686"/>
                </a:lnTo>
                <a:lnTo>
                  <a:pt x="2707" y="686"/>
                </a:lnTo>
                <a:lnTo>
                  <a:pt x="2707" y="686"/>
                </a:lnTo>
                <a:lnTo>
                  <a:pt x="2707" y="686"/>
                </a:lnTo>
                <a:lnTo>
                  <a:pt x="2707" y="688"/>
                </a:lnTo>
                <a:lnTo>
                  <a:pt x="2707" y="688"/>
                </a:lnTo>
                <a:lnTo>
                  <a:pt x="2709" y="688"/>
                </a:lnTo>
                <a:lnTo>
                  <a:pt x="2711" y="688"/>
                </a:lnTo>
                <a:lnTo>
                  <a:pt x="2716" y="688"/>
                </a:lnTo>
                <a:lnTo>
                  <a:pt x="2722" y="688"/>
                </a:lnTo>
                <a:lnTo>
                  <a:pt x="2724" y="686"/>
                </a:lnTo>
                <a:lnTo>
                  <a:pt x="2726" y="686"/>
                </a:lnTo>
                <a:lnTo>
                  <a:pt x="2728" y="684"/>
                </a:lnTo>
                <a:lnTo>
                  <a:pt x="2730" y="684"/>
                </a:lnTo>
                <a:lnTo>
                  <a:pt x="2736" y="677"/>
                </a:lnTo>
                <a:lnTo>
                  <a:pt x="2741" y="675"/>
                </a:lnTo>
                <a:lnTo>
                  <a:pt x="2741" y="675"/>
                </a:lnTo>
                <a:lnTo>
                  <a:pt x="2741" y="673"/>
                </a:lnTo>
                <a:lnTo>
                  <a:pt x="2743" y="673"/>
                </a:lnTo>
                <a:lnTo>
                  <a:pt x="2745" y="673"/>
                </a:lnTo>
                <a:lnTo>
                  <a:pt x="2743" y="671"/>
                </a:lnTo>
                <a:lnTo>
                  <a:pt x="2747" y="669"/>
                </a:lnTo>
                <a:lnTo>
                  <a:pt x="2747" y="669"/>
                </a:lnTo>
                <a:lnTo>
                  <a:pt x="2747" y="669"/>
                </a:lnTo>
                <a:lnTo>
                  <a:pt x="2749" y="669"/>
                </a:lnTo>
                <a:lnTo>
                  <a:pt x="2747" y="667"/>
                </a:lnTo>
                <a:lnTo>
                  <a:pt x="2747" y="665"/>
                </a:lnTo>
                <a:lnTo>
                  <a:pt x="2747" y="665"/>
                </a:lnTo>
                <a:lnTo>
                  <a:pt x="2749" y="667"/>
                </a:lnTo>
                <a:lnTo>
                  <a:pt x="2751" y="669"/>
                </a:lnTo>
                <a:lnTo>
                  <a:pt x="2751" y="669"/>
                </a:lnTo>
                <a:lnTo>
                  <a:pt x="2753" y="667"/>
                </a:lnTo>
                <a:lnTo>
                  <a:pt x="2755" y="669"/>
                </a:lnTo>
                <a:lnTo>
                  <a:pt x="2755" y="667"/>
                </a:lnTo>
                <a:lnTo>
                  <a:pt x="2755" y="667"/>
                </a:lnTo>
                <a:lnTo>
                  <a:pt x="2760" y="663"/>
                </a:lnTo>
                <a:lnTo>
                  <a:pt x="2760" y="661"/>
                </a:lnTo>
                <a:lnTo>
                  <a:pt x="2760" y="658"/>
                </a:lnTo>
                <a:lnTo>
                  <a:pt x="2760" y="658"/>
                </a:lnTo>
                <a:lnTo>
                  <a:pt x="2757" y="656"/>
                </a:lnTo>
                <a:lnTo>
                  <a:pt x="2760" y="656"/>
                </a:lnTo>
                <a:lnTo>
                  <a:pt x="2762" y="656"/>
                </a:lnTo>
                <a:lnTo>
                  <a:pt x="2760" y="654"/>
                </a:lnTo>
                <a:lnTo>
                  <a:pt x="2762" y="652"/>
                </a:lnTo>
                <a:lnTo>
                  <a:pt x="2762" y="654"/>
                </a:lnTo>
                <a:lnTo>
                  <a:pt x="2762" y="656"/>
                </a:lnTo>
                <a:lnTo>
                  <a:pt x="2762" y="658"/>
                </a:lnTo>
                <a:lnTo>
                  <a:pt x="2762" y="661"/>
                </a:lnTo>
                <a:lnTo>
                  <a:pt x="2764" y="663"/>
                </a:lnTo>
                <a:lnTo>
                  <a:pt x="2764" y="665"/>
                </a:lnTo>
                <a:lnTo>
                  <a:pt x="2766" y="665"/>
                </a:lnTo>
                <a:lnTo>
                  <a:pt x="2768" y="665"/>
                </a:lnTo>
                <a:lnTo>
                  <a:pt x="2768" y="665"/>
                </a:lnTo>
                <a:lnTo>
                  <a:pt x="2770" y="665"/>
                </a:lnTo>
                <a:lnTo>
                  <a:pt x="2772" y="667"/>
                </a:lnTo>
                <a:lnTo>
                  <a:pt x="2772" y="667"/>
                </a:lnTo>
                <a:lnTo>
                  <a:pt x="2772" y="667"/>
                </a:lnTo>
                <a:lnTo>
                  <a:pt x="2772" y="667"/>
                </a:lnTo>
                <a:lnTo>
                  <a:pt x="2770" y="667"/>
                </a:lnTo>
                <a:lnTo>
                  <a:pt x="2770" y="667"/>
                </a:lnTo>
                <a:lnTo>
                  <a:pt x="2770" y="669"/>
                </a:lnTo>
                <a:lnTo>
                  <a:pt x="2770" y="669"/>
                </a:lnTo>
                <a:lnTo>
                  <a:pt x="2770" y="671"/>
                </a:lnTo>
                <a:lnTo>
                  <a:pt x="2770" y="675"/>
                </a:lnTo>
                <a:lnTo>
                  <a:pt x="2770" y="679"/>
                </a:lnTo>
                <a:lnTo>
                  <a:pt x="2770" y="679"/>
                </a:lnTo>
                <a:lnTo>
                  <a:pt x="2770" y="682"/>
                </a:lnTo>
                <a:lnTo>
                  <a:pt x="2772" y="682"/>
                </a:lnTo>
                <a:lnTo>
                  <a:pt x="2774" y="682"/>
                </a:lnTo>
                <a:lnTo>
                  <a:pt x="2774" y="686"/>
                </a:lnTo>
                <a:lnTo>
                  <a:pt x="2774" y="690"/>
                </a:lnTo>
                <a:lnTo>
                  <a:pt x="2776" y="690"/>
                </a:lnTo>
                <a:lnTo>
                  <a:pt x="2778" y="694"/>
                </a:lnTo>
                <a:lnTo>
                  <a:pt x="2778" y="694"/>
                </a:lnTo>
                <a:lnTo>
                  <a:pt x="2780" y="696"/>
                </a:lnTo>
                <a:lnTo>
                  <a:pt x="2780" y="696"/>
                </a:lnTo>
                <a:lnTo>
                  <a:pt x="2780" y="698"/>
                </a:lnTo>
                <a:lnTo>
                  <a:pt x="2780" y="700"/>
                </a:lnTo>
                <a:lnTo>
                  <a:pt x="2783" y="700"/>
                </a:lnTo>
                <a:lnTo>
                  <a:pt x="2785" y="705"/>
                </a:lnTo>
                <a:lnTo>
                  <a:pt x="2787" y="711"/>
                </a:lnTo>
                <a:lnTo>
                  <a:pt x="2789" y="713"/>
                </a:lnTo>
                <a:lnTo>
                  <a:pt x="2791" y="717"/>
                </a:lnTo>
                <a:lnTo>
                  <a:pt x="2793" y="717"/>
                </a:lnTo>
                <a:lnTo>
                  <a:pt x="2795" y="717"/>
                </a:lnTo>
                <a:lnTo>
                  <a:pt x="2795" y="719"/>
                </a:lnTo>
                <a:lnTo>
                  <a:pt x="2793" y="721"/>
                </a:lnTo>
                <a:lnTo>
                  <a:pt x="2793" y="721"/>
                </a:lnTo>
                <a:lnTo>
                  <a:pt x="2791" y="721"/>
                </a:lnTo>
                <a:lnTo>
                  <a:pt x="2791" y="721"/>
                </a:lnTo>
                <a:lnTo>
                  <a:pt x="2793" y="723"/>
                </a:lnTo>
                <a:lnTo>
                  <a:pt x="2793" y="726"/>
                </a:lnTo>
                <a:lnTo>
                  <a:pt x="2793" y="726"/>
                </a:lnTo>
                <a:lnTo>
                  <a:pt x="2791" y="726"/>
                </a:lnTo>
                <a:lnTo>
                  <a:pt x="2789" y="723"/>
                </a:lnTo>
                <a:lnTo>
                  <a:pt x="2789" y="723"/>
                </a:lnTo>
                <a:lnTo>
                  <a:pt x="2789" y="726"/>
                </a:lnTo>
                <a:lnTo>
                  <a:pt x="2791" y="728"/>
                </a:lnTo>
                <a:lnTo>
                  <a:pt x="2793" y="732"/>
                </a:lnTo>
                <a:lnTo>
                  <a:pt x="2795" y="734"/>
                </a:lnTo>
                <a:lnTo>
                  <a:pt x="2795" y="736"/>
                </a:lnTo>
                <a:lnTo>
                  <a:pt x="2795" y="736"/>
                </a:lnTo>
                <a:lnTo>
                  <a:pt x="2795" y="738"/>
                </a:lnTo>
                <a:lnTo>
                  <a:pt x="2795" y="740"/>
                </a:lnTo>
                <a:lnTo>
                  <a:pt x="2795" y="740"/>
                </a:lnTo>
                <a:lnTo>
                  <a:pt x="2795" y="742"/>
                </a:lnTo>
                <a:lnTo>
                  <a:pt x="2801" y="742"/>
                </a:lnTo>
                <a:lnTo>
                  <a:pt x="2808" y="742"/>
                </a:lnTo>
                <a:lnTo>
                  <a:pt x="2812" y="742"/>
                </a:lnTo>
                <a:lnTo>
                  <a:pt x="2814" y="742"/>
                </a:lnTo>
                <a:lnTo>
                  <a:pt x="2816" y="740"/>
                </a:lnTo>
                <a:lnTo>
                  <a:pt x="2814" y="738"/>
                </a:lnTo>
                <a:lnTo>
                  <a:pt x="2814" y="736"/>
                </a:lnTo>
                <a:lnTo>
                  <a:pt x="2814" y="734"/>
                </a:lnTo>
                <a:lnTo>
                  <a:pt x="2814" y="732"/>
                </a:lnTo>
                <a:lnTo>
                  <a:pt x="2816" y="730"/>
                </a:lnTo>
                <a:lnTo>
                  <a:pt x="2818" y="730"/>
                </a:lnTo>
                <a:lnTo>
                  <a:pt x="2818" y="730"/>
                </a:lnTo>
                <a:lnTo>
                  <a:pt x="2820" y="730"/>
                </a:lnTo>
                <a:lnTo>
                  <a:pt x="2822" y="730"/>
                </a:lnTo>
                <a:lnTo>
                  <a:pt x="2820" y="728"/>
                </a:lnTo>
                <a:lnTo>
                  <a:pt x="2822" y="728"/>
                </a:lnTo>
                <a:lnTo>
                  <a:pt x="2827" y="728"/>
                </a:lnTo>
                <a:lnTo>
                  <a:pt x="2831" y="728"/>
                </a:lnTo>
                <a:lnTo>
                  <a:pt x="2833" y="726"/>
                </a:lnTo>
                <a:lnTo>
                  <a:pt x="2835" y="726"/>
                </a:lnTo>
                <a:lnTo>
                  <a:pt x="2835" y="728"/>
                </a:lnTo>
                <a:lnTo>
                  <a:pt x="2837" y="728"/>
                </a:lnTo>
                <a:lnTo>
                  <a:pt x="2839" y="728"/>
                </a:lnTo>
                <a:lnTo>
                  <a:pt x="2839" y="726"/>
                </a:lnTo>
                <a:lnTo>
                  <a:pt x="2841" y="719"/>
                </a:lnTo>
                <a:lnTo>
                  <a:pt x="2843" y="717"/>
                </a:lnTo>
                <a:lnTo>
                  <a:pt x="2845" y="715"/>
                </a:lnTo>
                <a:lnTo>
                  <a:pt x="2845" y="713"/>
                </a:lnTo>
                <a:lnTo>
                  <a:pt x="2845" y="711"/>
                </a:lnTo>
                <a:lnTo>
                  <a:pt x="2848" y="709"/>
                </a:lnTo>
                <a:lnTo>
                  <a:pt x="2848" y="707"/>
                </a:lnTo>
                <a:lnTo>
                  <a:pt x="2845" y="707"/>
                </a:lnTo>
                <a:lnTo>
                  <a:pt x="2845" y="705"/>
                </a:lnTo>
                <a:lnTo>
                  <a:pt x="2850" y="700"/>
                </a:lnTo>
                <a:lnTo>
                  <a:pt x="2850" y="700"/>
                </a:lnTo>
                <a:lnTo>
                  <a:pt x="2848" y="698"/>
                </a:lnTo>
                <a:lnTo>
                  <a:pt x="2848" y="696"/>
                </a:lnTo>
                <a:lnTo>
                  <a:pt x="2848" y="694"/>
                </a:lnTo>
                <a:lnTo>
                  <a:pt x="2848" y="692"/>
                </a:lnTo>
                <a:lnTo>
                  <a:pt x="2848" y="690"/>
                </a:lnTo>
                <a:lnTo>
                  <a:pt x="2850" y="690"/>
                </a:lnTo>
                <a:lnTo>
                  <a:pt x="2850" y="686"/>
                </a:lnTo>
                <a:lnTo>
                  <a:pt x="2850" y="684"/>
                </a:lnTo>
                <a:lnTo>
                  <a:pt x="2850" y="684"/>
                </a:lnTo>
                <a:lnTo>
                  <a:pt x="2850" y="679"/>
                </a:lnTo>
                <a:lnTo>
                  <a:pt x="2852" y="679"/>
                </a:lnTo>
                <a:lnTo>
                  <a:pt x="2854" y="679"/>
                </a:lnTo>
                <a:lnTo>
                  <a:pt x="2852" y="677"/>
                </a:lnTo>
                <a:lnTo>
                  <a:pt x="2850" y="677"/>
                </a:lnTo>
                <a:lnTo>
                  <a:pt x="2845" y="675"/>
                </a:lnTo>
                <a:lnTo>
                  <a:pt x="2845" y="677"/>
                </a:lnTo>
                <a:lnTo>
                  <a:pt x="2843" y="675"/>
                </a:lnTo>
                <a:lnTo>
                  <a:pt x="2843" y="675"/>
                </a:lnTo>
                <a:lnTo>
                  <a:pt x="2843" y="675"/>
                </a:lnTo>
                <a:lnTo>
                  <a:pt x="2850" y="675"/>
                </a:lnTo>
                <a:lnTo>
                  <a:pt x="2854" y="675"/>
                </a:lnTo>
                <a:lnTo>
                  <a:pt x="2856" y="675"/>
                </a:lnTo>
                <a:lnTo>
                  <a:pt x="2858" y="673"/>
                </a:lnTo>
                <a:lnTo>
                  <a:pt x="2860" y="671"/>
                </a:lnTo>
                <a:lnTo>
                  <a:pt x="2864" y="669"/>
                </a:lnTo>
                <a:lnTo>
                  <a:pt x="2864" y="669"/>
                </a:lnTo>
                <a:lnTo>
                  <a:pt x="2866" y="669"/>
                </a:lnTo>
                <a:lnTo>
                  <a:pt x="2868" y="669"/>
                </a:lnTo>
                <a:lnTo>
                  <a:pt x="2871" y="667"/>
                </a:lnTo>
                <a:lnTo>
                  <a:pt x="2873" y="667"/>
                </a:lnTo>
                <a:lnTo>
                  <a:pt x="2873" y="665"/>
                </a:lnTo>
                <a:lnTo>
                  <a:pt x="2875" y="665"/>
                </a:lnTo>
                <a:lnTo>
                  <a:pt x="2875" y="663"/>
                </a:lnTo>
                <a:lnTo>
                  <a:pt x="2875" y="663"/>
                </a:lnTo>
                <a:lnTo>
                  <a:pt x="2877" y="661"/>
                </a:lnTo>
                <a:lnTo>
                  <a:pt x="2877" y="661"/>
                </a:lnTo>
                <a:lnTo>
                  <a:pt x="2877" y="658"/>
                </a:lnTo>
                <a:lnTo>
                  <a:pt x="2875" y="661"/>
                </a:lnTo>
                <a:lnTo>
                  <a:pt x="2875" y="661"/>
                </a:lnTo>
                <a:lnTo>
                  <a:pt x="2873" y="661"/>
                </a:lnTo>
                <a:lnTo>
                  <a:pt x="2873" y="661"/>
                </a:lnTo>
                <a:lnTo>
                  <a:pt x="2871" y="661"/>
                </a:lnTo>
                <a:lnTo>
                  <a:pt x="2871" y="661"/>
                </a:lnTo>
                <a:lnTo>
                  <a:pt x="2868" y="661"/>
                </a:lnTo>
                <a:lnTo>
                  <a:pt x="2868" y="661"/>
                </a:lnTo>
                <a:lnTo>
                  <a:pt x="2871" y="658"/>
                </a:lnTo>
                <a:lnTo>
                  <a:pt x="2871" y="658"/>
                </a:lnTo>
                <a:lnTo>
                  <a:pt x="2873" y="658"/>
                </a:lnTo>
                <a:lnTo>
                  <a:pt x="2873" y="658"/>
                </a:lnTo>
                <a:lnTo>
                  <a:pt x="2875" y="658"/>
                </a:lnTo>
                <a:lnTo>
                  <a:pt x="2877" y="656"/>
                </a:lnTo>
                <a:lnTo>
                  <a:pt x="2877" y="656"/>
                </a:lnTo>
                <a:lnTo>
                  <a:pt x="2879" y="654"/>
                </a:lnTo>
                <a:lnTo>
                  <a:pt x="2881" y="652"/>
                </a:lnTo>
                <a:lnTo>
                  <a:pt x="2883" y="652"/>
                </a:lnTo>
                <a:lnTo>
                  <a:pt x="2883" y="650"/>
                </a:lnTo>
                <a:lnTo>
                  <a:pt x="2881" y="648"/>
                </a:lnTo>
                <a:lnTo>
                  <a:pt x="2881" y="648"/>
                </a:lnTo>
                <a:lnTo>
                  <a:pt x="2881" y="646"/>
                </a:lnTo>
                <a:lnTo>
                  <a:pt x="2879" y="646"/>
                </a:lnTo>
                <a:lnTo>
                  <a:pt x="2877" y="644"/>
                </a:lnTo>
                <a:lnTo>
                  <a:pt x="2877" y="644"/>
                </a:lnTo>
                <a:lnTo>
                  <a:pt x="2877" y="642"/>
                </a:lnTo>
                <a:lnTo>
                  <a:pt x="2875" y="640"/>
                </a:lnTo>
                <a:lnTo>
                  <a:pt x="2873" y="640"/>
                </a:lnTo>
                <a:lnTo>
                  <a:pt x="2871" y="637"/>
                </a:lnTo>
                <a:lnTo>
                  <a:pt x="2868" y="635"/>
                </a:lnTo>
                <a:lnTo>
                  <a:pt x="2868" y="633"/>
                </a:lnTo>
                <a:lnTo>
                  <a:pt x="2866" y="633"/>
                </a:lnTo>
                <a:lnTo>
                  <a:pt x="2864" y="635"/>
                </a:lnTo>
                <a:lnTo>
                  <a:pt x="2864" y="635"/>
                </a:lnTo>
                <a:lnTo>
                  <a:pt x="2862" y="633"/>
                </a:lnTo>
                <a:lnTo>
                  <a:pt x="2862" y="633"/>
                </a:lnTo>
                <a:lnTo>
                  <a:pt x="2862" y="633"/>
                </a:lnTo>
                <a:lnTo>
                  <a:pt x="2860" y="633"/>
                </a:lnTo>
                <a:lnTo>
                  <a:pt x="2860" y="633"/>
                </a:lnTo>
                <a:lnTo>
                  <a:pt x="2858" y="631"/>
                </a:lnTo>
                <a:lnTo>
                  <a:pt x="2858" y="631"/>
                </a:lnTo>
                <a:lnTo>
                  <a:pt x="2858" y="629"/>
                </a:lnTo>
                <a:lnTo>
                  <a:pt x="2856" y="627"/>
                </a:lnTo>
                <a:lnTo>
                  <a:pt x="2858" y="625"/>
                </a:lnTo>
                <a:lnTo>
                  <a:pt x="2856" y="623"/>
                </a:lnTo>
                <a:lnTo>
                  <a:pt x="2856" y="621"/>
                </a:lnTo>
                <a:lnTo>
                  <a:pt x="2856" y="619"/>
                </a:lnTo>
                <a:lnTo>
                  <a:pt x="2856" y="619"/>
                </a:lnTo>
                <a:lnTo>
                  <a:pt x="2856" y="617"/>
                </a:lnTo>
                <a:lnTo>
                  <a:pt x="2856" y="617"/>
                </a:lnTo>
                <a:lnTo>
                  <a:pt x="2856" y="614"/>
                </a:lnTo>
                <a:lnTo>
                  <a:pt x="2856" y="614"/>
                </a:lnTo>
                <a:lnTo>
                  <a:pt x="2856" y="612"/>
                </a:lnTo>
                <a:lnTo>
                  <a:pt x="2858" y="610"/>
                </a:lnTo>
                <a:lnTo>
                  <a:pt x="2856" y="610"/>
                </a:lnTo>
                <a:lnTo>
                  <a:pt x="2858" y="610"/>
                </a:lnTo>
                <a:lnTo>
                  <a:pt x="2860" y="610"/>
                </a:lnTo>
                <a:lnTo>
                  <a:pt x="2860" y="608"/>
                </a:lnTo>
                <a:lnTo>
                  <a:pt x="2860" y="608"/>
                </a:lnTo>
                <a:lnTo>
                  <a:pt x="2860" y="606"/>
                </a:lnTo>
                <a:lnTo>
                  <a:pt x="2860" y="604"/>
                </a:lnTo>
                <a:lnTo>
                  <a:pt x="2860" y="602"/>
                </a:lnTo>
                <a:lnTo>
                  <a:pt x="2862" y="600"/>
                </a:lnTo>
                <a:lnTo>
                  <a:pt x="2862" y="598"/>
                </a:lnTo>
                <a:lnTo>
                  <a:pt x="2862" y="598"/>
                </a:lnTo>
                <a:lnTo>
                  <a:pt x="2862" y="598"/>
                </a:lnTo>
                <a:lnTo>
                  <a:pt x="2860" y="596"/>
                </a:lnTo>
                <a:lnTo>
                  <a:pt x="2860" y="593"/>
                </a:lnTo>
                <a:lnTo>
                  <a:pt x="2860" y="593"/>
                </a:lnTo>
                <a:lnTo>
                  <a:pt x="2860" y="591"/>
                </a:lnTo>
                <a:lnTo>
                  <a:pt x="2862" y="593"/>
                </a:lnTo>
                <a:lnTo>
                  <a:pt x="2862" y="593"/>
                </a:lnTo>
                <a:lnTo>
                  <a:pt x="2864" y="593"/>
                </a:lnTo>
                <a:lnTo>
                  <a:pt x="2864" y="591"/>
                </a:lnTo>
                <a:lnTo>
                  <a:pt x="2866" y="591"/>
                </a:lnTo>
                <a:lnTo>
                  <a:pt x="2868" y="591"/>
                </a:lnTo>
                <a:lnTo>
                  <a:pt x="2868" y="589"/>
                </a:lnTo>
                <a:lnTo>
                  <a:pt x="2868" y="589"/>
                </a:lnTo>
                <a:lnTo>
                  <a:pt x="2868" y="589"/>
                </a:lnTo>
                <a:lnTo>
                  <a:pt x="2866" y="589"/>
                </a:lnTo>
                <a:lnTo>
                  <a:pt x="2868" y="587"/>
                </a:lnTo>
                <a:lnTo>
                  <a:pt x="2868" y="587"/>
                </a:lnTo>
                <a:lnTo>
                  <a:pt x="2868" y="585"/>
                </a:lnTo>
                <a:lnTo>
                  <a:pt x="2866" y="585"/>
                </a:lnTo>
                <a:lnTo>
                  <a:pt x="2866" y="583"/>
                </a:lnTo>
                <a:lnTo>
                  <a:pt x="2866" y="583"/>
                </a:lnTo>
                <a:lnTo>
                  <a:pt x="2868" y="585"/>
                </a:lnTo>
                <a:lnTo>
                  <a:pt x="2871" y="585"/>
                </a:lnTo>
                <a:lnTo>
                  <a:pt x="2871" y="585"/>
                </a:lnTo>
                <a:lnTo>
                  <a:pt x="2871" y="585"/>
                </a:lnTo>
                <a:lnTo>
                  <a:pt x="2871" y="585"/>
                </a:lnTo>
                <a:lnTo>
                  <a:pt x="2871" y="585"/>
                </a:lnTo>
                <a:lnTo>
                  <a:pt x="2873" y="585"/>
                </a:lnTo>
                <a:lnTo>
                  <a:pt x="2875" y="583"/>
                </a:lnTo>
                <a:lnTo>
                  <a:pt x="2875" y="583"/>
                </a:lnTo>
                <a:lnTo>
                  <a:pt x="2875" y="581"/>
                </a:lnTo>
                <a:lnTo>
                  <a:pt x="2875" y="581"/>
                </a:lnTo>
                <a:lnTo>
                  <a:pt x="2873" y="581"/>
                </a:lnTo>
                <a:lnTo>
                  <a:pt x="2873" y="581"/>
                </a:lnTo>
                <a:lnTo>
                  <a:pt x="2875" y="581"/>
                </a:lnTo>
                <a:lnTo>
                  <a:pt x="2877" y="579"/>
                </a:lnTo>
                <a:lnTo>
                  <a:pt x="2877" y="579"/>
                </a:lnTo>
                <a:lnTo>
                  <a:pt x="2877" y="577"/>
                </a:lnTo>
                <a:lnTo>
                  <a:pt x="2879" y="577"/>
                </a:lnTo>
                <a:lnTo>
                  <a:pt x="2879" y="577"/>
                </a:lnTo>
                <a:lnTo>
                  <a:pt x="2881" y="577"/>
                </a:lnTo>
                <a:lnTo>
                  <a:pt x="2881" y="577"/>
                </a:lnTo>
                <a:lnTo>
                  <a:pt x="2881" y="577"/>
                </a:lnTo>
                <a:lnTo>
                  <a:pt x="2879" y="575"/>
                </a:lnTo>
                <a:lnTo>
                  <a:pt x="2881" y="575"/>
                </a:lnTo>
                <a:lnTo>
                  <a:pt x="2883" y="575"/>
                </a:lnTo>
                <a:lnTo>
                  <a:pt x="2887" y="572"/>
                </a:lnTo>
                <a:lnTo>
                  <a:pt x="2887" y="570"/>
                </a:lnTo>
                <a:lnTo>
                  <a:pt x="2887" y="570"/>
                </a:lnTo>
                <a:lnTo>
                  <a:pt x="2889" y="570"/>
                </a:lnTo>
                <a:lnTo>
                  <a:pt x="2889" y="570"/>
                </a:lnTo>
                <a:lnTo>
                  <a:pt x="2889" y="570"/>
                </a:lnTo>
                <a:lnTo>
                  <a:pt x="2892" y="570"/>
                </a:lnTo>
                <a:lnTo>
                  <a:pt x="2892" y="570"/>
                </a:lnTo>
                <a:lnTo>
                  <a:pt x="2894" y="570"/>
                </a:lnTo>
                <a:lnTo>
                  <a:pt x="2894" y="568"/>
                </a:lnTo>
                <a:lnTo>
                  <a:pt x="2896" y="566"/>
                </a:lnTo>
                <a:lnTo>
                  <a:pt x="2900" y="566"/>
                </a:lnTo>
                <a:lnTo>
                  <a:pt x="2902" y="564"/>
                </a:lnTo>
                <a:lnTo>
                  <a:pt x="2904" y="564"/>
                </a:lnTo>
                <a:lnTo>
                  <a:pt x="2908" y="562"/>
                </a:lnTo>
                <a:lnTo>
                  <a:pt x="2908" y="562"/>
                </a:lnTo>
                <a:lnTo>
                  <a:pt x="2912" y="554"/>
                </a:lnTo>
                <a:lnTo>
                  <a:pt x="2917" y="552"/>
                </a:lnTo>
                <a:lnTo>
                  <a:pt x="2919" y="549"/>
                </a:lnTo>
                <a:lnTo>
                  <a:pt x="2919" y="549"/>
                </a:lnTo>
                <a:lnTo>
                  <a:pt x="2919" y="547"/>
                </a:lnTo>
                <a:lnTo>
                  <a:pt x="2917" y="545"/>
                </a:lnTo>
                <a:lnTo>
                  <a:pt x="2917" y="543"/>
                </a:lnTo>
                <a:lnTo>
                  <a:pt x="2917" y="541"/>
                </a:lnTo>
                <a:lnTo>
                  <a:pt x="2915" y="541"/>
                </a:lnTo>
                <a:lnTo>
                  <a:pt x="2915" y="539"/>
                </a:lnTo>
                <a:lnTo>
                  <a:pt x="2915" y="539"/>
                </a:lnTo>
                <a:lnTo>
                  <a:pt x="2917" y="537"/>
                </a:lnTo>
                <a:lnTo>
                  <a:pt x="2919" y="535"/>
                </a:lnTo>
                <a:lnTo>
                  <a:pt x="2921" y="533"/>
                </a:lnTo>
                <a:lnTo>
                  <a:pt x="2921" y="531"/>
                </a:lnTo>
                <a:lnTo>
                  <a:pt x="2921" y="531"/>
                </a:lnTo>
                <a:lnTo>
                  <a:pt x="2919" y="528"/>
                </a:lnTo>
                <a:lnTo>
                  <a:pt x="2919" y="528"/>
                </a:lnTo>
                <a:lnTo>
                  <a:pt x="2919" y="528"/>
                </a:lnTo>
                <a:lnTo>
                  <a:pt x="2919" y="528"/>
                </a:lnTo>
                <a:lnTo>
                  <a:pt x="2921" y="528"/>
                </a:lnTo>
                <a:lnTo>
                  <a:pt x="2921" y="528"/>
                </a:lnTo>
                <a:lnTo>
                  <a:pt x="2921" y="528"/>
                </a:lnTo>
                <a:lnTo>
                  <a:pt x="2921" y="528"/>
                </a:lnTo>
                <a:lnTo>
                  <a:pt x="2921" y="526"/>
                </a:lnTo>
                <a:lnTo>
                  <a:pt x="2919" y="526"/>
                </a:lnTo>
                <a:lnTo>
                  <a:pt x="2919" y="526"/>
                </a:lnTo>
                <a:lnTo>
                  <a:pt x="2921" y="526"/>
                </a:lnTo>
                <a:lnTo>
                  <a:pt x="2921" y="526"/>
                </a:lnTo>
                <a:lnTo>
                  <a:pt x="2925" y="524"/>
                </a:lnTo>
                <a:lnTo>
                  <a:pt x="2925" y="524"/>
                </a:lnTo>
                <a:lnTo>
                  <a:pt x="2925" y="524"/>
                </a:lnTo>
                <a:lnTo>
                  <a:pt x="2925" y="522"/>
                </a:lnTo>
                <a:lnTo>
                  <a:pt x="2925" y="522"/>
                </a:lnTo>
                <a:lnTo>
                  <a:pt x="2927" y="522"/>
                </a:lnTo>
                <a:lnTo>
                  <a:pt x="2929" y="522"/>
                </a:lnTo>
                <a:lnTo>
                  <a:pt x="2929" y="522"/>
                </a:lnTo>
                <a:lnTo>
                  <a:pt x="2927" y="522"/>
                </a:lnTo>
                <a:lnTo>
                  <a:pt x="2927" y="520"/>
                </a:lnTo>
                <a:lnTo>
                  <a:pt x="2929" y="520"/>
                </a:lnTo>
                <a:lnTo>
                  <a:pt x="2931" y="520"/>
                </a:lnTo>
                <a:lnTo>
                  <a:pt x="2931" y="518"/>
                </a:lnTo>
                <a:lnTo>
                  <a:pt x="2931" y="518"/>
                </a:lnTo>
                <a:lnTo>
                  <a:pt x="2931" y="516"/>
                </a:lnTo>
                <a:lnTo>
                  <a:pt x="2931" y="516"/>
                </a:lnTo>
                <a:lnTo>
                  <a:pt x="2931" y="514"/>
                </a:lnTo>
                <a:lnTo>
                  <a:pt x="2933" y="516"/>
                </a:lnTo>
                <a:lnTo>
                  <a:pt x="2933" y="516"/>
                </a:lnTo>
                <a:lnTo>
                  <a:pt x="2936" y="516"/>
                </a:lnTo>
                <a:lnTo>
                  <a:pt x="2938" y="514"/>
                </a:lnTo>
                <a:lnTo>
                  <a:pt x="2940" y="516"/>
                </a:lnTo>
                <a:lnTo>
                  <a:pt x="2942" y="518"/>
                </a:lnTo>
                <a:lnTo>
                  <a:pt x="2944" y="518"/>
                </a:lnTo>
                <a:lnTo>
                  <a:pt x="2944" y="516"/>
                </a:lnTo>
                <a:lnTo>
                  <a:pt x="2946" y="516"/>
                </a:lnTo>
                <a:lnTo>
                  <a:pt x="2950" y="516"/>
                </a:lnTo>
                <a:lnTo>
                  <a:pt x="2950" y="516"/>
                </a:lnTo>
                <a:lnTo>
                  <a:pt x="2954" y="516"/>
                </a:lnTo>
                <a:lnTo>
                  <a:pt x="2959" y="516"/>
                </a:lnTo>
                <a:lnTo>
                  <a:pt x="2959" y="516"/>
                </a:lnTo>
                <a:lnTo>
                  <a:pt x="2961" y="516"/>
                </a:lnTo>
                <a:lnTo>
                  <a:pt x="2963" y="516"/>
                </a:lnTo>
                <a:lnTo>
                  <a:pt x="2965" y="516"/>
                </a:lnTo>
                <a:lnTo>
                  <a:pt x="2965" y="516"/>
                </a:lnTo>
                <a:lnTo>
                  <a:pt x="2965" y="516"/>
                </a:lnTo>
                <a:lnTo>
                  <a:pt x="2965" y="518"/>
                </a:lnTo>
                <a:lnTo>
                  <a:pt x="2965" y="520"/>
                </a:lnTo>
                <a:lnTo>
                  <a:pt x="2967" y="520"/>
                </a:lnTo>
                <a:lnTo>
                  <a:pt x="2967" y="520"/>
                </a:lnTo>
                <a:lnTo>
                  <a:pt x="2973" y="522"/>
                </a:lnTo>
                <a:lnTo>
                  <a:pt x="2975" y="524"/>
                </a:lnTo>
                <a:lnTo>
                  <a:pt x="2975" y="526"/>
                </a:lnTo>
                <a:lnTo>
                  <a:pt x="2973" y="528"/>
                </a:lnTo>
                <a:lnTo>
                  <a:pt x="2973" y="533"/>
                </a:lnTo>
                <a:lnTo>
                  <a:pt x="2975" y="533"/>
                </a:lnTo>
                <a:lnTo>
                  <a:pt x="2975" y="533"/>
                </a:lnTo>
                <a:lnTo>
                  <a:pt x="2975" y="535"/>
                </a:lnTo>
                <a:lnTo>
                  <a:pt x="2973" y="535"/>
                </a:lnTo>
                <a:lnTo>
                  <a:pt x="2973" y="537"/>
                </a:lnTo>
                <a:lnTo>
                  <a:pt x="2973" y="537"/>
                </a:lnTo>
                <a:lnTo>
                  <a:pt x="2973" y="539"/>
                </a:lnTo>
                <a:lnTo>
                  <a:pt x="2973" y="539"/>
                </a:lnTo>
                <a:lnTo>
                  <a:pt x="2971" y="539"/>
                </a:lnTo>
                <a:lnTo>
                  <a:pt x="2969" y="537"/>
                </a:lnTo>
                <a:lnTo>
                  <a:pt x="2967" y="539"/>
                </a:lnTo>
                <a:lnTo>
                  <a:pt x="2965" y="539"/>
                </a:lnTo>
                <a:lnTo>
                  <a:pt x="2963" y="539"/>
                </a:lnTo>
                <a:lnTo>
                  <a:pt x="2963" y="541"/>
                </a:lnTo>
                <a:lnTo>
                  <a:pt x="2963" y="543"/>
                </a:lnTo>
                <a:lnTo>
                  <a:pt x="2959" y="547"/>
                </a:lnTo>
                <a:lnTo>
                  <a:pt x="2956" y="549"/>
                </a:lnTo>
                <a:lnTo>
                  <a:pt x="2954" y="552"/>
                </a:lnTo>
                <a:lnTo>
                  <a:pt x="2954" y="552"/>
                </a:lnTo>
                <a:lnTo>
                  <a:pt x="2950" y="556"/>
                </a:lnTo>
                <a:lnTo>
                  <a:pt x="2950" y="558"/>
                </a:lnTo>
                <a:lnTo>
                  <a:pt x="2948" y="558"/>
                </a:lnTo>
                <a:lnTo>
                  <a:pt x="2944" y="560"/>
                </a:lnTo>
                <a:lnTo>
                  <a:pt x="2942" y="562"/>
                </a:lnTo>
                <a:lnTo>
                  <a:pt x="2942" y="562"/>
                </a:lnTo>
                <a:lnTo>
                  <a:pt x="2938" y="566"/>
                </a:lnTo>
                <a:lnTo>
                  <a:pt x="2933" y="566"/>
                </a:lnTo>
                <a:lnTo>
                  <a:pt x="2933" y="568"/>
                </a:lnTo>
                <a:lnTo>
                  <a:pt x="2931" y="570"/>
                </a:lnTo>
                <a:lnTo>
                  <a:pt x="2931" y="570"/>
                </a:lnTo>
                <a:lnTo>
                  <a:pt x="2931" y="570"/>
                </a:lnTo>
                <a:lnTo>
                  <a:pt x="2931" y="570"/>
                </a:lnTo>
                <a:lnTo>
                  <a:pt x="2931" y="570"/>
                </a:lnTo>
                <a:lnTo>
                  <a:pt x="2929" y="570"/>
                </a:lnTo>
                <a:lnTo>
                  <a:pt x="2931" y="572"/>
                </a:lnTo>
                <a:lnTo>
                  <a:pt x="2931" y="572"/>
                </a:lnTo>
                <a:lnTo>
                  <a:pt x="2931" y="575"/>
                </a:lnTo>
                <a:lnTo>
                  <a:pt x="2927" y="575"/>
                </a:lnTo>
                <a:lnTo>
                  <a:pt x="2925" y="577"/>
                </a:lnTo>
                <a:lnTo>
                  <a:pt x="2923" y="575"/>
                </a:lnTo>
                <a:lnTo>
                  <a:pt x="2921" y="577"/>
                </a:lnTo>
                <a:lnTo>
                  <a:pt x="2921" y="577"/>
                </a:lnTo>
                <a:lnTo>
                  <a:pt x="2921" y="579"/>
                </a:lnTo>
                <a:lnTo>
                  <a:pt x="2921" y="581"/>
                </a:lnTo>
                <a:lnTo>
                  <a:pt x="2919" y="581"/>
                </a:lnTo>
                <a:lnTo>
                  <a:pt x="2919" y="583"/>
                </a:lnTo>
                <a:lnTo>
                  <a:pt x="2915" y="585"/>
                </a:lnTo>
                <a:lnTo>
                  <a:pt x="2915" y="587"/>
                </a:lnTo>
                <a:lnTo>
                  <a:pt x="2915" y="587"/>
                </a:lnTo>
                <a:lnTo>
                  <a:pt x="2912" y="589"/>
                </a:lnTo>
                <a:lnTo>
                  <a:pt x="2915" y="591"/>
                </a:lnTo>
                <a:lnTo>
                  <a:pt x="2915" y="593"/>
                </a:lnTo>
                <a:lnTo>
                  <a:pt x="2917" y="596"/>
                </a:lnTo>
                <a:lnTo>
                  <a:pt x="2917" y="598"/>
                </a:lnTo>
                <a:lnTo>
                  <a:pt x="2917" y="598"/>
                </a:lnTo>
                <a:lnTo>
                  <a:pt x="2917" y="600"/>
                </a:lnTo>
                <a:lnTo>
                  <a:pt x="2917" y="604"/>
                </a:lnTo>
                <a:lnTo>
                  <a:pt x="2917" y="606"/>
                </a:lnTo>
                <a:lnTo>
                  <a:pt x="2919" y="608"/>
                </a:lnTo>
                <a:lnTo>
                  <a:pt x="2921" y="610"/>
                </a:lnTo>
                <a:lnTo>
                  <a:pt x="2921" y="610"/>
                </a:lnTo>
                <a:lnTo>
                  <a:pt x="2921" y="612"/>
                </a:lnTo>
                <a:lnTo>
                  <a:pt x="2921" y="612"/>
                </a:lnTo>
                <a:lnTo>
                  <a:pt x="2921" y="612"/>
                </a:lnTo>
                <a:lnTo>
                  <a:pt x="2919" y="612"/>
                </a:lnTo>
                <a:lnTo>
                  <a:pt x="2919" y="612"/>
                </a:lnTo>
                <a:lnTo>
                  <a:pt x="2919" y="614"/>
                </a:lnTo>
                <a:lnTo>
                  <a:pt x="2921" y="614"/>
                </a:lnTo>
                <a:lnTo>
                  <a:pt x="2921" y="614"/>
                </a:lnTo>
                <a:lnTo>
                  <a:pt x="2919" y="614"/>
                </a:lnTo>
                <a:lnTo>
                  <a:pt x="2919" y="614"/>
                </a:lnTo>
                <a:lnTo>
                  <a:pt x="2919" y="617"/>
                </a:lnTo>
                <a:lnTo>
                  <a:pt x="2919" y="619"/>
                </a:lnTo>
                <a:lnTo>
                  <a:pt x="2919" y="621"/>
                </a:lnTo>
                <a:lnTo>
                  <a:pt x="2919" y="623"/>
                </a:lnTo>
                <a:lnTo>
                  <a:pt x="2917" y="625"/>
                </a:lnTo>
                <a:lnTo>
                  <a:pt x="2917" y="625"/>
                </a:lnTo>
                <a:lnTo>
                  <a:pt x="2917" y="629"/>
                </a:lnTo>
                <a:lnTo>
                  <a:pt x="2919" y="631"/>
                </a:lnTo>
                <a:lnTo>
                  <a:pt x="2919" y="631"/>
                </a:lnTo>
                <a:lnTo>
                  <a:pt x="2919" y="633"/>
                </a:lnTo>
                <a:lnTo>
                  <a:pt x="2919" y="633"/>
                </a:lnTo>
                <a:lnTo>
                  <a:pt x="2919" y="635"/>
                </a:lnTo>
                <a:lnTo>
                  <a:pt x="2921" y="635"/>
                </a:lnTo>
                <a:lnTo>
                  <a:pt x="2923" y="633"/>
                </a:lnTo>
                <a:lnTo>
                  <a:pt x="2923" y="633"/>
                </a:lnTo>
                <a:lnTo>
                  <a:pt x="2925" y="635"/>
                </a:lnTo>
                <a:lnTo>
                  <a:pt x="2925" y="635"/>
                </a:lnTo>
                <a:lnTo>
                  <a:pt x="2929" y="637"/>
                </a:lnTo>
                <a:lnTo>
                  <a:pt x="2933" y="640"/>
                </a:lnTo>
                <a:lnTo>
                  <a:pt x="2936" y="640"/>
                </a:lnTo>
                <a:lnTo>
                  <a:pt x="2936" y="640"/>
                </a:lnTo>
                <a:lnTo>
                  <a:pt x="2936" y="640"/>
                </a:lnTo>
                <a:lnTo>
                  <a:pt x="2933" y="642"/>
                </a:lnTo>
                <a:lnTo>
                  <a:pt x="2933" y="642"/>
                </a:lnTo>
                <a:lnTo>
                  <a:pt x="2936" y="642"/>
                </a:lnTo>
                <a:lnTo>
                  <a:pt x="2936" y="642"/>
                </a:lnTo>
                <a:lnTo>
                  <a:pt x="2936" y="642"/>
                </a:lnTo>
                <a:lnTo>
                  <a:pt x="2933" y="642"/>
                </a:lnTo>
                <a:lnTo>
                  <a:pt x="2933" y="642"/>
                </a:lnTo>
                <a:lnTo>
                  <a:pt x="2933" y="644"/>
                </a:lnTo>
                <a:lnTo>
                  <a:pt x="2933" y="644"/>
                </a:lnTo>
                <a:lnTo>
                  <a:pt x="2933" y="646"/>
                </a:lnTo>
                <a:lnTo>
                  <a:pt x="2933" y="646"/>
                </a:lnTo>
                <a:lnTo>
                  <a:pt x="2933" y="646"/>
                </a:lnTo>
                <a:lnTo>
                  <a:pt x="2936" y="646"/>
                </a:lnTo>
                <a:lnTo>
                  <a:pt x="2936" y="646"/>
                </a:lnTo>
                <a:lnTo>
                  <a:pt x="2938" y="646"/>
                </a:lnTo>
                <a:lnTo>
                  <a:pt x="2938" y="646"/>
                </a:lnTo>
                <a:lnTo>
                  <a:pt x="2938" y="644"/>
                </a:lnTo>
                <a:lnTo>
                  <a:pt x="2940" y="644"/>
                </a:lnTo>
                <a:lnTo>
                  <a:pt x="2940" y="642"/>
                </a:lnTo>
                <a:lnTo>
                  <a:pt x="2940" y="642"/>
                </a:lnTo>
                <a:lnTo>
                  <a:pt x="2942" y="644"/>
                </a:lnTo>
                <a:lnTo>
                  <a:pt x="2942" y="646"/>
                </a:lnTo>
                <a:lnTo>
                  <a:pt x="2944" y="646"/>
                </a:lnTo>
                <a:lnTo>
                  <a:pt x="2944" y="646"/>
                </a:lnTo>
                <a:lnTo>
                  <a:pt x="2944" y="648"/>
                </a:lnTo>
                <a:lnTo>
                  <a:pt x="2942" y="648"/>
                </a:lnTo>
                <a:lnTo>
                  <a:pt x="2942" y="650"/>
                </a:lnTo>
                <a:lnTo>
                  <a:pt x="2940" y="650"/>
                </a:lnTo>
                <a:lnTo>
                  <a:pt x="2942" y="650"/>
                </a:lnTo>
                <a:lnTo>
                  <a:pt x="2944" y="650"/>
                </a:lnTo>
                <a:lnTo>
                  <a:pt x="2946" y="648"/>
                </a:lnTo>
                <a:lnTo>
                  <a:pt x="2948" y="648"/>
                </a:lnTo>
                <a:lnTo>
                  <a:pt x="2950" y="648"/>
                </a:lnTo>
                <a:lnTo>
                  <a:pt x="2952" y="648"/>
                </a:lnTo>
                <a:lnTo>
                  <a:pt x="2956" y="646"/>
                </a:lnTo>
                <a:lnTo>
                  <a:pt x="2961" y="646"/>
                </a:lnTo>
                <a:lnTo>
                  <a:pt x="2963" y="646"/>
                </a:lnTo>
                <a:lnTo>
                  <a:pt x="2963" y="646"/>
                </a:lnTo>
                <a:lnTo>
                  <a:pt x="2965" y="644"/>
                </a:lnTo>
                <a:lnTo>
                  <a:pt x="2967" y="644"/>
                </a:lnTo>
                <a:lnTo>
                  <a:pt x="2969" y="644"/>
                </a:lnTo>
                <a:lnTo>
                  <a:pt x="2971" y="642"/>
                </a:lnTo>
                <a:lnTo>
                  <a:pt x="2973" y="642"/>
                </a:lnTo>
                <a:lnTo>
                  <a:pt x="2977" y="642"/>
                </a:lnTo>
                <a:lnTo>
                  <a:pt x="2977" y="640"/>
                </a:lnTo>
                <a:lnTo>
                  <a:pt x="2980" y="640"/>
                </a:lnTo>
                <a:lnTo>
                  <a:pt x="2980" y="642"/>
                </a:lnTo>
                <a:lnTo>
                  <a:pt x="2982" y="642"/>
                </a:lnTo>
                <a:lnTo>
                  <a:pt x="2982" y="640"/>
                </a:lnTo>
                <a:lnTo>
                  <a:pt x="2984" y="640"/>
                </a:lnTo>
                <a:lnTo>
                  <a:pt x="2986" y="640"/>
                </a:lnTo>
                <a:lnTo>
                  <a:pt x="2986" y="640"/>
                </a:lnTo>
                <a:lnTo>
                  <a:pt x="2984" y="637"/>
                </a:lnTo>
                <a:lnTo>
                  <a:pt x="2984" y="637"/>
                </a:lnTo>
                <a:lnTo>
                  <a:pt x="2986" y="637"/>
                </a:lnTo>
                <a:lnTo>
                  <a:pt x="2988" y="637"/>
                </a:lnTo>
                <a:lnTo>
                  <a:pt x="2990" y="637"/>
                </a:lnTo>
                <a:lnTo>
                  <a:pt x="2990" y="637"/>
                </a:lnTo>
                <a:lnTo>
                  <a:pt x="2992" y="635"/>
                </a:lnTo>
                <a:lnTo>
                  <a:pt x="2992" y="633"/>
                </a:lnTo>
                <a:lnTo>
                  <a:pt x="2994" y="633"/>
                </a:lnTo>
                <a:lnTo>
                  <a:pt x="2992" y="633"/>
                </a:lnTo>
                <a:lnTo>
                  <a:pt x="2992" y="635"/>
                </a:lnTo>
                <a:lnTo>
                  <a:pt x="2992" y="637"/>
                </a:lnTo>
                <a:lnTo>
                  <a:pt x="2992" y="637"/>
                </a:lnTo>
                <a:lnTo>
                  <a:pt x="2994" y="637"/>
                </a:lnTo>
                <a:lnTo>
                  <a:pt x="2994" y="637"/>
                </a:lnTo>
                <a:lnTo>
                  <a:pt x="2998" y="637"/>
                </a:lnTo>
                <a:lnTo>
                  <a:pt x="3000" y="635"/>
                </a:lnTo>
                <a:lnTo>
                  <a:pt x="3003" y="635"/>
                </a:lnTo>
                <a:lnTo>
                  <a:pt x="3003" y="635"/>
                </a:lnTo>
                <a:lnTo>
                  <a:pt x="3005" y="637"/>
                </a:lnTo>
                <a:lnTo>
                  <a:pt x="3007" y="635"/>
                </a:lnTo>
                <a:lnTo>
                  <a:pt x="3009" y="635"/>
                </a:lnTo>
                <a:lnTo>
                  <a:pt x="3009" y="635"/>
                </a:lnTo>
                <a:lnTo>
                  <a:pt x="3011" y="635"/>
                </a:lnTo>
                <a:lnTo>
                  <a:pt x="3015" y="635"/>
                </a:lnTo>
                <a:lnTo>
                  <a:pt x="3021" y="631"/>
                </a:lnTo>
                <a:lnTo>
                  <a:pt x="3021" y="633"/>
                </a:lnTo>
                <a:lnTo>
                  <a:pt x="3024" y="633"/>
                </a:lnTo>
                <a:lnTo>
                  <a:pt x="3024" y="635"/>
                </a:lnTo>
                <a:lnTo>
                  <a:pt x="3021" y="635"/>
                </a:lnTo>
                <a:lnTo>
                  <a:pt x="3021" y="635"/>
                </a:lnTo>
                <a:lnTo>
                  <a:pt x="3021" y="635"/>
                </a:lnTo>
                <a:lnTo>
                  <a:pt x="3024" y="640"/>
                </a:lnTo>
                <a:lnTo>
                  <a:pt x="3026" y="640"/>
                </a:lnTo>
                <a:lnTo>
                  <a:pt x="3030" y="642"/>
                </a:lnTo>
                <a:lnTo>
                  <a:pt x="3034" y="644"/>
                </a:lnTo>
                <a:lnTo>
                  <a:pt x="3036" y="642"/>
                </a:lnTo>
                <a:lnTo>
                  <a:pt x="3038" y="642"/>
                </a:lnTo>
                <a:lnTo>
                  <a:pt x="3040" y="644"/>
                </a:lnTo>
                <a:lnTo>
                  <a:pt x="3042" y="646"/>
                </a:lnTo>
                <a:lnTo>
                  <a:pt x="3042" y="646"/>
                </a:lnTo>
                <a:lnTo>
                  <a:pt x="3044" y="648"/>
                </a:lnTo>
                <a:lnTo>
                  <a:pt x="3044" y="648"/>
                </a:lnTo>
                <a:lnTo>
                  <a:pt x="3044" y="650"/>
                </a:lnTo>
                <a:lnTo>
                  <a:pt x="3038" y="648"/>
                </a:lnTo>
                <a:lnTo>
                  <a:pt x="3030" y="646"/>
                </a:lnTo>
                <a:lnTo>
                  <a:pt x="3030" y="648"/>
                </a:lnTo>
                <a:lnTo>
                  <a:pt x="3028" y="648"/>
                </a:lnTo>
                <a:lnTo>
                  <a:pt x="3028" y="650"/>
                </a:lnTo>
                <a:lnTo>
                  <a:pt x="3028" y="650"/>
                </a:lnTo>
                <a:lnTo>
                  <a:pt x="3026" y="650"/>
                </a:lnTo>
                <a:lnTo>
                  <a:pt x="3024" y="650"/>
                </a:lnTo>
                <a:lnTo>
                  <a:pt x="3021" y="650"/>
                </a:lnTo>
                <a:lnTo>
                  <a:pt x="3021" y="650"/>
                </a:lnTo>
                <a:lnTo>
                  <a:pt x="3019" y="650"/>
                </a:lnTo>
                <a:lnTo>
                  <a:pt x="3019" y="652"/>
                </a:lnTo>
                <a:lnTo>
                  <a:pt x="3017" y="654"/>
                </a:lnTo>
                <a:lnTo>
                  <a:pt x="3017" y="652"/>
                </a:lnTo>
                <a:lnTo>
                  <a:pt x="3015" y="652"/>
                </a:lnTo>
                <a:lnTo>
                  <a:pt x="3015" y="652"/>
                </a:lnTo>
                <a:lnTo>
                  <a:pt x="3013" y="652"/>
                </a:lnTo>
                <a:lnTo>
                  <a:pt x="3013" y="654"/>
                </a:lnTo>
                <a:lnTo>
                  <a:pt x="3015" y="656"/>
                </a:lnTo>
                <a:lnTo>
                  <a:pt x="3013" y="658"/>
                </a:lnTo>
                <a:lnTo>
                  <a:pt x="3013" y="658"/>
                </a:lnTo>
                <a:lnTo>
                  <a:pt x="3011" y="658"/>
                </a:lnTo>
                <a:lnTo>
                  <a:pt x="3005" y="658"/>
                </a:lnTo>
                <a:lnTo>
                  <a:pt x="2998" y="658"/>
                </a:lnTo>
                <a:lnTo>
                  <a:pt x="2996" y="658"/>
                </a:lnTo>
                <a:lnTo>
                  <a:pt x="2994" y="656"/>
                </a:lnTo>
                <a:lnTo>
                  <a:pt x="2992" y="656"/>
                </a:lnTo>
                <a:lnTo>
                  <a:pt x="2982" y="654"/>
                </a:lnTo>
                <a:lnTo>
                  <a:pt x="2980" y="654"/>
                </a:lnTo>
                <a:lnTo>
                  <a:pt x="2977" y="654"/>
                </a:lnTo>
                <a:lnTo>
                  <a:pt x="2977" y="656"/>
                </a:lnTo>
                <a:lnTo>
                  <a:pt x="2977" y="656"/>
                </a:lnTo>
                <a:lnTo>
                  <a:pt x="2975" y="656"/>
                </a:lnTo>
                <a:lnTo>
                  <a:pt x="2969" y="656"/>
                </a:lnTo>
                <a:lnTo>
                  <a:pt x="2965" y="658"/>
                </a:lnTo>
                <a:lnTo>
                  <a:pt x="2961" y="658"/>
                </a:lnTo>
                <a:lnTo>
                  <a:pt x="2959" y="661"/>
                </a:lnTo>
                <a:lnTo>
                  <a:pt x="2956" y="661"/>
                </a:lnTo>
                <a:lnTo>
                  <a:pt x="2956" y="663"/>
                </a:lnTo>
                <a:lnTo>
                  <a:pt x="2952" y="663"/>
                </a:lnTo>
                <a:lnTo>
                  <a:pt x="2950" y="663"/>
                </a:lnTo>
                <a:lnTo>
                  <a:pt x="2948" y="665"/>
                </a:lnTo>
                <a:lnTo>
                  <a:pt x="2948" y="667"/>
                </a:lnTo>
                <a:lnTo>
                  <a:pt x="2948" y="667"/>
                </a:lnTo>
                <a:lnTo>
                  <a:pt x="2948" y="667"/>
                </a:lnTo>
                <a:lnTo>
                  <a:pt x="2948" y="669"/>
                </a:lnTo>
                <a:lnTo>
                  <a:pt x="2948" y="669"/>
                </a:lnTo>
                <a:lnTo>
                  <a:pt x="2948" y="669"/>
                </a:lnTo>
                <a:lnTo>
                  <a:pt x="2948" y="671"/>
                </a:lnTo>
                <a:lnTo>
                  <a:pt x="2948" y="673"/>
                </a:lnTo>
                <a:lnTo>
                  <a:pt x="2948" y="673"/>
                </a:lnTo>
                <a:lnTo>
                  <a:pt x="2950" y="673"/>
                </a:lnTo>
                <a:lnTo>
                  <a:pt x="2950" y="673"/>
                </a:lnTo>
                <a:lnTo>
                  <a:pt x="2948" y="673"/>
                </a:lnTo>
                <a:lnTo>
                  <a:pt x="2948" y="675"/>
                </a:lnTo>
                <a:lnTo>
                  <a:pt x="2948" y="677"/>
                </a:lnTo>
                <a:lnTo>
                  <a:pt x="2950" y="679"/>
                </a:lnTo>
                <a:lnTo>
                  <a:pt x="2950" y="679"/>
                </a:lnTo>
                <a:lnTo>
                  <a:pt x="2952" y="682"/>
                </a:lnTo>
                <a:lnTo>
                  <a:pt x="2956" y="684"/>
                </a:lnTo>
                <a:lnTo>
                  <a:pt x="2956" y="684"/>
                </a:lnTo>
                <a:lnTo>
                  <a:pt x="2959" y="684"/>
                </a:lnTo>
                <a:lnTo>
                  <a:pt x="2959" y="682"/>
                </a:lnTo>
                <a:lnTo>
                  <a:pt x="2961" y="682"/>
                </a:lnTo>
                <a:lnTo>
                  <a:pt x="2961" y="682"/>
                </a:lnTo>
                <a:lnTo>
                  <a:pt x="2963" y="682"/>
                </a:lnTo>
                <a:lnTo>
                  <a:pt x="2963" y="684"/>
                </a:lnTo>
                <a:lnTo>
                  <a:pt x="2963" y="684"/>
                </a:lnTo>
                <a:lnTo>
                  <a:pt x="2963" y="684"/>
                </a:lnTo>
                <a:lnTo>
                  <a:pt x="2963" y="688"/>
                </a:lnTo>
                <a:lnTo>
                  <a:pt x="2961" y="692"/>
                </a:lnTo>
                <a:lnTo>
                  <a:pt x="2961" y="692"/>
                </a:lnTo>
                <a:lnTo>
                  <a:pt x="2961" y="694"/>
                </a:lnTo>
                <a:lnTo>
                  <a:pt x="2961" y="696"/>
                </a:lnTo>
                <a:lnTo>
                  <a:pt x="2961" y="702"/>
                </a:lnTo>
                <a:lnTo>
                  <a:pt x="2961" y="705"/>
                </a:lnTo>
                <a:lnTo>
                  <a:pt x="2959" y="707"/>
                </a:lnTo>
                <a:lnTo>
                  <a:pt x="2956" y="709"/>
                </a:lnTo>
                <a:lnTo>
                  <a:pt x="2954" y="709"/>
                </a:lnTo>
                <a:lnTo>
                  <a:pt x="2950" y="711"/>
                </a:lnTo>
                <a:lnTo>
                  <a:pt x="2946" y="709"/>
                </a:lnTo>
                <a:lnTo>
                  <a:pt x="2944" y="702"/>
                </a:lnTo>
                <a:lnTo>
                  <a:pt x="2942" y="702"/>
                </a:lnTo>
                <a:lnTo>
                  <a:pt x="2936" y="698"/>
                </a:lnTo>
                <a:lnTo>
                  <a:pt x="2936" y="696"/>
                </a:lnTo>
                <a:lnTo>
                  <a:pt x="2933" y="694"/>
                </a:lnTo>
                <a:lnTo>
                  <a:pt x="2929" y="696"/>
                </a:lnTo>
                <a:lnTo>
                  <a:pt x="2925" y="698"/>
                </a:lnTo>
                <a:lnTo>
                  <a:pt x="2923" y="698"/>
                </a:lnTo>
                <a:lnTo>
                  <a:pt x="2919" y="702"/>
                </a:lnTo>
                <a:lnTo>
                  <a:pt x="2919" y="705"/>
                </a:lnTo>
                <a:lnTo>
                  <a:pt x="2919" y="707"/>
                </a:lnTo>
                <a:lnTo>
                  <a:pt x="2917" y="709"/>
                </a:lnTo>
                <a:lnTo>
                  <a:pt x="2917" y="711"/>
                </a:lnTo>
                <a:lnTo>
                  <a:pt x="2912" y="713"/>
                </a:lnTo>
                <a:lnTo>
                  <a:pt x="2912" y="717"/>
                </a:lnTo>
                <a:lnTo>
                  <a:pt x="2912" y="726"/>
                </a:lnTo>
                <a:lnTo>
                  <a:pt x="2912" y="730"/>
                </a:lnTo>
                <a:lnTo>
                  <a:pt x="2912" y="730"/>
                </a:lnTo>
                <a:lnTo>
                  <a:pt x="2912" y="734"/>
                </a:lnTo>
                <a:lnTo>
                  <a:pt x="2915" y="738"/>
                </a:lnTo>
                <a:lnTo>
                  <a:pt x="2915" y="740"/>
                </a:lnTo>
                <a:lnTo>
                  <a:pt x="2915" y="742"/>
                </a:lnTo>
                <a:lnTo>
                  <a:pt x="2915" y="744"/>
                </a:lnTo>
                <a:lnTo>
                  <a:pt x="2915" y="749"/>
                </a:lnTo>
                <a:lnTo>
                  <a:pt x="2915" y="751"/>
                </a:lnTo>
                <a:lnTo>
                  <a:pt x="2912" y="753"/>
                </a:lnTo>
                <a:lnTo>
                  <a:pt x="2910" y="753"/>
                </a:lnTo>
                <a:lnTo>
                  <a:pt x="2908" y="751"/>
                </a:lnTo>
                <a:lnTo>
                  <a:pt x="2908" y="751"/>
                </a:lnTo>
                <a:lnTo>
                  <a:pt x="2906" y="751"/>
                </a:lnTo>
                <a:lnTo>
                  <a:pt x="2910" y="747"/>
                </a:lnTo>
                <a:lnTo>
                  <a:pt x="2912" y="742"/>
                </a:lnTo>
                <a:lnTo>
                  <a:pt x="2912" y="740"/>
                </a:lnTo>
                <a:lnTo>
                  <a:pt x="2915" y="738"/>
                </a:lnTo>
                <a:lnTo>
                  <a:pt x="2915" y="738"/>
                </a:lnTo>
                <a:lnTo>
                  <a:pt x="2912" y="738"/>
                </a:lnTo>
                <a:lnTo>
                  <a:pt x="2912" y="740"/>
                </a:lnTo>
                <a:lnTo>
                  <a:pt x="2912" y="742"/>
                </a:lnTo>
                <a:lnTo>
                  <a:pt x="2910" y="744"/>
                </a:lnTo>
                <a:lnTo>
                  <a:pt x="2910" y="747"/>
                </a:lnTo>
                <a:lnTo>
                  <a:pt x="2908" y="749"/>
                </a:lnTo>
                <a:lnTo>
                  <a:pt x="2904" y="751"/>
                </a:lnTo>
                <a:lnTo>
                  <a:pt x="2904" y="751"/>
                </a:lnTo>
                <a:lnTo>
                  <a:pt x="2900" y="751"/>
                </a:lnTo>
                <a:lnTo>
                  <a:pt x="2898" y="753"/>
                </a:lnTo>
                <a:lnTo>
                  <a:pt x="2898" y="753"/>
                </a:lnTo>
                <a:lnTo>
                  <a:pt x="2896" y="755"/>
                </a:lnTo>
                <a:lnTo>
                  <a:pt x="2896" y="757"/>
                </a:lnTo>
                <a:lnTo>
                  <a:pt x="2894" y="759"/>
                </a:lnTo>
                <a:lnTo>
                  <a:pt x="2892" y="761"/>
                </a:lnTo>
                <a:lnTo>
                  <a:pt x="2892" y="761"/>
                </a:lnTo>
                <a:lnTo>
                  <a:pt x="2889" y="763"/>
                </a:lnTo>
                <a:lnTo>
                  <a:pt x="2883" y="763"/>
                </a:lnTo>
                <a:lnTo>
                  <a:pt x="2881" y="763"/>
                </a:lnTo>
                <a:lnTo>
                  <a:pt x="2879" y="761"/>
                </a:lnTo>
                <a:lnTo>
                  <a:pt x="2877" y="759"/>
                </a:lnTo>
                <a:lnTo>
                  <a:pt x="2875" y="755"/>
                </a:lnTo>
                <a:lnTo>
                  <a:pt x="2875" y="755"/>
                </a:lnTo>
                <a:lnTo>
                  <a:pt x="2879" y="757"/>
                </a:lnTo>
                <a:lnTo>
                  <a:pt x="2881" y="757"/>
                </a:lnTo>
                <a:lnTo>
                  <a:pt x="2879" y="757"/>
                </a:lnTo>
                <a:lnTo>
                  <a:pt x="2877" y="755"/>
                </a:lnTo>
                <a:lnTo>
                  <a:pt x="2873" y="753"/>
                </a:lnTo>
                <a:lnTo>
                  <a:pt x="2871" y="753"/>
                </a:lnTo>
                <a:lnTo>
                  <a:pt x="2866" y="755"/>
                </a:lnTo>
                <a:lnTo>
                  <a:pt x="2858" y="755"/>
                </a:lnTo>
                <a:lnTo>
                  <a:pt x="2854" y="757"/>
                </a:lnTo>
                <a:lnTo>
                  <a:pt x="2852" y="759"/>
                </a:lnTo>
                <a:lnTo>
                  <a:pt x="2848" y="759"/>
                </a:lnTo>
                <a:lnTo>
                  <a:pt x="2845" y="761"/>
                </a:lnTo>
                <a:lnTo>
                  <a:pt x="2843" y="763"/>
                </a:lnTo>
                <a:lnTo>
                  <a:pt x="2843" y="763"/>
                </a:lnTo>
                <a:lnTo>
                  <a:pt x="2841" y="763"/>
                </a:lnTo>
                <a:lnTo>
                  <a:pt x="2839" y="765"/>
                </a:lnTo>
                <a:lnTo>
                  <a:pt x="2837" y="765"/>
                </a:lnTo>
                <a:lnTo>
                  <a:pt x="2829" y="767"/>
                </a:lnTo>
                <a:lnTo>
                  <a:pt x="2820" y="770"/>
                </a:lnTo>
                <a:lnTo>
                  <a:pt x="2816" y="772"/>
                </a:lnTo>
                <a:lnTo>
                  <a:pt x="2814" y="772"/>
                </a:lnTo>
                <a:lnTo>
                  <a:pt x="2814" y="772"/>
                </a:lnTo>
                <a:lnTo>
                  <a:pt x="2812" y="770"/>
                </a:lnTo>
                <a:lnTo>
                  <a:pt x="2808" y="767"/>
                </a:lnTo>
                <a:lnTo>
                  <a:pt x="2808" y="767"/>
                </a:lnTo>
                <a:lnTo>
                  <a:pt x="2808" y="770"/>
                </a:lnTo>
                <a:lnTo>
                  <a:pt x="2808" y="770"/>
                </a:lnTo>
                <a:lnTo>
                  <a:pt x="2810" y="770"/>
                </a:lnTo>
                <a:lnTo>
                  <a:pt x="2810" y="772"/>
                </a:lnTo>
                <a:lnTo>
                  <a:pt x="2810" y="772"/>
                </a:lnTo>
                <a:lnTo>
                  <a:pt x="2812" y="774"/>
                </a:lnTo>
                <a:lnTo>
                  <a:pt x="2814" y="772"/>
                </a:lnTo>
                <a:lnTo>
                  <a:pt x="2816" y="774"/>
                </a:lnTo>
                <a:lnTo>
                  <a:pt x="2818" y="774"/>
                </a:lnTo>
                <a:lnTo>
                  <a:pt x="2818" y="776"/>
                </a:lnTo>
                <a:lnTo>
                  <a:pt x="2818" y="776"/>
                </a:lnTo>
                <a:lnTo>
                  <a:pt x="2818" y="776"/>
                </a:lnTo>
                <a:lnTo>
                  <a:pt x="2818" y="778"/>
                </a:lnTo>
                <a:lnTo>
                  <a:pt x="2818" y="776"/>
                </a:lnTo>
                <a:lnTo>
                  <a:pt x="2814" y="776"/>
                </a:lnTo>
                <a:lnTo>
                  <a:pt x="2812" y="774"/>
                </a:lnTo>
                <a:lnTo>
                  <a:pt x="2810" y="774"/>
                </a:lnTo>
                <a:lnTo>
                  <a:pt x="2808" y="774"/>
                </a:lnTo>
                <a:lnTo>
                  <a:pt x="2808" y="770"/>
                </a:lnTo>
                <a:lnTo>
                  <a:pt x="2806" y="767"/>
                </a:lnTo>
                <a:lnTo>
                  <a:pt x="2804" y="767"/>
                </a:lnTo>
                <a:lnTo>
                  <a:pt x="2797" y="765"/>
                </a:lnTo>
                <a:lnTo>
                  <a:pt x="2797" y="761"/>
                </a:lnTo>
                <a:lnTo>
                  <a:pt x="2795" y="761"/>
                </a:lnTo>
                <a:lnTo>
                  <a:pt x="2793" y="761"/>
                </a:lnTo>
                <a:lnTo>
                  <a:pt x="2789" y="761"/>
                </a:lnTo>
                <a:lnTo>
                  <a:pt x="2787" y="763"/>
                </a:lnTo>
                <a:lnTo>
                  <a:pt x="2787" y="765"/>
                </a:lnTo>
                <a:lnTo>
                  <a:pt x="2785" y="765"/>
                </a:lnTo>
                <a:lnTo>
                  <a:pt x="2783" y="767"/>
                </a:lnTo>
                <a:lnTo>
                  <a:pt x="2778" y="767"/>
                </a:lnTo>
                <a:lnTo>
                  <a:pt x="2776" y="767"/>
                </a:lnTo>
                <a:lnTo>
                  <a:pt x="2774" y="772"/>
                </a:lnTo>
                <a:lnTo>
                  <a:pt x="2772" y="772"/>
                </a:lnTo>
                <a:lnTo>
                  <a:pt x="2768" y="770"/>
                </a:lnTo>
                <a:lnTo>
                  <a:pt x="2766" y="770"/>
                </a:lnTo>
                <a:lnTo>
                  <a:pt x="2766" y="770"/>
                </a:lnTo>
                <a:lnTo>
                  <a:pt x="2764" y="770"/>
                </a:lnTo>
                <a:lnTo>
                  <a:pt x="2768" y="767"/>
                </a:lnTo>
                <a:lnTo>
                  <a:pt x="2768" y="765"/>
                </a:lnTo>
                <a:lnTo>
                  <a:pt x="2768" y="763"/>
                </a:lnTo>
                <a:lnTo>
                  <a:pt x="2766" y="763"/>
                </a:lnTo>
                <a:lnTo>
                  <a:pt x="2764" y="763"/>
                </a:lnTo>
                <a:lnTo>
                  <a:pt x="2757" y="761"/>
                </a:lnTo>
                <a:lnTo>
                  <a:pt x="2755" y="761"/>
                </a:lnTo>
                <a:lnTo>
                  <a:pt x="2755" y="761"/>
                </a:lnTo>
                <a:lnTo>
                  <a:pt x="2755" y="761"/>
                </a:lnTo>
                <a:lnTo>
                  <a:pt x="2751" y="761"/>
                </a:lnTo>
                <a:lnTo>
                  <a:pt x="2751" y="759"/>
                </a:lnTo>
                <a:lnTo>
                  <a:pt x="2753" y="759"/>
                </a:lnTo>
                <a:lnTo>
                  <a:pt x="2753" y="757"/>
                </a:lnTo>
                <a:lnTo>
                  <a:pt x="2751" y="755"/>
                </a:lnTo>
                <a:lnTo>
                  <a:pt x="2751" y="755"/>
                </a:lnTo>
                <a:lnTo>
                  <a:pt x="2749" y="755"/>
                </a:lnTo>
                <a:lnTo>
                  <a:pt x="2749" y="751"/>
                </a:lnTo>
                <a:lnTo>
                  <a:pt x="2749" y="751"/>
                </a:lnTo>
                <a:lnTo>
                  <a:pt x="2749" y="751"/>
                </a:lnTo>
                <a:lnTo>
                  <a:pt x="2747" y="751"/>
                </a:lnTo>
                <a:lnTo>
                  <a:pt x="2747" y="749"/>
                </a:lnTo>
                <a:lnTo>
                  <a:pt x="2745" y="749"/>
                </a:lnTo>
                <a:lnTo>
                  <a:pt x="2745" y="749"/>
                </a:lnTo>
                <a:lnTo>
                  <a:pt x="2747" y="747"/>
                </a:lnTo>
                <a:lnTo>
                  <a:pt x="2747" y="744"/>
                </a:lnTo>
                <a:lnTo>
                  <a:pt x="2747" y="742"/>
                </a:lnTo>
                <a:lnTo>
                  <a:pt x="2747" y="742"/>
                </a:lnTo>
                <a:lnTo>
                  <a:pt x="2747" y="740"/>
                </a:lnTo>
                <a:lnTo>
                  <a:pt x="2747" y="738"/>
                </a:lnTo>
                <a:lnTo>
                  <a:pt x="2749" y="738"/>
                </a:lnTo>
                <a:lnTo>
                  <a:pt x="2749" y="738"/>
                </a:lnTo>
                <a:lnTo>
                  <a:pt x="2751" y="736"/>
                </a:lnTo>
                <a:lnTo>
                  <a:pt x="2753" y="736"/>
                </a:lnTo>
                <a:lnTo>
                  <a:pt x="2753" y="734"/>
                </a:lnTo>
                <a:lnTo>
                  <a:pt x="2751" y="734"/>
                </a:lnTo>
                <a:lnTo>
                  <a:pt x="2751" y="734"/>
                </a:lnTo>
                <a:lnTo>
                  <a:pt x="2753" y="732"/>
                </a:lnTo>
                <a:lnTo>
                  <a:pt x="2753" y="732"/>
                </a:lnTo>
                <a:lnTo>
                  <a:pt x="2755" y="734"/>
                </a:lnTo>
                <a:lnTo>
                  <a:pt x="2755" y="732"/>
                </a:lnTo>
                <a:lnTo>
                  <a:pt x="2755" y="730"/>
                </a:lnTo>
                <a:lnTo>
                  <a:pt x="2757" y="726"/>
                </a:lnTo>
                <a:lnTo>
                  <a:pt x="2757" y="726"/>
                </a:lnTo>
                <a:lnTo>
                  <a:pt x="2760" y="726"/>
                </a:lnTo>
                <a:lnTo>
                  <a:pt x="2760" y="726"/>
                </a:lnTo>
                <a:lnTo>
                  <a:pt x="2762" y="726"/>
                </a:lnTo>
                <a:lnTo>
                  <a:pt x="2764" y="726"/>
                </a:lnTo>
                <a:lnTo>
                  <a:pt x="2766" y="723"/>
                </a:lnTo>
                <a:lnTo>
                  <a:pt x="2766" y="723"/>
                </a:lnTo>
                <a:lnTo>
                  <a:pt x="2766" y="721"/>
                </a:lnTo>
                <a:lnTo>
                  <a:pt x="2766" y="719"/>
                </a:lnTo>
                <a:lnTo>
                  <a:pt x="2766" y="719"/>
                </a:lnTo>
                <a:lnTo>
                  <a:pt x="2760" y="719"/>
                </a:lnTo>
                <a:lnTo>
                  <a:pt x="2757" y="719"/>
                </a:lnTo>
                <a:lnTo>
                  <a:pt x="2757" y="717"/>
                </a:lnTo>
                <a:lnTo>
                  <a:pt x="2757" y="715"/>
                </a:lnTo>
                <a:lnTo>
                  <a:pt x="2757" y="713"/>
                </a:lnTo>
                <a:lnTo>
                  <a:pt x="2757" y="709"/>
                </a:lnTo>
                <a:lnTo>
                  <a:pt x="2757" y="709"/>
                </a:lnTo>
                <a:lnTo>
                  <a:pt x="2760" y="707"/>
                </a:lnTo>
                <a:lnTo>
                  <a:pt x="2760" y="705"/>
                </a:lnTo>
                <a:lnTo>
                  <a:pt x="2760" y="702"/>
                </a:lnTo>
                <a:lnTo>
                  <a:pt x="2760" y="700"/>
                </a:lnTo>
                <a:lnTo>
                  <a:pt x="2760" y="698"/>
                </a:lnTo>
                <a:lnTo>
                  <a:pt x="2760" y="696"/>
                </a:lnTo>
                <a:lnTo>
                  <a:pt x="2760" y="696"/>
                </a:lnTo>
                <a:lnTo>
                  <a:pt x="2762" y="694"/>
                </a:lnTo>
                <a:lnTo>
                  <a:pt x="2760" y="694"/>
                </a:lnTo>
                <a:lnTo>
                  <a:pt x="2755" y="696"/>
                </a:lnTo>
                <a:lnTo>
                  <a:pt x="2751" y="698"/>
                </a:lnTo>
                <a:lnTo>
                  <a:pt x="2749" y="700"/>
                </a:lnTo>
                <a:lnTo>
                  <a:pt x="2747" y="705"/>
                </a:lnTo>
                <a:lnTo>
                  <a:pt x="2745" y="707"/>
                </a:lnTo>
                <a:lnTo>
                  <a:pt x="2743" y="707"/>
                </a:lnTo>
                <a:lnTo>
                  <a:pt x="2739" y="707"/>
                </a:lnTo>
                <a:lnTo>
                  <a:pt x="2736" y="707"/>
                </a:lnTo>
                <a:lnTo>
                  <a:pt x="2734" y="707"/>
                </a:lnTo>
                <a:lnTo>
                  <a:pt x="2732" y="707"/>
                </a:lnTo>
                <a:lnTo>
                  <a:pt x="2730" y="711"/>
                </a:lnTo>
                <a:lnTo>
                  <a:pt x="2728" y="713"/>
                </a:lnTo>
                <a:lnTo>
                  <a:pt x="2728" y="713"/>
                </a:lnTo>
                <a:lnTo>
                  <a:pt x="2728" y="715"/>
                </a:lnTo>
                <a:lnTo>
                  <a:pt x="2728" y="715"/>
                </a:lnTo>
                <a:lnTo>
                  <a:pt x="2730" y="717"/>
                </a:lnTo>
                <a:lnTo>
                  <a:pt x="2732" y="715"/>
                </a:lnTo>
                <a:lnTo>
                  <a:pt x="2734" y="715"/>
                </a:lnTo>
                <a:lnTo>
                  <a:pt x="2736" y="713"/>
                </a:lnTo>
                <a:lnTo>
                  <a:pt x="2739" y="709"/>
                </a:lnTo>
                <a:lnTo>
                  <a:pt x="2741" y="709"/>
                </a:lnTo>
                <a:lnTo>
                  <a:pt x="2743" y="709"/>
                </a:lnTo>
                <a:lnTo>
                  <a:pt x="2741" y="713"/>
                </a:lnTo>
                <a:lnTo>
                  <a:pt x="2741" y="715"/>
                </a:lnTo>
                <a:lnTo>
                  <a:pt x="2741" y="715"/>
                </a:lnTo>
                <a:lnTo>
                  <a:pt x="2739" y="713"/>
                </a:lnTo>
                <a:lnTo>
                  <a:pt x="2739" y="715"/>
                </a:lnTo>
                <a:lnTo>
                  <a:pt x="2736" y="715"/>
                </a:lnTo>
                <a:lnTo>
                  <a:pt x="2734" y="717"/>
                </a:lnTo>
                <a:lnTo>
                  <a:pt x="2734" y="719"/>
                </a:lnTo>
                <a:lnTo>
                  <a:pt x="2734" y="719"/>
                </a:lnTo>
                <a:lnTo>
                  <a:pt x="2732" y="719"/>
                </a:lnTo>
                <a:lnTo>
                  <a:pt x="2732" y="719"/>
                </a:lnTo>
                <a:lnTo>
                  <a:pt x="2730" y="719"/>
                </a:lnTo>
                <a:lnTo>
                  <a:pt x="2728" y="717"/>
                </a:lnTo>
                <a:lnTo>
                  <a:pt x="2726" y="717"/>
                </a:lnTo>
                <a:lnTo>
                  <a:pt x="2726" y="717"/>
                </a:lnTo>
                <a:lnTo>
                  <a:pt x="2726" y="723"/>
                </a:lnTo>
                <a:lnTo>
                  <a:pt x="2726" y="728"/>
                </a:lnTo>
                <a:lnTo>
                  <a:pt x="2726" y="730"/>
                </a:lnTo>
                <a:lnTo>
                  <a:pt x="2726" y="732"/>
                </a:lnTo>
                <a:lnTo>
                  <a:pt x="2726" y="738"/>
                </a:lnTo>
                <a:lnTo>
                  <a:pt x="2728" y="740"/>
                </a:lnTo>
                <a:lnTo>
                  <a:pt x="2732" y="742"/>
                </a:lnTo>
                <a:lnTo>
                  <a:pt x="2732" y="744"/>
                </a:lnTo>
                <a:lnTo>
                  <a:pt x="2732" y="747"/>
                </a:lnTo>
                <a:lnTo>
                  <a:pt x="2732" y="747"/>
                </a:lnTo>
                <a:lnTo>
                  <a:pt x="2732" y="749"/>
                </a:lnTo>
                <a:lnTo>
                  <a:pt x="2732" y="751"/>
                </a:lnTo>
                <a:lnTo>
                  <a:pt x="2734" y="755"/>
                </a:lnTo>
                <a:lnTo>
                  <a:pt x="2734" y="757"/>
                </a:lnTo>
                <a:lnTo>
                  <a:pt x="2736" y="759"/>
                </a:lnTo>
                <a:lnTo>
                  <a:pt x="2736" y="759"/>
                </a:lnTo>
                <a:lnTo>
                  <a:pt x="2736" y="761"/>
                </a:lnTo>
                <a:lnTo>
                  <a:pt x="2736" y="761"/>
                </a:lnTo>
                <a:lnTo>
                  <a:pt x="2732" y="761"/>
                </a:lnTo>
                <a:lnTo>
                  <a:pt x="2732" y="763"/>
                </a:lnTo>
                <a:lnTo>
                  <a:pt x="2732" y="763"/>
                </a:lnTo>
                <a:lnTo>
                  <a:pt x="2734" y="763"/>
                </a:lnTo>
                <a:lnTo>
                  <a:pt x="2734" y="763"/>
                </a:lnTo>
                <a:lnTo>
                  <a:pt x="2736" y="763"/>
                </a:lnTo>
                <a:lnTo>
                  <a:pt x="2736" y="765"/>
                </a:lnTo>
                <a:lnTo>
                  <a:pt x="2736" y="770"/>
                </a:lnTo>
                <a:lnTo>
                  <a:pt x="2736" y="772"/>
                </a:lnTo>
                <a:lnTo>
                  <a:pt x="2739" y="772"/>
                </a:lnTo>
                <a:lnTo>
                  <a:pt x="2739" y="772"/>
                </a:lnTo>
                <a:lnTo>
                  <a:pt x="2741" y="772"/>
                </a:lnTo>
                <a:lnTo>
                  <a:pt x="2743" y="774"/>
                </a:lnTo>
                <a:lnTo>
                  <a:pt x="2747" y="778"/>
                </a:lnTo>
                <a:lnTo>
                  <a:pt x="2749" y="778"/>
                </a:lnTo>
                <a:lnTo>
                  <a:pt x="2747" y="778"/>
                </a:lnTo>
                <a:lnTo>
                  <a:pt x="2747" y="778"/>
                </a:lnTo>
                <a:lnTo>
                  <a:pt x="2743" y="774"/>
                </a:lnTo>
                <a:lnTo>
                  <a:pt x="2741" y="774"/>
                </a:lnTo>
                <a:lnTo>
                  <a:pt x="2736" y="774"/>
                </a:lnTo>
                <a:lnTo>
                  <a:pt x="2732" y="772"/>
                </a:lnTo>
                <a:lnTo>
                  <a:pt x="2732" y="774"/>
                </a:lnTo>
                <a:lnTo>
                  <a:pt x="2732" y="774"/>
                </a:lnTo>
                <a:lnTo>
                  <a:pt x="2730" y="776"/>
                </a:lnTo>
                <a:lnTo>
                  <a:pt x="2732" y="778"/>
                </a:lnTo>
                <a:lnTo>
                  <a:pt x="2730" y="782"/>
                </a:lnTo>
                <a:lnTo>
                  <a:pt x="2730" y="780"/>
                </a:lnTo>
                <a:lnTo>
                  <a:pt x="2730" y="778"/>
                </a:lnTo>
                <a:lnTo>
                  <a:pt x="2728" y="778"/>
                </a:lnTo>
                <a:lnTo>
                  <a:pt x="2728" y="778"/>
                </a:lnTo>
                <a:lnTo>
                  <a:pt x="2728" y="780"/>
                </a:lnTo>
                <a:lnTo>
                  <a:pt x="2728" y="780"/>
                </a:lnTo>
                <a:lnTo>
                  <a:pt x="2726" y="782"/>
                </a:lnTo>
                <a:lnTo>
                  <a:pt x="2726" y="780"/>
                </a:lnTo>
                <a:lnTo>
                  <a:pt x="2726" y="778"/>
                </a:lnTo>
                <a:lnTo>
                  <a:pt x="2724" y="776"/>
                </a:lnTo>
                <a:lnTo>
                  <a:pt x="2718" y="776"/>
                </a:lnTo>
                <a:lnTo>
                  <a:pt x="2713" y="776"/>
                </a:lnTo>
                <a:lnTo>
                  <a:pt x="2711" y="776"/>
                </a:lnTo>
                <a:lnTo>
                  <a:pt x="2711" y="778"/>
                </a:lnTo>
                <a:lnTo>
                  <a:pt x="2709" y="780"/>
                </a:lnTo>
                <a:lnTo>
                  <a:pt x="2709" y="782"/>
                </a:lnTo>
                <a:lnTo>
                  <a:pt x="2711" y="784"/>
                </a:lnTo>
                <a:lnTo>
                  <a:pt x="2711" y="784"/>
                </a:lnTo>
                <a:lnTo>
                  <a:pt x="2709" y="784"/>
                </a:lnTo>
                <a:lnTo>
                  <a:pt x="2709" y="784"/>
                </a:lnTo>
                <a:lnTo>
                  <a:pt x="2707" y="782"/>
                </a:lnTo>
                <a:lnTo>
                  <a:pt x="2707" y="780"/>
                </a:lnTo>
                <a:lnTo>
                  <a:pt x="2703" y="782"/>
                </a:lnTo>
                <a:lnTo>
                  <a:pt x="2699" y="782"/>
                </a:lnTo>
                <a:lnTo>
                  <a:pt x="2695" y="782"/>
                </a:lnTo>
                <a:lnTo>
                  <a:pt x="2692" y="782"/>
                </a:lnTo>
                <a:lnTo>
                  <a:pt x="2688" y="784"/>
                </a:lnTo>
                <a:lnTo>
                  <a:pt x="2686" y="786"/>
                </a:lnTo>
                <a:lnTo>
                  <a:pt x="2686" y="788"/>
                </a:lnTo>
                <a:lnTo>
                  <a:pt x="2682" y="791"/>
                </a:lnTo>
                <a:lnTo>
                  <a:pt x="2678" y="791"/>
                </a:lnTo>
                <a:lnTo>
                  <a:pt x="2678" y="791"/>
                </a:lnTo>
                <a:lnTo>
                  <a:pt x="2678" y="791"/>
                </a:lnTo>
                <a:lnTo>
                  <a:pt x="2676" y="793"/>
                </a:lnTo>
                <a:lnTo>
                  <a:pt x="2676" y="793"/>
                </a:lnTo>
                <a:lnTo>
                  <a:pt x="2674" y="801"/>
                </a:lnTo>
                <a:lnTo>
                  <a:pt x="2674" y="803"/>
                </a:lnTo>
                <a:lnTo>
                  <a:pt x="2672" y="805"/>
                </a:lnTo>
                <a:lnTo>
                  <a:pt x="2669" y="807"/>
                </a:lnTo>
                <a:lnTo>
                  <a:pt x="2667" y="809"/>
                </a:lnTo>
                <a:lnTo>
                  <a:pt x="2667" y="809"/>
                </a:lnTo>
                <a:lnTo>
                  <a:pt x="2665" y="809"/>
                </a:lnTo>
                <a:lnTo>
                  <a:pt x="2665" y="811"/>
                </a:lnTo>
                <a:lnTo>
                  <a:pt x="2665" y="814"/>
                </a:lnTo>
                <a:lnTo>
                  <a:pt x="2667" y="816"/>
                </a:lnTo>
                <a:lnTo>
                  <a:pt x="2667" y="816"/>
                </a:lnTo>
                <a:lnTo>
                  <a:pt x="2667" y="816"/>
                </a:lnTo>
                <a:lnTo>
                  <a:pt x="2665" y="816"/>
                </a:lnTo>
                <a:lnTo>
                  <a:pt x="2667" y="818"/>
                </a:lnTo>
                <a:lnTo>
                  <a:pt x="2667" y="818"/>
                </a:lnTo>
                <a:lnTo>
                  <a:pt x="2669" y="818"/>
                </a:lnTo>
                <a:lnTo>
                  <a:pt x="2669" y="820"/>
                </a:lnTo>
                <a:lnTo>
                  <a:pt x="2669" y="820"/>
                </a:lnTo>
                <a:lnTo>
                  <a:pt x="2667" y="820"/>
                </a:lnTo>
                <a:lnTo>
                  <a:pt x="2663" y="818"/>
                </a:lnTo>
                <a:lnTo>
                  <a:pt x="2661" y="816"/>
                </a:lnTo>
                <a:lnTo>
                  <a:pt x="2659" y="818"/>
                </a:lnTo>
                <a:lnTo>
                  <a:pt x="2659" y="818"/>
                </a:lnTo>
                <a:lnTo>
                  <a:pt x="2657" y="818"/>
                </a:lnTo>
                <a:lnTo>
                  <a:pt x="2659" y="818"/>
                </a:lnTo>
                <a:lnTo>
                  <a:pt x="2659" y="820"/>
                </a:lnTo>
                <a:lnTo>
                  <a:pt x="2661" y="820"/>
                </a:lnTo>
                <a:lnTo>
                  <a:pt x="2663" y="820"/>
                </a:lnTo>
                <a:lnTo>
                  <a:pt x="2665" y="820"/>
                </a:lnTo>
                <a:lnTo>
                  <a:pt x="2667" y="820"/>
                </a:lnTo>
                <a:lnTo>
                  <a:pt x="2669" y="820"/>
                </a:lnTo>
                <a:lnTo>
                  <a:pt x="2667" y="822"/>
                </a:lnTo>
                <a:lnTo>
                  <a:pt x="2665" y="820"/>
                </a:lnTo>
                <a:lnTo>
                  <a:pt x="2663" y="822"/>
                </a:lnTo>
                <a:lnTo>
                  <a:pt x="2661" y="822"/>
                </a:lnTo>
                <a:lnTo>
                  <a:pt x="2659" y="820"/>
                </a:lnTo>
                <a:lnTo>
                  <a:pt x="2657" y="820"/>
                </a:lnTo>
                <a:lnTo>
                  <a:pt x="2657" y="820"/>
                </a:lnTo>
                <a:lnTo>
                  <a:pt x="2655" y="822"/>
                </a:lnTo>
                <a:lnTo>
                  <a:pt x="2651" y="822"/>
                </a:lnTo>
                <a:lnTo>
                  <a:pt x="2642" y="826"/>
                </a:lnTo>
                <a:lnTo>
                  <a:pt x="2636" y="828"/>
                </a:lnTo>
                <a:lnTo>
                  <a:pt x="2634" y="828"/>
                </a:lnTo>
                <a:lnTo>
                  <a:pt x="2632" y="830"/>
                </a:lnTo>
                <a:lnTo>
                  <a:pt x="2632" y="830"/>
                </a:lnTo>
                <a:lnTo>
                  <a:pt x="2630" y="832"/>
                </a:lnTo>
                <a:lnTo>
                  <a:pt x="2630" y="841"/>
                </a:lnTo>
                <a:lnTo>
                  <a:pt x="2632" y="843"/>
                </a:lnTo>
                <a:lnTo>
                  <a:pt x="2630" y="843"/>
                </a:lnTo>
                <a:lnTo>
                  <a:pt x="2630" y="843"/>
                </a:lnTo>
                <a:lnTo>
                  <a:pt x="2628" y="845"/>
                </a:lnTo>
                <a:lnTo>
                  <a:pt x="2625" y="847"/>
                </a:lnTo>
                <a:lnTo>
                  <a:pt x="2621" y="849"/>
                </a:lnTo>
                <a:lnTo>
                  <a:pt x="2617" y="849"/>
                </a:lnTo>
                <a:lnTo>
                  <a:pt x="2611" y="853"/>
                </a:lnTo>
                <a:lnTo>
                  <a:pt x="2609" y="853"/>
                </a:lnTo>
                <a:lnTo>
                  <a:pt x="2609" y="856"/>
                </a:lnTo>
                <a:lnTo>
                  <a:pt x="2609" y="856"/>
                </a:lnTo>
                <a:lnTo>
                  <a:pt x="2611" y="858"/>
                </a:lnTo>
                <a:lnTo>
                  <a:pt x="2615" y="858"/>
                </a:lnTo>
                <a:lnTo>
                  <a:pt x="2613" y="858"/>
                </a:lnTo>
                <a:lnTo>
                  <a:pt x="2609" y="858"/>
                </a:lnTo>
                <a:lnTo>
                  <a:pt x="2607" y="860"/>
                </a:lnTo>
                <a:lnTo>
                  <a:pt x="2604" y="860"/>
                </a:lnTo>
                <a:lnTo>
                  <a:pt x="2600" y="860"/>
                </a:lnTo>
                <a:lnTo>
                  <a:pt x="2596" y="860"/>
                </a:lnTo>
                <a:lnTo>
                  <a:pt x="2594" y="858"/>
                </a:lnTo>
                <a:lnTo>
                  <a:pt x="2592" y="858"/>
                </a:lnTo>
                <a:lnTo>
                  <a:pt x="2590" y="858"/>
                </a:lnTo>
                <a:lnTo>
                  <a:pt x="2590" y="856"/>
                </a:lnTo>
                <a:lnTo>
                  <a:pt x="2590" y="853"/>
                </a:lnTo>
                <a:lnTo>
                  <a:pt x="2590" y="853"/>
                </a:lnTo>
                <a:lnTo>
                  <a:pt x="2588" y="851"/>
                </a:lnTo>
                <a:lnTo>
                  <a:pt x="2586" y="853"/>
                </a:lnTo>
                <a:lnTo>
                  <a:pt x="2584" y="853"/>
                </a:lnTo>
                <a:lnTo>
                  <a:pt x="2581" y="853"/>
                </a:lnTo>
                <a:lnTo>
                  <a:pt x="2581" y="853"/>
                </a:lnTo>
                <a:lnTo>
                  <a:pt x="2581" y="853"/>
                </a:lnTo>
                <a:lnTo>
                  <a:pt x="2581" y="856"/>
                </a:lnTo>
                <a:lnTo>
                  <a:pt x="2584" y="860"/>
                </a:lnTo>
                <a:lnTo>
                  <a:pt x="2586" y="862"/>
                </a:lnTo>
                <a:lnTo>
                  <a:pt x="2586" y="868"/>
                </a:lnTo>
                <a:lnTo>
                  <a:pt x="2586" y="870"/>
                </a:lnTo>
                <a:lnTo>
                  <a:pt x="2588" y="872"/>
                </a:lnTo>
                <a:lnTo>
                  <a:pt x="2588" y="872"/>
                </a:lnTo>
                <a:lnTo>
                  <a:pt x="2581" y="872"/>
                </a:lnTo>
                <a:lnTo>
                  <a:pt x="2581" y="872"/>
                </a:lnTo>
                <a:lnTo>
                  <a:pt x="2579" y="870"/>
                </a:lnTo>
                <a:lnTo>
                  <a:pt x="2579" y="872"/>
                </a:lnTo>
                <a:lnTo>
                  <a:pt x="2579" y="872"/>
                </a:lnTo>
                <a:lnTo>
                  <a:pt x="2577" y="872"/>
                </a:lnTo>
                <a:lnTo>
                  <a:pt x="2573" y="872"/>
                </a:lnTo>
                <a:lnTo>
                  <a:pt x="2569" y="874"/>
                </a:lnTo>
                <a:lnTo>
                  <a:pt x="2567" y="872"/>
                </a:lnTo>
                <a:lnTo>
                  <a:pt x="2565" y="870"/>
                </a:lnTo>
                <a:lnTo>
                  <a:pt x="2560" y="868"/>
                </a:lnTo>
                <a:lnTo>
                  <a:pt x="2558" y="868"/>
                </a:lnTo>
                <a:lnTo>
                  <a:pt x="2556" y="870"/>
                </a:lnTo>
                <a:lnTo>
                  <a:pt x="2554" y="870"/>
                </a:lnTo>
                <a:lnTo>
                  <a:pt x="2552" y="870"/>
                </a:lnTo>
                <a:lnTo>
                  <a:pt x="2548" y="870"/>
                </a:lnTo>
                <a:lnTo>
                  <a:pt x="2542" y="872"/>
                </a:lnTo>
                <a:lnTo>
                  <a:pt x="2540" y="874"/>
                </a:lnTo>
                <a:lnTo>
                  <a:pt x="2540" y="876"/>
                </a:lnTo>
                <a:lnTo>
                  <a:pt x="2540" y="876"/>
                </a:lnTo>
                <a:lnTo>
                  <a:pt x="2540" y="876"/>
                </a:lnTo>
                <a:lnTo>
                  <a:pt x="2542" y="876"/>
                </a:lnTo>
                <a:lnTo>
                  <a:pt x="2542" y="876"/>
                </a:lnTo>
                <a:lnTo>
                  <a:pt x="2544" y="876"/>
                </a:lnTo>
                <a:lnTo>
                  <a:pt x="2544" y="876"/>
                </a:lnTo>
                <a:lnTo>
                  <a:pt x="2546" y="876"/>
                </a:lnTo>
                <a:lnTo>
                  <a:pt x="2546" y="879"/>
                </a:lnTo>
                <a:lnTo>
                  <a:pt x="2544" y="879"/>
                </a:lnTo>
                <a:lnTo>
                  <a:pt x="2542" y="879"/>
                </a:lnTo>
                <a:lnTo>
                  <a:pt x="2542" y="879"/>
                </a:lnTo>
                <a:lnTo>
                  <a:pt x="2542" y="879"/>
                </a:lnTo>
                <a:lnTo>
                  <a:pt x="2542" y="879"/>
                </a:lnTo>
                <a:lnTo>
                  <a:pt x="2542" y="881"/>
                </a:lnTo>
                <a:lnTo>
                  <a:pt x="2544" y="881"/>
                </a:lnTo>
                <a:lnTo>
                  <a:pt x="2546" y="881"/>
                </a:lnTo>
                <a:lnTo>
                  <a:pt x="2544" y="881"/>
                </a:lnTo>
                <a:lnTo>
                  <a:pt x="2542" y="883"/>
                </a:lnTo>
                <a:lnTo>
                  <a:pt x="2542" y="883"/>
                </a:lnTo>
                <a:lnTo>
                  <a:pt x="2540" y="883"/>
                </a:lnTo>
                <a:lnTo>
                  <a:pt x="2544" y="885"/>
                </a:lnTo>
                <a:lnTo>
                  <a:pt x="2544" y="887"/>
                </a:lnTo>
                <a:lnTo>
                  <a:pt x="2546" y="887"/>
                </a:lnTo>
                <a:lnTo>
                  <a:pt x="2546" y="887"/>
                </a:lnTo>
                <a:lnTo>
                  <a:pt x="2548" y="887"/>
                </a:lnTo>
                <a:lnTo>
                  <a:pt x="2552" y="887"/>
                </a:lnTo>
                <a:lnTo>
                  <a:pt x="2556" y="889"/>
                </a:lnTo>
                <a:lnTo>
                  <a:pt x="2558" y="889"/>
                </a:lnTo>
                <a:lnTo>
                  <a:pt x="2558" y="889"/>
                </a:lnTo>
                <a:lnTo>
                  <a:pt x="2560" y="889"/>
                </a:lnTo>
                <a:lnTo>
                  <a:pt x="2560" y="889"/>
                </a:lnTo>
                <a:lnTo>
                  <a:pt x="2560" y="889"/>
                </a:lnTo>
                <a:lnTo>
                  <a:pt x="2563" y="889"/>
                </a:lnTo>
                <a:lnTo>
                  <a:pt x="2563" y="891"/>
                </a:lnTo>
                <a:lnTo>
                  <a:pt x="2565" y="891"/>
                </a:lnTo>
                <a:lnTo>
                  <a:pt x="2567" y="891"/>
                </a:lnTo>
                <a:lnTo>
                  <a:pt x="2567" y="891"/>
                </a:lnTo>
                <a:lnTo>
                  <a:pt x="2569" y="891"/>
                </a:lnTo>
                <a:lnTo>
                  <a:pt x="2567" y="893"/>
                </a:lnTo>
                <a:lnTo>
                  <a:pt x="2567" y="893"/>
                </a:lnTo>
                <a:lnTo>
                  <a:pt x="2569" y="893"/>
                </a:lnTo>
                <a:lnTo>
                  <a:pt x="2571" y="893"/>
                </a:lnTo>
                <a:lnTo>
                  <a:pt x="2571" y="893"/>
                </a:lnTo>
                <a:lnTo>
                  <a:pt x="2573" y="893"/>
                </a:lnTo>
                <a:lnTo>
                  <a:pt x="2571" y="895"/>
                </a:lnTo>
                <a:lnTo>
                  <a:pt x="2571" y="895"/>
                </a:lnTo>
                <a:lnTo>
                  <a:pt x="2571" y="897"/>
                </a:lnTo>
                <a:lnTo>
                  <a:pt x="2573" y="897"/>
                </a:lnTo>
                <a:lnTo>
                  <a:pt x="2573" y="897"/>
                </a:lnTo>
                <a:lnTo>
                  <a:pt x="2579" y="897"/>
                </a:lnTo>
                <a:lnTo>
                  <a:pt x="2581" y="897"/>
                </a:lnTo>
                <a:lnTo>
                  <a:pt x="2581" y="897"/>
                </a:lnTo>
                <a:lnTo>
                  <a:pt x="2579" y="897"/>
                </a:lnTo>
                <a:lnTo>
                  <a:pt x="2579" y="897"/>
                </a:lnTo>
                <a:lnTo>
                  <a:pt x="2577" y="897"/>
                </a:lnTo>
                <a:lnTo>
                  <a:pt x="2577" y="897"/>
                </a:lnTo>
                <a:lnTo>
                  <a:pt x="2575" y="900"/>
                </a:lnTo>
                <a:lnTo>
                  <a:pt x="2577" y="900"/>
                </a:lnTo>
                <a:lnTo>
                  <a:pt x="2577" y="900"/>
                </a:lnTo>
                <a:lnTo>
                  <a:pt x="2579" y="902"/>
                </a:lnTo>
                <a:lnTo>
                  <a:pt x="2577" y="904"/>
                </a:lnTo>
                <a:lnTo>
                  <a:pt x="2577" y="904"/>
                </a:lnTo>
                <a:lnTo>
                  <a:pt x="2577" y="906"/>
                </a:lnTo>
                <a:lnTo>
                  <a:pt x="2579" y="908"/>
                </a:lnTo>
                <a:lnTo>
                  <a:pt x="2581" y="910"/>
                </a:lnTo>
                <a:lnTo>
                  <a:pt x="2588" y="914"/>
                </a:lnTo>
                <a:lnTo>
                  <a:pt x="2588" y="914"/>
                </a:lnTo>
                <a:lnTo>
                  <a:pt x="2590" y="914"/>
                </a:lnTo>
                <a:lnTo>
                  <a:pt x="2592" y="914"/>
                </a:lnTo>
                <a:lnTo>
                  <a:pt x="2592" y="916"/>
                </a:lnTo>
                <a:lnTo>
                  <a:pt x="2592" y="916"/>
                </a:lnTo>
                <a:lnTo>
                  <a:pt x="2592" y="921"/>
                </a:lnTo>
                <a:lnTo>
                  <a:pt x="2592" y="923"/>
                </a:lnTo>
                <a:lnTo>
                  <a:pt x="2592" y="925"/>
                </a:lnTo>
                <a:lnTo>
                  <a:pt x="2592" y="925"/>
                </a:lnTo>
                <a:lnTo>
                  <a:pt x="2592" y="925"/>
                </a:lnTo>
                <a:lnTo>
                  <a:pt x="2590" y="925"/>
                </a:lnTo>
                <a:lnTo>
                  <a:pt x="2590" y="925"/>
                </a:lnTo>
                <a:lnTo>
                  <a:pt x="2590" y="925"/>
                </a:lnTo>
                <a:lnTo>
                  <a:pt x="2594" y="929"/>
                </a:lnTo>
                <a:lnTo>
                  <a:pt x="2596" y="929"/>
                </a:lnTo>
                <a:lnTo>
                  <a:pt x="2596" y="931"/>
                </a:lnTo>
                <a:lnTo>
                  <a:pt x="2598" y="937"/>
                </a:lnTo>
                <a:lnTo>
                  <a:pt x="2600" y="937"/>
                </a:lnTo>
                <a:lnTo>
                  <a:pt x="2600" y="937"/>
                </a:lnTo>
                <a:lnTo>
                  <a:pt x="2598" y="937"/>
                </a:lnTo>
                <a:lnTo>
                  <a:pt x="2598" y="937"/>
                </a:lnTo>
                <a:lnTo>
                  <a:pt x="2596" y="933"/>
                </a:lnTo>
                <a:lnTo>
                  <a:pt x="2596" y="931"/>
                </a:lnTo>
                <a:lnTo>
                  <a:pt x="2594" y="929"/>
                </a:lnTo>
                <a:lnTo>
                  <a:pt x="2592" y="929"/>
                </a:lnTo>
                <a:lnTo>
                  <a:pt x="2592" y="931"/>
                </a:lnTo>
                <a:lnTo>
                  <a:pt x="2590" y="935"/>
                </a:lnTo>
                <a:lnTo>
                  <a:pt x="2590" y="944"/>
                </a:lnTo>
                <a:lnTo>
                  <a:pt x="2590" y="944"/>
                </a:lnTo>
                <a:lnTo>
                  <a:pt x="2590" y="944"/>
                </a:lnTo>
                <a:lnTo>
                  <a:pt x="2592" y="941"/>
                </a:lnTo>
                <a:lnTo>
                  <a:pt x="2592" y="944"/>
                </a:lnTo>
                <a:lnTo>
                  <a:pt x="2590" y="944"/>
                </a:lnTo>
                <a:lnTo>
                  <a:pt x="2590" y="946"/>
                </a:lnTo>
                <a:lnTo>
                  <a:pt x="2588" y="956"/>
                </a:lnTo>
                <a:lnTo>
                  <a:pt x="2586" y="962"/>
                </a:lnTo>
                <a:lnTo>
                  <a:pt x="2584" y="965"/>
                </a:lnTo>
                <a:lnTo>
                  <a:pt x="2581" y="967"/>
                </a:lnTo>
                <a:lnTo>
                  <a:pt x="2581" y="967"/>
                </a:lnTo>
                <a:lnTo>
                  <a:pt x="2579" y="967"/>
                </a:lnTo>
                <a:lnTo>
                  <a:pt x="2575" y="967"/>
                </a:lnTo>
                <a:lnTo>
                  <a:pt x="2573" y="967"/>
                </a:lnTo>
                <a:lnTo>
                  <a:pt x="2571" y="967"/>
                </a:lnTo>
                <a:lnTo>
                  <a:pt x="2567" y="965"/>
                </a:lnTo>
                <a:lnTo>
                  <a:pt x="2565" y="965"/>
                </a:lnTo>
                <a:lnTo>
                  <a:pt x="2563" y="967"/>
                </a:lnTo>
                <a:lnTo>
                  <a:pt x="2558" y="965"/>
                </a:lnTo>
                <a:lnTo>
                  <a:pt x="2556" y="965"/>
                </a:lnTo>
                <a:lnTo>
                  <a:pt x="2556" y="965"/>
                </a:lnTo>
                <a:lnTo>
                  <a:pt x="2552" y="965"/>
                </a:lnTo>
                <a:lnTo>
                  <a:pt x="2552" y="965"/>
                </a:lnTo>
                <a:lnTo>
                  <a:pt x="2550" y="965"/>
                </a:lnTo>
                <a:lnTo>
                  <a:pt x="2546" y="967"/>
                </a:lnTo>
                <a:lnTo>
                  <a:pt x="2542" y="967"/>
                </a:lnTo>
                <a:lnTo>
                  <a:pt x="2533" y="965"/>
                </a:lnTo>
                <a:lnTo>
                  <a:pt x="2531" y="962"/>
                </a:lnTo>
                <a:lnTo>
                  <a:pt x="2525" y="962"/>
                </a:lnTo>
                <a:lnTo>
                  <a:pt x="2523" y="962"/>
                </a:lnTo>
                <a:lnTo>
                  <a:pt x="2521" y="962"/>
                </a:lnTo>
                <a:lnTo>
                  <a:pt x="2519" y="962"/>
                </a:lnTo>
                <a:lnTo>
                  <a:pt x="2514" y="962"/>
                </a:lnTo>
                <a:lnTo>
                  <a:pt x="2512" y="962"/>
                </a:lnTo>
                <a:lnTo>
                  <a:pt x="2508" y="962"/>
                </a:lnTo>
                <a:lnTo>
                  <a:pt x="2506" y="962"/>
                </a:lnTo>
                <a:lnTo>
                  <a:pt x="2502" y="962"/>
                </a:lnTo>
                <a:lnTo>
                  <a:pt x="2500" y="960"/>
                </a:lnTo>
                <a:lnTo>
                  <a:pt x="2500" y="960"/>
                </a:lnTo>
                <a:lnTo>
                  <a:pt x="2498" y="960"/>
                </a:lnTo>
                <a:lnTo>
                  <a:pt x="2496" y="960"/>
                </a:lnTo>
                <a:lnTo>
                  <a:pt x="2493" y="960"/>
                </a:lnTo>
                <a:lnTo>
                  <a:pt x="2491" y="960"/>
                </a:lnTo>
                <a:lnTo>
                  <a:pt x="2489" y="962"/>
                </a:lnTo>
                <a:lnTo>
                  <a:pt x="2487" y="962"/>
                </a:lnTo>
                <a:lnTo>
                  <a:pt x="2487" y="965"/>
                </a:lnTo>
                <a:lnTo>
                  <a:pt x="2487" y="965"/>
                </a:lnTo>
                <a:lnTo>
                  <a:pt x="2489" y="965"/>
                </a:lnTo>
                <a:lnTo>
                  <a:pt x="2487" y="967"/>
                </a:lnTo>
                <a:lnTo>
                  <a:pt x="2485" y="967"/>
                </a:lnTo>
                <a:lnTo>
                  <a:pt x="2485" y="967"/>
                </a:lnTo>
                <a:lnTo>
                  <a:pt x="2483" y="967"/>
                </a:lnTo>
                <a:lnTo>
                  <a:pt x="2479" y="967"/>
                </a:lnTo>
                <a:lnTo>
                  <a:pt x="2477" y="969"/>
                </a:lnTo>
                <a:lnTo>
                  <a:pt x="2477" y="969"/>
                </a:lnTo>
                <a:lnTo>
                  <a:pt x="2475" y="971"/>
                </a:lnTo>
                <a:lnTo>
                  <a:pt x="2475" y="973"/>
                </a:lnTo>
                <a:lnTo>
                  <a:pt x="2475" y="973"/>
                </a:lnTo>
                <a:lnTo>
                  <a:pt x="2475" y="975"/>
                </a:lnTo>
                <a:lnTo>
                  <a:pt x="2475" y="975"/>
                </a:lnTo>
                <a:lnTo>
                  <a:pt x="2477" y="977"/>
                </a:lnTo>
                <a:lnTo>
                  <a:pt x="2479" y="977"/>
                </a:lnTo>
                <a:lnTo>
                  <a:pt x="2479" y="977"/>
                </a:lnTo>
                <a:lnTo>
                  <a:pt x="2477" y="979"/>
                </a:lnTo>
                <a:lnTo>
                  <a:pt x="2477" y="979"/>
                </a:lnTo>
                <a:lnTo>
                  <a:pt x="2477" y="981"/>
                </a:lnTo>
                <a:lnTo>
                  <a:pt x="2481" y="979"/>
                </a:lnTo>
                <a:lnTo>
                  <a:pt x="2481" y="979"/>
                </a:lnTo>
                <a:lnTo>
                  <a:pt x="2481" y="981"/>
                </a:lnTo>
                <a:lnTo>
                  <a:pt x="2481" y="981"/>
                </a:lnTo>
                <a:lnTo>
                  <a:pt x="2481" y="983"/>
                </a:lnTo>
                <a:lnTo>
                  <a:pt x="2481" y="983"/>
                </a:lnTo>
                <a:lnTo>
                  <a:pt x="2481" y="983"/>
                </a:lnTo>
                <a:lnTo>
                  <a:pt x="2481" y="986"/>
                </a:lnTo>
                <a:lnTo>
                  <a:pt x="2481" y="986"/>
                </a:lnTo>
                <a:lnTo>
                  <a:pt x="2481" y="986"/>
                </a:lnTo>
                <a:lnTo>
                  <a:pt x="2481" y="986"/>
                </a:lnTo>
                <a:lnTo>
                  <a:pt x="2481" y="988"/>
                </a:lnTo>
                <a:lnTo>
                  <a:pt x="2479" y="988"/>
                </a:lnTo>
                <a:lnTo>
                  <a:pt x="2479" y="992"/>
                </a:lnTo>
                <a:lnTo>
                  <a:pt x="2479" y="992"/>
                </a:lnTo>
                <a:lnTo>
                  <a:pt x="2481" y="992"/>
                </a:lnTo>
                <a:lnTo>
                  <a:pt x="2479" y="994"/>
                </a:lnTo>
                <a:lnTo>
                  <a:pt x="2479" y="994"/>
                </a:lnTo>
                <a:lnTo>
                  <a:pt x="2479" y="996"/>
                </a:lnTo>
                <a:lnTo>
                  <a:pt x="2481" y="996"/>
                </a:lnTo>
                <a:lnTo>
                  <a:pt x="2481" y="996"/>
                </a:lnTo>
                <a:lnTo>
                  <a:pt x="2481" y="998"/>
                </a:lnTo>
                <a:lnTo>
                  <a:pt x="2481" y="1002"/>
                </a:lnTo>
                <a:lnTo>
                  <a:pt x="2483" y="1004"/>
                </a:lnTo>
                <a:lnTo>
                  <a:pt x="2483" y="1006"/>
                </a:lnTo>
                <a:lnTo>
                  <a:pt x="2483" y="1006"/>
                </a:lnTo>
                <a:lnTo>
                  <a:pt x="2483" y="1009"/>
                </a:lnTo>
                <a:lnTo>
                  <a:pt x="2481" y="1013"/>
                </a:lnTo>
                <a:lnTo>
                  <a:pt x="2481" y="1013"/>
                </a:lnTo>
                <a:lnTo>
                  <a:pt x="2481" y="1015"/>
                </a:lnTo>
                <a:lnTo>
                  <a:pt x="2479" y="1021"/>
                </a:lnTo>
                <a:lnTo>
                  <a:pt x="2479" y="1021"/>
                </a:lnTo>
                <a:lnTo>
                  <a:pt x="2479" y="1021"/>
                </a:lnTo>
                <a:lnTo>
                  <a:pt x="2479" y="1023"/>
                </a:lnTo>
                <a:lnTo>
                  <a:pt x="2477" y="1027"/>
                </a:lnTo>
                <a:lnTo>
                  <a:pt x="2475" y="1032"/>
                </a:lnTo>
                <a:lnTo>
                  <a:pt x="2475" y="1034"/>
                </a:lnTo>
                <a:lnTo>
                  <a:pt x="2472" y="1036"/>
                </a:lnTo>
                <a:lnTo>
                  <a:pt x="2472" y="1036"/>
                </a:lnTo>
                <a:lnTo>
                  <a:pt x="2472" y="1036"/>
                </a:lnTo>
                <a:lnTo>
                  <a:pt x="2472" y="1038"/>
                </a:lnTo>
                <a:lnTo>
                  <a:pt x="2470" y="1040"/>
                </a:lnTo>
                <a:lnTo>
                  <a:pt x="2470" y="1042"/>
                </a:lnTo>
                <a:lnTo>
                  <a:pt x="2470" y="1044"/>
                </a:lnTo>
                <a:lnTo>
                  <a:pt x="2470" y="1044"/>
                </a:lnTo>
                <a:lnTo>
                  <a:pt x="2470" y="1046"/>
                </a:lnTo>
                <a:lnTo>
                  <a:pt x="2470" y="1046"/>
                </a:lnTo>
                <a:lnTo>
                  <a:pt x="2472" y="1046"/>
                </a:lnTo>
                <a:lnTo>
                  <a:pt x="2475" y="1046"/>
                </a:lnTo>
                <a:lnTo>
                  <a:pt x="2475" y="1046"/>
                </a:lnTo>
                <a:lnTo>
                  <a:pt x="2477" y="1044"/>
                </a:lnTo>
                <a:lnTo>
                  <a:pt x="2479" y="1042"/>
                </a:lnTo>
                <a:lnTo>
                  <a:pt x="2479" y="1040"/>
                </a:lnTo>
                <a:lnTo>
                  <a:pt x="2481" y="1040"/>
                </a:lnTo>
                <a:lnTo>
                  <a:pt x="2479" y="1042"/>
                </a:lnTo>
                <a:lnTo>
                  <a:pt x="2477" y="1042"/>
                </a:lnTo>
                <a:lnTo>
                  <a:pt x="2477" y="1044"/>
                </a:lnTo>
                <a:lnTo>
                  <a:pt x="2477" y="1046"/>
                </a:lnTo>
                <a:lnTo>
                  <a:pt x="2477" y="1046"/>
                </a:lnTo>
                <a:lnTo>
                  <a:pt x="2475" y="1046"/>
                </a:lnTo>
                <a:lnTo>
                  <a:pt x="2475" y="1046"/>
                </a:lnTo>
                <a:lnTo>
                  <a:pt x="2475" y="1048"/>
                </a:lnTo>
                <a:lnTo>
                  <a:pt x="2475" y="1050"/>
                </a:lnTo>
                <a:lnTo>
                  <a:pt x="2475" y="1050"/>
                </a:lnTo>
                <a:lnTo>
                  <a:pt x="2477" y="1050"/>
                </a:lnTo>
                <a:lnTo>
                  <a:pt x="2479" y="1050"/>
                </a:lnTo>
                <a:lnTo>
                  <a:pt x="2479" y="1050"/>
                </a:lnTo>
                <a:lnTo>
                  <a:pt x="2481" y="1050"/>
                </a:lnTo>
                <a:lnTo>
                  <a:pt x="2481" y="1050"/>
                </a:lnTo>
                <a:lnTo>
                  <a:pt x="2483" y="1050"/>
                </a:lnTo>
                <a:lnTo>
                  <a:pt x="2479" y="1050"/>
                </a:lnTo>
                <a:lnTo>
                  <a:pt x="2481" y="1053"/>
                </a:lnTo>
                <a:lnTo>
                  <a:pt x="2481" y="1055"/>
                </a:lnTo>
                <a:lnTo>
                  <a:pt x="2479" y="1059"/>
                </a:lnTo>
                <a:lnTo>
                  <a:pt x="2481" y="1061"/>
                </a:lnTo>
                <a:lnTo>
                  <a:pt x="2481" y="1063"/>
                </a:lnTo>
                <a:lnTo>
                  <a:pt x="2481" y="1065"/>
                </a:lnTo>
                <a:lnTo>
                  <a:pt x="2481" y="1067"/>
                </a:lnTo>
                <a:lnTo>
                  <a:pt x="2479" y="1071"/>
                </a:lnTo>
                <a:lnTo>
                  <a:pt x="2477" y="1074"/>
                </a:lnTo>
                <a:lnTo>
                  <a:pt x="2479" y="1074"/>
                </a:lnTo>
                <a:lnTo>
                  <a:pt x="2479" y="1074"/>
                </a:lnTo>
                <a:lnTo>
                  <a:pt x="2481" y="1074"/>
                </a:lnTo>
                <a:lnTo>
                  <a:pt x="2483" y="1074"/>
                </a:lnTo>
                <a:lnTo>
                  <a:pt x="2485" y="1074"/>
                </a:lnTo>
                <a:lnTo>
                  <a:pt x="2489" y="1074"/>
                </a:lnTo>
                <a:lnTo>
                  <a:pt x="2493" y="1076"/>
                </a:lnTo>
                <a:lnTo>
                  <a:pt x="2493" y="1076"/>
                </a:lnTo>
                <a:lnTo>
                  <a:pt x="2500" y="1071"/>
                </a:lnTo>
                <a:lnTo>
                  <a:pt x="2500" y="1071"/>
                </a:lnTo>
                <a:lnTo>
                  <a:pt x="2504" y="1071"/>
                </a:lnTo>
                <a:lnTo>
                  <a:pt x="2506" y="1071"/>
                </a:lnTo>
                <a:lnTo>
                  <a:pt x="2508" y="1071"/>
                </a:lnTo>
                <a:lnTo>
                  <a:pt x="2508" y="1069"/>
                </a:lnTo>
                <a:lnTo>
                  <a:pt x="2508" y="1071"/>
                </a:lnTo>
                <a:lnTo>
                  <a:pt x="2508" y="1071"/>
                </a:lnTo>
                <a:lnTo>
                  <a:pt x="2514" y="1076"/>
                </a:lnTo>
                <a:lnTo>
                  <a:pt x="2514" y="1078"/>
                </a:lnTo>
                <a:lnTo>
                  <a:pt x="2516" y="1076"/>
                </a:lnTo>
                <a:lnTo>
                  <a:pt x="2519" y="1076"/>
                </a:lnTo>
                <a:lnTo>
                  <a:pt x="2516" y="1076"/>
                </a:lnTo>
                <a:lnTo>
                  <a:pt x="2516" y="1078"/>
                </a:lnTo>
                <a:lnTo>
                  <a:pt x="2514" y="1080"/>
                </a:lnTo>
                <a:lnTo>
                  <a:pt x="2514" y="1080"/>
                </a:lnTo>
                <a:lnTo>
                  <a:pt x="2516" y="1082"/>
                </a:lnTo>
                <a:lnTo>
                  <a:pt x="2516" y="1082"/>
                </a:lnTo>
                <a:lnTo>
                  <a:pt x="2516" y="1082"/>
                </a:lnTo>
                <a:lnTo>
                  <a:pt x="2516" y="1084"/>
                </a:lnTo>
                <a:lnTo>
                  <a:pt x="2519" y="1086"/>
                </a:lnTo>
                <a:lnTo>
                  <a:pt x="2521" y="1088"/>
                </a:lnTo>
                <a:lnTo>
                  <a:pt x="2521" y="1088"/>
                </a:lnTo>
                <a:lnTo>
                  <a:pt x="2523" y="1090"/>
                </a:lnTo>
                <a:lnTo>
                  <a:pt x="2527" y="1090"/>
                </a:lnTo>
                <a:lnTo>
                  <a:pt x="2527" y="1090"/>
                </a:lnTo>
                <a:lnTo>
                  <a:pt x="2529" y="1090"/>
                </a:lnTo>
                <a:lnTo>
                  <a:pt x="2529" y="1088"/>
                </a:lnTo>
                <a:lnTo>
                  <a:pt x="2529" y="1088"/>
                </a:lnTo>
                <a:lnTo>
                  <a:pt x="2529" y="1088"/>
                </a:lnTo>
                <a:lnTo>
                  <a:pt x="2529" y="1088"/>
                </a:lnTo>
                <a:lnTo>
                  <a:pt x="2531" y="1088"/>
                </a:lnTo>
                <a:lnTo>
                  <a:pt x="2531" y="1084"/>
                </a:lnTo>
                <a:lnTo>
                  <a:pt x="2533" y="1084"/>
                </a:lnTo>
                <a:lnTo>
                  <a:pt x="2535" y="1082"/>
                </a:lnTo>
                <a:lnTo>
                  <a:pt x="2540" y="1082"/>
                </a:lnTo>
                <a:lnTo>
                  <a:pt x="2542" y="1080"/>
                </a:lnTo>
                <a:lnTo>
                  <a:pt x="2544" y="1080"/>
                </a:lnTo>
                <a:lnTo>
                  <a:pt x="2544" y="1080"/>
                </a:lnTo>
                <a:lnTo>
                  <a:pt x="2552" y="1078"/>
                </a:lnTo>
                <a:lnTo>
                  <a:pt x="2556" y="1080"/>
                </a:lnTo>
                <a:lnTo>
                  <a:pt x="2558" y="1080"/>
                </a:lnTo>
                <a:lnTo>
                  <a:pt x="2560" y="1078"/>
                </a:lnTo>
                <a:lnTo>
                  <a:pt x="2563" y="1078"/>
                </a:lnTo>
                <a:lnTo>
                  <a:pt x="2565" y="1080"/>
                </a:lnTo>
                <a:lnTo>
                  <a:pt x="2567" y="1080"/>
                </a:lnTo>
                <a:lnTo>
                  <a:pt x="2569" y="1080"/>
                </a:lnTo>
                <a:lnTo>
                  <a:pt x="2571" y="1078"/>
                </a:lnTo>
                <a:lnTo>
                  <a:pt x="2573" y="1078"/>
                </a:lnTo>
                <a:lnTo>
                  <a:pt x="2575" y="1078"/>
                </a:lnTo>
                <a:lnTo>
                  <a:pt x="2575" y="1080"/>
                </a:lnTo>
                <a:lnTo>
                  <a:pt x="2577" y="1078"/>
                </a:lnTo>
                <a:lnTo>
                  <a:pt x="2579" y="1076"/>
                </a:lnTo>
                <a:lnTo>
                  <a:pt x="2581" y="1071"/>
                </a:lnTo>
                <a:lnTo>
                  <a:pt x="2584" y="1067"/>
                </a:lnTo>
                <a:lnTo>
                  <a:pt x="2588" y="1065"/>
                </a:lnTo>
                <a:lnTo>
                  <a:pt x="2594" y="1065"/>
                </a:lnTo>
                <a:lnTo>
                  <a:pt x="2596" y="1065"/>
                </a:lnTo>
                <a:lnTo>
                  <a:pt x="2596" y="1065"/>
                </a:lnTo>
                <a:lnTo>
                  <a:pt x="2598" y="1065"/>
                </a:lnTo>
                <a:lnTo>
                  <a:pt x="2596" y="1063"/>
                </a:lnTo>
                <a:lnTo>
                  <a:pt x="2596" y="1061"/>
                </a:lnTo>
                <a:lnTo>
                  <a:pt x="2596" y="1061"/>
                </a:lnTo>
                <a:lnTo>
                  <a:pt x="2596" y="1061"/>
                </a:lnTo>
                <a:lnTo>
                  <a:pt x="2598" y="1059"/>
                </a:lnTo>
                <a:lnTo>
                  <a:pt x="2598" y="1055"/>
                </a:lnTo>
                <a:lnTo>
                  <a:pt x="2600" y="1055"/>
                </a:lnTo>
                <a:lnTo>
                  <a:pt x="2600" y="1053"/>
                </a:lnTo>
                <a:lnTo>
                  <a:pt x="2602" y="1050"/>
                </a:lnTo>
                <a:lnTo>
                  <a:pt x="2607" y="1048"/>
                </a:lnTo>
                <a:lnTo>
                  <a:pt x="2609" y="1046"/>
                </a:lnTo>
                <a:lnTo>
                  <a:pt x="2611" y="1046"/>
                </a:lnTo>
                <a:lnTo>
                  <a:pt x="2611" y="1044"/>
                </a:lnTo>
                <a:lnTo>
                  <a:pt x="2607" y="1044"/>
                </a:lnTo>
                <a:lnTo>
                  <a:pt x="2607" y="1042"/>
                </a:lnTo>
                <a:lnTo>
                  <a:pt x="2604" y="1040"/>
                </a:lnTo>
                <a:lnTo>
                  <a:pt x="2602" y="1034"/>
                </a:lnTo>
                <a:lnTo>
                  <a:pt x="2602" y="1034"/>
                </a:lnTo>
                <a:lnTo>
                  <a:pt x="2607" y="1027"/>
                </a:lnTo>
                <a:lnTo>
                  <a:pt x="2609" y="1025"/>
                </a:lnTo>
                <a:lnTo>
                  <a:pt x="2611" y="1023"/>
                </a:lnTo>
                <a:lnTo>
                  <a:pt x="2613" y="1019"/>
                </a:lnTo>
                <a:lnTo>
                  <a:pt x="2617" y="1015"/>
                </a:lnTo>
                <a:lnTo>
                  <a:pt x="2617" y="1015"/>
                </a:lnTo>
                <a:lnTo>
                  <a:pt x="2617" y="1015"/>
                </a:lnTo>
                <a:lnTo>
                  <a:pt x="2619" y="1015"/>
                </a:lnTo>
                <a:lnTo>
                  <a:pt x="2619" y="1013"/>
                </a:lnTo>
                <a:lnTo>
                  <a:pt x="2621" y="1013"/>
                </a:lnTo>
                <a:lnTo>
                  <a:pt x="2619" y="1011"/>
                </a:lnTo>
                <a:lnTo>
                  <a:pt x="2617" y="1011"/>
                </a:lnTo>
                <a:lnTo>
                  <a:pt x="2619" y="1009"/>
                </a:lnTo>
                <a:lnTo>
                  <a:pt x="2623" y="1006"/>
                </a:lnTo>
                <a:lnTo>
                  <a:pt x="2625" y="1006"/>
                </a:lnTo>
                <a:lnTo>
                  <a:pt x="2630" y="1004"/>
                </a:lnTo>
                <a:lnTo>
                  <a:pt x="2638" y="1002"/>
                </a:lnTo>
                <a:lnTo>
                  <a:pt x="2638" y="1002"/>
                </a:lnTo>
                <a:lnTo>
                  <a:pt x="2642" y="1000"/>
                </a:lnTo>
                <a:lnTo>
                  <a:pt x="2651" y="994"/>
                </a:lnTo>
                <a:lnTo>
                  <a:pt x="2653" y="992"/>
                </a:lnTo>
                <a:lnTo>
                  <a:pt x="2655" y="992"/>
                </a:lnTo>
                <a:lnTo>
                  <a:pt x="2655" y="990"/>
                </a:lnTo>
                <a:lnTo>
                  <a:pt x="2655" y="988"/>
                </a:lnTo>
                <a:lnTo>
                  <a:pt x="2655" y="988"/>
                </a:lnTo>
                <a:lnTo>
                  <a:pt x="2653" y="988"/>
                </a:lnTo>
                <a:lnTo>
                  <a:pt x="2653" y="986"/>
                </a:lnTo>
                <a:lnTo>
                  <a:pt x="2655" y="986"/>
                </a:lnTo>
                <a:lnTo>
                  <a:pt x="2655" y="986"/>
                </a:lnTo>
                <a:lnTo>
                  <a:pt x="2655" y="986"/>
                </a:lnTo>
                <a:lnTo>
                  <a:pt x="2655" y="983"/>
                </a:lnTo>
                <a:lnTo>
                  <a:pt x="2655" y="983"/>
                </a:lnTo>
                <a:lnTo>
                  <a:pt x="2655" y="983"/>
                </a:lnTo>
                <a:lnTo>
                  <a:pt x="2653" y="979"/>
                </a:lnTo>
                <a:lnTo>
                  <a:pt x="2653" y="975"/>
                </a:lnTo>
                <a:lnTo>
                  <a:pt x="2653" y="975"/>
                </a:lnTo>
                <a:lnTo>
                  <a:pt x="2653" y="971"/>
                </a:lnTo>
                <a:lnTo>
                  <a:pt x="2655" y="969"/>
                </a:lnTo>
                <a:lnTo>
                  <a:pt x="2663" y="965"/>
                </a:lnTo>
                <a:lnTo>
                  <a:pt x="2663" y="965"/>
                </a:lnTo>
                <a:lnTo>
                  <a:pt x="2665" y="962"/>
                </a:lnTo>
                <a:lnTo>
                  <a:pt x="2667" y="962"/>
                </a:lnTo>
                <a:lnTo>
                  <a:pt x="2667" y="962"/>
                </a:lnTo>
                <a:lnTo>
                  <a:pt x="2667" y="962"/>
                </a:lnTo>
                <a:lnTo>
                  <a:pt x="2667" y="965"/>
                </a:lnTo>
                <a:lnTo>
                  <a:pt x="2669" y="965"/>
                </a:lnTo>
                <a:lnTo>
                  <a:pt x="2672" y="965"/>
                </a:lnTo>
                <a:lnTo>
                  <a:pt x="2672" y="965"/>
                </a:lnTo>
                <a:lnTo>
                  <a:pt x="2676" y="967"/>
                </a:lnTo>
                <a:lnTo>
                  <a:pt x="2676" y="967"/>
                </a:lnTo>
                <a:lnTo>
                  <a:pt x="2678" y="967"/>
                </a:lnTo>
                <a:lnTo>
                  <a:pt x="2678" y="967"/>
                </a:lnTo>
                <a:lnTo>
                  <a:pt x="2678" y="967"/>
                </a:lnTo>
                <a:lnTo>
                  <a:pt x="2678" y="967"/>
                </a:lnTo>
                <a:lnTo>
                  <a:pt x="2678" y="967"/>
                </a:lnTo>
                <a:lnTo>
                  <a:pt x="2680" y="967"/>
                </a:lnTo>
                <a:lnTo>
                  <a:pt x="2680" y="967"/>
                </a:lnTo>
                <a:lnTo>
                  <a:pt x="2682" y="965"/>
                </a:lnTo>
                <a:lnTo>
                  <a:pt x="2682" y="967"/>
                </a:lnTo>
                <a:lnTo>
                  <a:pt x="2682" y="967"/>
                </a:lnTo>
                <a:lnTo>
                  <a:pt x="2682" y="967"/>
                </a:lnTo>
                <a:lnTo>
                  <a:pt x="2682" y="967"/>
                </a:lnTo>
                <a:lnTo>
                  <a:pt x="2684" y="967"/>
                </a:lnTo>
                <a:lnTo>
                  <a:pt x="2686" y="969"/>
                </a:lnTo>
                <a:lnTo>
                  <a:pt x="2690" y="971"/>
                </a:lnTo>
                <a:lnTo>
                  <a:pt x="2692" y="971"/>
                </a:lnTo>
                <a:lnTo>
                  <a:pt x="2695" y="971"/>
                </a:lnTo>
                <a:lnTo>
                  <a:pt x="2697" y="971"/>
                </a:lnTo>
                <a:lnTo>
                  <a:pt x="2699" y="971"/>
                </a:lnTo>
                <a:lnTo>
                  <a:pt x="2701" y="971"/>
                </a:lnTo>
                <a:lnTo>
                  <a:pt x="2703" y="969"/>
                </a:lnTo>
                <a:lnTo>
                  <a:pt x="2705" y="969"/>
                </a:lnTo>
                <a:lnTo>
                  <a:pt x="2705" y="967"/>
                </a:lnTo>
                <a:lnTo>
                  <a:pt x="2705" y="967"/>
                </a:lnTo>
                <a:lnTo>
                  <a:pt x="2707" y="965"/>
                </a:lnTo>
                <a:lnTo>
                  <a:pt x="2711" y="962"/>
                </a:lnTo>
                <a:lnTo>
                  <a:pt x="2713" y="960"/>
                </a:lnTo>
                <a:lnTo>
                  <a:pt x="2716" y="960"/>
                </a:lnTo>
                <a:lnTo>
                  <a:pt x="2720" y="958"/>
                </a:lnTo>
                <a:lnTo>
                  <a:pt x="2724" y="958"/>
                </a:lnTo>
                <a:lnTo>
                  <a:pt x="2724" y="956"/>
                </a:lnTo>
                <a:lnTo>
                  <a:pt x="2728" y="954"/>
                </a:lnTo>
                <a:lnTo>
                  <a:pt x="2732" y="950"/>
                </a:lnTo>
                <a:lnTo>
                  <a:pt x="2734" y="948"/>
                </a:lnTo>
                <a:lnTo>
                  <a:pt x="2736" y="948"/>
                </a:lnTo>
                <a:lnTo>
                  <a:pt x="2741" y="950"/>
                </a:lnTo>
                <a:lnTo>
                  <a:pt x="2743" y="950"/>
                </a:lnTo>
                <a:lnTo>
                  <a:pt x="2749" y="954"/>
                </a:lnTo>
                <a:lnTo>
                  <a:pt x="2753" y="956"/>
                </a:lnTo>
                <a:lnTo>
                  <a:pt x="2755" y="956"/>
                </a:lnTo>
                <a:lnTo>
                  <a:pt x="2755" y="958"/>
                </a:lnTo>
                <a:lnTo>
                  <a:pt x="2757" y="965"/>
                </a:lnTo>
                <a:lnTo>
                  <a:pt x="2760" y="967"/>
                </a:lnTo>
                <a:lnTo>
                  <a:pt x="2760" y="969"/>
                </a:lnTo>
                <a:lnTo>
                  <a:pt x="2760" y="971"/>
                </a:lnTo>
                <a:lnTo>
                  <a:pt x="2760" y="973"/>
                </a:lnTo>
                <a:lnTo>
                  <a:pt x="2760" y="973"/>
                </a:lnTo>
                <a:lnTo>
                  <a:pt x="2762" y="973"/>
                </a:lnTo>
                <a:lnTo>
                  <a:pt x="2762" y="973"/>
                </a:lnTo>
                <a:lnTo>
                  <a:pt x="2764" y="975"/>
                </a:lnTo>
                <a:lnTo>
                  <a:pt x="2764" y="975"/>
                </a:lnTo>
                <a:lnTo>
                  <a:pt x="2764" y="975"/>
                </a:lnTo>
                <a:lnTo>
                  <a:pt x="2764" y="977"/>
                </a:lnTo>
                <a:lnTo>
                  <a:pt x="2766" y="977"/>
                </a:lnTo>
                <a:lnTo>
                  <a:pt x="2770" y="981"/>
                </a:lnTo>
                <a:lnTo>
                  <a:pt x="2770" y="983"/>
                </a:lnTo>
                <a:lnTo>
                  <a:pt x="2770" y="983"/>
                </a:lnTo>
                <a:lnTo>
                  <a:pt x="2768" y="983"/>
                </a:lnTo>
                <a:lnTo>
                  <a:pt x="2770" y="983"/>
                </a:lnTo>
                <a:lnTo>
                  <a:pt x="2770" y="983"/>
                </a:lnTo>
                <a:lnTo>
                  <a:pt x="2770" y="983"/>
                </a:lnTo>
                <a:lnTo>
                  <a:pt x="2772" y="983"/>
                </a:lnTo>
                <a:lnTo>
                  <a:pt x="2774" y="983"/>
                </a:lnTo>
                <a:lnTo>
                  <a:pt x="2776" y="986"/>
                </a:lnTo>
                <a:lnTo>
                  <a:pt x="2778" y="990"/>
                </a:lnTo>
                <a:lnTo>
                  <a:pt x="2783" y="992"/>
                </a:lnTo>
                <a:lnTo>
                  <a:pt x="2785" y="994"/>
                </a:lnTo>
                <a:lnTo>
                  <a:pt x="2791" y="1000"/>
                </a:lnTo>
                <a:lnTo>
                  <a:pt x="2793" y="1000"/>
                </a:lnTo>
                <a:lnTo>
                  <a:pt x="2797" y="1002"/>
                </a:lnTo>
                <a:lnTo>
                  <a:pt x="2797" y="1002"/>
                </a:lnTo>
                <a:lnTo>
                  <a:pt x="2797" y="1004"/>
                </a:lnTo>
                <a:lnTo>
                  <a:pt x="2799" y="1002"/>
                </a:lnTo>
                <a:lnTo>
                  <a:pt x="2799" y="1002"/>
                </a:lnTo>
                <a:lnTo>
                  <a:pt x="2801" y="1002"/>
                </a:lnTo>
                <a:lnTo>
                  <a:pt x="2804" y="1004"/>
                </a:lnTo>
                <a:lnTo>
                  <a:pt x="2806" y="1002"/>
                </a:lnTo>
                <a:lnTo>
                  <a:pt x="2808" y="1004"/>
                </a:lnTo>
                <a:lnTo>
                  <a:pt x="2808" y="1004"/>
                </a:lnTo>
                <a:lnTo>
                  <a:pt x="2812" y="1011"/>
                </a:lnTo>
                <a:lnTo>
                  <a:pt x="2812" y="1011"/>
                </a:lnTo>
                <a:lnTo>
                  <a:pt x="2812" y="1011"/>
                </a:lnTo>
                <a:lnTo>
                  <a:pt x="2812" y="1011"/>
                </a:lnTo>
                <a:lnTo>
                  <a:pt x="2812" y="1011"/>
                </a:lnTo>
                <a:lnTo>
                  <a:pt x="2814" y="1011"/>
                </a:lnTo>
                <a:lnTo>
                  <a:pt x="2816" y="1011"/>
                </a:lnTo>
                <a:lnTo>
                  <a:pt x="2818" y="1013"/>
                </a:lnTo>
                <a:lnTo>
                  <a:pt x="2816" y="1015"/>
                </a:lnTo>
                <a:lnTo>
                  <a:pt x="2816" y="1015"/>
                </a:lnTo>
                <a:lnTo>
                  <a:pt x="2818" y="1015"/>
                </a:lnTo>
                <a:lnTo>
                  <a:pt x="2818" y="1015"/>
                </a:lnTo>
                <a:lnTo>
                  <a:pt x="2820" y="1013"/>
                </a:lnTo>
                <a:lnTo>
                  <a:pt x="2822" y="1013"/>
                </a:lnTo>
                <a:lnTo>
                  <a:pt x="2822" y="1015"/>
                </a:lnTo>
                <a:lnTo>
                  <a:pt x="2824" y="1015"/>
                </a:lnTo>
                <a:lnTo>
                  <a:pt x="2824" y="1017"/>
                </a:lnTo>
                <a:lnTo>
                  <a:pt x="2824" y="1019"/>
                </a:lnTo>
                <a:lnTo>
                  <a:pt x="2824" y="1019"/>
                </a:lnTo>
                <a:lnTo>
                  <a:pt x="2824" y="1019"/>
                </a:lnTo>
                <a:lnTo>
                  <a:pt x="2824" y="1021"/>
                </a:lnTo>
                <a:lnTo>
                  <a:pt x="2829" y="1023"/>
                </a:lnTo>
                <a:lnTo>
                  <a:pt x="2831" y="1023"/>
                </a:lnTo>
                <a:lnTo>
                  <a:pt x="2833" y="1023"/>
                </a:lnTo>
                <a:lnTo>
                  <a:pt x="2835" y="1025"/>
                </a:lnTo>
                <a:lnTo>
                  <a:pt x="2837" y="1027"/>
                </a:lnTo>
                <a:lnTo>
                  <a:pt x="2837" y="1032"/>
                </a:lnTo>
                <a:lnTo>
                  <a:pt x="2839" y="1036"/>
                </a:lnTo>
                <a:lnTo>
                  <a:pt x="2841" y="1040"/>
                </a:lnTo>
                <a:lnTo>
                  <a:pt x="2841" y="1040"/>
                </a:lnTo>
                <a:lnTo>
                  <a:pt x="2843" y="1042"/>
                </a:lnTo>
                <a:lnTo>
                  <a:pt x="2843" y="1046"/>
                </a:lnTo>
                <a:lnTo>
                  <a:pt x="2841" y="1046"/>
                </a:lnTo>
                <a:lnTo>
                  <a:pt x="2839" y="1046"/>
                </a:lnTo>
                <a:lnTo>
                  <a:pt x="2839" y="1046"/>
                </a:lnTo>
                <a:lnTo>
                  <a:pt x="2837" y="1048"/>
                </a:lnTo>
                <a:lnTo>
                  <a:pt x="2839" y="1050"/>
                </a:lnTo>
                <a:lnTo>
                  <a:pt x="2837" y="1053"/>
                </a:lnTo>
                <a:lnTo>
                  <a:pt x="2835" y="1055"/>
                </a:lnTo>
                <a:lnTo>
                  <a:pt x="2835" y="1055"/>
                </a:lnTo>
                <a:lnTo>
                  <a:pt x="2835" y="1057"/>
                </a:lnTo>
                <a:lnTo>
                  <a:pt x="2835" y="1059"/>
                </a:lnTo>
                <a:lnTo>
                  <a:pt x="2841" y="1059"/>
                </a:lnTo>
                <a:lnTo>
                  <a:pt x="2841" y="1057"/>
                </a:lnTo>
                <a:lnTo>
                  <a:pt x="2841" y="1057"/>
                </a:lnTo>
                <a:lnTo>
                  <a:pt x="2843" y="1055"/>
                </a:lnTo>
                <a:lnTo>
                  <a:pt x="2848" y="1050"/>
                </a:lnTo>
                <a:lnTo>
                  <a:pt x="2848" y="1050"/>
                </a:lnTo>
                <a:lnTo>
                  <a:pt x="2848" y="1046"/>
                </a:lnTo>
                <a:lnTo>
                  <a:pt x="2848" y="1044"/>
                </a:lnTo>
                <a:lnTo>
                  <a:pt x="2850" y="1044"/>
                </a:lnTo>
                <a:lnTo>
                  <a:pt x="2854" y="1042"/>
                </a:lnTo>
                <a:lnTo>
                  <a:pt x="2856" y="1042"/>
                </a:lnTo>
                <a:lnTo>
                  <a:pt x="2856" y="1042"/>
                </a:lnTo>
                <a:lnTo>
                  <a:pt x="2856" y="1040"/>
                </a:lnTo>
                <a:lnTo>
                  <a:pt x="2856" y="1036"/>
                </a:lnTo>
                <a:lnTo>
                  <a:pt x="2854" y="1034"/>
                </a:lnTo>
                <a:lnTo>
                  <a:pt x="2852" y="1032"/>
                </a:lnTo>
                <a:lnTo>
                  <a:pt x="2848" y="1032"/>
                </a:lnTo>
                <a:lnTo>
                  <a:pt x="2848" y="1030"/>
                </a:lnTo>
                <a:lnTo>
                  <a:pt x="2848" y="1027"/>
                </a:lnTo>
                <a:lnTo>
                  <a:pt x="2850" y="1023"/>
                </a:lnTo>
                <a:lnTo>
                  <a:pt x="2852" y="1019"/>
                </a:lnTo>
                <a:lnTo>
                  <a:pt x="2854" y="1017"/>
                </a:lnTo>
                <a:lnTo>
                  <a:pt x="2854" y="1015"/>
                </a:lnTo>
                <a:lnTo>
                  <a:pt x="2856" y="1017"/>
                </a:lnTo>
                <a:lnTo>
                  <a:pt x="2858" y="1017"/>
                </a:lnTo>
                <a:lnTo>
                  <a:pt x="2858" y="1017"/>
                </a:lnTo>
                <a:lnTo>
                  <a:pt x="2858" y="1017"/>
                </a:lnTo>
                <a:lnTo>
                  <a:pt x="2860" y="1019"/>
                </a:lnTo>
                <a:lnTo>
                  <a:pt x="2860" y="1019"/>
                </a:lnTo>
                <a:lnTo>
                  <a:pt x="2866" y="1019"/>
                </a:lnTo>
                <a:lnTo>
                  <a:pt x="2871" y="1025"/>
                </a:lnTo>
                <a:lnTo>
                  <a:pt x="2873" y="1027"/>
                </a:lnTo>
                <a:lnTo>
                  <a:pt x="2873" y="1027"/>
                </a:lnTo>
                <a:lnTo>
                  <a:pt x="2875" y="1025"/>
                </a:lnTo>
                <a:lnTo>
                  <a:pt x="2875" y="1025"/>
                </a:lnTo>
                <a:lnTo>
                  <a:pt x="2875" y="1023"/>
                </a:lnTo>
                <a:lnTo>
                  <a:pt x="2875" y="1021"/>
                </a:lnTo>
                <a:lnTo>
                  <a:pt x="2873" y="1019"/>
                </a:lnTo>
                <a:lnTo>
                  <a:pt x="2868" y="1015"/>
                </a:lnTo>
                <a:lnTo>
                  <a:pt x="2868" y="1013"/>
                </a:lnTo>
                <a:lnTo>
                  <a:pt x="2860" y="1011"/>
                </a:lnTo>
                <a:lnTo>
                  <a:pt x="2858" y="1009"/>
                </a:lnTo>
                <a:lnTo>
                  <a:pt x="2856" y="1006"/>
                </a:lnTo>
                <a:lnTo>
                  <a:pt x="2848" y="1004"/>
                </a:lnTo>
                <a:lnTo>
                  <a:pt x="2839" y="1000"/>
                </a:lnTo>
                <a:lnTo>
                  <a:pt x="2837" y="998"/>
                </a:lnTo>
                <a:lnTo>
                  <a:pt x="2839" y="996"/>
                </a:lnTo>
                <a:lnTo>
                  <a:pt x="2839" y="996"/>
                </a:lnTo>
                <a:lnTo>
                  <a:pt x="2841" y="994"/>
                </a:lnTo>
                <a:lnTo>
                  <a:pt x="2841" y="994"/>
                </a:lnTo>
                <a:lnTo>
                  <a:pt x="2841" y="992"/>
                </a:lnTo>
                <a:lnTo>
                  <a:pt x="2841" y="992"/>
                </a:lnTo>
                <a:lnTo>
                  <a:pt x="2839" y="992"/>
                </a:lnTo>
                <a:lnTo>
                  <a:pt x="2831" y="992"/>
                </a:lnTo>
                <a:lnTo>
                  <a:pt x="2827" y="992"/>
                </a:lnTo>
                <a:lnTo>
                  <a:pt x="2822" y="990"/>
                </a:lnTo>
                <a:lnTo>
                  <a:pt x="2818" y="986"/>
                </a:lnTo>
                <a:lnTo>
                  <a:pt x="2814" y="981"/>
                </a:lnTo>
                <a:lnTo>
                  <a:pt x="2810" y="979"/>
                </a:lnTo>
                <a:lnTo>
                  <a:pt x="2810" y="975"/>
                </a:lnTo>
                <a:lnTo>
                  <a:pt x="2808" y="971"/>
                </a:lnTo>
                <a:lnTo>
                  <a:pt x="2806" y="967"/>
                </a:lnTo>
                <a:lnTo>
                  <a:pt x="2804" y="962"/>
                </a:lnTo>
                <a:lnTo>
                  <a:pt x="2804" y="962"/>
                </a:lnTo>
                <a:lnTo>
                  <a:pt x="2799" y="960"/>
                </a:lnTo>
                <a:lnTo>
                  <a:pt x="2795" y="956"/>
                </a:lnTo>
                <a:lnTo>
                  <a:pt x="2791" y="956"/>
                </a:lnTo>
                <a:lnTo>
                  <a:pt x="2789" y="954"/>
                </a:lnTo>
                <a:lnTo>
                  <a:pt x="2787" y="952"/>
                </a:lnTo>
                <a:lnTo>
                  <a:pt x="2787" y="948"/>
                </a:lnTo>
                <a:lnTo>
                  <a:pt x="2785" y="944"/>
                </a:lnTo>
                <a:lnTo>
                  <a:pt x="2785" y="941"/>
                </a:lnTo>
                <a:lnTo>
                  <a:pt x="2787" y="941"/>
                </a:lnTo>
                <a:lnTo>
                  <a:pt x="2787" y="941"/>
                </a:lnTo>
                <a:lnTo>
                  <a:pt x="2789" y="941"/>
                </a:lnTo>
                <a:lnTo>
                  <a:pt x="2789" y="939"/>
                </a:lnTo>
                <a:lnTo>
                  <a:pt x="2789" y="939"/>
                </a:lnTo>
                <a:lnTo>
                  <a:pt x="2787" y="937"/>
                </a:lnTo>
                <a:lnTo>
                  <a:pt x="2785" y="935"/>
                </a:lnTo>
                <a:lnTo>
                  <a:pt x="2785" y="933"/>
                </a:lnTo>
                <a:lnTo>
                  <a:pt x="2785" y="931"/>
                </a:lnTo>
                <a:lnTo>
                  <a:pt x="2785" y="931"/>
                </a:lnTo>
                <a:lnTo>
                  <a:pt x="2787" y="929"/>
                </a:lnTo>
                <a:lnTo>
                  <a:pt x="2789" y="929"/>
                </a:lnTo>
                <a:lnTo>
                  <a:pt x="2789" y="929"/>
                </a:lnTo>
                <a:lnTo>
                  <a:pt x="2789" y="929"/>
                </a:lnTo>
                <a:lnTo>
                  <a:pt x="2789" y="929"/>
                </a:lnTo>
                <a:lnTo>
                  <a:pt x="2791" y="929"/>
                </a:lnTo>
                <a:lnTo>
                  <a:pt x="2793" y="929"/>
                </a:lnTo>
                <a:lnTo>
                  <a:pt x="2795" y="927"/>
                </a:lnTo>
                <a:lnTo>
                  <a:pt x="2797" y="927"/>
                </a:lnTo>
                <a:lnTo>
                  <a:pt x="2797" y="925"/>
                </a:lnTo>
                <a:lnTo>
                  <a:pt x="2799" y="925"/>
                </a:lnTo>
                <a:lnTo>
                  <a:pt x="2799" y="925"/>
                </a:lnTo>
                <a:lnTo>
                  <a:pt x="2804" y="925"/>
                </a:lnTo>
                <a:lnTo>
                  <a:pt x="2804" y="925"/>
                </a:lnTo>
                <a:lnTo>
                  <a:pt x="2806" y="925"/>
                </a:lnTo>
                <a:lnTo>
                  <a:pt x="2808" y="927"/>
                </a:lnTo>
                <a:lnTo>
                  <a:pt x="2806" y="927"/>
                </a:lnTo>
                <a:lnTo>
                  <a:pt x="2806" y="929"/>
                </a:lnTo>
                <a:lnTo>
                  <a:pt x="2804" y="929"/>
                </a:lnTo>
                <a:lnTo>
                  <a:pt x="2804" y="929"/>
                </a:lnTo>
                <a:lnTo>
                  <a:pt x="2806" y="933"/>
                </a:lnTo>
                <a:lnTo>
                  <a:pt x="2806" y="935"/>
                </a:lnTo>
                <a:lnTo>
                  <a:pt x="2806" y="935"/>
                </a:lnTo>
                <a:lnTo>
                  <a:pt x="2808" y="937"/>
                </a:lnTo>
                <a:lnTo>
                  <a:pt x="2808" y="941"/>
                </a:lnTo>
                <a:lnTo>
                  <a:pt x="2810" y="941"/>
                </a:lnTo>
                <a:lnTo>
                  <a:pt x="2810" y="941"/>
                </a:lnTo>
                <a:lnTo>
                  <a:pt x="2812" y="939"/>
                </a:lnTo>
                <a:lnTo>
                  <a:pt x="2812" y="937"/>
                </a:lnTo>
                <a:lnTo>
                  <a:pt x="2814" y="935"/>
                </a:lnTo>
                <a:lnTo>
                  <a:pt x="2814" y="933"/>
                </a:lnTo>
                <a:lnTo>
                  <a:pt x="2816" y="931"/>
                </a:lnTo>
                <a:lnTo>
                  <a:pt x="2816" y="931"/>
                </a:lnTo>
                <a:lnTo>
                  <a:pt x="2818" y="933"/>
                </a:lnTo>
                <a:lnTo>
                  <a:pt x="2820" y="933"/>
                </a:lnTo>
                <a:lnTo>
                  <a:pt x="2822" y="937"/>
                </a:lnTo>
                <a:lnTo>
                  <a:pt x="2824" y="939"/>
                </a:lnTo>
                <a:lnTo>
                  <a:pt x="2822" y="941"/>
                </a:lnTo>
                <a:lnTo>
                  <a:pt x="2824" y="944"/>
                </a:lnTo>
                <a:lnTo>
                  <a:pt x="2824" y="946"/>
                </a:lnTo>
                <a:lnTo>
                  <a:pt x="2829" y="950"/>
                </a:lnTo>
                <a:lnTo>
                  <a:pt x="2831" y="950"/>
                </a:lnTo>
                <a:lnTo>
                  <a:pt x="2833" y="950"/>
                </a:lnTo>
                <a:lnTo>
                  <a:pt x="2831" y="950"/>
                </a:lnTo>
                <a:lnTo>
                  <a:pt x="2829" y="950"/>
                </a:lnTo>
                <a:lnTo>
                  <a:pt x="2829" y="950"/>
                </a:lnTo>
                <a:lnTo>
                  <a:pt x="2829" y="950"/>
                </a:lnTo>
                <a:lnTo>
                  <a:pt x="2827" y="952"/>
                </a:lnTo>
                <a:lnTo>
                  <a:pt x="2829" y="952"/>
                </a:lnTo>
                <a:lnTo>
                  <a:pt x="2833" y="958"/>
                </a:lnTo>
                <a:lnTo>
                  <a:pt x="2835" y="958"/>
                </a:lnTo>
                <a:lnTo>
                  <a:pt x="2837" y="960"/>
                </a:lnTo>
                <a:lnTo>
                  <a:pt x="2839" y="962"/>
                </a:lnTo>
                <a:lnTo>
                  <a:pt x="2839" y="962"/>
                </a:lnTo>
                <a:lnTo>
                  <a:pt x="2839" y="962"/>
                </a:lnTo>
                <a:lnTo>
                  <a:pt x="2839" y="965"/>
                </a:lnTo>
                <a:lnTo>
                  <a:pt x="2839" y="965"/>
                </a:lnTo>
                <a:lnTo>
                  <a:pt x="2841" y="965"/>
                </a:lnTo>
                <a:lnTo>
                  <a:pt x="2843" y="965"/>
                </a:lnTo>
                <a:lnTo>
                  <a:pt x="2845" y="965"/>
                </a:lnTo>
                <a:lnTo>
                  <a:pt x="2848" y="965"/>
                </a:lnTo>
                <a:lnTo>
                  <a:pt x="2852" y="967"/>
                </a:lnTo>
                <a:lnTo>
                  <a:pt x="2856" y="969"/>
                </a:lnTo>
                <a:lnTo>
                  <a:pt x="2858" y="971"/>
                </a:lnTo>
                <a:lnTo>
                  <a:pt x="2862" y="973"/>
                </a:lnTo>
                <a:lnTo>
                  <a:pt x="2862" y="975"/>
                </a:lnTo>
                <a:lnTo>
                  <a:pt x="2864" y="975"/>
                </a:lnTo>
                <a:lnTo>
                  <a:pt x="2864" y="975"/>
                </a:lnTo>
                <a:lnTo>
                  <a:pt x="2858" y="973"/>
                </a:lnTo>
                <a:lnTo>
                  <a:pt x="2856" y="973"/>
                </a:lnTo>
                <a:lnTo>
                  <a:pt x="2854" y="973"/>
                </a:lnTo>
                <a:lnTo>
                  <a:pt x="2858" y="973"/>
                </a:lnTo>
                <a:lnTo>
                  <a:pt x="2862" y="975"/>
                </a:lnTo>
                <a:lnTo>
                  <a:pt x="2866" y="977"/>
                </a:lnTo>
                <a:lnTo>
                  <a:pt x="2871" y="979"/>
                </a:lnTo>
                <a:lnTo>
                  <a:pt x="2873" y="981"/>
                </a:lnTo>
                <a:lnTo>
                  <a:pt x="2877" y="983"/>
                </a:lnTo>
                <a:lnTo>
                  <a:pt x="2877" y="983"/>
                </a:lnTo>
                <a:lnTo>
                  <a:pt x="2877" y="983"/>
                </a:lnTo>
                <a:lnTo>
                  <a:pt x="2877" y="983"/>
                </a:lnTo>
                <a:lnTo>
                  <a:pt x="2877" y="983"/>
                </a:lnTo>
                <a:lnTo>
                  <a:pt x="2877" y="983"/>
                </a:lnTo>
                <a:lnTo>
                  <a:pt x="2877" y="983"/>
                </a:lnTo>
                <a:lnTo>
                  <a:pt x="2881" y="986"/>
                </a:lnTo>
                <a:lnTo>
                  <a:pt x="2885" y="990"/>
                </a:lnTo>
                <a:lnTo>
                  <a:pt x="2885" y="992"/>
                </a:lnTo>
                <a:lnTo>
                  <a:pt x="2887" y="992"/>
                </a:lnTo>
                <a:lnTo>
                  <a:pt x="2889" y="994"/>
                </a:lnTo>
                <a:lnTo>
                  <a:pt x="2892" y="994"/>
                </a:lnTo>
                <a:lnTo>
                  <a:pt x="2892" y="996"/>
                </a:lnTo>
                <a:lnTo>
                  <a:pt x="2892" y="998"/>
                </a:lnTo>
                <a:lnTo>
                  <a:pt x="2889" y="998"/>
                </a:lnTo>
                <a:lnTo>
                  <a:pt x="2889" y="1000"/>
                </a:lnTo>
                <a:lnTo>
                  <a:pt x="2889" y="1002"/>
                </a:lnTo>
                <a:lnTo>
                  <a:pt x="2889" y="1004"/>
                </a:lnTo>
                <a:lnTo>
                  <a:pt x="2889" y="1006"/>
                </a:lnTo>
                <a:lnTo>
                  <a:pt x="2889" y="1009"/>
                </a:lnTo>
                <a:lnTo>
                  <a:pt x="2889" y="1011"/>
                </a:lnTo>
                <a:lnTo>
                  <a:pt x="2887" y="1013"/>
                </a:lnTo>
                <a:lnTo>
                  <a:pt x="2887" y="1015"/>
                </a:lnTo>
                <a:lnTo>
                  <a:pt x="2889" y="1017"/>
                </a:lnTo>
                <a:lnTo>
                  <a:pt x="2889" y="1017"/>
                </a:lnTo>
                <a:lnTo>
                  <a:pt x="2889" y="1019"/>
                </a:lnTo>
                <a:lnTo>
                  <a:pt x="2889" y="1017"/>
                </a:lnTo>
                <a:lnTo>
                  <a:pt x="2887" y="1017"/>
                </a:lnTo>
                <a:lnTo>
                  <a:pt x="2887" y="1017"/>
                </a:lnTo>
                <a:lnTo>
                  <a:pt x="2887" y="1019"/>
                </a:lnTo>
                <a:lnTo>
                  <a:pt x="2889" y="1019"/>
                </a:lnTo>
                <a:lnTo>
                  <a:pt x="2889" y="1021"/>
                </a:lnTo>
                <a:lnTo>
                  <a:pt x="2896" y="1023"/>
                </a:lnTo>
                <a:lnTo>
                  <a:pt x="2898" y="1027"/>
                </a:lnTo>
                <a:lnTo>
                  <a:pt x="2898" y="1027"/>
                </a:lnTo>
                <a:lnTo>
                  <a:pt x="2898" y="1030"/>
                </a:lnTo>
                <a:lnTo>
                  <a:pt x="2900" y="1032"/>
                </a:lnTo>
                <a:lnTo>
                  <a:pt x="2900" y="1032"/>
                </a:lnTo>
                <a:lnTo>
                  <a:pt x="2902" y="1036"/>
                </a:lnTo>
                <a:lnTo>
                  <a:pt x="2904" y="1038"/>
                </a:lnTo>
                <a:lnTo>
                  <a:pt x="2906" y="1038"/>
                </a:lnTo>
                <a:lnTo>
                  <a:pt x="2908" y="1040"/>
                </a:lnTo>
                <a:lnTo>
                  <a:pt x="2908" y="1040"/>
                </a:lnTo>
                <a:lnTo>
                  <a:pt x="2908" y="1042"/>
                </a:lnTo>
                <a:lnTo>
                  <a:pt x="2910" y="1040"/>
                </a:lnTo>
                <a:lnTo>
                  <a:pt x="2912" y="1040"/>
                </a:lnTo>
                <a:lnTo>
                  <a:pt x="2912" y="1040"/>
                </a:lnTo>
                <a:lnTo>
                  <a:pt x="2915" y="1040"/>
                </a:lnTo>
                <a:lnTo>
                  <a:pt x="2915" y="1042"/>
                </a:lnTo>
                <a:lnTo>
                  <a:pt x="2915" y="1042"/>
                </a:lnTo>
                <a:lnTo>
                  <a:pt x="2915" y="1042"/>
                </a:lnTo>
                <a:lnTo>
                  <a:pt x="2912" y="1044"/>
                </a:lnTo>
                <a:lnTo>
                  <a:pt x="2910" y="1042"/>
                </a:lnTo>
                <a:lnTo>
                  <a:pt x="2908" y="1042"/>
                </a:lnTo>
                <a:lnTo>
                  <a:pt x="2908" y="1044"/>
                </a:lnTo>
                <a:lnTo>
                  <a:pt x="2908" y="1044"/>
                </a:lnTo>
                <a:lnTo>
                  <a:pt x="2910" y="1044"/>
                </a:lnTo>
                <a:lnTo>
                  <a:pt x="2912" y="1046"/>
                </a:lnTo>
                <a:lnTo>
                  <a:pt x="2912" y="1050"/>
                </a:lnTo>
                <a:lnTo>
                  <a:pt x="2915" y="1053"/>
                </a:lnTo>
                <a:lnTo>
                  <a:pt x="2915" y="1053"/>
                </a:lnTo>
                <a:lnTo>
                  <a:pt x="2917" y="1053"/>
                </a:lnTo>
                <a:lnTo>
                  <a:pt x="2917" y="1050"/>
                </a:lnTo>
                <a:lnTo>
                  <a:pt x="2917" y="1050"/>
                </a:lnTo>
                <a:lnTo>
                  <a:pt x="2917" y="1050"/>
                </a:lnTo>
                <a:lnTo>
                  <a:pt x="2917" y="1050"/>
                </a:lnTo>
                <a:lnTo>
                  <a:pt x="2919" y="1053"/>
                </a:lnTo>
                <a:lnTo>
                  <a:pt x="2921" y="1053"/>
                </a:lnTo>
                <a:lnTo>
                  <a:pt x="2921" y="1053"/>
                </a:lnTo>
                <a:lnTo>
                  <a:pt x="2923" y="1053"/>
                </a:lnTo>
                <a:lnTo>
                  <a:pt x="2923" y="1053"/>
                </a:lnTo>
                <a:lnTo>
                  <a:pt x="2925" y="1050"/>
                </a:lnTo>
                <a:lnTo>
                  <a:pt x="2929" y="1053"/>
                </a:lnTo>
                <a:lnTo>
                  <a:pt x="2931" y="1053"/>
                </a:lnTo>
                <a:lnTo>
                  <a:pt x="2931" y="1053"/>
                </a:lnTo>
                <a:lnTo>
                  <a:pt x="2933" y="1050"/>
                </a:lnTo>
                <a:lnTo>
                  <a:pt x="2936" y="1053"/>
                </a:lnTo>
                <a:lnTo>
                  <a:pt x="2938" y="1053"/>
                </a:lnTo>
                <a:lnTo>
                  <a:pt x="2938" y="1055"/>
                </a:lnTo>
                <a:lnTo>
                  <a:pt x="2938" y="1055"/>
                </a:lnTo>
                <a:lnTo>
                  <a:pt x="2940" y="1055"/>
                </a:lnTo>
                <a:lnTo>
                  <a:pt x="2942" y="1055"/>
                </a:lnTo>
                <a:lnTo>
                  <a:pt x="2942" y="1055"/>
                </a:lnTo>
                <a:lnTo>
                  <a:pt x="2942" y="1055"/>
                </a:lnTo>
                <a:lnTo>
                  <a:pt x="2944" y="1055"/>
                </a:lnTo>
                <a:lnTo>
                  <a:pt x="2944" y="1057"/>
                </a:lnTo>
                <a:lnTo>
                  <a:pt x="2944" y="1057"/>
                </a:lnTo>
                <a:lnTo>
                  <a:pt x="2942" y="1057"/>
                </a:lnTo>
                <a:lnTo>
                  <a:pt x="2940" y="1057"/>
                </a:lnTo>
                <a:lnTo>
                  <a:pt x="2940" y="1057"/>
                </a:lnTo>
                <a:lnTo>
                  <a:pt x="2940" y="1059"/>
                </a:lnTo>
                <a:lnTo>
                  <a:pt x="2940" y="1059"/>
                </a:lnTo>
                <a:lnTo>
                  <a:pt x="2940" y="1059"/>
                </a:lnTo>
                <a:lnTo>
                  <a:pt x="2938" y="1059"/>
                </a:lnTo>
                <a:lnTo>
                  <a:pt x="2938" y="1057"/>
                </a:lnTo>
                <a:lnTo>
                  <a:pt x="2933" y="1057"/>
                </a:lnTo>
                <a:lnTo>
                  <a:pt x="2929" y="1055"/>
                </a:lnTo>
                <a:lnTo>
                  <a:pt x="2925" y="1053"/>
                </a:lnTo>
                <a:lnTo>
                  <a:pt x="2923" y="1053"/>
                </a:lnTo>
                <a:lnTo>
                  <a:pt x="2923" y="1053"/>
                </a:lnTo>
                <a:lnTo>
                  <a:pt x="2921" y="1055"/>
                </a:lnTo>
                <a:lnTo>
                  <a:pt x="2921" y="1055"/>
                </a:lnTo>
                <a:lnTo>
                  <a:pt x="2919" y="1055"/>
                </a:lnTo>
                <a:lnTo>
                  <a:pt x="2919" y="1055"/>
                </a:lnTo>
                <a:lnTo>
                  <a:pt x="2917" y="1057"/>
                </a:lnTo>
                <a:lnTo>
                  <a:pt x="2915" y="1059"/>
                </a:lnTo>
                <a:lnTo>
                  <a:pt x="2915" y="1061"/>
                </a:lnTo>
                <a:lnTo>
                  <a:pt x="2915" y="1061"/>
                </a:lnTo>
                <a:lnTo>
                  <a:pt x="2915" y="1061"/>
                </a:lnTo>
                <a:lnTo>
                  <a:pt x="2917" y="1061"/>
                </a:lnTo>
                <a:lnTo>
                  <a:pt x="2917" y="1063"/>
                </a:lnTo>
                <a:lnTo>
                  <a:pt x="2919" y="1063"/>
                </a:lnTo>
                <a:lnTo>
                  <a:pt x="2921" y="1065"/>
                </a:lnTo>
                <a:lnTo>
                  <a:pt x="2921" y="1067"/>
                </a:lnTo>
                <a:lnTo>
                  <a:pt x="2923" y="1069"/>
                </a:lnTo>
                <a:lnTo>
                  <a:pt x="2921" y="1071"/>
                </a:lnTo>
                <a:lnTo>
                  <a:pt x="2921" y="1074"/>
                </a:lnTo>
                <a:lnTo>
                  <a:pt x="2923" y="1078"/>
                </a:lnTo>
                <a:lnTo>
                  <a:pt x="2925" y="1080"/>
                </a:lnTo>
                <a:lnTo>
                  <a:pt x="2925" y="1078"/>
                </a:lnTo>
                <a:lnTo>
                  <a:pt x="2925" y="1076"/>
                </a:lnTo>
                <a:lnTo>
                  <a:pt x="2925" y="1076"/>
                </a:lnTo>
                <a:lnTo>
                  <a:pt x="2927" y="1074"/>
                </a:lnTo>
                <a:lnTo>
                  <a:pt x="2927" y="1074"/>
                </a:lnTo>
                <a:lnTo>
                  <a:pt x="2929" y="1076"/>
                </a:lnTo>
                <a:lnTo>
                  <a:pt x="2929" y="1076"/>
                </a:lnTo>
                <a:lnTo>
                  <a:pt x="2929" y="1076"/>
                </a:lnTo>
                <a:lnTo>
                  <a:pt x="2931" y="1080"/>
                </a:lnTo>
                <a:lnTo>
                  <a:pt x="2931" y="1080"/>
                </a:lnTo>
                <a:lnTo>
                  <a:pt x="2931" y="1082"/>
                </a:lnTo>
                <a:lnTo>
                  <a:pt x="2933" y="1084"/>
                </a:lnTo>
                <a:lnTo>
                  <a:pt x="2933" y="1084"/>
                </a:lnTo>
                <a:lnTo>
                  <a:pt x="2933" y="1082"/>
                </a:lnTo>
                <a:lnTo>
                  <a:pt x="2936" y="1078"/>
                </a:lnTo>
                <a:lnTo>
                  <a:pt x="2938" y="1078"/>
                </a:lnTo>
                <a:lnTo>
                  <a:pt x="2938" y="1078"/>
                </a:lnTo>
                <a:lnTo>
                  <a:pt x="2938" y="1080"/>
                </a:lnTo>
                <a:lnTo>
                  <a:pt x="2940" y="1082"/>
                </a:lnTo>
                <a:lnTo>
                  <a:pt x="2942" y="1084"/>
                </a:lnTo>
                <a:lnTo>
                  <a:pt x="2942" y="1084"/>
                </a:lnTo>
                <a:lnTo>
                  <a:pt x="2944" y="1084"/>
                </a:lnTo>
                <a:lnTo>
                  <a:pt x="2942" y="1082"/>
                </a:lnTo>
                <a:lnTo>
                  <a:pt x="2942" y="1080"/>
                </a:lnTo>
                <a:lnTo>
                  <a:pt x="2942" y="1078"/>
                </a:lnTo>
                <a:lnTo>
                  <a:pt x="2942" y="1078"/>
                </a:lnTo>
                <a:lnTo>
                  <a:pt x="2942" y="1074"/>
                </a:lnTo>
                <a:lnTo>
                  <a:pt x="2940" y="1069"/>
                </a:lnTo>
                <a:lnTo>
                  <a:pt x="2938" y="1067"/>
                </a:lnTo>
                <a:lnTo>
                  <a:pt x="2938" y="1065"/>
                </a:lnTo>
                <a:lnTo>
                  <a:pt x="2938" y="1065"/>
                </a:lnTo>
                <a:lnTo>
                  <a:pt x="2940" y="1065"/>
                </a:lnTo>
                <a:lnTo>
                  <a:pt x="2940" y="1065"/>
                </a:lnTo>
                <a:lnTo>
                  <a:pt x="2942" y="1067"/>
                </a:lnTo>
                <a:lnTo>
                  <a:pt x="2942" y="1067"/>
                </a:lnTo>
                <a:lnTo>
                  <a:pt x="2942" y="1069"/>
                </a:lnTo>
                <a:lnTo>
                  <a:pt x="2944" y="1069"/>
                </a:lnTo>
                <a:lnTo>
                  <a:pt x="2944" y="1069"/>
                </a:lnTo>
                <a:lnTo>
                  <a:pt x="2944" y="1069"/>
                </a:lnTo>
                <a:lnTo>
                  <a:pt x="2948" y="1067"/>
                </a:lnTo>
                <a:lnTo>
                  <a:pt x="2948" y="1067"/>
                </a:lnTo>
                <a:lnTo>
                  <a:pt x="2948" y="1067"/>
                </a:lnTo>
                <a:lnTo>
                  <a:pt x="2946" y="1065"/>
                </a:lnTo>
                <a:lnTo>
                  <a:pt x="2946" y="1065"/>
                </a:lnTo>
                <a:lnTo>
                  <a:pt x="2946" y="1065"/>
                </a:lnTo>
                <a:lnTo>
                  <a:pt x="2944" y="1065"/>
                </a:lnTo>
                <a:lnTo>
                  <a:pt x="2944" y="1065"/>
                </a:lnTo>
                <a:lnTo>
                  <a:pt x="2944" y="1063"/>
                </a:lnTo>
                <a:lnTo>
                  <a:pt x="2944" y="1061"/>
                </a:lnTo>
                <a:lnTo>
                  <a:pt x="2942" y="1061"/>
                </a:lnTo>
                <a:lnTo>
                  <a:pt x="2942" y="1061"/>
                </a:lnTo>
                <a:lnTo>
                  <a:pt x="2942" y="1059"/>
                </a:lnTo>
                <a:lnTo>
                  <a:pt x="2942" y="1059"/>
                </a:lnTo>
                <a:lnTo>
                  <a:pt x="2944" y="1059"/>
                </a:lnTo>
                <a:lnTo>
                  <a:pt x="2946" y="1059"/>
                </a:lnTo>
                <a:lnTo>
                  <a:pt x="2948" y="1057"/>
                </a:lnTo>
                <a:lnTo>
                  <a:pt x="2948" y="1057"/>
                </a:lnTo>
                <a:lnTo>
                  <a:pt x="2950" y="1059"/>
                </a:lnTo>
                <a:lnTo>
                  <a:pt x="2952" y="1061"/>
                </a:lnTo>
                <a:lnTo>
                  <a:pt x="2954" y="1061"/>
                </a:lnTo>
                <a:lnTo>
                  <a:pt x="2954" y="1063"/>
                </a:lnTo>
                <a:lnTo>
                  <a:pt x="2956" y="1063"/>
                </a:lnTo>
                <a:lnTo>
                  <a:pt x="2956" y="1063"/>
                </a:lnTo>
                <a:lnTo>
                  <a:pt x="2956" y="1061"/>
                </a:lnTo>
                <a:lnTo>
                  <a:pt x="2956" y="1061"/>
                </a:lnTo>
                <a:lnTo>
                  <a:pt x="2956" y="1059"/>
                </a:lnTo>
                <a:lnTo>
                  <a:pt x="2956" y="1057"/>
                </a:lnTo>
                <a:lnTo>
                  <a:pt x="2956" y="1055"/>
                </a:lnTo>
                <a:lnTo>
                  <a:pt x="2954" y="1053"/>
                </a:lnTo>
                <a:lnTo>
                  <a:pt x="2952" y="1053"/>
                </a:lnTo>
                <a:lnTo>
                  <a:pt x="2950" y="1053"/>
                </a:lnTo>
                <a:lnTo>
                  <a:pt x="2950" y="1050"/>
                </a:lnTo>
                <a:lnTo>
                  <a:pt x="2946" y="1048"/>
                </a:lnTo>
                <a:lnTo>
                  <a:pt x="2944" y="1046"/>
                </a:lnTo>
                <a:lnTo>
                  <a:pt x="2944" y="1046"/>
                </a:lnTo>
                <a:lnTo>
                  <a:pt x="2942" y="1046"/>
                </a:lnTo>
                <a:lnTo>
                  <a:pt x="2938" y="1044"/>
                </a:lnTo>
                <a:lnTo>
                  <a:pt x="2936" y="1044"/>
                </a:lnTo>
                <a:lnTo>
                  <a:pt x="2936" y="1044"/>
                </a:lnTo>
                <a:lnTo>
                  <a:pt x="2936" y="1044"/>
                </a:lnTo>
                <a:lnTo>
                  <a:pt x="2936" y="1044"/>
                </a:lnTo>
                <a:lnTo>
                  <a:pt x="2936" y="1042"/>
                </a:lnTo>
                <a:lnTo>
                  <a:pt x="2938" y="1042"/>
                </a:lnTo>
                <a:lnTo>
                  <a:pt x="2940" y="1042"/>
                </a:lnTo>
                <a:lnTo>
                  <a:pt x="2942" y="1040"/>
                </a:lnTo>
                <a:lnTo>
                  <a:pt x="2940" y="1040"/>
                </a:lnTo>
                <a:lnTo>
                  <a:pt x="2940" y="1040"/>
                </a:lnTo>
                <a:lnTo>
                  <a:pt x="2940" y="1038"/>
                </a:lnTo>
                <a:lnTo>
                  <a:pt x="2938" y="1038"/>
                </a:lnTo>
                <a:lnTo>
                  <a:pt x="2940" y="1036"/>
                </a:lnTo>
                <a:lnTo>
                  <a:pt x="2942" y="1036"/>
                </a:lnTo>
                <a:lnTo>
                  <a:pt x="2944" y="1038"/>
                </a:lnTo>
                <a:lnTo>
                  <a:pt x="2944" y="1038"/>
                </a:lnTo>
                <a:lnTo>
                  <a:pt x="2942" y="1040"/>
                </a:lnTo>
                <a:lnTo>
                  <a:pt x="2944" y="1040"/>
                </a:lnTo>
                <a:lnTo>
                  <a:pt x="2944" y="1040"/>
                </a:lnTo>
                <a:lnTo>
                  <a:pt x="2946" y="1038"/>
                </a:lnTo>
                <a:lnTo>
                  <a:pt x="2946" y="1036"/>
                </a:lnTo>
                <a:lnTo>
                  <a:pt x="2944" y="1036"/>
                </a:lnTo>
                <a:lnTo>
                  <a:pt x="2942" y="1034"/>
                </a:lnTo>
                <a:lnTo>
                  <a:pt x="2940" y="1032"/>
                </a:lnTo>
                <a:lnTo>
                  <a:pt x="2940" y="1032"/>
                </a:lnTo>
                <a:lnTo>
                  <a:pt x="2938" y="1027"/>
                </a:lnTo>
                <a:lnTo>
                  <a:pt x="2936" y="1023"/>
                </a:lnTo>
                <a:lnTo>
                  <a:pt x="2936" y="1023"/>
                </a:lnTo>
                <a:lnTo>
                  <a:pt x="2936" y="1019"/>
                </a:lnTo>
                <a:lnTo>
                  <a:pt x="2936" y="1019"/>
                </a:lnTo>
                <a:lnTo>
                  <a:pt x="2936" y="1017"/>
                </a:lnTo>
                <a:lnTo>
                  <a:pt x="2936" y="1017"/>
                </a:lnTo>
                <a:lnTo>
                  <a:pt x="2938" y="1015"/>
                </a:lnTo>
                <a:lnTo>
                  <a:pt x="2938" y="1015"/>
                </a:lnTo>
                <a:lnTo>
                  <a:pt x="2940" y="1015"/>
                </a:lnTo>
                <a:lnTo>
                  <a:pt x="2940" y="1015"/>
                </a:lnTo>
                <a:lnTo>
                  <a:pt x="2940" y="1017"/>
                </a:lnTo>
                <a:lnTo>
                  <a:pt x="2940" y="1017"/>
                </a:lnTo>
                <a:lnTo>
                  <a:pt x="2942" y="1019"/>
                </a:lnTo>
                <a:lnTo>
                  <a:pt x="2946" y="1021"/>
                </a:lnTo>
                <a:lnTo>
                  <a:pt x="2946" y="1023"/>
                </a:lnTo>
                <a:lnTo>
                  <a:pt x="2946" y="1025"/>
                </a:lnTo>
                <a:lnTo>
                  <a:pt x="2950" y="1025"/>
                </a:lnTo>
                <a:lnTo>
                  <a:pt x="2950" y="1025"/>
                </a:lnTo>
                <a:lnTo>
                  <a:pt x="2950" y="1025"/>
                </a:lnTo>
                <a:lnTo>
                  <a:pt x="2948" y="1023"/>
                </a:lnTo>
                <a:lnTo>
                  <a:pt x="2948" y="1023"/>
                </a:lnTo>
                <a:lnTo>
                  <a:pt x="2946" y="1021"/>
                </a:lnTo>
                <a:lnTo>
                  <a:pt x="2948" y="1019"/>
                </a:lnTo>
                <a:lnTo>
                  <a:pt x="2950" y="1021"/>
                </a:lnTo>
                <a:lnTo>
                  <a:pt x="2952" y="1023"/>
                </a:lnTo>
                <a:lnTo>
                  <a:pt x="2954" y="1025"/>
                </a:lnTo>
                <a:lnTo>
                  <a:pt x="2954" y="1025"/>
                </a:lnTo>
                <a:lnTo>
                  <a:pt x="2954" y="1023"/>
                </a:lnTo>
                <a:lnTo>
                  <a:pt x="2954" y="1023"/>
                </a:lnTo>
                <a:lnTo>
                  <a:pt x="2954" y="1021"/>
                </a:lnTo>
                <a:lnTo>
                  <a:pt x="2952" y="1021"/>
                </a:lnTo>
                <a:lnTo>
                  <a:pt x="2952" y="1019"/>
                </a:lnTo>
                <a:lnTo>
                  <a:pt x="2952" y="1019"/>
                </a:lnTo>
                <a:lnTo>
                  <a:pt x="2952" y="1019"/>
                </a:lnTo>
                <a:lnTo>
                  <a:pt x="2954" y="1019"/>
                </a:lnTo>
                <a:lnTo>
                  <a:pt x="2956" y="1019"/>
                </a:lnTo>
                <a:lnTo>
                  <a:pt x="2959" y="1019"/>
                </a:lnTo>
                <a:lnTo>
                  <a:pt x="2959" y="1021"/>
                </a:lnTo>
                <a:lnTo>
                  <a:pt x="2961" y="1021"/>
                </a:lnTo>
                <a:lnTo>
                  <a:pt x="2961" y="1021"/>
                </a:lnTo>
                <a:lnTo>
                  <a:pt x="2959" y="1019"/>
                </a:lnTo>
                <a:lnTo>
                  <a:pt x="2956" y="1017"/>
                </a:lnTo>
                <a:lnTo>
                  <a:pt x="2954" y="1017"/>
                </a:lnTo>
                <a:lnTo>
                  <a:pt x="2954" y="1017"/>
                </a:lnTo>
                <a:lnTo>
                  <a:pt x="2952" y="1017"/>
                </a:lnTo>
                <a:lnTo>
                  <a:pt x="2954" y="1015"/>
                </a:lnTo>
                <a:lnTo>
                  <a:pt x="2952" y="1015"/>
                </a:lnTo>
                <a:lnTo>
                  <a:pt x="2952" y="1013"/>
                </a:lnTo>
                <a:lnTo>
                  <a:pt x="2952" y="1013"/>
                </a:lnTo>
                <a:lnTo>
                  <a:pt x="2954" y="1013"/>
                </a:lnTo>
                <a:lnTo>
                  <a:pt x="2956" y="1013"/>
                </a:lnTo>
                <a:lnTo>
                  <a:pt x="2959" y="1011"/>
                </a:lnTo>
                <a:lnTo>
                  <a:pt x="2961" y="1009"/>
                </a:lnTo>
                <a:lnTo>
                  <a:pt x="2963" y="1009"/>
                </a:lnTo>
                <a:lnTo>
                  <a:pt x="2963" y="1009"/>
                </a:lnTo>
                <a:lnTo>
                  <a:pt x="2965" y="1011"/>
                </a:lnTo>
                <a:lnTo>
                  <a:pt x="2967" y="1011"/>
                </a:lnTo>
                <a:lnTo>
                  <a:pt x="2969" y="1009"/>
                </a:lnTo>
                <a:lnTo>
                  <a:pt x="2971" y="1009"/>
                </a:lnTo>
                <a:lnTo>
                  <a:pt x="2973" y="1009"/>
                </a:lnTo>
                <a:lnTo>
                  <a:pt x="2975" y="1009"/>
                </a:lnTo>
                <a:lnTo>
                  <a:pt x="2977" y="1009"/>
                </a:lnTo>
                <a:lnTo>
                  <a:pt x="2982" y="1011"/>
                </a:lnTo>
                <a:lnTo>
                  <a:pt x="2984" y="1011"/>
                </a:lnTo>
                <a:lnTo>
                  <a:pt x="2986" y="1013"/>
                </a:lnTo>
                <a:lnTo>
                  <a:pt x="2986" y="1013"/>
                </a:lnTo>
                <a:lnTo>
                  <a:pt x="2986" y="1015"/>
                </a:lnTo>
                <a:lnTo>
                  <a:pt x="2988" y="1015"/>
                </a:lnTo>
                <a:lnTo>
                  <a:pt x="2990" y="1015"/>
                </a:lnTo>
                <a:lnTo>
                  <a:pt x="2992" y="1015"/>
                </a:lnTo>
                <a:lnTo>
                  <a:pt x="2996" y="1015"/>
                </a:lnTo>
                <a:lnTo>
                  <a:pt x="2994" y="1015"/>
                </a:lnTo>
                <a:lnTo>
                  <a:pt x="2990" y="1017"/>
                </a:lnTo>
                <a:lnTo>
                  <a:pt x="2990" y="1017"/>
                </a:lnTo>
                <a:lnTo>
                  <a:pt x="2988" y="1019"/>
                </a:lnTo>
                <a:lnTo>
                  <a:pt x="2988" y="1021"/>
                </a:lnTo>
                <a:lnTo>
                  <a:pt x="2988" y="1021"/>
                </a:lnTo>
                <a:lnTo>
                  <a:pt x="2988" y="1021"/>
                </a:lnTo>
                <a:lnTo>
                  <a:pt x="2988" y="1023"/>
                </a:lnTo>
                <a:lnTo>
                  <a:pt x="2988" y="1023"/>
                </a:lnTo>
                <a:lnTo>
                  <a:pt x="2990" y="1023"/>
                </a:lnTo>
                <a:lnTo>
                  <a:pt x="2992" y="1021"/>
                </a:lnTo>
                <a:lnTo>
                  <a:pt x="2996" y="1017"/>
                </a:lnTo>
                <a:lnTo>
                  <a:pt x="2998" y="1015"/>
                </a:lnTo>
                <a:lnTo>
                  <a:pt x="3003" y="1013"/>
                </a:lnTo>
                <a:lnTo>
                  <a:pt x="3005" y="1011"/>
                </a:lnTo>
                <a:lnTo>
                  <a:pt x="3007" y="1009"/>
                </a:lnTo>
                <a:lnTo>
                  <a:pt x="3009" y="1006"/>
                </a:lnTo>
                <a:lnTo>
                  <a:pt x="3013" y="1009"/>
                </a:lnTo>
                <a:lnTo>
                  <a:pt x="3015" y="1006"/>
                </a:lnTo>
                <a:lnTo>
                  <a:pt x="3015" y="1006"/>
                </a:lnTo>
                <a:lnTo>
                  <a:pt x="3017" y="1006"/>
                </a:lnTo>
                <a:lnTo>
                  <a:pt x="3026" y="1009"/>
                </a:lnTo>
                <a:lnTo>
                  <a:pt x="3028" y="1006"/>
                </a:lnTo>
                <a:lnTo>
                  <a:pt x="3028" y="1006"/>
                </a:lnTo>
                <a:lnTo>
                  <a:pt x="3028" y="1004"/>
                </a:lnTo>
                <a:lnTo>
                  <a:pt x="3028" y="1004"/>
                </a:lnTo>
                <a:lnTo>
                  <a:pt x="3028" y="1002"/>
                </a:lnTo>
                <a:lnTo>
                  <a:pt x="3019" y="1000"/>
                </a:lnTo>
                <a:lnTo>
                  <a:pt x="3017" y="998"/>
                </a:lnTo>
                <a:lnTo>
                  <a:pt x="3013" y="996"/>
                </a:lnTo>
                <a:lnTo>
                  <a:pt x="3013" y="994"/>
                </a:lnTo>
                <a:lnTo>
                  <a:pt x="3013" y="992"/>
                </a:lnTo>
                <a:lnTo>
                  <a:pt x="3013" y="990"/>
                </a:lnTo>
                <a:lnTo>
                  <a:pt x="3011" y="988"/>
                </a:lnTo>
                <a:lnTo>
                  <a:pt x="3009" y="983"/>
                </a:lnTo>
                <a:lnTo>
                  <a:pt x="3009" y="983"/>
                </a:lnTo>
                <a:lnTo>
                  <a:pt x="3007" y="981"/>
                </a:lnTo>
                <a:lnTo>
                  <a:pt x="3009" y="979"/>
                </a:lnTo>
                <a:lnTo>
                  <a:pt x="3011" y="977"/>
                </a:lnTo>
                <a:lnTo>
                  <a:pt x="3011" y="977"/>
                </a:lnTo>
                <a:lnTo>
                  <a:pt x="3011" y="973"/>
                </a:lnTo>
                <a:lnTo>
                  <a:pt x="3013" y="971"/>
                </a:lnTo>
                <a:lnTo>
                  <a:pt x="3013" y="969"/>
                </a:lnTo>
                <a:lnTo>
                  <a:pt x="3013" y="969"/>
                </a:lnTo>
                <a:lnTo>
                  <a:pt x="3015" y="967"/>
                </a:lnTo>
                <a:lnTo>
                  <a:pt x="3017" y="967"/>
                </a:lnTo>
                <a:lnTo>
                  <a:pt x="3019" y="967"/>
                </a:lnTo>
                <a:lnTo>
                  <a:pt x="3021" y="965"/>
                </a:lnTo>
                <a:lnTo>
                  <a:pt x="3021" y="960"/>
                </a:lnTo>
                <a:lnTo>
                  <a:pt x="3021" y="958"/>
                </a:lnTo>
                <a:lnTo>
                  <a:pt x="3024" y="956"/>
                </a:lnTo>
                <a:lnTo>
                  <a:pt x="3024" y="950"/>
                </a:lnTo>
                <a:lnTo>
                  <a:pt x="3024" y="950"/>
                </a:lnTo>
                <a:lnTo>
                  <a:pt x="3026" y="946"/>
                </a:lnTo>
                <a:lnTo>
                  <a:pt x="3026" y="946"/>
                </a:lnTo>
                <a:lnTo>
                  <a:pt x="3026" y="946"/>
                </a:lnTo>
                <a:lnTo>
                  <a:pt x="3026" y="946"/>
                </a:lnTo>
                <a:lnTo>
                  <a:pt x="3026" y="944"/>
                </a:lnTo>
                <a:lnTo>
                  <a:pt x="3026" y="944"/>
                </a:lnTo>
                <a:lnTo>
                  <a:pt x="3026" y="941"/>
                </a:lnTo>
                <a:lnTo>
                  <a:pt x="3028" y="941"/>
                </a:lnTo>
                <a:lnTo>
                  <a:pt x="3026" y="939"/>
                </a:lnTo>
                <a:lnTo>
                  <a:pt x="3028" y="939"/>
                </a:lnTo>
                <a:lnTo>
                  <a:pt x="3028" y="937"/>
                </a:lnTo>
                <a:lnTo>
                  <a:pt x="3030" y="939"/>
                </a:lnTo>
                <a:lnTo>
                  <a:pt x="3028" y="939"/>
                </a:lnTo>
                <a:lnTo>
                  <a:pt x="3030" y="939"/>
                </a:lnTo>
                <a:lnTo>
                  <a:pt x="3030" y="941"/>
                </a:lnTo>
                <a:lnTo>
                  <a:pt x="3028" y="941"/>
                </a:lnTo>
                <a:lnTo>
                  <a:pt x="3036" y="941"/>
                </a:lnTo>
                <a:lnTo>
                  <a:pt x="3036" y="939"/>
                </a:lnTo>
                <a:lnTo>
                  <a:pt x="3036" y="937"/>
                </a:lnTo>
                <a:lnTo>
                  <a:pt x="3038" y="935"/>
                </a:lnTo>
                <a:lnTo>
                  <a:pt x="3038" y="935"/>
                </a:lnTo>
                <a:lnTo>
                  <a:pt x="3038" y="933"/>
                </a:lnTo>
                <a:lnTo>
                  <a:pt x="3038" y="931"/>
                </a:lnTo>
                <a:lnTo>
                  <a:pt x="3038" y="929"/>
                </a:lnTo>
                <a:lnTo>
                  <a:pt x="3036" y="927"/>
                </a:lnTo>
                <a:lnTo>
                  <a:pt x="3036" y="927"/>
                </a:lnTo>
                <a:lnTo>
                  <a:pt x="3036" y="925"/>
                </a:lnTo>
                <a:lnTo>
                  <a:pt x="3038" y="925"/>
                </a:lnTo>
                <a:lnTo>
                  <a:pt x="3040" y="925"/>
                </a:lnTo>
                <a:lnTo>
                  <a:pt x="3040" y="925"/>
                </a:lnTo>
                <a:lnTo>
                  <a:pt x="3042" y="925"/>
                </a:lnTo>
                <a:lnTo>
                  <a:pt x="3044" y="923"/>
                </a:lnTo>
                <a:lnTo>
                  <a:pt x="3044" y="923"/>
                </a:lnTo>
                <a:lnTo>
                  <a:pt x="3049" y="918"/>
                </a:lnTo>
                <a:lnTo>
                  <a:pt x="3051" y="918"/>
                </a:lnTo>
                <a:lnTo>
                  <a:pt x="3053" y="916"/>
                </a:lnTo>
                <a:lnTo>
                  <a:pt x="3053" y="914"/>
                </a:lnTo>
                <a:lnTo>
                  <a:pt x="3053" y="914"/>
                </a:lnTo>
                <a:lnTo>
                  <a:pt x="3053" y="912"/>
                </a:lnTo>
                <a:lnTo>
                  <a:pt x="3053" y="910"/>
                </a:lnTo>
                <a:lnTo>
                  <a:pt x="3059" y="908"/>
                </a:lnTo>
                <a:lnTo>
                  <a:pt x="3061" y="910"/>
                </a:lnTo>
                <a:lnTo>
                  <a:pt x="3063" y="908"/>
                </a:lnTo>
                <a:lnTo>
                  <a:pt x="3063" y="906"/>
                </a:lnTo>
                <a:lnTo>
                  <a:pt x="3065" y="906"/>
                </a:lnTo>
                <a:lnTo>
                  <a:pt x="3065" y="908"/>
                </a:lnTo>
                <a:lnTo>
                  <a:pt x="3065" y="908"/>
                </a:lnTo>
                <a:lnTo>
                  <a:pt x="3068" y="908"/>
                </a:lnTo>
                <a:lnTo>
                  <a:pt x="3070" y="908"/>
                </a:lnTo>
                <a:lnTo>
                  <a:pt x="3070" y="908"/>
                </a:lnTo>
                <a:lnTo>
                  <a:pt x="3070" y="904"/>
                </a:lnTo>
                <a:lnTo>
                  <a:pt x="3070" y="902"/>
                </a:lnTo>
                <a:lnTo>
                  <a:pt x="3070" y="900"/>
                </a:lnTo>
                <a:lnTo>
                  <a:pt x="3068" y="897"/>
                </a:lnTo>
                <a:lnTo>
                  <a:pt x="3070" y="900"/>
                </a:lnTo>
                <a:lnTo>
                  <a:pt x="3070" y="900"/>
                </a:lnTo>
                <a:lnTo>
                  <a:pt x="3070" y="902"/>
                </a:lnTo>
                <a:lnTo>
                  <a:pt x="3072" y="904"/>
                </a:lnTo>
                <a:lnTo>
                  <a:pt x="3070" y="906"/>
                </a:lnTo>
                <a:lnTo>
                  <a:pt x="3072" y="908"/>
                </a:lnTo>
                <a:lnTo>
                  <a:pt x="3072" y="908"/>
                </a:lnTo>
                <a:lnTo>
                  <a:pt x="3074" y="910"/>
                </a:lnTo>
                <a:lnTo>
                  <a:pt x="3076" y="910"/>
                </a:lnTo>
                <a:lnTo>
                  <a:pt x="3080" y="910"/>
                </a:lnTo>
                <a:lnTo>
                  <a:pt x="3080" y="910"/>
                </a:lnTo>
                <a:lnTo>
                  <a:pt x="3078" y="910"/>
                </a:lnTo>
                <a:lnTo>
                  <a:pt x="3076" y="912"/>
                </a:lnTo>
                <a:lnTo>
                  <a:pt x="3074" y="910"/>
                </a:lnTo>
                <a:lnTo>
                  <a:pt x="3070" y="910"/>
                </a:lnTo>
                <a:lnTo>
                  <a:pt x="3068" y="910"/>
                </a:lnTo>
                <a:lnTo>
                  <a:pt x="3065" y="910"/>
                </a:lnTo>
                <a:lnTo>
                  <a:pt x="3065" y="910"/>
                </a:lnTo>
                <a:lnTo>
                  <a:pt x="3068" y="912"/>
                </a:lnTo>
                <a:lnTo>
                  <a:pt x="3070" y="912"/>
                </a:lnTo>
                <a:lnTo>
                  <a:pt x="3072" y="912"/>
                </a:lnTo>
                <a:lnTo>
                  <a:pt x="3072" y="912"/>
                </a:lnTo>
                <a:lnTo>
                  <a:pt x="3072" y="914"/>
                </a:lnTo>
                <a:lnTo>
                  <a:pt x="3070" y="914"/>
                </a:lnTo>
                <a:lnTo>
                  <a:pt x="3070" y="914"/>
                </a:lnTo>
                <a:lnTo>
                  <a:pt x="3068" y="914"/>
                </a:lnTo>
                <a:lnTo>
                  <a:pt x="3070" y="914"/>
                </a:lnTo>
                <a:lnTo>
                  <a:pt x="3070" y="914"/>
                </a:lnTo>
                <a:lnTo>
                  <a:pt x="3072" y="916"/>
                </a:lnTo>
                <a:lnTo>
                  <a:pt x="3076" y="918"/>
                </a:lnTo>
                <a:lnTo>
                  <a:pt x="3078" y="918"/>
                </a:lnTo>
                <a:lnTo>
                  <a:pt x="3082" y="918"/>
                </a:lnTo>
                <a:lnTo>
                  <a:pt x="3084" y="918"/>
                </a:lnTo>
                <a:lnTo>
                  <a:pt x="3088" y="916"/>
                </a:lnTo>
                <a:lnTo>
                  <a:pt x="3091" y="918"/>
                </a:lnTo>
                <a:lnTo>
                  <a:pt x="3093" y="918"/>
                </a:lnTo>
                <a:lnTo>
                  <a:pt x="3093" y="918"/>
                </a:lnTo>
                <a:lnTo>
                  <a:pt x="3095" y="918"/>
                </a:lnTo>
                <a:lnTo>
                  <a:pt x="3095" y="921"/>
                </a:lnTo>
                <a:lnTo>
                  <a:pt x="3095" y="921"/>
                </a:lnTo>
                <a:lnTo>
                  <a:pt x="3093" y="923"/>
                </a:lnTo>
                <a:lnTo>
                  <a:pt x="3091" y="925"/>
                </a:lnTo>
                <a:lnTo>
                  <a:pt x="3088" y="925"/>
                </a:lnTo>
                <a:lnTo>
                  <a:pt x="3084" y="927"/>
                </a:lnTo>
                <a:lnTo>
                  <a:pt x="3078" y="931"/>
                </a:lnTo>
                <a:lnTo>
                  <a:pt x="3080" y="931"/>
                </a:lnTo>
                <a:lnTo>
                  <a:pt x="3080" y="933"/>
                </a:lnTo>
                <a:lnTo>
                  <a:pt x="3082" y="931"/>
                </a:lnTo>
                <a:lnTo>
                  <a:pt x="3084" y="931"/>
                </a:lnTo>
                <a:lnTo>
                  <a:pt x="3088" y="935"/>
                </a:lnTo>
                <a:lnTo>
                  <a:pt x="3091" y="935"/>
                </a:lnTo>
                <a:lnTo>
                  <a:pt x="3091" y="935"/>
                </a:lnTo>
                <a:lnTo>
                  <a:pt x="3095" y="935"/>
                </a:lnTo>
                <a:lnTo>
                  <a:pt x="3095" y="937"/>
                </a:lnTo>
                <a:lnTo>
                  <a:pt x="3095" y="939"/>
                </a:lnTo>
                <a:lnTo>
                  <a:pt x="3093" y="944"/>
                </a:lnTo>
                <a:lnTo>
                  <a:pt x="3093" y="946"/>
                </a:lnTo>
                <a:lnTo>
                  <a:pt x="3093" y="946"/>
                </a:lnTo>
                <a:lnTo>
                  <a:pt x="3093" y="946"/>
                </a:lnTo>
                <a:lnTo>
                  <a:pt x="3095" y="948"/>
                </a:lnTo>
                <a:lnTo>
                  <a:pt x="3097" y="948"/>
                </a:lnTo>
                <a:lnTo>
                  <a:pt x="3099" y="948"/>
                </a:lnTo>
                <a:lnTo>
                  <a:pt x="3101" y="948"/>
                </a:lnTo>
                <a:lnTo>
                  <a:pt x="3105" y="946"/>
                </a:lnTo>
                <a:lnTo>
                  <a:pt x="3107" y="944"/>
                </a:lnTo>
                <a:lnTo>
                  <a:pt x="3112" y="941"/>
                </a:lnTo>
                <a:lnTo>
                  <a:pt x="3114" y="941"/>
                </a:lnTo>
                <a:lnTo>
                  <a:pt x="3116" y="941"/>
                </a:lnTo>
                <a:lnTo>
                  <a:pt x="3118" y="939"/>
                </a:lnTo>
                <a:lnTo>
                  <a:pt x="3120" y="939"/>
                </a:lnTo>
                <a:lnTo>
                  <a:pt x="3122" y="935"/>
                </a:lnTo>
                <a:lnTo>
                  <a:pt x="3122" y="935"/>
                </a:lnTo>
                <a:lnTo>
                  <a:pt x="3124" y="935"/>
                </a:lnTo>
                <a:lnTo>
                  <a:pt x="3126" y="937"/>
                </a:lnTo>
                <a:lnTo>
                  <a:pt x="3126" y="937"/>
                </a:lnTo>
                <a:lnTo>
                  <a:pt x="3128" y="937"/>
                </a:lnTo>
                <a:lnTo>
                  <a:pt x="3130" y="937"/>
                </a:lnTo>
                <a:lnTo>
                  <a:pt x="3132" y="937"/>
                </a:lnTo>
                <a:lnTo>
                  <a:pt x="3135" y="937"/>
                </a:lnTo>
                <a:lnTo>
                  <a:pt x="3135" y="935"/>
                </a:lnTo>
                <a:lnTo>
                  <a:pt x="3137" y="933"/>
                </a:lnTo>
                <a:lnTo>
                  <a:pt x="3137" y="933"/>
                </a:lnTo>
                <a:lnTo>
                  <a:pt x="3137" y="931"/>
                </a:lnTo>
                <a:lnTo>
                  <a:pt x="3135" y="931"/>
                </a:lnTo>
                <a:lnTo>
                  <a:pt x="3132" y="929"/>
                </a:lnTo>
                <a:lnTo>
                  <a:pt x="3132" y="929"/>
                </a:lnTo>
                <a:lnTo>
                  <a:pt x="3130" y="931"/>
                </a:lnTo>
                <a:lnTo>
                  <a:pt x="3130" y="931"/>
                </a:lnTo>
                <a:lnTo>
                  <a:pt x="3126" y="931"/>
                </a:lnTo>
                <a:lnTo>
                  <a:pt x="3126" y="931"/>
                </a:lnTo>
                <a:lnTo>
                  <a:pt x="3122" y="933"/>
                </a:lnTo>
                <a:lnTo>
                  <a:pt x="3122" y="933"/>
                </a:lnTo>
                <a:lnTo>
                  <a:pt x="3120" y="931"/>
                </a:lnTo>
                <a:lnTo>
                  <a:pt x="3118" y="931"/>
                </a:lnTo>
                <a:lnTo>
                  <a:pt x="3116" y="925"/>
                </a:lnTo>
                <a:lnTo>
                  <a:pt x="3114" y="923"/>
                </a:lnTo>
                <a:lnTo>
                  <a:pt x="3114" y="921"/>
                </a:lnTo>
                <a:lnTo>
                  <a:pt x="3112" y="918"/>
                </a:lnTo>
                <a:lnTo>
                  <a:pt x="3112" y="916"/>
                </a:lnTo>
                <a:lnTo>
                  <a:pt x="3114" y="916"/>
                </a:lnTo>
                <a:lnTo>
                  <a:pt x="3116" y="916"/>
                </a:lnTo>
                <a:lnTo>
                  <a:pt x="3118" y="912"/>
                </a:lnTo>
                <a:lnTo>
                  <a:pt x="3120" y="914"/>
                </a:lnTo>
                <a:lnTo>
                  <a:pt x="3120" y="914"/>
                </a:lnTo>
                <a:lnTo>
                  <a:pt x="3118" y="914"/>
                </a:lnTo>
                <a:lnTo>
                  <a:pt x="3118" y="916"/>
                </a:lnTo>
                <a:lnTo>
                  <a:pt x="3116" y="918"/>
                </a:lnTo>
                <a:lnTo>
                  <a:pt x="3116" y="918"/>
                </a:lnTo>
                <a:lnTo>
                  <a:pt x="3116" y="918"/>
                </a:lnTo>
                <a:lnTo>
                  <a:pt x="3118" y="916"/>
                </a:lnTo>
                <a:lnTo>
                  <a:pt x="3118" y="916"/>
                </a:lnTo>
                <a:lnTo>
                  <a:pt x="3120" y="914"/>
                </a:lnTo>
                <a:lnTo>
                  <a:pt x="3126" y="908"/>
                </a:lnTo>
                <a:lnTo>
                  <a:pt x="3130" y="908"/>
                </a:lnTo>
                <a:lnTo>
                  <a:pt x="3132" y="908"/>
                </a:lnTo>
                <a:lnTo>
                  <a:pt x="3132" y="908"/>
                </a:lnTo>
                <a:lnTo>
                  <a:pt x="3135" y="908"/>
                </a:lnTo>
                <a:lnTo>
                  <a:pt x="3137" y="906"/>
                </a:lnTo>
                <a:lnTo>
                  <a:pt x="3139" y="906"/>
                </a:lnTo>
                <a:lnTo>
                  <a:pt x="3141" y="908"/>
                </a:lnTo>
                <a:lnTo>
                  <a:pt x="3143" y="906"/>
                </a:lnTo>
                <a:lnTo>
                  <a:pt x="3145" y="904"/>
                </a:lnTo>
                <a:lnTo>
                  <a:pt x="3147" y="904"/>
                </a:lnTo>
                <a:lnTo>
                  <a:pt x="3149" y="904"/>
                </a:lnTo>
                <a:lnTo>
                  <a:pt x="3151" y="902"/>
                </a:lnTo>
                <a:lnTo>
                  <a:pt x="3156" y="900"/>
                </a:lnTo>
                <a:lnTo>
                  <a:pt x="3162" y="902"/>
                </a:lnTo>
                <a:lnTo>
                  <a:pt x="3162" y="900"/>
                </a:lnTo>
                <a:lnTo>
                  <a:pt x="3166" y="900"/>
                </a:lnTo>
                <a:lnTo>
                  <a:pt x="3166" y="897"/>
                </a:lnTo>
                <a:lnTo>
                  <a:pt x="3170" y="897"/>
                </a:lnTo>
                <a:lnTo>
                  <a:pt x="3168" y="897"/>
                </a:lnTo>
                <a:lnTo>
                  <a:pt x="3168" y="897"/>
                </a:lnTo>
                <a:lnTo>
                  <a:pt x="3166" y="900"/>
                </a:lnTo>
                <a:lnTo>
                  <a:pt x="3168" y="900"/>
                </a:lnTo>
                <a:lnTo>
                  <a:pt x="3172" y="900"/>
                </a:lnTo>
                <a:lnTo>
                  <a:pt x="3172" y="897"/>
                </a:lnTo>
                <a:lnTo>
                  <a:pt x="3176" y="897"/>
                </a:lnTo>
                <a:lnTo>
                  <a:pt x="3176" y="897"/>
                </a:lnTo>
                <a:lnTo>
                  <a:pt x="3176" y="900"/>
                </a:lnTo>
                <a:lnTo>
                  <a:pt x="3176" y="902"/>
                </a:lnTo>
                <a:lnTo>
                  <a:pt x="3176" y="902"/>
                </a:lnTo>
                <a:lnTo>
                  <a:pt x="3174" y="902"/>
                </a:lnTo>
                <a:lnTo>
                  <a:pt x="3170" y="904"/>
                </a:lnTo>
                <a:lnTo>
                  <a:pt x="3168" y="904"/>
                </a:lnTo>
                <a:lnTo>
                  <a:pt x="3164" y="906"/>
                </a:lnTo>
                <a:lnTo>
                  <a:pt x="3166" y="908"/>
                </a:lnTo>
                <a:lnTo>
                  <a:pt x="3166" y="908"/>
                </a:lnTo>
                <a:lnTo>
                  <a:pt x="3164" y="908"/>
                </a:lnTo>
                <a:lnTo>
                  <a:pt x="3162" y="908"/>
                </a:lnTo>
                <a:lnTo>
                  <a:pt x="3160" y="908"/>
                </a:lnTo>
                <a:lnTo>
                  <a:pt x="3158" y="910"/>
                </a:lnTo>
                <a:lnTo>
                  <a:pt x="3156" y="908"/>
                </a:lnTo>
                <a:lnTo>
                  <a:pt x="3156" y="908"/>
                </a:lnTo>
                <a:lnTo>
                  <a:pt x="3156" y="910"/>
                </a:lnTo>
                <a:lnTo>
                  <a:pt x="3158" y="912"/>
                </a:lnTo>
                <a:lnTo>
                  <a:pt x="3158" y="914"/>
                </a:lnTo>
                <a:lnTo>
                  <a:pt x="3160" y="912"/>
                </a:lnTo>
                <a:lnTo>
                  <a:pt x="3162" y="916"/>
                </a:lnTo>
                <a:lnTo>
                  <a:pt x="3166" y="918"/>
                </a:lnTo>
                <a:lnTo>
                  <a:pt x="3164" y="918"/>
                </a:lnTo>
                <a:lnTo>
                  <a:pt x="3162" y="918"/>
                </a:lnTo>
                <a:lnTo>
                  <a:pt x="3162" y="918"/>
                </a:lnTo>
                <a:lnTo>
                  <a:pt x="3160" y="921"/>
                </a:lnTo>
                <a:lnTo>
                  <a:pt x="3160" y="921"/>
                </a:lnTo>
                <a:lnTo>
                  <a:pt x="3160" y="921"/>
                </a:lnTo>
                <a:lnTo>
                  <a:pt x="3160" y="921"/>
                </a:lnTo>
                <a:lnTo>
                  <a:pt x="3158" y="918"/>
                </a:lnTo>
                <a:lnTo>
                  <a:pt x="3158" y="921"/>
                </a:lnTo>
                <a:lnTo>
                  <a:pt x="3156" y="925"/>
                </a:lnTo>
                <a:lnTo>
                  <a:pt x="3153" y="927"/>
                </a:lnTo>
                <a:lnTo>
                  <a:pt x="3153" y="929"/>
                </a:lnTo>
                <a:lnTo>
                  <a:pt x="3153" y="929"/>
                </a:lnTo>
                <a:lnTo>
                  <a:pt x="3153" y="929"/>
                </a:lnTo>
                <a:lnTo>
                  <a:pt x="3153" y="929"/>
                </a:lnTo>
                <a:lnTo>
                  <a:pt x="3153" y="931"/>
                </a:lnTo>
                <a:lnTo>
                  <a:pt x="3153" y="931"/>
                </a:lnTo>
                <a:lnTo>
                  <a:pt x="3147" y="933"/>
                </a:lnTo>
                <a:lnTo>
                  <a:pt x="3147" y="933"/>
                </a:lnTo>
                <a:lnTo>
                  <a:pt x="3145" y="933"/>
                </a:lnTo>
                <a:lnTo>
                  <a:pt x="3143" y="931"/>
                </a:lnTo>
                <a:lnTo>
                  <a:pt x="3141" y="931"/>
                </a:lnTo>
                <a:lnTo>
                  <a:pt x="3141" y="931"/>
                </a:lnTo>
                <a:lnTo>
                  <a:pt x="3139" y="931"/>
                </a:lnTo>
                <a:lnTo>
                  <a:pt x="3141" y="931"/>
                </a:lnTo>
                <a:lnTo>
                  <a:pt x="3141" y="931"/>
                </a:lnTo>
                <a:lnTo>
                  <a:pt x="3143" y="933"/>
                </a:lnTo>
                <a:lnTo>
                  <a:pt x="3141" y="933"/>
                </a:lnTo>
                <a:lnTo>
                  <a:pt x="3139" y="935"/>
                </a:lnTo>
                <a:lnTo>
                  <a:pt x="3139" y="935"/>
                </a:lnTo>
                <a:lnTo>
                  <a:pt x="3139" y="935"/>
                </a:lnTo>
                <a:lnTo>
                  <a:pt x="3143" y="937"/>
                </a:lnTo>
                <a:lnTo>
                  <a:pt x="3147" y="939"/>
                </a:lnTo>
                <a:lnTo>
                  <a:pt x="3147" y="939"/>
                </a:lnTo>
                <a:lnTo>
                  <a:pt x="3149" y="941"/>
                </a:lnTo>
                <a:lnTo>
                  <a:pt x="3149" y="944"/>
                </a:lnTo>
                <a:lnTo>
                  <a:pt x="3151" y="944"/>
                </a:lnTo>
                <a:lnTo>
                  <a:pt x="3151" y="944"/>
                </a:lnTo>
                <a:lnTo>
                  <a:pt x="3153" y="944"/>
                </a:lnTo>
                <a:lnTo>
                  <a:pt x="3156" y="944"/>
                </a:lnTo>
                <a:lnTo>
                  <a:pt x="3162" y="948"/>
                </a:lnTo>
                <a:lnTo>
                  <a:pt x="3162" y="950"/>
                </a:lnTo>
                <a:lnTo>
                  <a:pt x="3168" y="950"/>
                </a:lnTo>
                <a:lnTo>
                  <a:pt x="3168" y="950"/>
                </a:lnTo>
                <a:lnTo>
                  <a:pt x="3176" y="958"/>
                </a:lnTo>
                <a:lnTo>
                  <a:pt x="3181" y="960"/>
                </a:lnTo>
                <a:lnTo>
                  <a:pt x="3185" y="965"/>
                </a:lnTo>
                <a:lnTo>
                  <a:pt x="3187" y="967"/>
                </a:lnTo>
                <a:lnTo>
                  <a:pt x="3189" y="967"/>
                </a:lnTo>
                <a:lnTo>
                  <a:pt x="3193" y="971"/>
                </a:lnTo>
                <a:lnTo>
                  <a:pt x="3195" y="971"/>
                </a:lnTo>
                <a:lnTo>
                  <a:pt x="3200" y="973"/>
                </a:lnTo>
                <a:lnTo>
                  <a:pt x="3202" y="975"/>
                </a:lnTo>
                <a:lnTo>
                  <a:pt x="3204" y="977"/>
                </a:lnTo>
                <a:lnTo>
                  <a:pt x="3208" y="977"/>
                </a:lnTo>
                <a:lnTo>
                  <a:pt x="3208" y="979"/>
                </a:lnTo>
                <a:lnTo>
                  <a:pt x="3210" y="983"/>
                </a:lnTo>
                <a:lnTo>
                  <a:pt x="3212" y="988"/>
                </a:lnTo>
                <a:lnTo>
                  <a:pt x="3212" y="992"/>
                </a:lnTo>
                <a:lnTo>
                  <a:pt x="3212" y="992"/>
                </a:lnTo>
                <a:lnTo>
                  <a:pt x="3212" y="994"/>
                </a:lnTo>
                <a:lnTo>
                  <a:pt x="3212" y="996"/>
                </a:lnTo>
                <a:lnTo>
                  <a:pt x="3210" y="998"/>
                </a:lnTo>
                <a:lnTo>
                  <a:pt x="3208" y="1000"/>
                </a:lnTo>
                <a:lnTo>
                  <a:pt x="3204" y="1002"/>
                </a:lnTo>
                <a:lnTo>
                  <a:pt x="3202" y="1004"/>
                </a:lnTo>
                <a:lnTo>
                  <a:pt x="3200" y="1004"/>
                </a:lnTo>
                <a:lnTo>
                  <a:pt x="3197" y="1006"/>
                </a:lnTo>
                <a:lnTo>
                  <a:pt x="3191" y="1009"/>
                </a:lnTo>
                <a:lnTo>
                  <a:pt x="3189" y="1009"/>
                </a:lnTo>
                <a:lnTo>
                  <a:pt x="3187" y="1009"/>
                </a:lnTo>
                <a:lnTo>
                  <a:pt x="3185" y="1009"/>
                </a:lnTo>
                <a:lnTo>
                  <a:pt x="3185" y="1009"/>
                </a:lnTo>
                <a:lnTo>
                  <a:pt x="3179" y="1006"/>
                </a:lnTo>
                <a:lnTo>
                  <a:pt x="3170" y="1006"/>
                </a:lnTo>
                <a:lnTo>
                  <a:pt x="3166" y="1009"/>
                </a:lnTo>
                <a:lnTo>
                  <a:pt x="3164" y="1009"/>
                </a:lnTo>
                <a:lnTo>
                  <a:pt x="3158" y="1009"/>
                </a:lnTo>
                <a:lnTo>
                  <a:pt x="3156" y="1006"/>
                </a:lnTo>
                <a:lnTo>
                  <a:pt x="3149" y="1006"/>
                </a:lnTo>
                <a:lnTo>
                  <a:pt x="3145" y="1004"/>
                </a:lnTo>
                <a:lnTo>
                  <a:pt x="3143" y="1002"/>
                </a:lnTo>
                <a:lnTo>
                  <a:pt x="3141" y="1002"/>
                </a:lnTo>
                <a:lnTo>
                  <a:pt x="3139" y="1002"/>
                </a:lnTo>
                <a:lnTo>
                  <a:pt x="3139" y="1002"/>
                </a:lnTo>
                <a:lnTo>
                  <a:pt x="3137" y="1002"/>
                </a:lnTo>
                <a:lnTo>
                  <a:pt x="3135" y="1002"/>
                </a:lnTo>
                <a:lnTo>
                  <a:pt x="3132" y="1002"/>
                </a:lnTo>
                <a:lnTo>
                  <a:pt x="3132" y="1000"/>
                </a:lnTo>
                <a:lnTo>
                  <a:pt x="3130" y="996"/>
                </a:lnTo>
                <a:lnTo>
                  <a:pt x="3128" y="996"/>
                </a:lnTo>
                <a:lnTo>
                  <a:pt x="3128" y="996"/>
                </a:lnTo>
                <a:lnTo>
                  <a:pt x="3122" y="996"/>
                </a:lnTo>
                <a:lnTo>
                  <a:pt x="3120" y="996"/>
                </a:lnTo>
                <a:lnTo>
                  <a:pt x="3118" y="994"/>
                </a:lnTo>
                <a:lnTo>
                  <a:pt x="3116" y="992"/>
                </a:lnTo>
                <a:lnTo>
                  <a:pt x="3116" y="992"/>
                </a:lnTo>
                <a:lnTo>
                  <a:pt x="3118" y="990"/>
                </a:lnTo>
                <a:lnTo>
                  <a:pt x="3118" y="990"/>
                </a:lnTo>
                <a:lnTo>
                  <a:pt x="3116" y="990"/>
                </a:lnTo>
                <a:lnTo>
                  <a:pt x="3112" y="992"/>
                </a:lnTo>
                <a:lnTo>
                  <a:pt x="3103" y="992"/>
                </a:lnTo>
                <a:lnTo>
                  <a:pt x="3091" y="990"/>
                </a:lnTo>
                <a:lnTo>
                  <a:pt x="3091" y="990"/>
                </a:lnTo>
                <a:lnTo>
                  <a:pt x="3084" y="992"/>
                </a:lnTo>
                <a:lnTo>
                  <a:pt x="3080" y="994"/>
                </a:lnTo>
                <a:lnTo>
                  <a:pt x="3076" y="996"/>
                </a:lnTo>
                <a:lnTo>
                  <a:pt x="3072" y="998"/>
                </a:lnTo>
                <a:lnTo>
                  <a:pt x="3063" y="1002"/>
                </a:lnTo>
                <a:lnTo>
                  <a:pt x="3061" y="1004"/>
                </a:lnTo>
                <a:lnTo>
                  <a:pt x="3061" y="1006"/>
                </a:lnTo>
                <a:lnTo>
                  <a:pt x="3055" y="1006"/>
                </a:lnTo>
                <a:lnTo>
                  <a:pt x="3047" y="1004"/>
                </a:lnTo>
                <a:lnTo>
                  <a:pt x="3040" y="1004"/>
                </a:lnTo>
                <a:lnTo>
                  <a:pt x="3032" y="1004"/>
                </a:lnTo>
                <a:lnTo>
                  <a:pt x="3030" y="1004"/>
                </a:lnTo>
                <a:lnTo>
                  <a:pt x="3030" y="1004"/>
                </a:lnTo>
                <a:lnTo>
                  <a:pt x="3030" y="1006"/>
                </a:lnTo>
                <a:lnTo>
                  <a:pt x="3028" y="1006"/>
                </a:lnTo>
                <a:lnTo>
                  <a:pt x="3030" y="1009"/>
                </a:lnTo>
                <a:lnTo>
                  <a:pt x="3030" y="1009"/>
                </a:lnTo>
                <a:lnTo>
                  <a:pt x="3032" y="1011"/>
                </a:lnTo>
                <a:lnTo>
                  <a:pt x="3034" y="1011"/>
                </a:lnTo>
                <a:lnTo>
                  <a:pt x="3040" y="1011"/>
                </a:lnTo>
                <a:lnTo>
                  <a:pt x="3040" y="1011"/>
                </a:lnTo>
                <a:lnTo>
                  <a:pt x="3040" y="1013"/>
                </a:lnTo>
                <a:lnTo>
                  <a:pt x="3036" y="1013"/>
                </a:lnTo>
                <a:lnTo>
                  <a:pt x="3028" y="1013"/>
                </a:lnTo>
                <a:lnTo>
                  <a:pt x="3028" y="1015"/>
                </a:lnTo>
                <a:lnTo>
                  <a:pt x="3026" y="1015"/>
                </a:lnTo>
                <a:lnTo>
                  <a:pt x="3026" y="1017"/>
                </a:lnTo>
                <a:lnTo>
                  <a:pt x="3026" y="1017"/>
                </a:lnTo>
                <a:lnTo>
                  <a:pt x="3028" y="1017"/>
                </a:lnTo>
                <a:lnTo>
                  <a:pt x="3028" y="1017"/>
                </a:lnTo>
                <a:lnTo>
                  <a:pt x="3028" y="1017"/>
                </a:lnTo>
                <a:lnTo>
                  <a:pt x="3024" y="1017"/>
                </a:lnTo>
                <a:lnTo>
                  <a:pt x="3021" y="1019"/>
                </a:lnTo>
                <a:lnTo>
                  <a:pt x="3017" y="1017"/>
                </a:lnTo>
                <a:lnTo>
                  <a:pt x="3013" y="1019"/>
                </a:lnTo>
                <a:lnTo>
                  <a:pt x="3013" y="1019"/>
                </a:lnTo>
                <a:lnTo>
                  <a:pt x="3013" y="1017"/>
                </a:lnTo>
                <a:lnTo>
                  <a:pt x="3013" y="1017"/>
                </a:lnTo>
                <a:lnTo>
                  <a:pt x="3013" y="1017"/>
                </a:lnTo>
                <a:lnTo>
                  <a:pt x="3011" y="1015"/>
                </a:lnTo>
                <a:lnTo>
                  <a:pt x="3011" y="1017"/>
                </a:lnTo>
                <a:lnTo>
                  <a:pt x="3009" y="1017"/>
                </a:lnTo>
                <a:lnTo>
                  <a:pt x="3011" y="1019"/>
                </a:lnTo>
                <a:lnTo>
                  <a:pt x="3011" y="1019"/>
                </a:lnTo>
                <a:lnTo>
                  <a:pt x="3009" y="1019"/>
                </a:lnTo>
                <a:lnTo>
                  <a:pt x="3007" y="1019"/>
                </a:lnTo>
                <a:lnTo>
                  <a:pt x="3005" y="1019"/>
                </a:lnTo>
                <a:lnTo>
                  <a:pt x="3003" y="1017"/>
                </a:lnTo>
                <a:lnTo>
                  <a:pt x="3003" y="1017"/>
                </a:lnTo>
                <a:lnTo>
                  <a:pt x="3000" y="1017"/>
                </a:lnTo>
                <a:lnTo>
                  <a:pt x="2998" y="1017"/>
                </a:lnTo>
                <a:lnTo>
                  <a:pt x="2994" y="1017"/>
                </a:lnTo>
                <a:lnTo>
                  <a:pt x="2992" y="1021"/>
                </a:lnTo>
                <a:lnTo>
                  <a:pt x="2988" y="1023"/>
                </a:lnTo>
                <a:lnTo>
                  <a:pt x="2988" y="1025"/>
                </a:lnTo>
                <a:lnTo>
                  <a:pt x="2986" y="1027"/>
                </a:lnTo>
                <a:lnTo>
                  <a:pt x="2986" y="1030"/>
                </a:lnTo>
                <a:lnTo>
                  <a:pt x="2986" y="1032"/>
                </a:lnTo>
                <a:lnTo>
                  <a:pt x="2986" y="1032"/>
                </a:lnTo>
                <a:lnTo>
                  <a:pt x="2986" y="1034"/>
                </a:lnTo>
                <a:lnTo>
                  <a:pt x="2990" y="1034"/>
                </a:lnTo>
                <a:lnTo>
                  <a:pt x="2992" y="1032"/>
                </a:lnTo>
                <a:lnTo>
                  <a:pt x="2996" y="1032"/>
                </a:lnTo>
                <a:lnTo>
                  <a:pt x="2998" y="1032"/>
                </a:lnTo>
                <a:lnTo>
                  <a:pt x="2998" y="1034"/>
                </a:lnTo>
                <a:lnTo>
                  <a:pt x="2996" y="1034"/>
                </a:lnTo>
                <a:lnTo>
                  <a:pt x="2994" y="1036"/>
                </a:lnTo>
                <a:lnTo>
                  <a:pt x="2994" y="1036"/>
                </a:lnTo>
                <a:lnTo>
                  <a:pt x="2994" y="1038"/>
                </a:lnTo>
                <a:lnTo>
                  <a:pt x="2996" y="1040"/>
                </a:lnTo>
                <a:lnTo>
                  <a:pt x="2996" y="1040"/>
                </a:lnTo>
                <a:lnTo>
                  <a:pt x="2996" y="1042"/>
                </a:lnTo>
                <a:lnTo>
                  <a:pt x="2996" y="1042"/>
                </a:lnTo>
                <a:lnTo>
                  <a:pt x="2996" y="1042"/>
                </a:lnTo>
                <a:lnTo>
                  <a:pt x="2998" y="1042"/>
                </a:lnTo>
                <a:lnTo>
                  <a:pt x="2998" y="1042"/>
                </a:lnTo>
                <a:lnTo>
                  <a:pt x="2998" y="1044"/>
                </a:lnTo>
                <a:lnTo>
                  <a:pt x="2998" y="1044"/>
                </a:lnTo>
                <a:lnTo>
                  <a:pt x="2996" y="1046"/>
                </a:lnTo>
                <a:lnTo>
                  <a:pt x="2996" y="1046"/>
                </a:lnTo>
                <a:lnTo>
                  <a:pt x="2996" y="1046"/>
                </a:lnTo>
                <a:lnTo>
                  <a:pt x="2996" y="1048"/>
                </a:lnTo>
                <a:lnTo>
                  <a:pt x="2996" y="1048"/>
                </a:lnTo>
                <a:lnTo>
                  <a:pt x="2998" y="1050"/>
                </a:lnTo>
                <a:lnTo>
                  <a:pt x="2998" y="1050"/>
                </a:lnTo>
                <a:lnTo>
                  <a:pt x="3000" y="1050"/>
                </a:lnTo>
                <a:lnTo>
                  <a:pt x="3000" y="1050"/>
                </a:lnTo>
                <a:lnTo>
                  <a:pt x="2996" y="1053"/>
                </a:lnTo>
                <a:lnTo>
                  <a:pt x="2996" y="1053"/>
                </a:lnTo>
                <a:lnTo>
                  <a:pt x="2994" y="1050"/>
                </a:lnTo>
                <a:lnTo>
                  <a:pt x="2994" y="1050"/>
                </a:lnTo>
                <a:lnTo>
                  <a:pt x="2994" y="1053"/>
                </a:lnTo>
                <a:lnTo>
                  <a:pt x="2994" y="1053"/>
                </a:lnTo>
                <a:lnTo>
                  <a:pt x="2992" y="1050"/>
                </a:lnTo>
                <a:lnTo>
                  <a:pt x="2994" y="1050"/>
                </a:lnTo>
                <a:lnTo>
                  <a:pt x="2992" y="1048"/>
                </a:lnTo>
                <a:lnTo>
                  <a:pt x="2992" y="1048"/>
                </a:lnTo>
                <a:lnTo>
                  <a:pt x="2990" y="1048"/>
                </a:lnTo>
                <a:lnTo>
                  <a:pt x="2990" y="1048"/>
                </a:lnTo>
                <a:lnTo>
                  <a:pt x="2990" y="1048"/>
                </a:lnTo>
                <a:lnTo>
                  <a:pt x="2990" y="1050"/>
                </a:lnTo>
                <a:lnTo>
                  <a:pt x="2990" y="1053"/>
                </a:lnTo>
                <a:lnTo>
                  <a:pt x="2990" y="1053"/>
                </a:lnTo>
                <a:lnTo>
                  <a:pt x="2988" y="1053"/>
                </a:lnTo>
                <a:lnTo>
                  <a:pt x="2990" y="1055"/>
                </a:lnTo>
                <a:lnTo>
                  <a:pt x="2990" y="1055"/>
                </a:lnTo>
                <a:lnTo>
                  <a:pt x="2992" y="1055"/>
                </a:lnTo>
                <a:lnTo>
                  <a:pt x="2992" y="1055"/>
                </a:lnTo>
                <a:lnTo>
                  <a:pt x="2994" y="1055"/>
                </a:lnTo>
                <a:lnTo>
                  <a:pt x="2994" y="1055"/>
                </a:lnTo>
                <a:lnTo>
                  <a:pt x="2996" y="1057"/>
                </a:lnTo>
                <a:lnTo>
                  <a:pt x="2996" y="1057"/>
                </a:lnTo>
                <a:lnTo>
                  <a:pt x="2998" y="1057"/>
                </a:lnTo>
                <a:lnTo>
                  <a:pt x="3000" y="1059"/>
                </a:lnTo>
                <a:lnTo>
                  <a:pt x="3003" y="1059"/>
                </a:lnTo>
                <a:lnTo>
                  <a:pt x="3003" y="1061"/>
                </a:lnTo>
                <a:lnTo>
                  <a:pt x="3003" y="1063"/>
                </a:lnTo>
                <a:lnTo>
                  <a:pt x="3000" y="1063"/>
                </a:lnTo>
                <a:lnTo>
                  <a:pt x="3000" y="1063"/>
                </a:lnTo>
                <a:lnTo>
                  <a:pt x="3000" y="1065"/>
                </a:lnTo>
                <a:lnTo>
                  <a:pt x="3003" y="1067"/>
                </a:lnTo>
                <a:lnTo>
                  <a:pt x="3003" y="1067"/>
                </a:lnTo>
                <a:lnTo>
                  <a:pt x="3003" y="1069"/>
                </a:lnTo>
                <a:lnTo>
                  <a:pt x="3005" y="1069"/>
                </a:lnTo>
                <a:lnTo>
                  <a:pt x="3005" y="1069"/>
                </a:lnTo>
                <a:lnTo>
                  <a:pt x="3007" y="1071"/>
                </a:lnTo>
                <a:lnTo>
                  <a:pt x="3007" y="1071"/>
                </a:lnTo>
                <a:lnTo>
                  <a:pt x="3005" y="1074"/>
                </a:lnTo>
                <a:lnTo>
                  <a:pt x="3003" y="1074"/>
                </a:lnTo>
                <a:lnTo>
                  <a:pt x="3003" y="1074"/>
                </a:lnTo>
                <a:lnTo>
                  <a:pt x="3003" y="1076"/>
                </a:lnTo>
                <a:lnTo>
                  <a:pt x="3003" y="1076"/>
                </a:lnTo>
                <a:lnTo>
                  <a:pt x="3005" y="1074"/>
                </a:lnTo>
                <a:lnTo>
                  <a:pt x="3009" y="1074"/>
                </a:lnTo>
                <a:lnTo>
                  <a:pt x="3015" y="1074"/>
                </a:lnTo>
                <a:lnTo>
                  <a:pt x="3017" y="1074"/>
                </a:lnTo>
                <a:lnTo>
                  <a:pt x="3017" y="1076"/>
                </a:lnTo>
                <a:lnTo>
                  <a:pt x="3015" y="1076"/>
                </a:lnTo>
                <a:lnTo>
                  <a:pt x="3013" y="1078"/>
                </a:lnTo>
                <a:lnTo>
                  <a:pt x="3013" y="1078"/>
                </a:lnTo>
                <a:lnTo>
                  <a:pt x="3009" y="1078"/>
                </a:lnTo>
                <a:lnTo>
                  <a:pt x="3007" y="1078"/>
                </a:lnTo>
                <a:lnTo>
                  <a:pt x="3005" y="1080"/>
                </a:lnTo>
                <a:lnTo>
                  <a:pt x="3005" y="1080"/>
                </a:lnTo>
                <a:lnTo>
                  <a:pt x="3007" y="1080"/>
                </a:lnTo>
                <a:lnTo>
                  <a:pt x="3009" y="1080"/>
                </a:lnTo>
                <a:lnTo>
                  <a:pt x="3011" y="1080"/>
                </a:lnTo>
                <a:lnTo>
                  <a:pt x="3015" y="1080"/>
                </a:lnTo>
                <a:lnTo>
                  <a:pt x="3013" y="1080"/>
                </a:lnTo>
                <a:lnTo>
                  <a:pt x="3013" y="1080"/>
                </a:lnTo>
                <a:lnTo>
                  <a:pt x="3015" y="1080"/>
                </a:lnTo>
                <a:lnTo>
                  <a:pt x="3015" y="1080"/>
                </a:lnTo>
                <a:lnTo>
                  <a:pt x="3017" y="1078"/>
                </a:lnTo>
                <a:lnTo>
                  <a:pt x="3019" y="1078"/>
                </a:lnTo>
                <a:lnTo>
                  <a:pt x="3024" y="1080"/>
                </a:lnTo>
                <a:lnTo>
                  <a:pt x="3026" y="1080"/>
                </a:lnTo>
                <a:lnTo>
                  <a:pt x="3026" y="1080"/>
                </a:lnTo>
                <a:lnTo>
                  <a:pt x="3028" y="1080"/>
                </a:lnTo>
                <a:lnTo>
                  <a:pt x="3028" y="1080"/>
                </a:lnTo>
                <a:lnTo>
                  <a:pt x="3028" y="1080"/>
                </a:lnTo>
                <a:lnTo>
                  <a:pt x="3030" y="1082"/>
                </a:lnTo>
                <a:lnTo>
                  <a:pt x="3030" y="1082"/>
                </a:lnTo>
                <a:lnTo>
                  <a:pt x="3030" y="1084"/>
                </a:lnTo>
                <a:lnTo>
                  <a:pt x="3032" y="1086"/>
                </a:lnTo>
                <a:lnTo>
                  <a:pt x="3032" y="1086"/>
                </a:lnTo>
                <a:lnTo>
                  <a:pt x="3038" y="1088"/>
                </a:lnTo>
                <a:lnTo>
                  <a:pt x="3040" y="1088"/>
                </a:lnTo>
                <a:lnTo>
                  <a:pt x="3044" y="1086"/>
                </a:lnTo>
                <a:lnTo>
                  <a:pt x="3047" y="1086"/>
                </a:lnTo>
                <a:lnTo>
                  <a:pt x="3047" y="1086"/>
                </a:lnTo>
                <a:lnTo>
                  <a:pt x="3049" y="1086"/>
                </a:lnTo>
                <a:lnTo>
                  <a:pt x="3049" y="1086"/>
                </a:lnTo>
                <a:lnTo>
                  <a:pt x="3049" y="1086"/>
                </a:lnTo>
                <a:lnTo>
                  <a:pt x="3049" y="1084"/>
                </a:lnTo>
                <a:lnTo>
                  <a:pt x="3051" y="1082"/>
                </a:lnTo>
                <a:lnTo>
                  <a:pt x="3051" y="1078"/>
                </a:lnTo>
                <a:lnTo>
                  <a:pt x="3051" y="1078"/>
                </a:lnTo>
                <a:lnTo>
                  <a:pt x="3057" y="1078"/>
                </a:lnTo>
                <a:lnTo>
                  <a:pt x="3061" y="1078"/>
                </a:lnTo>
                <a:lnTo>
                  <a:pt x="3061" y="1078"/>
                </a:lnTo>
                <a:lnTo>
                  <a:pt x="3068" y="1082"/>
                </a:lnTo>
                <a:lnTo>
                  <a:pt x="3072" y="1082"/>
                </a:lnTo>
                <a:lnTo>
                  <a:pt x="3074" y="1084"/>
                </a:lnTo>
                <a:lnTo>
                  <a:pt x="3076" y="1086"/>
                </a:lnTo>
                <a:lnTo>
                  <a:pt x="3076" y="1088"/>
                </a:lnTo>
                <a:lnTo>
                  <a:pt x="3078" y="1090"/>
                </a:lnTo>
                <a:lnTo>
                  <a:pt x="3082" y="1090"/>
                </a:lnTo>
                <a:lnTo>
                  <a:pt x="3084" y="1090"/>
                </a:lnTo>
                <a:lnTo>
                  <a:pt x="3086" y="1090"/>
                </a:lnTo>
                <a:lnTo>
                  <a:pt x="3093" y="1088"/>
                </a:lnTo>
                <a:lnTo>
                  <a:pt x="3093" y="1088"/>
                </a:lnTo>
                <a:lnTo>
                  <a:pt x="3097" y="1088"/>
                </a:lnTo>
                <a:lnTo>
                  <a:pt x="3099" y="1086"/>
                </a:lnTo>
                <a:lnTo>
                  <a:pt x="3101" y="1086"/>
                </a:lnTo>
                <a:lnTo>
                  <a:pt x="3105" y="1082"/>
                </a:lnTo>
                <a:lnTo>
                  <a:pt x="3109" y="1078"/>
                </a:lnTo>
                <a:lnTo>
                  <a:pt x="3109" y="1078"/>
                </a:lnTo>
                <a:lnTo>
                  <a:pt x="3112" y="1078"/>
                </a:lnTo>
                <a:lnTo>
                  <a:pt x="3114" y="1080"/>
                </a:lnTo>
                <a:lnTo>
                  <a:pt x="3118" y="1080"/>
                </a:lnTo>
                <a:lnTo>
                  <a:pt x="3120" y="1082"/>
                </a:lnTo>
                <a:lnTo>
                  <a:pt x="3122" y="1082"/>
                </a:lnTo>
                <a:lnTo>
                  <a:pt x="3124" y="1080"/>
                </a:lnTo>
                <a:lnTo>
                  <a:pt x="3124" y="1080"/>
                </a:lnTo>
                <a:lnTo>
                  <a:pt x="3126" y="1078"/>
                </a:lnTo>
                <a:lnTo>
                  <a:pt x="3126" y="1078"/>
                </a:lnTo>
                <a:lnTo>
                  <a:pt x="3128" y="1078"/>
                </a:lnTo>
                <a:lnTo>
                  <a:pt x="3130" y="1076"/>
                </a:lnTo>
                <a:lnTo>
                  <a:pt x="3130" y="1078"/>
                </a:lnTo>
                <a:lnTo>
                  <a:pt x="3132" y="1078"/>
                </a:lnTo>
                <a:lnTo>
                  <a:pt x="3132" y="1080"/>
                </a:lnTo>
                <a:lnTo>
                  <a:pt x="3132" y="1080"/>
                </a:lnTo>
                <a:lnTo>
                  <a:pt x="3130" y="1082"/>
                </a:lnTo>
                <a:lnTo>
                  <a:pt x="3128" y="1084"/>
                </a:lnTo>
                <a:lnTo>
                  <a:pt x="3126" y="1086"/>
                </a:lnTo>
                <a:lnTo>
                  <a:pt x="3128" y="1088"/>
                </a:lnTo>
                <a:lnTo>
                  <a:pt x="3128" y="1090"/>
                </a:lnTo>
                <a:lnTo>
                  <a:pt x="3128" y="1092"/>
                </a:lnTo>
                <a:lnTo>
                  <a:pt x="3126" y="1095"/>
                </a:lnTo>
                <a:lnTo>
                  <a:pt x="3126" y="1099"/>
                </a:lnTo>
                <a:lnTo>
                  <a:pt x="3128" y="1101"/>
                </a:lnTo>
                <a:lnTo>
                  <a:pt x="3128" y="1101"/>
                </a:lnTo>
                <a:lnTo>
                  <a:pt x="3128" y="1103"/>
                </a:lnTo>
                <a:lnTo>
                  <a:pt x="3128" y="1103"/>
                </a:lnTo>
                <a:lnTo>
                  <a:pt x="3128" y="1107"/>
                </a:lnTo>
                <a:lnTo>
                  <a:pt x="3128" y="1109"/>
                </a:lnTo>
                <a:lnTo>
                  <a:pt x="3128" y="1109"/>
                </a:lnTo>
                <a:lnTo>
                  <a:pt x="3128" y="1113"/>
                </a:lnTo>
                <a:lnTo>
                  <a:pt x="3128" y="1115"/>
                </a:lnTo>
                <a:lnTo>
                  <a:pt x="3128" y="1115"/>
                </a:lnTo>
                <a:lnTo>
                  <a:pt x="3126" y="1118"/>
                </a:lnTo>
                <a:lnTo>
                  <a:pt x="3124" y="1120"/>
                </a:lnTo>
                <a:lnTo>
                  <a:pt x="3124" y="1124"/>
                </a:lnTo>
                <a:lnTo>
                  <a:pt x="3122" y="1126"/>
                </a:lnTo>
                <a:lnTo>
                  <a:pt x="3120" y="1132"/>
                </a:lnTo>
                <a:lnTo>
                  <a:pt x="3118" y="1134"/>
                </a:lnTo>
                <a:lnTo>
                  <a:pt x="3118" y="1136"/>
                </a:lnTo>
                <a:lnTo>
                  <a:pt x="3118" y="1136"/>
                </a:lnTo>
                <a:lnTo>
                  <a:pt x="3116" y="1139"/>
                </a:lnTo>
                <a:lnTo>
                  <a:pt x="3116" y="1141"/>
                </a:lnTo>
                <a:lnTo>
                  <a:pt x="3116" y="1143"/>
                </a:lnTo>
                <a:lnTo>
                  <a:pt x="3114" y="1147"/>
                </a:lnTo>
                <a:lnTo>
                  <a:pt x="3112" y="1153"/>
                </a:lnTo>
                <a:lnTo>
                  <a:pt x="3109" y="1157"/>
                </a:lnTo>
                <a:lnTo>
                  <a:pt x="3107" y="1162"/>
                </a:lnTo>
                <a:lnTo>
                  <a:pt x="3107" y="1162"/>
                </a:lnTo>
                <a:lnTo>
                  <a:pt x="3105" y="1164"/>
                </a:lnTo>
                <a:lnTo>
                  <a:pt x="3103" y="1166"/>
                </a:lnTo>
                <a:lnTo>
                  <a:pt x="3103" y="1166"/>
                </a:lnTo>
                <a:lnTo>
                  <a:pt x="3099" y="1168"/>
                </a:lnTo>
                <a:lnTo>
                  <a:pt x="3095" y="1170"/>
                </a:lnTo>
                <a:lnTo>
                  <a:pt x="3091" y="1170"/>
                </a:lnTo>
                <a:lnTo>
                  <a:pt x="3088" y="1170"/>
                </a:lnTo>
                <a:lnTo>
                  <a:pt x="3088" y="1170"/>
                </a:lnTo>
                <a:lnTo>
                  <a:pt x="3088" y="1168"/>
                </a:lnTo>
                <a:lnTo>
                  <a:pt x="3084" y="1170"/>
                </a:lnTo>
                <a:lnTo>
                  <a:pt x="3084" y="1170"/>
                </a:lnTo>
                <a:lnTo>
                  <a:pt x="3082" y="1170"/>
                </a:lnTo>
                <a:lnTo>
                  <a:pt x="3080" y="1170"/>
                </a:lnTo>
                <a:lnTo>
                  <a:pt x="3078" y="1170"/>
                </a:lnTo>
                <a:lnTo>
                  <a:pt x="3076" y="1168"/>
                </a:lnTo>
                <a:lnTo>
                  <a:pt x="3076" y="1168"/>
                </a:lnTo>
                <a:lnTo>
                  <a:pt x="3074" y="1168"/>
                </a:lnTo>
                <a:lnTo>
                  <a:pt x="3074" y="1168"/>
                </a:lnTo>
                <a:lnTo>
                  <a:pt x="3076" y="1168"/>
                </a:lnTo>
                <a:lnTo>
                  <a:pt x="3074" y="1170"/>
                </a:lnTo>
                <a:lnTo>
                  <a:pt x="3072" y="1170"/>
                </a:lnTo>
                <a:lnTo>
                  <a:pt x="3072" y="1170"/>
                </a:lnTo>
                <a:lnTo>
                  <a:pt x="3072" y="1168"/>
                </a:lnTo>
                <a:lnTo>
                  <a:pt x="3070" y="1168"/>
                </a:lnTo>
                <a:lnTo>
                  <a:pt x="3068" y="1168"/>
                </a:lnTo>
                <a:lnTo>
                  <a:pt x="3070" y="1166"/>
                </a:lnTo>
                <a:lnTo>
                  <a:pt x="3070" y="1164"/>
                </a:lnTo>
                <a:lnTo>
                  <a:pt x="3072" y="1166"/>
                </a:lnTo>
                <a:lnTo>
                  <a:pt x="3074" y="1166"/>
                </a:lnTo>
                <a:lnTo>
                  <a:pt x="3072" y="1164"/>
                </a:lnTo>
                <a:lnTo>
                  <a:pt x="3070" y="1164"/>
                </a:lnTo>
                <a:lnTo>
                  <a:pt x="3070" y="1164"/>
                </a:lnTo>
                <a:lnTo>
                  <a:pt x="3065" y="1164"/>
                </a:lnTo>
                <a:lnTo>
                  <a:pt x="3065" y="1164"/>
                </a:lnTo>
                <a:lnTo>
                  <a:pt x="3059" y="1162"/>
                </a:lnTo>
                <a:lnTo>
                  <a:pt x="3057" y="1162"/>
                </a:lnTo>
                <a:lnTo>
                  <a:pt x="3057" y="1162"/>
                </a:lnTo>
                <a:lnTo>
                  <a:pt x="3057" y="1164"/>
                </a:lnTo>
                <a:lnTo>
                  <a:pt x="3057" y="1164"/>
                </a:lnTo>
                <a:lnTo>
                  <a:pt x="3055" y="1164"/>
                </a:lnTo>
                <a:lnTo>
                  <a:pt x="3053" y="1166"/>
                </a:lnTo>
                <a:lnTo>
                  <a:pt x="3051" y="1166"/>
                </a:lnTo>
                <a:lnTo>
                  <a:pt x="3055" y="1164"/>
                </a:lnTo>
                <a:lnTo>
                  <a:pt x="3055" y="1162"/>
                </a:lnTo>
                <a:lnTo>
                  <a:pt x="3051" y="1164"/>
                </a:lnTo>
                <a:lnTo>
                  <a:pt x="3049" y="1164"/>
                </a:lnTo>
                <a:lnTo>
                  <a:pt x="3047" y="1166"/>
                </a:lnTo>
                <a:lnTo>
                  <a:pt x="3047" y="1166"/>
                </a:lnTo>
                <a:lnTo>
                  <a:pt x="3047" y="1166"/>
                </a:lnTo>
                <a:lnTo>
                  <a:pt x="3047" y="1168"/>
                </a:lnTo>
                <a:lnTo>
                  <a:pt x="3044" y="1168"/>
                </a:lnTo>
                <a:lnTo>
                  <a:pt x="3042" y="1168"/>
                </a:lnTo>
                <a:lnTo>
                  <a:pt x="3040" y="1168"/>
                </a:lnTo>
                <a:lnTo>
                  <a:pt x="3036" y="1172"/>
                </a:lnTo>
                <a:lnTo>
                  <a:pt x="3034" y="1172"/>
                </a:lnTo>
                <a:lnTo>
                  <a:pt x="3032" y="1174"/>
                </a:lnTo>
                <a:lnTo>
                  <a:pt x="3030" y="1174"/>
                </a:lnTo>
                <a:lnTo>
                  <a:pt x="3030" y="1174"/>
                </a:lnTo>
                <a:lnTo>
                  <a:pt x="3028" y="1174"/>
                </a:lnTo>
                <a:lnTo>
                  <a:pt x="3026" y="1172"/>
                </a:lnTo>
                <a:lnTo>
                  <a:pt x="3021" y="1170"/>
                </a:lnTo>
                <a:lnTo>
                  <a:pt x="3013" y="1170"/>
                </a:lnTo>
                <a:lnTo>
                  <a:pt x="3011" y="1168"/>
                </a:lnTo>
                <a:lnTo>
                  <a:pt x="3009" y="1168"/>
                </a:lnTo>
                <a:lnTo>
                  <a:pt x="3007" y="1168"/>
                </a:lnTo>
                <a:lnTo>
                  <a:pt x="3003" y="1166"/>
                </a:lnTo>
                <a:lnTo>
                  <a:pt x="2996" y="1164"/>
                </a:lnTo>
                <a:lnTo>
                  <a:pt x="2990" y="1164"/>
                </a:lnTo>
                <a:lnTo>
                  <a:pt x="2984" y="1162"/>
                </a:lnTo>
                <a:lnTo>
                  <a:pt x="2975" y="1164"/>
                </a:lnTo>
                <a:lnTo>
                  <a:pt x="2973" y="1164"/>
                </a:lnTo>
                <a:lnTo>
                  <a:pt x="2971" y="1162"/>
                </a:lnTo>
                <a:lnTo>
                  <a:pt x="2971" y="1160"/>
                </a:lnTo>
                <a:lnTo>
                  <a:pt x="2971" y="1157"/>
                </a:lnTo>
                <a:lnTo>
                  <a:pt x="2969" y="1157"/>
                </a:lnTo>
                <a:lnTo>
                  <a:pt x="2969" y="1155"/>
                </a:lnTo>
                <a:lnTo>
                  <a:pt x="2965" y="1155"/>
                </a:lnTo>
                <a:lnTo>
                  <a:pt x="2963" y="1155"/>
                </a:lnTo>
                <a:lnTo>
                  <a:pt x="2956" y="1155"/>
                </a:lnTo>
                <a:lnTo>
                  <a:pt x="2956" y="1155"/>
                </a:lnTo>
                <a:lnTo>
                  <a:pt x="2954" y="1153"/>
                </a:lnTo>
                <a:lnTo>
                  <a:pt x="2952" y="1153"/>
                </a:lnTo>
                <a:lnTo>
                  <a:pt x="2946" y="1153"/>
                </a:lnTo>
                <a:lnTo>
                  <a:pt x="2942" y="1151"/>
                </a:lnTo>
                <a:lnTo>
                  <a:pt x="2942" y="1149"/>
                </a:lnTo>
                <a:lnTo>
                  <a:pt x="2942" y="1149"/>
                </a:lnTo>
                <a:lnTo>
                  <a:pt x="2942" y="1145"/>
                </a:lnTo>
                <a:lnTo>
                  <a:pt x="2940" y="1145"/>
                </a:lnTo>
                <a:lnTo>
                  <a:pt x="2938" y="1145"/>
                </a:lnTo>
                <a:lnTo>
                  <a:pt x="2933" y="1143"/>
                </a:lnTo>
                <a:lnTo>
                  <a:pt x="2931" y="1141"/>
                </a:lnTo>
                <a:lnTo>
                  <a:pt x="2929" y="1141"/>
                </a:lnTo>
                <a:lnTo>
                  <a:pt x="2925" y="1141"/>
                </a:lnTo>
                <a:lnTo>
                  <a:pt x="2923" y="1141"/>
                </a:lnTo>
                <a:lnTo>
                  <a:pt x="2921" y="1141"/>
                </a:lnTo>
                <a:lnTo>
                  <a:pt x="2919" y="1143"/>
                </a:lnTo>
                <a:lnTo>
                  <a:pt x="2917" y="1143"/>
                </a:lnTo>
                <a:lnTo>
                  <a:pt x="2912" y="1143"/>
                </a:lnTo>
                <a:lnTo>
                  <a:pt x="2906" y="1147"/>
                </a:lnTo>
                <a:lnTo>
                  <a:pt x="2902" y="1149"/>
                </a:lnTo>
                <a:lnTo>
                  <a:pt x="2900" y="1153"/>
                </a:lnTo>
                <a:lnTo>
                  <a:pt x="2898" y="1153"/>
                </a:lnTo>
                <a:lnTo>
                  <a:pt x="2898" y="1155"/>
                </a:lnTo>
                <a:lnTo>
                  <a:pt x="2896" y="1160"/>
                </a:lnTo>
                <a:lnTo>
                  <a:pt x="2898" y="1164"/>
                </a:lnTo>
                <a:lnTo>
                  <a:pt x="2898" y="1166"/>
                </a:lnTo>
                <a:lnTo>
                  <a:pt x="2900" y="1166"/>
                </a:lnTo>
                <a:lnTo>
                  <a:pt x="2900" y="1168"/>
                </a:lnTo>
                <a:lnTo>
                  <a:pt x="2900" y="1170"/>
                </a:lnTo>
                <a:lnTo>
                  <a:pt x="2900" y="1172"/>
                </a:lnTo>
                <a:lnTo>
                  <a:pt x="2898" y="1174"/>
                </a:lnTo>
                <a:lnTo>
                  <a:pt x="2894" y="1180"/>
                </a:lnTo>
                <a:lnTo>
                  <a:pt x="2892" y="1180"/>
                </a:lnTo>
                <a:lnTo>
                  <a:pt x="2887" y="1183"/>
                </a:lnTo>
                <a:lnTo>
                  <a:pt x="2885" y="1183"/>
                </a:lnTo>
                <a:lnTo>
                  <a:pt x="2881" y="1183"/>
                </a:lnTo>
                <a:lnTo>
                  <a:pt x="2879" y="1180"/>
                </a:lnTo>
                <a:lnTo>
                  <a:pt x="2871" y="1174"/>
                </a:lnTo>
                <a:lnTo>
                  <a:pt x="2868" y="1174"/>
                </a:lnTo>
                <a:lnTo>
                  <a:pt x="2866" y="1172"/>
                </a:lnTo>
                <a:lnTo>
                  <a:pt x="2860" y="1170"/>
                </a:lnTo>
                <a:lnTo>
                  <a:pt x="2852" y="1168"/>
                </a:lnTo>
                <a:lnTo>
                  <a:pt x="2845" y="1168"/>
                </a:lnTo>
                <a:lnTo>
                  <a:pt x="2841" y="1168"/>
                </a:lnTo>
                <a:lnTo>
                  <a:pt x="2837" y="1166"/>
                </a:lnTo>
                <a:lnTo>
                  <a:pt x="2835" y="1166"/>
                </a:lnTo>
                <a:lnTo>
                  <a:pt x="2833" y="1164"/>
                </a:lnTo>
                <a:lnTo>
                  <a:pt x="2833" y="1162"/>
                </a:lnTo>
                <a:lnTo>
                  <a:pt x="2831" y="1157"/>
                </a:lnTo>
                <a:lnTo>
                  <a:pt x="2831" y="1155"/>
                </a:lnTo>
                <a:lnTo>
                  <a:pt x="2831" y="1153"/>
                </a:lnTo>
                <a:lnTo>
                  <a:pt x="2829" y="1151"/>
                </a:lnTo>
                <a:lnTo>
                  <a:pt x="2827" y="1149"/>
                </a:lnTo>
                <a:lnTo>
                  <a:pt x="2818" y="1147"/>
                </a:lnTo>
                <a:lnTo>
                  <a:pt x="2816" y="1147"/>
                </a:lnTo>
                <a:lnTo>
                  <a:pt x="2814" y="1145"/>
                </a:lnTo>
                <a:lnTo>
                  <a:pt x="2812" y="1145"/>
                </a:lnTo>
                <a:lnTo>
                  <a:pt x="2808" y="1143"/>
                </a:lnTo>
                <a:lnTo>
                  <a:pt x="2806" y="1143"/>
                </a:lnTo>
                <a:lnTo>
                  <a:pt x="2804" y="1143"/>
                </a:lnTo>
                <a:lnTo>
                  <a:pt x="2799" y="1141"/>
                </a:lnTo>
                <a:lnTo>
                  <a:pt x="2797" y="1141"/>
                </a:lnTo>
                <a:lnTo>
                  <a:pt x="2793" y="1143"/>
                </a:lnTo>
                <a:lnTo>
                  <a:pt x="2787" y="1143"/>
                </a:lnTo>
                <a:lnTo>
                  <a:pt x="2785" y="1143"/>
                </a:lnTo>
                <a:lnTo>
                  <a:pt x="2778" y="1139"/>
                </a:lnTo>
                <a:lnTo>
                  <a:pt x="2776" y="1139"/>
                </a:lnTo>
                <a:lnTo>
                  <a:pt x="2774" y="1136"/>
                </a:lnTo>
                <a:lnTo>
                  <a:pt x="2772" y="1136"/>
                </a:lnTo>
                <a:lnTo>
                  <a:pt x="2772" y="1136"/>
                </a:lnTo>
                <a:lnTo>
                  <a:pt x="2770" y="1136"/>
                </a:lnTo>
                <a:lnTo>
                  <a:pt x="2770" y="1136"/>
                </a:lnTo>
                <a:lnTo>
                  <a:pt x="2770" y="1134"/>
                </a:lnTo>
                <a:lnTo>
                  <a:pt x="2770" y="1134"/>
                </a:lnTo>
                <a:lnTo>
                  <a:pt x="2770" y="1134"/>
                </a:lnTo>
                <a:lnTo>
                  <a:pt x="2770" y="1134"/>
                </a:lnTo>
                <a:lnTo>
                  <a:pt x="2768" y="1130"/>
                </a:lnTo>
                <a:lnTo>
                  <a:pt x="2766" y="1130"/>
                </a:lnTo>
                <a:lnTo>
                  <a:pt x="2766" y="1130"/>
                </a:lnTo>
                <a:lnTo>
                  <a:pt x="2764" y="1132"/>
                </a:lnTo>
                <a:lnTo>
                  <a:pt x="2764" y="1132"/>
                </a:lnTo>
                <a:lnTo>
                  <a:pt x="2764" y="1130"/>
                </a:lnTo>
                <a:lnTo>
                  <a:pt x="2764" y="1128"/>
                </a:lnTo>
                <a:lnTo>
                  <a:pt x="2760" y="1128"/>
                </a:lnTo>
                <a:lnTo>
                  <a:pt x="2757" y="1128"/>
                </a:lnTo>
                <a:lnTo>
                  <a:pt x="2755" y="1126"/>
                </a:lnTo>
                <a:lnTo>
                  <a:pt x="2753" y="1122"/>
                </a:lnTo>
                <a:lnTo>
                  <a:pt x="2753" y="1122"/>
                </a:lnTo>
                <a:lnTo>
                  <a:pt x="2753" y="1120"/>
                </a:lnTo>
                <a:lnTo>
                  <a:pt x="2755" y="1120"/>
                </a:lnTo>
                <a:lnTo>
                  <a:pt x="2755" y="1118"/>
                </a:lnTo>
                <a:lnTo>
                  <a:pt x="2760" y="1115"/>
                </a:lnTo>
                <a:lnTo>
                  <a:pt x="2762" y="1113"/>
                </a:lnTo>
                <a:lnTo>
                  <a:pt x="2766" y="1109"/>
                </a:lnTo>
                <a:lnTo>
                  <a:pt x="2766" y="1107"/>
                </a:lnTo>
                <a:lnTo>
                  <a:pt x="2768" y="1103"/>
                </a:lnTo>
                <a:lnTo>
                  <a:pt x="2768" y="1103"/>
                </a:lnTo>
                <a:lnTo>
                  <a:pt x="2768" y="1101"/>
                </a:lnTo>
                <a:lnTo>
                  <a:pt x="2768" y="1099"/>
                </a:lnTo>
                <a:lnTo>
                  <a:pt x="2768" y="1097"/>
                </a:lnTo>
                <a:lnTo>
                  <a:pt x="2764" y="1095"/>
                </a:lnTo>
                <a:lnTo>
                  <a:pt x="2762" y="1095"/>
                </a:lnTo>
                <a:lnTo>
                  <a:pt x="2762" y="1092"/>
                </a:lnTo>
                <a:lnTo>
                  <a:pt x="2760" y="1090"/>
                </a:lnTo>
                <a:lnTo>
                  <a:pt x="2760" y="1088"/>
                </a:lnTo>
                <a:lnTo>
                  <a:pt x="2760" y="1086"/>
                </a:lnTo>
                <a:lnTo>
                  <a:pt x="2760" y="1086"/>
                </a:lnTo>
                <a:lnTo>
                  <a:pt x="2762" y="1084"/>
                </a:lnTo>
                <a:lnTo>
                  <a:pt x="2764" y="1084"/>
                </a:lnTo>
                <a:lnTo>
                  <a:pt x="2766" y="1080"/>
                </a:lnTo>
                <a:lnTo>
                  <a:pt x="2768" y="1078"/>
                </a:lnTo>
                <a:lnTo>
                  <a:pt x="2768" y="1078"/>
                </a:lnTo>
                <a:lnTo>
                  <a:pt x="2768" y="1076"/>
                </a:lnTo>
                <a:lnTo>
                  <a:pt x="2768" y="1074"/>
                </a:lnTo>
                <a:lnTo>
                  <a:pt x="2766" y="1074"/>
                </a:lnTo>
                <a:lnTo>
                  <a:pt x="2764" y="1076"/>
                </a:lnTo>
                <a:lnTo>
                  <a:pt x="2762" y="1076"/>
                </a:lnTo>
                <a:lnTo>
                  <a:pt x="2760" y="1078"/>
                </a:lnTo>
                <a:lnTo>
                  <a:pt x="2760" y="1080"/>
                </a:lnTo>
                <a:lnTo>
                  <a:pt x="2757" y="1078"/>
                </a:lnTo>
                <a:lnTo>
                  <a:pt x="2757" y="1078"/>
                </a:lnTo>
                <a:lnTo>
                  <a:pt x="2755" y="1074"/>
                </a:lnTo>
                <a:lnTo>
                  <a:pt x="2755" y="1071"/>
                </a:lnTo>
                <a:lnTo>
                  <a:pt x="2753" y="1071"/>
                </a:lnTo>
                <a:lnTo>
                  <a:pt x="2753" y="1071"/>
                </a:lnTo>
                <a:lnTo>
                  <a:pt x="2751" y="1071"/>
                </a:lnTo>
                <a:lnTo>
                  <a:pt x="2751" y="1071"/>
                </a:lnTo>
                <a:lnTo>
                  <a:pt x="2751" y="1071"/>
                </a:lnTo>
                <a:lnTo>
                  <a:pt x="2751" y="1071"/>
                </a:lnTo>
                <a:lnTo>
                  <a:pt x="2749" y="1071"/>
                </a:lnTo>
                <a:lnTo>
                  <a:pt x="2749" y="1071"/>
                </a:lnTo>
                <a:lnTo>
                  <a:pt x="2751" y="1069"/>
                </a:lnTo>
                <a:lnTo>
                  <a:pt x="2749" y="1069"/>
                </a:lnTo>
                <a:lnTo>
                  <a:pt x="2749" y="1069"/>
                </a:lnTo>
                <a:lnTo>
                  <a:pt x="2741" y="1071"/>
                </a:lnTo>
                <a:lnTo>
                  <a:pt x="2739" y="1071"/>
                </a:lnTo>
                <a:lnTo>
                  <a:pt x="2736" y="1076"/>
                </a:lnTo>
                <a:lnTo>
                  <a:pt x="2732" y="1076"/>
                </a:lnTo>
                <a:lnTo>
                  <a:pt x="2726" y="1076"/>
                </a:lnTo>
                <a:lnTo>
                  <a:pt x="2722" y="1078"/>
                </a:lnTo>
                <a:lnTo>
                  <a:pt x="2720" y="1076"/>
                </a:lnTo>
                <a:lnTo>
                  <a:pt x="2718" y="1076"/>
                </a:lnTo>
                <a:lnTo>
                  <a:pt x="2716" y="1074"/>
                </a:lnTo>
                <a:lnTo>
                  <a:pt x="2711" y="1074"/>
                </a:lnTo>
                <a:lnTo>
                  <a:pt x="2713" y="1076"/>
                </a:lnTo>
                <a:lnTo>
                  <a:pt x="2711" y="1076"/>
                </a:lnTo>
                <a:lnTo>
                  <a:pt x="2707" y="1076"/>
                </a:lnTo>
                <a:lnTo>
                  <a:pt x="2703" y="1076"/>
                </a:lnTo>
                <a:lnTo>
                  <a:pt x="2701" y="1074"/>
                </a:lnTo>
                <a:lnTo>
                  <a:pt x="2699" y="1074"/>
                </a:lnTo>
                <a:lnTo>
                  <a:pt x="2699" y="1076"/>
                </a:lnTo>
                <a:lnTo>
                  <a:pt x="2695" y="1078"/>
                </a:lnTo>
                <a:lnTo>
                  <a:pt x="2690" y="1078"/>
                </a:lnTo>
                <a:lnTo>
                  <a:pt x="2686" y="1080"/>
                </a:lnTo>
                <a:lnTo>
                  <a:pt x="2684" y="1080"/>
                </a:lnTo>
                <a:lnTo>
                  <a:pt x="2682" y="1080"/>
                </a:lnTo>
                <a:lnTo>
                  <a:pt x="2680" y="1078"/>
                </a:lnTo>
                <a:lnTo>
                  <a:pt x="2678" y="1078"/>
                </a:lnTo>
                <a:lnTo>
                  <a:pt x="2676" y="1076"/>
                </a:lnTo>
                <a:lnTo>
                  <a:pt x="2663" y="1076"/>
                </a:lnTo>
                <a:lnTo>
                  <a:pt x="2659" y="1078"/>
                </a:lnTo>
                <a:lnTo>
                  <a:pt x="2651" y="1078"/>
                </a:lnTo>
                <a:lnTo>
                  <a:pt x="2648" y="1080"/>
                </a:lnTo>
                <a:lnTo>
                  <a:pt x="2644" y="1082"/>
                </a:lnTo>
                <a:lnTo>
                  <a:pt x="2642" y="1082"/>
                </a:lnTo>
                <a:lnTo>
                  <a:pt x="2636" y="1082"/>
                </a:lnTo>
                <a:lnTo>
                  <a:pt x="2625" y="1082"/>
                </a:lnTo>
                <a:lnTo>
                  <a:pt x="2621" y="1084"/>
                </a:lnTo>
                <a:lnTo>
                  <a:pt x="2619" y="1086"/>
                </a:lnTo>
                <a:lnTo>
                  <a:pt x="2615" y="1086"/>
                </a:lnTo>
                <a:lnTo>
                  <a:pt x="2613" y="1088"/>
                </a:lnTo>
                <a:lnTo>
                  <a:pt x="2611" y="1090"/>
                </a:lnTo>
                <a:lnTo>
                  <a:pt x="2609" y="1092"/>
                </a:lnTo>
                <a:lnTo>
                  <a:pt x="2607" y="1095"/>
                </a:lnTo>
                <a:lnTo>
                  <a:pt x="2604" y="1095"/>
                </a:lnTo>
                <a:lnTo>
                  <a:pt x="2602" y="1092"/>
                </a:lnTo>
                <a:lnTo>
                  <a:pt x="2602" y="1092"/>
                </a:lnTo>
                <a:lnTo>
                  <a:pt x="2594" y="1097"/>
                </a:lnTo>
                <a:lnTo>
                  <a:pt x="2592" y="1099"/>
                </a:lnTo>
                <a:lnTo>
                  <a:pt x="2590" y="1099"/>
                </a:lnTo>
                <a:lnTo>
                  <a:pt x="2588" y="1101"/>
                </a:lnTo>
                <a:lnTo>
                  <a:pt x="2586" y="1103"/>
                </a:lnTo>
                <a:lnTo>
                  <a:pt x="2584" y="1105"/>
                </a:lnTo>
                <a:lnTo>
                  <a:pt x="2579" y="1105"/>
                </a:lnTo>
                <a:lnTo>
                  <a:pt x="2579" y="1107"/>
                </a:lnTo>
                <a:lnTo>
                  <a:pt x="2575" y="1105"/>
                </a:lnTo>
                <a:lnTo>
                  <a:pt x="2573" y="1105"/>
                </a:lnTo>
                <a:lnTo>
                  <a:pt x="2569" y="1105"/>
                </a:lnTo>
                <a:lnTo>
                  <a:pt x="2569" y="1105"/>
                </a:lnTo>
                <a:lnTo>
                  <a:pt x="2567" y="1105"/>
                </a:lnTo>
                <a:lnTo>
                  <a:pt x="2567" y="1105"/>
                </a:lnTo>
                <a:lnTo>
                  <a:pt x="2565" y="1103"/>
                </a:lnTo>
                <a:lnTo>
                  <a:pt x="2565" y="1103"/>
                </a:lnTo>
                <a:lnTo>
                  <a:pt x="2565" y="1101"/>
                </a:lnTo>
                <a:lnTo>
                  <a:pt x="2565" y="1101"/>
                </a:lnTo>
                <a:lnTo>
                  <a:pt x="2563" y="1103"/>
                </a:lnTo>
                <a:lnTo>
                  <a:pt x="2560" y="1103"/>
                </a:lnTo>
                <a:lnTo>
                  <a:pt x="2558" y="1105"/>
                </a:lnTo>
                <a:lnTo>
                  <a:pt x="2556" y="1103"/>
                </a:lnTo>
                <a:lnTo>
                  <a:pt x="2554" y="1103"/>
                </a:lnTo>
                <a:lnTo>
                  <a:pt x="2552" y="1103"/>
                </a:lnTo>
                <a:lnTo>
                  <a:pt x="2550" y="1103"/>
                </a:lnTo>
                <a:lnTo>
                  <a:pt x="2546" y="1105"/>
                </a:lnTo>
                <a:lnTo>
                  <a:pt x="2542" y="1105"/>
                </a:lnTo>
                <a:lnTo>
                  <a:pt x="2537" y="1103"/>
                </a:lnTo>
                <a:lnTo>
                  <a:pt x="2533" y="1101"/>
                </a:lnTo>
                <a:lnTo>
                  <a:pt x="2531" y="1097"/>
                </a:lnTo>
                <a:lnTo>
                  <a:pt x="2531" y="1095"/>
                </a:lnTo>
                <a:lnTo>
                  <a:pt x="2531" y="1095"/>
                </a:lnTo>
                <a:lnTo>
                  <a:pt x="2531" y="1092"/>
                </a:lnTo>
                <a:lnTo>
                  <a:pt x="2529" y="1092"/>
                </a:lnTo>
                <a:lnTo>
                  <a:pt x="2527" y="1092"/>
                </a:lnTo>
                <a:lnTo>
                  <a:pt x="2527" y="1095"/>
                </a:lnTo>
                <a:lnTo>
                  <a:pt x="2525" y="1095"/>
                </a:lnTo>
                <a:lnTo>
                  <a:pt x="2523" y="1095"/>
                </a:lnTo>
                <a:lnTo>
                  <a:pt x="2521" y="1097"/>
                </a:lnTo>
                <a:lnTo>
                  <a:pt x="2516" y="1111"/>
                </a:lnTo>
                <a:lnTo>
                  <a:pt x="2510" y="1122"/>
                </a:lnTo>
                <a:lnTo>
                  <a:pt x="2508" y="1124"/>
                </a:lnTo>
                <a:lnTo>
                  <a:pt x="2504" y="1126"/>
                </a:lnTo>
                <a:lnTo>
                  <a:pt x="2498" y="1130"/>
                </a:lnTo>
                <a:lnTo>
                  <a:pt x="2487" y="1134"/>
                </a:lnTo>
                <a:lnTo>
                  <a:pt x="2485" y="1136"/>
                </a:lnTo>
                <a:lnTo>
                  <a:pt x="2483" y="1136"/>
                </a:lnTo>
                <a:lnTo>
                  <a:pt x="2479" y="1141"/>
                </a:lnTo>
                <a:lnTo>
                  <a:pt x="2475" y="1147"/>
                </a:lnTo>
                <a:lnTo>
                  <a:pt x="2475" y="1147"/>
                </a:lnTo>
                <a:lnTo>
                  <a:pt x="2472" y="1151"/>
                </a:lnTo>
                <a:lnTo>
                  <a:pt x="2472" y="1155"/>
                </a:lnTo>
                <a:lnTo>
                  <a:pt x="2468" y="1160"/>
                </a:lnTo>
                <a:lnTo>
                  <a:pt x="2466" y="1166"/>
                </a:lnTo>
                <a:lnTo>
                  <a:pt x="2466" y="1170"/>
                </a:lnTo>
                <a:lnTo>
                  <a:pt x="2466" y="1174"/>
                </a:lnTo>
                <a:lnTo>
                  <a:pt x="2464" y="1176"/>
                </a:lnTo>
                <a:lnTo>
                  <a:pt x="2464" y="1176"/>
                </a:lnTo>
                <a:lnTo>
                  <a:pt x="2466" y="1178"/>
                </a:lnTo>
                <a:lnTo>
                  <a:pt x="2468" y="1180"/>
                </a:lnTo>
                <a:lnTo>
                  <a:pt x="2468" y="1183"/>
                </a:lnTo>
                <a:lnTo>
                  <a:pt x="2468" y="1185"/>
                </a:lnTo>
                <a:lnTo>
                  <a:pt x="2466" y="1189"/>
                </a:lnTo>
                <a:lnTo>
                  <a:pt x="2464" y="1191"/>
                </a:lnTo>
                <a:lnTo>
                  <a:pt x="2462" y="1193"/>
                </a:lnTo>
                <a:lnTo>
                  <a:pt x="2460" y="1197"/>
                </a:lnTo>
                <a:lnTo>
                  <a:pt x="2456" y="1201"/>
                </a:lnTo>
                <a:lnTo>
                  <a:pt x="2454" y="1204"/>
                </a:lnTo>
                <a:lnTo>
                  <a:pt x="2447" y="1208"/>
                </a:lnTo>
                <a:lnTo>
                  <a:pt x="2443" y="1210"/>
                </a:lnTo>
                <a:lnTo>
                  <a:pt x="2443" y="1212"/>
                </a:lnTo>
                <a:lnTo>
                  <a:pt x="2441" y="1214"/>
                </a:lnTo>
                <a:lnTo>
                  <a:pt x="2435" y="1216"/>
                </a:lnTo>
                <a:lnTo>
                  <a:pt x="2426" y="1218"/>
                </a:lnTo>
                <a:lnTo>
                  <a:pt x="2422" y="1218"/>
                </a:lnTo>
                <a:lnTo>
                  <a:pt x="2420" y="1220"/>
                </a:lnTo>
                <a:lnTo>
                  <a:pt x="2418" y="1222"/>
                </a:lnTo>
                <a:lnTo>
                  <a:pt x="2416" y="1224"/>
                </a:lnTo>
                <a:lnTo>
                  <a:pt x="2416" y="1227"/>
                </a:lnTo>
                <a:lnTo>
                  <a:pt x="2414" y="1231"/>
                </a:lnTo>
                <a:lnTo>
                  <a:pt x="2412" y="1235"/>
                </a:lnTo>
                <a:lnTo>
                  <a:pt x="2412" y="1239"/>
                </a:lnTo>
                <a:lnTo>
                  <a:pt x="2410" y="1239"/>
                </a:lnTo>
                <a:lnTo>
                  <a:pt x="2405" y="1241"/>
                </a:lnTo>
                <a:lnTo>
                  <a:pt x="2403" y="1243"/>
                </a:lnTo>
                <a:lnTo>
                  <a:pt x="2401" y="1245"/>
                </a:lnTo>
                <a:lnTo>
                  <a:pt x="2399" y="1245"/>
                </a:lnTo>
                <a:lnTo>
                  <a:pt x="2397" y="1248"/>
                </a:lnTo>
                <a:lnTo>
                  <a:pt x="2397" y="1250"/>
                </a:lnTo>
                <a:lnTo>
                  <a:pt x="2397" y="1252"/>
                </a:lnTo>
                <a:lnTo>
                  <a:pt x="2395" y="1256"/>
                </a:lnTo>
                <a:lnTo>
                  <a:pt x="2393" y="1258"/>
                </a:lnTo>
                <a:lnTo>
                  <a:pt x="2393" y="1262"/>
                </a:lnTo>
                <a:lnTo>
                  <a:pt x="2393" y="1266"/>
                </a:lnTo>
                <a:lnTo>
                  <a:pt x="2391" y="1269"/>
                </a:lnTo>
                <a:lnTo>
                  <a:pt x="2391" y="1271"/>
                </a:lnTo>
                <a:lnTo>
                  <a:pt x="2389" y="1273"/>
                </a:lnTo>
                <a:lnTo>
                  <a:pt x="2382" y="1279"/>
                </a:lnTo>
                <a:lnTo>
                  <a:pt x="2378" y="1281"/>
                </a:lnTo>
                <a:lnTo>
                  <a:pt x="2378" y="1283"/>
                </a:lnTo>
                <a:lnTo>
                  <a:pt x="2376" y="1283"/>
                </a:lnTo>
                <a:lnTo>
                  <a:pt x="2376" y="1285"/>
                </a:lnTo>
                <a:lnTo>
                  <a:pt x="2378" y="1283"/>
                </a:lnTo>
                <a:lnTo>
                  <a:pt x="2378" y="1283"/>
                </a:lnTo>
                <a:lnTo>
                  <a:pt x="2378" y="1283"/>
                </a:lnTo>
                <a:lnTo>
                  <a:pt x="2378" y="1283"/>
                </a:lnTo>
                <a:lnTo>
                  <a:pt x="2378" y="1283"/>
                </a:lnTo>
                <a:lnTo>
                  <a:pt x="2376" y="1287"/>
                </a:lnTo>
                <a:lnTo>
                  <a:pt x="2376" y="1289"/>
                </a:lnTo>
                <a:lnTo>
                  <a:pt x="2374" y="1292"/>
                </a:lnTo>
                <a:lnTo>
                  <a:pt x="2372" y="1294"/>
                </a:lnTo>
                <a:lnTo>
                  <a:pt x="2374" y="1294"/>
                </a:lnTo>
                <a:lnTo>
                  <a:pt x="2374" y="1296"/>
                </a:lnTo>
                <a:lnTo>
                  <a:pt x="2372" y="1298"/>
                </a:lnTo>
                <a:lnTo>
                  <a:pt x="2370" y="1302"/>
                </a:lnTo>
                <a:lnTo>
                  <a:pt x="2368" y="1306"/>
                </a:lnTo>
                <a:lnTo>
                  <a:pt x="2366" y="1306"/>
                </a:lnTo>
                <a:lnTo>
                  <a:pt x="2364" y="1308"/>
                </a:lnTo>
                <a:lnTo>
                  <a:pt x="2361" y="1313"/>
                </a:lnTo>
                <a:lnTo>
                  <a:pt x="2361" y="1319"/>
                </a:lnTo>
                <a:lnTo>
                  <a:pt x="2359" y="1327"/>
                </a:lnTo>
                <a:lnTo>
                  <a:pt x="2361" y="1327"/>
                </a:lnTo>
                <a:lnTo>
                  <a:pt x="2361" y="1325"/>
                </a:lnTo>
                <a:lnTo>
                  <a:pt x="2361" y="1325"/>
                </a:lnTo>
                <a:lnTo>
                  <a:pt x="2364" y="1323"/>
                </a:lnTo>
                <a:lnTo>
                  <a:pt x="2364" y="1323"/>
                </a:lnTo>
                <a:lnTo>
                  <a:pt x="2366" y="1327"/>
                </a:lnTo>
                <a:lnTo>
                  <a:pt x="2368" y="1331"/>
                </a:lnTo>
                <a:lnTo>
                  <a:pt x="2368" y="1331"/>
                </a:lnTo>
                <a:lnTo>
                  <a:pt x="2368" y="1331"/>
                </a:lnTo>
                <a:lnTo>
                  <a:pt x="2368" y="1329"/>
                </a:lnTo>
                <a:lnTo>
                  <a:pt x="2370" y="1329"/>
                </a:lnTo>
                <a:lnTo>
                  <a:pt x="2370" y="1331"/>
                </a:lnTo>
                <a:lnTo>
                  <a:pt x="2372" y="1334"/>
                </a:lnTo>
                <a:lnTo>
                  <a:pt x="2372" y="1338"/>
                </a:lnTo>
                <a:lnTo>
                  <a:pt x="2372" y="1338"/>
                </a:lnTo>
                <a:lnTo>
                  <a:pt x="2372" y="1340"/>
                </a:lnTo>
                <a:lnTo>
                  <a:pt x="2372" y="1344"/>
                </a:lnTo>
                <a:lnTo>
                  <a:pt x="2370" y="1348"/>
                </a:lnTo>
                <a:lnTo>
                  <a:pt x="2372" y="1348"/>
                </a:lnTo>
                <a:lnTo>
                  <a:pt x="2370" y="1348"/>
                </a:lnTo>
                <a:lnTo>
                  <a:pt x="2370" y="1350"/>
                </a:lnTo>
                <a:lnTo>
                  <a:pt x="2368" y="1350"/>
                </a:lnTo>
                <a:lnTo>
                  <a:pt x="2370" y="1350"/>
                </a:lnTo>
                <a:lnTo>
                  <a:pt x="2372" y="1352"/>
                </a:lnTo>
                <a:lnTo>
                  <a:pt x="2372" y="1354"/>
                </a:lnTo>
                <a:lnTo>
                  <a:pt x="2374" y="1359"/>
                </a:lnTo>
                <a:lnTo>
                  <a:pt x="2374" y="1363"/>
                </a:lnTo>
                <a:lnTo>
                  <a:pt x="2376" y="1367"/>
                </a:lnTo>
                <a:lnTo>
                  <a:pt x="2376" y="1371"/>
                </a:lnTo>
                <a:lnTo>
                  <a:pt x="2374" y="1378"/>
                </a:lnTo>
                <a:lnTo>
                  <a:pt x="2372" y="1382"/>
                </a:lnTo>
                <a:lnTo>
                  <a:pt x="2372" y="1386"/>
                </a:lnTo>
                <a:lnTo>
                  <a:pt x="2370" y="1390"/>
                </a:lnTo>
                <a:lnTo>
                  <a:pt x="2370" y="1392"/>
                </a:lnTo>
                <a:lnTo>
                  <a:pt x="2368" y="1394"/>
                </a:lnTo>
                <a:lnTo>
                  <a:pt x="2368" y="1403"/>
                </a:lnTo>
                <a:lnTo>
                  <a:pt x="2368" y="1403"/>
                </a:lnTo>
                <a:lnTo>
                  <a:pt x="2364" y="1409"/>
                </a:lnTo>
                <a:lnTo>
                  <a:pt x="2359" y="1415"/>
                </a:lnTo>
                <a:lnTo>
                  <a:pt x="2355" y="1417"/>
                </a:lnTo>
                <a:lnTo>
                  <a:pt x="2353" y="1417"/>
                </a:lnTo>
                <a:lnTo>
                  <a:pt x="2355" y="1419"/>
                </a:lnTo>
                <a:lnTo>
                  <a:pt x="2355" y="1417"/>
                </a:lnTo>
                <a:lnTo>
                  <a:pt x="2357" y="1417"/>
                </a:lnTo>
                <a:lnTo>
                  <a:pt x="2357" y="1419"/>
                </a:lnTo>
                <a:lnTo>
                  <a:pt x="2359" y="1419"/>
                </a:lnTo>
                <a:lnTo>
                  <a:pt x="2359" y="1422"/>
                </a:lnTo>
                <a:lnTo>
                  <a:pt x="2361" y="1424"/>
                </a:lnTo>
                <a:lnTo>
                  <a:pt x="2364" y="1426"/>
                </a:lnTo>
                <a:lnTo>
                  <a:pt x="2364" y="1428"/>
                </a:lnTo>
                <a:lnTo>
                  <a:pt x="2364" y="1428"/>
                </a:lnTo>
                <a:lnTo>
                  <a:pt x="2366" y="1428"/>
                </a:lnTo>
                <a:lnTo>
                  <a:pt x="2366" y="1428"/>
                </a:lnTo>
                <a:lnTo>
                  <a:pt x="2368" y="1428"/>
                </a:lnTo>
                <a:lnTo>
                  <a:pt x="2366" y="1428"/>
                </a:lnTo>
                <a:lnTo>
                  <a:pt x="2366" y="1430"/>
                </a:lnTo>
                <a:lnTo>
                  <a:pt x="2366" y="1430"/>
                </a:lnTo>
                <a:lnTo>
                  <a:pt x="2366" y="1432"/>
                </a:lnTo>
                <a:lnTo>
                  <a:pt x="2366" y="1432"/>
                </a:lnTo>
                <a:lnTo>
                  <a:pt x="2368" y="1434"/>
                </a:lnTo>
                <a:lnTo>
                  <a:pt x="2368" y="1434"/>
                </a:lnTo>
                <a:lnTo>
                  <a:pt x="2368" y="1436"/>
                </a:lnTo>
                <a:lnTo>
                  <a:pt x="2370" y="1438"/>
                </a:lnTo>
                <a:lnTo>
                  <a:pt x="2370" y="1438"/>
                </a:lnTo>
                <a:lnTo>
                  <a:pt x="2374" y="1436"/>
                </a:lnTo>
                <a:lnTo>
                  <a:pt x="2378" y="1436"/>
                </a:lnTo>
                <a:lnTo>
                  <a:pt x="2382" y="1436"/>
                </a:lnTo>
                <a:lnTo>
                  <a:pt x="2384" y="1436"/>
                </a:lnTo>
                <a:lnTo>
                  <a:pt x="2384" y="1436"/>
                </a:lnTo>
                <a:lnTo>
                  <a:pt x="2384" y="1436"/>
                </a:lnTo>
                <a:lnTo>
                  <a:pt x="2382" y="1436"/>
                </a:lnTo>
                <a:lnTo>
                  <a:pt x="2378" y="1436"/>
                </a:lnTo>
                <a:lnTo>
                  <a:pt x="2376" y="1438"/>
                </a:lnTo>
                <a:lnTo>
                  <a:pt x="2374" y="1438"/>
                </a:lnTo>
                <a:lnTo>
                  <a:pt x="2374" y="1438"/>
                </a:lnTo>
                <a:lnTo>
                  <a:pt x="2374" y="1438"/>
                </a:lnTo>
                <a:lnTo>
                  <a:pt x="2372" y="1438"/>
                </a:lnTo>
                <a:lnTo>
                  <a:pt x="2370" y="1440"/>
                </a:lnTo>
                <a:lnTo>
                  <a:pt x="2368" y="1438"/>
                </a:lnTo>
                <a:lnTo>
                  <a:pt x="2368" y="1438"/>
                </a:lnTo>
                <a:lnTo>
                  <a:pt x="2368" y="1436"/>
                </a:lnTo>
                <a:lnTo>
                  <a:pt x="2366" y="1436"/>
                </a:lnTo>
                <a:lnTo>
                  <a:pt x="2366" y="1436"/>
                </a:lnTo>
                <a:lnTo>
                  <a:pt x="2364" y="1438"/>
                </a:lnTo>
                <a:lnTo>
                  <a:pt x="2366" y="1440"/>
                </a:lnTo>
                <a:lnTo>
                  <a:pt x="2366" y="1443"/>
                </a:lnTo>
                <a:lnTo>
                  <a:pt x="2366" y="1445"/>
                </a:lnTo>
                <a:lnTo>
                  <a:pt x="2366" y="1445"/>
                </a:lnTo>
                <a:lnTo>
                  <a:pt x="2366" y="1449"/>
                </a:lnTo>
                <a:lnTo>
                  <a:pt x="2366" y="1449"/>
                </a:lnTo>
                <a:lnTo>
                  <a:pt x="2366" y="1449"/>
                </a:lnTo>
                <a:lnTo>
                  <a:pt x="2366" y="1449"/>
                </a:lnTo>
                <a:lnTo>
                  <a:pt x="2366" y="1449"/>
                </a:lnTo>
                <a:lnTo>
                  <a:pt x="2366" y="1449"/>
                </a:lnTo>
                <a:lnTo>
                  <a:pt x="2368" y="1449"/>
                </a:lnTo>
                <a:lnTo>
                  <a:pt x="2368" y="1447"/>
                </a:lnTo>
                <a:lnTo>
                  <a:pt x="2368" y="1449"/>
                </a:lnTo>
                <a:lnTo>
                  <a:pt x="2370" y="1449"/>
                </a:lnTo>
                <a:lnTo>
                  <a:pt x="2370" y="1449"/>
                </a:lnTo>
                <a:lnTo>
                  <a:pt x="2370" y="1449"/>
                </a:lnTo>
                <a:lnTo>
                  <a:pt x="2370" y="1449"/>
                </a:lnTo>
                <a:lnTo>
                  <a:pt x="2368" y="1449"/>
                </a:lnTo>
                <a:lnTo>
                  <a:pt x="2366" y="1451"/>
                </a:lnTo>
                <a:lnTo>
                  <a:pt x="2366" y="1451"/>
                </a:lnTo>
                <a:lnTo>
                  <a:pt x="2364" y="1451"/>
                </a:lnTo>
                <a:lnTo>
                  <a:pt x="2366" y="1453"/>
                </a:lnTo>
                <a:lnTo>
                  <a:pt x="2366" y="1453"/>
                </a:lnTo>
                <a:lnTo>
                  <a:pt x="2370" y="1455"/>
                </a:lnTo>
                <a:lnTo>
                  <a:pt x="2372" y="1455"/>
                </a:lnTo>
                <a:lnTo>
                  <a:pt x="2372" y="1455"/>
                </a:lnTo>
                <a:lnTo>
                  <a:pt x="2372" y="1455"/>
                </a:lnTo>
                <a:lnTo>
                  <a:pt x="2372" y="1455"/>
                </a:lnTo>
                <a:lnTo>
                  <a:pt x="2372" y="1457"/>
                </a:lnTo>
                <a:lnTo>
                  <a:pt x="2372" y="1459"/>
                </a:lnTo>
                <a:lnTo>
                  <a:pt x="2374" y="1459"/>
                </a:lnTo>
                <a:lnTo>
                  <a:pt x="2376" y="1459"/>
                </a:lnTo>
                <a:lnTo>
                  <a:pt x="2376" y="1459"/>
                </a:lnTo>
                <a:lnTo>
                  <a:pt x="2378" y="1459"/>
                </a:lnTo>
                <a:lnTo>
                  <a:pt x="2376" y="1461"/>
                </a:lnTo>
                <a:lnTo>
                  <a:pt x="2378" y="1461"/>
                </a:lnTo>
                <a:lnTo>
                  <a:pt x="2380" y="1461"/>
                </a:lnTo>
                <a:lnTo>
                  <a:pt x="2382" y="1459"/>
                </a:lnTo>
                <a:lnTo>
                  <a:pt x="2384" y="1459"/>
                </a:lnTo>
                <a:lnTo>
                  <a:pt x="2389" y="1459"/>
                </a:lnTo>
                <a:lnTo>
                  <a:pt x="2389" y="1459"/>
                </a:lnTo>
                <a:lnTo>
                  <a:pt x="2389" y="1459"/>
                </a:lnTo>
                <a:lnTo>
                  <a:pt x="2389" y="1459"/>
                </a:lnTo>
                <a:lnTo>
                  <a:pt x="2389" y="1459"/>
                </a:lnTo>
                <a:lnTo>
                  <a:pt x="2389" y="1459"/>
                </a:lnTo>
                <a:lnTo>
                  <a:pt x="2387" y="1459"/>
                </a:lnTo>
                <a:lnTo>
                  <a:pt x="2384" y="1459"/>
                </a:lnTo>
                <a:lnTo>
                  <a:pt x="2384" y="1461"/>
                </a:lnTo>
                <a:lnTo>
                  <a:pt x="2382" y="1461"/>
                </a:lnTo>
                <a:lnTo>
                  <a:pt x="2382" y="1461"/>
                </a:lnTo>
                <a:lnTo>
                  <a:pt x="2384" y="1463"/>
                </a:lnTo>
                <a:lnTo>
                  <a:pt x="2384" y="1463"/>
                </a:lnTo>
                <a:lnTo>
                  <a:pt x="2387" y="1463"/>
                </a:lnTo>
                <a:lnTo>
                  <a:pt x="2387" y="1463"/>
                </a:lnTo>
                <a:lnTo>
                  <a:pt x="2389" y="1463"/>
                </a:lnTo>
                <a:lnTo>
                  <a:pt x="2389" y="1463"/>
                </a:lnTo>
                <a:lnTo>
                  <a:pt x="2389" y="1463"/>
                </a:lnTo>
                <a:lnTo>
                  <a:pt x="2387" y="1463"/>
                </a:lnTo>
                <a:lnTo>
                  <a:pt x="2384" y="1466"/>
                </a:lnTo>
                <a:lnTo>
                  <a:pt x="2384" y="1468"/>
                </a:lnTo>
                <a:lnTo>
                  <a:pt x="2384" y="1468"/>
                </a:lnTo>
                <a:lnTo>
                  <a:pt x="2384" y="1468"/>
                </a:lnTo>
                <a:lnTo>
                  <a:pt x="2384" y="1468"/>
                </a:lnTo>
                <a:lnTo>
                  <a:pt x="2384" y="1468"/>
                </a:lnTo>
                <a:lnTo>
                  <a:pt x="2384" y="1468"/>
                </a:lnTo>
                <a:lnTo>
                  <a:pt x="2384" y="1470"/>
                </a:lnTo>
                <a:lnTo>
                  <a:pt x="2384" y="1470"/>
                </a:lnTo>
                <a:lnTo>
                  <a:pt x="2387" y="1470"/>
                </a:lnTo>
                <a:lnTo>
                  <a:pt x="2387" y="1470"/>
                </a:lnTo>
                <a:lnTo>
                  <a:pt x="2387" y="1470"/>
                </a:lnTo>
                <a:lnTo>
                  <a:pt x="2387" y="1472"/>
                </a:lnTo>
                <a:lnTo>
                  <a:pt x="2389" y="1472"/>
                </a:lnTo>
                <a:lnTo>
                  <a:pt x="2389" y="1470"/>
                </a:lnTo>
                <a:lnTo>
                  <a:pt x="2389" y="1470"/>
                </a:lnTo>
                <a:lnTo>
                  <a:pt x="2389" y="1472"/>
                </a:lnTo>
                <a:lnTo>
                  <a:pt x="2391" y="1474"/>
                </a:lnTo>
                <a:lnTo>
                  <a:pt x="2389" y="1474"/>
                </a:lnTo>
                <a:lnTo>
                  <a:pt x="2391" y="1476"/>
                </a:lnTo>
                <a:lnTo>
                  <a:pt x="2391" y="1476"/>
                </a:lnTo>
                <a:lnTo>
                  <a:pt x="2391" y="1474"/>
                </a:lnTo>
                <a:lnTo>
                  <a:pt x="2393" y="1474"/>
                </a:lnTo>
                <a:lnTo>
                  <a:pt x="2393" y="1474"/>
                </a:lnTo>
                <a:lnTo>
                  <a:pt x="2393" y="1474"/>
                </a:lnTo>
                <a:lnTo>
                  <a:pt x="2395" y="1474"/>
                </a:lnTo>
                <a:lnTo>
                  <a:pt x="2395" y="1476"/>
                </a:lnTo>
                <a:lnTo>
                  <a:pt x="2395" y="1478"/>
                </a:lnTo>
                <a:lnTo>
                  <a:pt x="2397" y="1476"/>
                </a:lnTo>
                <a:lnTo>
                  <a:pt x="2397" y="1476"/>
                </a:lnTo>
                <a:lnTo>
                  <a:pt x="2397" y="1478"/>
                </a:lnTo>
                <a:lnTo>
                  <a:pt x="2397" y="1478"/>
                </a:lnTo>
                <a:lnTo>
                  <a:pt x="2399" y="1484"/>
                </a:lnTo>
                <a:lnTo>
                  <a:pt x="2403" y="1484"/>
                </a:lnTo>
                <a:lnTo>
                  <a:pt x="2403" y="1484"/>
                </a:lnTo>
                <a:lnTo>
                  <a:pt x="2403" y="1484"/>
                </a:lnTo>
                <a:lnTo>
                  <a:pt x="2405" y="1484"/>
                </a:lnTo>
                <a:lnTo>
                  <a:pt x="2405" y="1487"/>
                </a:lnTo>
                <a:lnTo>
                  <a:pt x="2405" y="1487"/>
                </a:lnTo>
                <a:lnTo>
                  <a:pt x="2408" y="1489"/>
                </a:lnTo>
                <a:lnTo>
                  <a:pt x="2408" y="1489"/>
                </a:lnTo>
                <a:lnTo>
                  <a:pt x="2410" y="1489"/>
                </a:lnTo>
                <a:lnTo>
                  <a:pt x="2410" y="1489"/>
                </a:lnTo>
                <a:lnTo>
                  <a:pt x="2410" y="1489"/>
                </a:lnTo>
                <a:lnTo>
                  <a:pt x="2410" y="1491"/>
                </a:lnTo>
                <a:lnTo>
                  <a:pt x="2410" y="1493"/>
                </a:lnTo>
                <a:lnTo>
                  <a:pt x="2410" y="1493"/>
                </a:lnTo>
                <a:lnTo>
                  <a:pt x="2412" y="1493"/>
                </a:lnTo>
                <a:lnTo>
                  <a:pt x="2414" y="1495"/>
                </a:lnTo>
                <a:lnTo>
                  <a:pt x="2414" y="1497"/>
                </a:lnTo>
                <a:lnTo>
                  <a:pt x="2414" y="1497"/>
                </a:lnTo>
                <a:lnTo>
                  <a:pt x="2416" y="1499"/>
                </a:lnTo>
                <a:lnTo>
                  <a:pt x="2416" y="1499"/>
                </a:lnTo>
                <a:lnTo>
                  <a:pt x="2416" y="1501"/>
                </a:lnTo>
                <a:lnTo>
                  <a:pt x="2416" y="1501"/>
                </a:lnTo>
                <a:lnTo>
                  <a:pt x="2416" y="1501"/>
                </a:lnTo>
                <a:lnTo>
                  <a:pt x="2418" y="1503"/>
                </a:lnTo>
                <a:lnTo>
                  <a:pt x="2418" y="1503"/>
                </a:lnTo>
                <a:lnTo>
                  <a:pt x="2418" y="1503"/>
                </a:lnTo>
                <a:lnTo>
                  <a:pt x="2416" y="1503"/>
                </a:lnTo>
                <a:lnTo>
                  <a:pt x="2416" y="1505"/>
                </a:lnTo>
                <a:lnTo>
                  <a:pt x="2416" y="1505"/>
                </a:lnTo>
                <a:lnTo>
                  <a:pt x="2416" y="1508"/>
                </a:lnTo>
                <a:lnTo>
                  <a:pt x="2418" y="1508"/>
                </a:lnTo>
                <a:lnTo>
                  <a:pt x="2418" y="1508"/>
                </a:lnTo>
                <a:lnTo>
                  <a:pt x="2420" y="1508"/>
                </a:lnTo>
                <a:lnTo>
                  <a:pt x="2420" y="1508"/>
                </a:lnTo>
                <a:lnTo>
                  <a:pt x="2420" y="1508"/>
                </a:lnTo>
                <a:lnTo>
                  <a:pt x="2420" y="1508"/>
                </a:lnTo>
                <a:lnTo>
                  <a:pt x="2420" y="1508"/>
                </a:lnTo>
                <a:lnTo>
                  <a:pt x="2418" y="1510"/>
                </a:lnTo>
                <a:lnTo>
                  <a:pt x="2418" y="1510"/>
                </a:lnTo>
                <a:lnTo>
                  <a:pt x="2416" y="1510"/>
                </a:lnTo>
                <a:lnTo>
                  <a:pt x="2416" y="1510"/>
                </a:lnTo>
                <a:lnTo>
                  <a:pt x="2416" y="1510"/>
                </a:lnTo>
                <a:lnTo>
                  <a:pt x="2416" y="1512"/>
                </a:lnTo>
                <a:lnTo>
                  <a:pt x="2418" y="1514"/>
                </a:lnTo>
                <a:lnTo>
                  <a:pt x="2420" y="1514"/>
                </a:lnTo>
                <a:lnTo>
                  <a:pt x="2420" y="1514"/>
                </a:lnTo>
                <a:lnTo>
                  <a:pt x="2420" y="1516"/>
                </a:lnTo>
                <a:lnTo>
                  <a:pt x="2420" y="1518"/>
                </a:lnTo>
                <a:lnTo>
                  <a:pt x="2422" y="1518"/>
                </a:lnTo>
                <a:lnTo>
                  <a:pt x="2422" y="1520"/>
                </a:lnTo>
                <a:lnTo>
                  <a:pt x="2424" y="1520"/>
                </a:lnTo>
                <a:lnTo>
                  <a:pt x="2426" y="1520"/>
                </a:lnTo>
                <a:lnTo>
                  <a:pt x="2426" y="1520"/>
                </a:lnTo>
                <a:lnTo>
                  <a:pt x="2426" y="1520"/>
                </a:lnTo>
                <a:lnTo>
                  <a:pt x="2426" y="1520"/>
                </a:lnTo>
                <a:lnTo>
                  <a:pt x="2428" y="1522"/>
                </a:lnTo>
                <a:lnTo>
                  <a:pt x="2426" y="1524"/>
                </a:lnTo>
                <a:lnTo>
                  <a:pt x="2426" y="1524"/>
                </a:lnTo>
                <a:lnTo>
                  <a:pt x="2428" y="1526"/>
                </a:lnTo>
                <a:lnTo>
                  <a:pt x="2435" y="1528"/>
                </a:lnTo>
                <a:lnTo>
                  <a:pt x="2437" y="1528"/>
                </a:lnTo>
                <a:lnTo>
                  <a:pt x="2441" y="1531"/>
                </a:lnTo>
                <a:lnTo>
                  <a:pt x="2441" y="1533"/>
                </a:lnTo>
                <a:lnTo>
                  <a:pt x="2443" y="1535"/>
                </a:lnTo>
                <a:lnTo>
                  <a:pt x="2447" y="1537"/>
                </a:lnTo>
                <a:lnTo>
                  <a:pt x="2452" y="1539"/>
                </a:lnTo>
                <a:lnTo>
                  <a:pt x="2452" y="1541"/>
                </a:lnTo>
                <a:lnTo>
                  <a:pt x="2454" y="1541"/>
                </a:lnTo>
                <a:lnTo>
                  <a:pt x="2454" y="1541"/>
                </a:lnTo>
                <a:lnTo>
                  <a:pt x="2458" y="1543"/>
                </a:lnTo>
                <a:lnTo>
                  <a:pt x="2458" y="1543"/>
                </a:lnTo>
                <a:lnTo>
                  <a:pt x="2468" y="1552"/>
                </a:lnTo>
                <a:lnTo>
                  <a:pt x="2472" y="1556"/>
                </a:lnTo>
                <a:lnTo>
                  <a:pt x="2475" y="1558"/>
                </a:lnTo>
                <a:lnTo>
                  <a:pt x="2487" y="1566"/>
                </a:lnTo>
                <a:lnTo>
                  <a:pt x="2491" y="1566"/>
                </a:lnTo>
                <a:lnTo>
                  <a:pt x="2498" y="1568"/>
                </a:lnTo>
                <a:lnTo>
                  <a:pt x="2498" y="1568"/>
                </a:lnTo>
                <a:lnTo>
                  <a:pt x="2500" y="1568"/>
                </a:lnTo>
                <a:lnTo>
                  <a:pt x="2504" y="1566"/>
                </a:lnTo>
                <a:lnTo>
                  <a:pt x="2506" y="1566"/>
                </a:lnTo>
                <a:lnTo>
                  <a:pt x="2508" y="1564"/>
                </a:lnTo>
                <a:lnTo>
                  <a:pt x="2508" y="1564"/>
                </a:lnTo>
                <a:lnTo>
                  <a:pt x="2512" y="1562"/>
                </a:lnTo>
                <a:lnTo>
                  <a:pt x="2521" y="1560"/>
                </a:lnTo>
                <a:lnTo>
                  <a:pt x="2523" y="1560"/>
                </a:lnTo>
                <a:lnTo>
                  <a:pt x="2527" y="1558"/>
                </a:lnTo>
                <a:lnTo>
                  <a:pt x="2535" y="1558"/>
                </a:lnTo>
                <a:lnTo>
                  <a:pt x="2533" y="1558"/>
                </a:lnTo>
                <a:lnTo>
                  <a:pt x="2531" y="1558"/>
                </a:lnTo>
                <a:lnTo>
                  <a:pt x="2529" y="1558"/>
                </a:lnTo>
                <a:lnTo>
                  <a:pt x="2531" y="1556"/>
                </a:lnTo>
                <a:lnTo>
                  <a:pt x="2531" y="1556"/>
                </a:lnTo>
                <a:lnTo>
                  <a:pt x="2535" y="1556"/>
                </a:lnTo>
                <a:lnTo>
                  <a:pt x="2535" y="1558"/>
                </a:lnTo>
                <a:lnTo>
                  <a:pt x="2537" y="1558"/>
                </a:lnTo>
                <a:lnTo>
                  <a:pt x="2540" y="1558"/>
                </a:lnTo>
                <a:lnTo>
                  <a:pt x="2550" y="1556"/>
                </a:lnTo>
                <a:lnTo>
                  <a:pt x="2548" y="1556"/>
                </a:lnTo>
                <a:lnTo>
                  <a:pt x="2548" y="1556"/>
                </a:lnTo>
                <a:lnTo>
                  <a:pt x="2542" y="1556"/>
                </a:lnTo>
                <a:lnTo>
                  <a:pt x="2542" y="1556"/>
                </a:lnTo>
                <a:lnTo>
                  <a:pt x="2544" y="1556"/>
                </a:lnTo>
                <a:lnTo>
                  <a:pt x="2548" y="1556"/>
                </a:lnTo>
                <a:lnTo>
                  <a:pt x="2550" y="1556"/>
                </a:lnTo>
                <a:lnTo>
                  <a:pt x="2552" y="1556"/>
                </a:lnTo>
                <a:lnTo>
                  <a:pt x="2558" y="1558"/>
                </a:lnTo>
                <a:lnTo>
                  <a:pt x="2560" y="1558"/>
                </a:lnTo>
                <a:lnTo>
                  <a:pt x="2560" y="1554"/>
                </a:lnTo>
                <a:lnTo>
                  <a:pt x="2560" y="1554"/>
                </a:lnTo>
                <a:lnTo>
                  <a:pt x="2563" y="1554"/>
                </a:lnTo>
                <a:lnTo>
                  <a:pt x="2563" y="1556"/>
                </a:lnTo>
                <a:lnTo>
                  <a:pt x="2563" y="1558"/>
                </a:lnTo>
                <a:lnTo>
                  <a:pt x="2565" y="1558"/>
                </a:lnTo>
                <a:lnTo>
                  <a:pt x="2565" y="1558"/>
                </a:lnTo>
                <a:lnTo>
                  <a:pt x="2563" y="1558"/>
                </a:lnTo>
                <a:lnTo>
                  <a:pt x="2560" y="1558"/>
                </a:lnTo>
                <a:lnTo>
                  <a:pt x="2560" y="1558"/>
                </a:lnTo>
                <a:lnTo>
                  <a:pt x="2563" y="1558"/>
                </a:lnTo>
                <a:lnTo>
                  <a:pt x="2563" y="1558"/>
                </a:lnTo>
                <a:lnTo>
                  <a:pt x="2565" y="1558"/>
                </a:lnTo>
                <a:lnTo>
                  <a:pt x="2569" y="1560"/>
                </a:lnTo>
                <a:lnTo>
                  <a:pt x="2573" y="1560"/>
                </a:lnTo>
                <a:lnTo>
                  <a:pt x="2575" y="1562"/>
                </a:lnTo>
                <a:lnTo>
                  <a:pt x="2577" y="1562"/>
                </a:lnTo>
                <a:lnTo>
                  <a:pt x="2579" y="1562"/>
                </a:lnTo>
                <a:lnTo>
                  <a:pt x="2581" y="1562"/>
                </a:lnTo>
                <a:lnTo>
                  <a:pt x="2584" y="1560"/>
                </a:lnTo>
                <a:lnTo>
                  <a:pt x="2586" y="1558"/>
                </a:lnTo>
                <a:lnTo>
                  <a:pt x="2592" y="1556"/>
                </a:lnTo>
                <a:lnTo>
                  <a:pt x="2596" y="1556"/>
                </a:lnTo>
                <a:lnTo>
                  <a:pt x="2598" y="1556"/>
                </a:lnTo>
                <a:lnTo>
                  <a:pt x="2600" y="1554"/>
                </a:lnTo>
                <a:lnTo>
                  <a:pt x="2602" y="1552"/>
                </a:lnTo>
                <a:lnTo>
                  <a:pt x="2607" y="1552"/>
                </a:lnTo>
                <a:lnTo>
                  <a:pt x="2611" y="1549"/>
                </a:lnTo>
                <a:lnTo>
                  <a:pt x="2617" y="1547"/>
                </a:lnTo>
                <a:lnTo>
                  <a:pt x="2619" y="1547"/>
                </a:lnTo>
                <a:lnTo>
                  <a:pt x="2621" y="1547"/>
                </a:lnTo>
                <a:lnTo>
                  <a:pt x="2623" y="1545"/>
                </a:lnTo>
                <a:lnTo>
                  <a:pt x="2623" y="1545"/>
                </a:lnTo>
                <a:lnTo>
                  <a:pt x="2623" y="1543"/>
                </a:lnTo>
                <a:lnTo>
                  <a:pt x="2625" y="1543"/>
                </a:lnTo>
                <a:lnTo>
                  <a:pt x="2628" y="1543"/>
                </a:lnTo>
                <a:lnTo>
                  <a:pt x="2632" y="1541"/>
                </a:lnTo>
                <a:lnTo>
                  <a:pt x="2634" y="1541"/>
                </a:lnTo>
                <a:lnTo>
                  <a:pt x="2640" y="1541"/>
                </a:lnTo>
                <a:lnTo>
                  <a:pt x="2646" y="1539"/>
                </a:lnTo>
                <a:lnTo>
                  <a:pt x="2648" y="1539"/>
                </a:lnTo>
                <a:lnTo>
                  <a:pt x="2657" y="1539"/>
                </a:lnTo>
                <a:lnTo>
                  <a:pt x="2657" y="1537"/>
                </a:lnTo>
                <a:lnTo>
                  <a:pt x="2659" y="1537"/>
                </a:lnTo>
                <a:lnTo>
                  <a:pt x="2661" y="1537"/>
                </a:lnTo>
                <a:lnTo>
                  <a:pt x="2661" y="1537"/>
                </a:lnTo>
                <a:lnTo>
                  <a:pt x="2659" y="1539"/>
                </a:lnTo>
                <a:lnTo>
                  <a:pt x="2659" y="1539"/>
                </a:lnTo>
                <a:lnTo>
                  <a:pt x="2657" y="1539"/>
                </a:lnTo>
                <a:lnTo>
                  <a:pt x="2659" y="1539"/>
                </a:lnTo>
                <a:lnTo>
                  <a:pt x="2667" y="1539"/>
                </a:lnTo>
                <a:lnTo>
                  <a:pt x="2672" y="1539"/>
                </a:lnTo>
                <a:lnTo>
                  <a:pt x="2676" y="1541"/>
                </a:lnTo>
                <a:lnTo>
                  <a:pt x="2678" y="1545"/>
                </a:lnTo>
                <a:lnTo>
                  <a:pt x="2680" y="1547"/>
                </a:lnTo>
                <a:lnTo>
                  <a:pt x="2682" y="1547"/>
                </a:lnTo>
                <a:lnTo>
                  <a:pt x="2682" y="1549"/>
                </a:lnTo>
                <a:lnTo>
                  <a:pt x="2682" y="1549"/>
                </a:lnTo>
                <a:lnTo>
                  <a:pt x="2682" y="1552"/>
                </a:lnTo>
                <a:lnTo>
                  <a:pt x="2684" y="1549"/>
                </a:lnTo>
                <a:lnTo>
                  <a:pt x="2684" y="1549"/>
                </a:lnTo>
                <a:lnTo>
                  <a:pt x="2684" y="1549"/>
                </a:lnTo>
                <a:lnTo>
                  <a:pt x="2684" y="1549"/>
                </a:lnTo>
                <a:lnTo>
                  <a:pt x="2686" y="1549"/>
                </a:lnTo>
                <a:lnTo>
                  <a:pt x="2686" y="1549"/>
                </a:lnTo>
                <a:lnTo>
                  <a:pt x="2686" y="1552"/>
                </a:lnTo>
                <a:lnTo>
                  <a:pt x="2686" y="1552"/>
                </a:lnTo>
                <a:lnTo>
                  <a:pt x="2684" y="1552"/>
                </a:lnTo>
                <a:lnTo>
                  <a:pt x="2684" y="1552"/>
                </a:lnTo>
                <a:lnTo>
                  <a:pt x="2682" y="1552"/>
                </a:lnTo>
                <a:lnTo>
                  <a:pt x="2684" y="1552"/>
                </a:lnTo>
                <a:lnTo>
                  <a:pt x="2686" y="1554"/>
                </a:lnTo>
                <a:lnTo>
                  <a:pt x="2688" y="1552"/>
                </a:lnTo>
                <a:lnTo>
                  <a:pt x="2688" y="1554"/>
                </a:lnTo>
                <a:lnTo>
                  <a:pt x="2688" y="1554"/>
                </a:lnTo>
                <a:lnTo>
                  <a:pt x="2686" y="1554"/>
                </a:lnTo>
                <a:lnTo>
                  <a:pt x="2686" y="1554"/>
                </a:lnTo>
                <a:lnTo>
                  <a:pt x="2686" y="1556"/>
                </a:lnTo>
                <a:lnTo>
                  <a:pt x="2686" y="1556"/>
                </a:lnTo>
                <a:lnTo>
                  <a:pt x="2686" y="1558"/>
                </a:lnTo>
                <a:lnTo>
                  <a:pt x="2686" y="1558"/>
                </a:lnTo>
                <a:lnTo>
                  <a:pt x="2686" y="1558"/>
                </a:lnTo>
                <a:lnTo>
                  <a:pt x="2686" y="1558"/>
                </a:lnTo>
                <a:lnTo>
                  <a:pt x="2686" y="1558"/>
                </a:lnTo>
                <a:lnTo>
                  <a:pt x="2686" y="1560"/>
                </a:lnTo>
                <a:lnTo>
                  <a:pt x="2688" y="1562"/>
                </a:lnTo>
                <a:lnTo>
                  <a:pt x="2688" y="1564"/>
                </a:lnTo>
                <a:lnTo>
                  <a:pt x="2688" y="1564"/>
                </a:lnTo>
                <a:lnTo>
                  <a:pt x="2692" y="1566"/>
                </a:lnTo>
                <a:lnTo>
                  <a:pt x="2692" y="1568"/>
                </a:lnTo>
                <a:lnTo>
                  <a:pt x="2695" y="1568"/>
                </a:lnTo>
                <a:lnTo>
                  <a:pt x="2697" y="1570"/>
                </a:lnTo>
                <a:lnTo>
                  <a:pt x="2697" y="1570"/>
                </a:lnTo>
                <a:lnTo>
                  <a:pt x="2697" y="1570"/>
                </a:lnTo>
                <a:lnTo>
                  <a:pt x="2699" y="1568"/>
                </a:lnTo>
                <a:lnTo>
                  <a:pt x="2699" y="1568"/>
                </a:lnTo>
                <a:lnTo>
                  <a:pt x="2699" y="1568"/>
                </a:lnTo>
                <a:lnTo>
                  <a:pt x="2699" y="1568"/>
                </a:lnTo>
                <a:lnTo>
                  <a:pt x="2699" y="1568"/>
                </a:lnTo>
                <a:lnTo>
                  <a:pt x="2699" y="1568"/>
                </a:lnTo>
                <a:lnTo>
                  <a:pt x="2701" y="1568"/>
                </a:lnTo>
                <a:lnTo>
                  <a:pt x="2701" y="1568"/>
                </a:lnTo>
                <a:lnTo>
                  <a:pt x="2703" y="1568"/>
                </a:lnTo>
                <a:lnTo>
                  <a:pt x="2703" y="1566"/>
                </a:lnTo>
                <a:lnTo>
                  <a:pt x="2703" y="1566"/>
                </a:lnTo>
                <a:lnTo>
                  <a:pt x="2703" y="1568"/>
                </a:lnTo>
                <a:lnTo>
                  <a:pt x="2703" y="1568"/>
                </a:lnTo>
                <a:lnTo>
                  <a:pt x="2705" y="1568"/>
                </a:lnTo>
                <a:lnTo>
                  <a:pt x="2705" y="1568"/>
                </a:lnTo>
                <a:lnTo>
                  <a:pt x="2707" y="1568"/>
                </a:lnTo>
                <a:lnTo>
                  <a:pt x="2707" y="1566"/>
                </a:lnTo>
                <a:lnTo>
                  <a:pt x="2707" y="1564"/>
                </a:lnTo>
                <a:lnTo>
                  <a:pt x="2705" y="1564"/>
                </a:lnTo>
                <a:lnTo>
                  <a:pt x="2705" y="1564"/>
                </a:lnTo>
                <a:lnTo>
                  <a:pt x="2705" y="1564"/>
                </a:lnTo>
                <a:lnTo>
                  <a:pt x="2707" y="1564"/>
                </a:lnTo>
                <a:lnTo>
                  <a:pt x="2707" y="1566"/>
                </a:lnTo>
                <a:lnTo>
                  <a:pt x="2707" y="1568"/>
                </a:lnTo>
                <a:lnTo>
                  <a:pt x="2707" y="1568"/>
                </a:lnTo>
                <a:lnTo>
                  <a:pt x="2709" y="1568"/>
                </a:lnTo>
                <a:lnTo>
                  <a:pt x="2711" y="1566"/>
                </a:lnTo>
                <a:lnTo>
                  <a:pt x="2711" y="1564"/>
                </a:lnTo>
                <a:lnTo>
                  <a:pt x="2711" y="1564"/>
                </a:lnTo>
                <a:lnTo>
                  <a:pt x="2709" y="1564"/>
                </a:lnTo>
                <a:lnTo>
                  <a:pt x="2711" y="1564"/>
                </a:lnTo>
                <a:lnTo>
                  <a:pt x="2711" y="1564"/>
                </a:lnTo>
                <a:lnTo>
                  <a:pt x="2713" y="1566"/>
                </a:lnTo>
                <a:lnTo>
                  <a:pt x="2716" y="1566"/>
                </a:lnTo>
                <a:lnTo>
                  <a:pt x="2716" y="1564"/>
                </a:lnTo>
                <a:lnTo>
                  <a:pt x="2718" y="1564"/>
                </a:lnTo>
                <a:lnTo>
                  <a:pt x="2718" y="1564"/>
                </a:lnTo>
                <a:lnTo>
                  <a:pt x="2718" y="1566"/>
                </a:lnTo>
                <a:lnTo>
                  <a:pt x="2718" y="1566"/>
                </a:lnTo>
                <a:lnTo>
                  <a:pt x="2720" y="1566"/>
                </a:lnTo>
                <a:lnTo>
                  <a:pt x="2724" y="1566"/>
                </a:lnTo>
                <a:lnTo>
                  <a:pt x="2728" y="1566"/>
                </a:lnTo>
                <a:lnTo>
                  <a:pt x="2728" y="1564"/>
                </a:lnTo>
                <a:lnTo>
                  <a:pt x="2726" y="1560"/>
                </a:lnTo>
                <a:lnTo>
                  <a:pt x="2728" y="1560"/>
                </a:lnTo>
                <a:lnTo>
                  <a:pt x="2728" y="1562"/>
                </a:lnTo>
                <a:lnTo>
                  <a:pt x="2730" y="1562"/>
                </a:lnTo>
                <a:lnTo>
                  <a:pt x="2730" y="1562"/>
                </a:lnTo>
                <a:lnTo>
                  <a:pt x="2730" y="1564"/>
                </a:lnTo>
                <a:lnTo>
                  <a:pt x="2732" y="1562"/>
                </a:lnTo>
                <a:lnTo>
                  <a:pt x="2732" y="1562"/>
                </a:lnTo>
                <a:lnTo>
                  <a:pt x="2732" y="1562"/>
                </a:lnTo>
                <a:lnTo>
                  <a:pt x="2732" y="1564"/>
                </a:lnTo>
                <a:lnTo>
                  <a:pt x="2732" y="1566"/>
                </a:lnTo>
                <a:lnTo>
                  <a:pt x="2732" y="1566"/>
                </a:lnTo>
                <a:lnTo>
                  <a:pt x="2732" y="1566"/>
                </a:lnTo>
                <a:lnTo>
                  <a:pt x="2734" y="1566"/>
                </a:lnTo>
                <a:lnTo>
                  <a:pt x="2732" y="1564"/>
                </a:lnTo>
                <a:lnTo>
                  <a:pt x="2734" y="1564"/>
                </a:lnTo>
                <a:lnTo>
                  <a:pt x="2734" y="1566"/>
                </a:lnTo>
                <a:lnTo>
                  <a:pt x="2734" y="1566"/>
                </a:lnTo>
                <a:lnTo>
                  <a:pt x="2736" y="1566"/>
                </a:lnTo>
                <a:lnTo>
                  <a:pt x="2736" y="1566"/>
                </a:lnTo>
                <a:lnTo>
                  <a:pt x="2736" y="1566"/>
                </a:lnTo>
                <a:lnTo>
                  <a:pt x="2736" y="1568"/>
                </a:lnTo>
                <a:lnTo>
                  <a:pt x="2736" y="1568"/>
                </a:lnTo>
                <a:lnTo>
                  <a:pt x="2736" y="1570"/>
                </a:lnTo>
                <a:lnTo>
                  <a:pt x="2739" y="1570"/>
                </a:lnTo>
                <a:lnTo>
                  <a:pt x="2739" y="1573"/>
                </a:lnTo>
                <a:lnTo>
                  <a:pt x="2741" y="1573"/>
                </a:lnTo>
                <a:lnTo>
                  <a:pt x="2743" y="1575"/>
                </a:lnTo>
                <a:lnTo>
                  <a:pt x="2743" y="1575"/>
                </a:lnTo>
                <a:lnTo>
                  <a:pt x="2743" y="1575"/>
                </a:lnTo>
                <a:lnTo>
                  <a:pt x="2743" y="1575"/>
                </a:lnTo>
                <a:lnTo>
                  <a:pt x="2745" y="1575"/>
                </a:lnTo>
                <a:lnTo>
                  <a:pt x="2745" y="1575"/>
                </a:lnTo>
                <a:lnTo>
                  <a:pt x="2745" y="1575"/>
                </a:lnTo>
                <a:lnTo>
                  <a:pt x="2745" y="1573"/>
                </a:lnTo>
                <a:lnTo>
                  <a:pt x="2745" y="1573"/>
                </a:lnTo>
                <a:lnTo>
                  <a:pt x="2747" y="1573"/>
                </a:lnTo>
                <a:lnTo>
                  <a:pt x="2747" y="1573"/>
                </a:lnTo>
                <a:lnTo>
                  <a:pt x="2747" y="1573"/>
                </a:lnTo>
                <a:lnTo>
                  <a:pt x="2749" y="1573"/>
                </a:lnTo>
                <a:lnTo>
                  <a:pt x="2747" y="1575"/>
                </a:lnTo>
                <a:lnTo>
                  <a:pt x="2747" y="1575"/>
                </a:lnTo>
                <a:lnTo>
                  <a:pt x="2749" y="1575"/>
                </a:lnTo>
                <a:lnTo>
                  <a:pt x="2749" y="1577"/>
                </a:lnTo>
                <a:lnTo>
                  <a:pt x="2747" y="1575"/>
                </a:lnTo>
                <a:lnTo>
                  <a:pt x="2747" y="1577"/>
                </a:lnTo>
                <a:lnTo>
                  <a:pt x="2747" y="1577"/>
                </a:lnTo>
                <a:lnTo>
                  <a:pt x="2747" y="1579"/>
                </a:lnTo>
                <a:lnTo>
                  <a:pt x="2747" y="1579"/>
                </a:lnTo>
                <a:lnTo>
                  <a:pt x="2749" y="1579"/>
                </a:lnTo>
                <a:lnTo>
                  <a:pt x="2747" y="1581"/>
                </a:lnTo>
                <a:lnTo>
                  <a:pt x="2751" y="1583"/>
                </a:lnTo>
                <a:lnTo>
                  <a:pt x="2751" y="1585"/>
                </a:lnTo>
                <a:lnTo>
                  <a:pt x="2751" y="1587"/>
                </a:lnTo>
                <a:lnTo>
                  <a:pt x="2751" y="1589"/>
                </a:lnTo>
                <a:lnTo>
                  <a:pt x="2751" y="1591"/>
                </a:lnTo>
                <a:lnTo>
                  <a:pt x="2749" y="1596"/>
                </a:lnTo>
                <a:lnTo>
                  <a:pt x="2749" y="1598"/>
                </a:lnTo>
                <a:lnTo>
                  <a:pt x="2749" y="1602"/>
                </a:lnTo>
                <a:lnTo>
                  <a:pt x="2749" y="1604"/>
                </a:lnTo>
                <a:lnTo>
                  <a:pt x="2749" y="1606"/>
                </a:lnTo>
                <a:lnTo>
                  <a:pt x="2747" y="1608"/>
                </a:lnTo>
                <a:lnTo>
                  <a:pt x="2747" y="1608"/>
                </a:lnTo>
                <a:lnTo>
                  <a:pt x="2747" y="1608"/>
                </a:lnTo>
                <a:lnTo>
                  <a:pt x="2745" y="1610"/>
                </a:lnTo>
                <a:lnTo>
                  <a:pt x="2745" y="1612"/>
                </a:lnTo>
                <a:lnTo>
                  <a:pt x="2743" y="1614"/>
                </a:lnTo>
                <a:lnTo>
                  <a:pt x="2745" y="1614"/>
                </a:lnTo>
                <a:lnTo>
                  <a:pt x="2745" y="1614"/>
                </a:lnTo>
                <a:lnTo>
                  <a:pt x="2747" y="1617"/>
                </a:lnTo>
                <a:lnTo>
                  <a:pt x="2747" y="1617"/>
                </a:lnTo>
                <a:lnTo>
                  <a:pt x="2747" y="1617"/>
                </a:lnTo>
                <a:lnTo>
                  <a:pt x="2747" y="1621"/>
                </a:lnTo>
                <a:lnTo>
                  <a:pt x="2747" y="1623"/>
                </a:lnTo>
                <a:lnTo>
                  <a:pt x="2747" y="1623"/>
                </a:lnTo>
                <a:lnTo>
                  <a:pt x="2747" y="1623"/>
                </a:lnTo>
                <a:lnTo>
                  <a:pt x="2747" y="1623"/>
                </a:lnTo>
                <a:lnTo>
                  <a:pt x="2745" y="1621"/>
                </a:lnTo>
                <a:lnTo>
                  <a:pt x="2745" y="1621"/>
                </a:lnTo>
                <a:lnTo>
                  <a:pt x="2743" y="1623"/>
                </a:lnTo>
                <a:lnTo>
                  <a:pt x="2743" y="1623"/>
                </a:lnTo>
                <a:lnTo>
                  <a:pt x="2745" y="1625"/>
                </a:lnTo>
                <a:lnTo>
                  <a:pt x="2745" y="1625"/>
                </a:lnTo>
                <a:lnTo>
                  <a:pt x="2747" y="1627"/>
                </a:lnTo>
                <a:lnTo>
                  <a:pt x="2749" y="1629"/>
                </a:lnTo>
                <a:lnTo>
                  <a:pt x="2751" y="1627"/>
                </a:lnTo>
                <a:lnTo>
                  <a:pt x="2753" y="1629"/>
                </a:lnTo>
                <a:lnTo>
                  <a:pt x="2749" y="1629"/>
                </a:lnTo>
                <a:lnTo>
                  <a:pt x="2749" y="1631"/>
                </a:lnTo>
                <a:lnTo>
                  <a:pt x="2749" y="1629"/>
                </a:lnTo>
                <a:lnTo>
                  <a:pt x="2747" y="1629"/>
                </a:lnTo>
                <a:lnTo>
                  <a:pt x="2745" y="1629"/>
                </a:lnTo>
                <a:lnTo>
                  <a:pt x="2745" y="1629"/>
                </a:lnTo>
                <a:lnTo>
                  <a:pt x="2743" y="1627"/>
                </a:lnTo>
                <a:lnTo>
                  <a:pt x="2743" y="1627"/>
                </a:lnTo>
                <a:lnTo>
                  <a:pt x="2743" y="1627"/>
                </a:lnTo>
                <a:lnTo>
                  <a:pt x="2743" y="1627"/>
                </a:lnTo>
                <a:lnTo>
                  <a:pt x="2743" y="1629"/>
                </a:lnTo>
                <a:lnTo>
                  <a:pt x="2743" y="1631"/>
                </a:lnTo>
                <a:lnTo>
                  <a:pt x="2743" y="1635"/>
                </a:lnTo>
                <a:lnTo>
                  <a:pt x="2741" y="1640"/>
                </a:lnTo>
                <a:lnTo>
                  <a:pt x="2739" y="1640"/>
                </a:lnTo>
                <a:lnTo>
                  <a:pt x="2739" y="1640"/>
                </a:lnTo>
                <a:lnTo>
                  <a:pt x="2739" y="1640"/>
                </a:lnTo>
                <a:lnTo>
                  <a:pt x="2736" y="1642"/>
                </a:lnTo>
                <a:lnTo>
                  <a:pt x="2736" y="1642"/>
                </a:lnTo>
                <a:lnTo>
                  <a:pt x="2734" y="1640"/>
                </a:lnTo>
                <a:lnTo>
                  <a:pt x="2734" y="1640"/>
                </a:lnTo>
                <a:lnTo>
                  <a:pt x="2736" y="1644"/>
                </a:lnTo>
                <a:lnTo>
                  <a:pt x="2736" y="1644"/>
                </a:lnTo>
                <a:lnTo>
                  <a:pt x="2736" y="1646"/>
                </a:lnTo>
                <a:lnTo>
                  <a:pt x="2736" y="1646"/>
                </a:lnTo>
                <a:lnTo>
                  <a:pt x="2739" y="1650"/>
                </a:lnTo>
                <a:lnTo>
                  <a:pt x="2741" y="1650"/>
                </a:lnTo>
                <a:lnTo>
                  <a:pt x="2743" y="1650"/>
                </a:lnTo>
                <a:lnTo>
                  <a:pt x="2743" y="1650"/>
                </a:lnTo>
                <a:lnTo>
                  <a:pt x="2743" y="1650"/>
                </a:lnTo>
                <a:lnTo>
                  <a:pt x="2743" y="1650"/>
                </a:lnTo>
                <a:lnTo>
                  <a:pt x="2743" y="1652"/>
                </a:lnTo>
                <a:lnTo>
                  <a:pt x="2743" y="1652"/>
                </a:lnTo>
                <a:lnTo>
                  <a:pt x="2743" y="1652"/>
                </a:lnTo>
                <a:lnTo>
                  <a:pt x="2745" y="1652"/>
                </a:lnTo>
                <a:lnTo>
                  <a:pt x="2745" y="1652"/>
                </a:lnTo>
                <a:lnTo>
                  <a:pt x="2745" y="1654"/>
                </a:lnTo>
                <a:lnTo>
                  <a:pt x="2745" y="1654"/>
                </a:lnTo>
                <a:lnTo>
                  <a:pt x="2745" y="1654"/>
                </a:lnTo>
                <a:lnTo>
                  <a:pt x="2743" y="1654"/>
                </a:lnTo>
                <a:lnTo>
                  <a:pt x="2743" y="1654"/>
                </a:lnTo>
                <a:lnTo>
                  <a:pt x="2739" y="1650"/>
                </a:lnTo>
                <a:lnTo>
                  <a:pt x="2739" y="1650"/>
                </a:lnTo>
                <a:lnTo>
                  <a:pt x="2741" y="1652"/>
                </a:lnTo>
                <a:lnTo>
                  <a:pt x="2743" y="1656"/>
                </a:lnTo>
                <a:lnTo>
                  <a:pt x="2741" y="1656"/>
                </a:lnTo>
                <a:lnTo>
                  <a:pt x="2743" y="1656"/>
                </a:lnTo>
                <a:lnTo>
                  <a:pt x="2743" y="1656"/>
                </a:lnTo>
                <a:lnTo>
                  <a:pt x="2745" y="1658"/>
                </a:lnTo>
                <a:lnTo>
                  <a:pt x="2745" y="1658"/>
                </a:lnTo>
                <a:lnTo>
                  <a:pt x="2745" y="1658"/>
                </a:lnTo>
                <a:lnTo>
                  <a:pt x="2743" y="1658"/>
                </a:lnTo>
                <a:lnTo>
                  <a:pt x="2743" y="1658"/>
                </a:lnTo>
                <a:lnTo>
                  <a:pt x="2743" y="1658"/>
                </a:lnTo>
                <a:lnTo>
                  <a:pt x="2745" y="1661"/>
                </a:lnTo>
                <a:lnTo>
                  <a:pt x="2745" y="1663"/>
                </a:lnTo>
                <a:lnTo>
                  <a:pt x="2747" y="1663"/>
                </a:lnTo>
                <a:lnTo>
                  <a:pt x="2747" y="1665"/>
                </a:lnTo>
                <a:lnTo>
                  <a:pt x="2747" y="1665"/>
                </a:lnTo>
                <a:lnTo>
                  <a:pt x="2747" y="1667"/>
                </a:lnTo>
                <a:lnTo>
                  <a:pt x="2749" y="1665"/>
                </a:lnTo>
                <a:lnTo>
                  <a:pt x="2751" y="1667"/>
                </a:lnTo>
                <a:lnTo>
                  <a:pt x="2751" y="1667"/>
                </a:lnTo>
                <a:lnTo>
                  <a:pt x="2753" y="1667"/>
                </a:lnTo>
                <a:lnTo>
                  <a:pt x="2753" y="1669"/>
                </a:lnTo>
                <a:lnTo>
                  <a:pt x="2753" y="1669"/>
                </a:lnTo>
                <a:lnTo>
                  <a:pt x="2749" y="1667"/>
                </a:lnTo>
                <a:lnTo>
                  <a:pt x="2749" y="1667"/>
                </a:lnTo>
                <a:lnTo>
                  <a:pt x="2749" y="1667"/>
                </a:lnTo>
                <a:lnTo>
                  <a:pt x="2753" y="1671"/>
                </a:lnTo>
                <a:lnTo>
                  <a:pt x="2757" y="1675"/>
                </a:lnTo>
                <a:lnTo>
                  <a:pt x="2762" y="1677"/>
                </a:lnTo>
                <a:lnTo>
                  <a:pt x="2762" y="1679"/>
                </a:lnTo>
                <a:lnTo>
                  <a:pt x="2766" y="1682"/>
                </a:lnTo>
                <a:lnTo>
                  <a:pt x="2766" y="1684"/>
                </a:lnTo>
                <a:lnTo>
                  <a:pt x="2768" y="1686"/>
                </a:lnTo>
                <a:lnTo>
                  <a:pt x="2770" y="1688"/>
                </a:lnTo>
                <a:lnTo>
                  <a:pt x="2772" y="1690"/>
                </a:lnTo>
                <a:lnTo>
                  <a:pt x="2772" y="1692"/>
                </a:lnTo>
                <a:lnTo>
                  <a:pt x="2776" y="1694"/>
                </a:lnTo>
                <a:lnTo>
                  <a:pt x="2778" y="1696"/>
                </a:lnTo>
                <a:lnTo>
                  <a:pt x="2778" y="1698"/>
                </a:lnTo>
                <a:lnTo>
                  <a:pt x="2778" y="1698"/>
                </a:lnTo>
                <a:lnTo>
                  <a:pt x="2778" y="1700"/>
                </a:lnTo>
                <a:lnTo>
                  <a:pt x="2780" y="1700"/>
                </a:lnTo>
                <a:lnTo>
                  <a:pt x="2780" y="1702"/>
                </a:lnTo>
                <a:lnTo>
                  <a:pt x="2783" y="1702"/>
                </a:lnTo>
                <a:lnTo>
                  <a:pt x="2783" y="1702"/>
                </a:lnTo>
                <a:lnTo>
                  <a:pt x="2783" y="1702"/>
                </a:lnTo>
                <a:lnTo>
                  <a:pt x="2783" y="1707"/>
                </a:lnTo>
                <a:lnTo>
                  <a:pt x="2785" y="1707"/>
                </a:lnTo>
                <a:lnTo>
                  <a:pt x="2785" y="1709"/>
                </a:lnTo>
                <a:lnTo>
                  <a:pt x="2785" y="1711"/>
                </a:lnTo>
                <a:lnTo>
                  <a:pt x="2785" y="1713"/>
                </a:lnTo>
                <a:lnTo>
                  <a:pt x="2785" y="1713"/>
                </a:lnTo>
                <a:lnTo>
                  <a:pt x="2785" y="1715"/>
                </a:lnTo>
                <a:lnTo>
                  <a:pt x="2787" y="1715"/>
                </a:lnTo>
                <a:lnTo>
                  <a:pt x="2787" y="1717"/>
                </a:lnTo>
                <a:lnTo>
                  <a:pt x="2789" y="1717"/>
                </a:lnTo>
                <a:lnTo>
                  <a:pt x="2789" y="1717"/>
                </a:lnTo>
                <a:lnTo>
                  <a:pt x="2791" y="1717"/>
                </a:lnTo>
                <a:lnTo>
                  <a:pt x="2793" y="1715"/>
                </a:lnTo>
                <a:lnTo>
                  <a:pt x="2793" y="1715"/>
                </a:lnTo>
                <a:lnTo>
                  <a:pt x="2795" y="1715"/>
                </a:lnTo>
                <a:lnTo>
                  <a:pt x="2797" y="1715"/>
                </a:lnTo>
                <a:lnTo>
                  <a:pt x="2795" y="1715"/>
                </a:lnTo>
                <a:lnTo>
                  <a:pt x="2793" y="1717"/>
                </a:lnTo>
                <a:lnTo>
                  <a:pt x="2789" y="1717"/>
                </a:lnTo>
                <a:lnTo>
                  <a:pt x="2787" y="1719"/>
                </a:lnTo>
                <a:lnTo>
                  <a:pt x="2787" y="1719"/>
                </a:lnTo>
                <a:lnTo>
                  <a:pt x="2785" y="1719"/>
                </a:lnTo>
                <a:lnTo>
                  <a:pt x="2787" y="1719"/>
                </a:lnTo>
                <a:lnTo>
                  <a:pt x="2787" y="1723"/>
                </a:lnTo>
                <a:lnTo>
                  <a:pt x="2789" y="1726"/>
                </a:lnTo>
                <a:lnTo>
                  <a:pt x="2793" y="1732"/>
                </a:lnTo>
                <a:lnTo>
                  <a:pt x="2793" y="1736"/>
                </a:lnTo>
                <a:lnTo>
                  <a:pt x="2797" y="1742"/>
                </a:lnTo>
                <a:lnTo>
                  <a:pt x="2801" y="1751"/>
                </a:lnTo>
                <a:lnTo>
                  <a:pt x="2801" y="1753"/>
                </a:lnTo>
                <a:lnTo>
                  <a:pt x="2801" y="1755"/>
                </a:lnTo>
                <a:lnTo>
                  <a:pt x="2801" y="1755"/>
                </a:lnTo>
                <a:lnTo>
                  <a:pt x="2801" y="1757"/>
                </a:lnTo>
                <a:lnTo>
                  <a:pt x="2797" y="1761"/>
                </a:lnTo>
                <a:lnTo>
                  <a:pt x="2797" y="1761"/>
                </a:lnTo>
                <a:lnTo>
                  <a:pt x="2797" y="1759"/>
                </a:lnTo>
                <a:lnTo>
                  <a:pt x="2797" y="1759"/>
                </a:lnTo>
                <a:lnTo>
                  <a:pt x="2797" y="1759"/>
                </a:lnTo>
                <a:lnTo>
                  <a:pt x="2795" y="1761"/>
                </a:lnTo>
                <a:lnTo>
                  <a:pt x="2795" y="1761"/>
                </a:lnTo>
                <a:lnTo>
                  <a:pt x="2797" y="1763"/>
                </a:lnTo>
                <a:lnTo>
                  <a:pt x="2799" y="1765"/>
                </a:lnTo>
                <a:lnTo>
                  <a:pt x="2799" y="1770"/>
                </a:lnTo>
                <a:lnTo>
                  <a:pt x="2799" y="1772"/>
                </a:lnTo>
                <a:lnTo>
                  <a:pt x="2799" y="1772"/>
                </a:lnTo>
                <a:lnTo>
                  <a:pt x="2801" y="1776"/>
                </a:lnTo>
                <a:lnTo>
                  <a:pt x="2804" y="1778"/>
                </a:lnTo>
                <a:lnTo>
                  <a:pt x="2804" y="1782"/>
                </a:lnTo>
                <a:lnTo>
                  <a:pt x="2806" y="1782"/>
                </a:lnTo>
                <a:lnTo>
                  <a:pt x="2806" y="1784"/>
                </a:lnTo>
                <a:lnTo>
                  <a:pt x="2808" y="1786"/>
                </a:lnTo>
                <a:lnTo>
                  <a:pt x="2808" y="1788"/>
                </a:lnTo>
                <a:lnTo>
                  <a:pt x="2808" y="1791"/>
                </a:lnTo>
                <a:lnTo>
                  <a:pt x="2808" y="1797"/>
                </a:lnTo>
                <a:lnTo>
                  <a:pt x="2808" y="1801"/>
                </a:lnTo>
                <a:lnTo>
                  <a:pt x="2806" y="1805"/>
                </a:lnTo>
                <a:lnTo>
                  <a:pt x="2806" y="1807"/>
                </a:lnTo>
                <a:lnTo>
                  <a:pt x="2801" y="1812"/>
                </a:lnTo>
                <a:lnTo>
                  <a:pt x="2799" y="1814"/>
                </a:lnTo>
                <a:lnTo>
                  <a:pt x="2795" y="1816"/>
                </a:lnTo>
                <a:lnTo>
                  <a:pt x="2795" y="1820"/>
                </a:lnTo>
                <a:lnTo>
                  <a:pt x="2789" y="1826"/>
                </a:lnTo>
                <a:lnTo>
                  <a:pt x="2789" y="1830"/>
                </a:lnTo>
                <a:lnTo>
                  <a:pt x="2787" y="1835"/>
                </a:lnTo>
                <a:lnTo>
                  <a:pt x="2785" y="1843"/>
                </a:lnTo>
                <a:lnTo>
                  <a:pt x="2783" y="1851"/>
                </a:lnTo>
                <a:lnTo>
                  <a:pt x="2783" y="1856"/>
                </a:lnTo>
                <a:lnTo>
                  <a:pt x="2780" y="1858"/>
                </a:lnTo>
                <a:lnTo>
                  <a:pt x="2780" y="1858"/>
                </a:lnTo>
                <a:lnTo>
                  <a:pt x="2778" y="1860"/>
                </a:lnTo>
                <a:lnTo>
                  <a:pt x="2778" y="1860"/>
                </a:lnTo>
                <a:lnTo>
                  <a:pt x="2778" y="1862"/>
                </a:lnTo>
                <a:lnTo>
                  <a:pt x="2778" y="1862"/>
                </a:lnTo>
                <a:lnTo>
                  <a:pt x="2778" y="1870"/>
                </a:lnTo>
                <a:lnTo>
                  <a:pt x="2778" y="1872"/>
                </a:lnTo>
                <a:lnTo>
                  <a:pt x="2778" y="1877"/>
                </a:lnTo>
                <a:lnTo>
                  <a:pt x="2778" y="1881"/>
                </a:lnTo>
                <a:lnTo>
                  <a:pt x="2778" y="1885"/>
                </a:lnTo>
                <a:lnTo>
                  <a:pt x="2778" y="1889"/>
                </a:lnTo>
                <a:lnTo>
                  <a:pt x="2778" y="1893"/>
                </a:lnTo>
                <a:lnTo>
                  <a:pt x="2780" y="1895"/>
                </a:lnTo>
                <a:lnTo>
                  <a:pt x="2783" y="1900"/>
                </a:lnTo>
                <a:lnTo>
                  <a:pt x="2783" y="1900"/>
                </a:lnTo>
                <a:lnTo>
                  <a:pt x="2787" y="1904"/>
                </a:lnTo>
                <a:lnTo>
                  <a:pt x="2789" y="1906"/>
                </a:lnTo>
                <a:lnTo>
                  <a:pt x="2797" y="1923"/>
                </a:lnTo>
                <a:lnTo>
                  <a:pt x="2799" y="1925"/>
                </a:lnTo>
                <a:lnTo>
                  <a:pt x="2799" y="1929"/>
                </a:lnTo>
                <a:lnTo>
                  <a:pt x="2804" y="1935"/>
                </a:lnTo>
                <a:lnTo>
                  <a:pt x="2808" y="1944"/>
                </a:lnTo>
                <a:lnTo>
                  <a:pt x="2810" y="1946"/>
                </a:lnTo>
                <a:lnTo>
                  <a:pt x="2810" y="1948"/>
                </a:lnTo>
                <a:lnTo>
                  <a:pt x="2816" y="1954"/>
                </a:lnTo>
                <a:lnTo>
                  <a:pt x="2818" y="1958"/>
                </a:lnTo>
                <a:lnTo>
                  <a:pt x="2818" y="1962"/>
                </a:lnTo>
                <a:lnTo>
                  <a:pt x="2818" y="1965"/>
                </a:lnTo>
                <a:lnTo>
                  <a:pt x="2818" y="1967"/>
                </a:lnTo>
                <a:lnTo>
                  <a:pt x="2818" y="1967"/>
                </a:lnTo>
                <a:lnTo>
                  <a:pt x="2816" y="1965"/>
                </a:lnTo>
                <a:lnTo>
                  <a:pt x="2816" y="1967"/>
                </a:lnTo>
                <a:lnTo>
                  <a:pt x="2816" y="1969"/>
                </a:lnTo>
                <a:lnTo>
                  <a:pt x="2818" y="1971"/>
                </a:lnTo>
                <a:lnTo>
                  <a:pt x="2818" y="1975"/>
                </a:lnTo>
                <a:lnTo>
                  <a:pt x="2818" y="1977"/>
                </a:lnTo>
                <a:lnTo>
                  <a:pt x="2818" y="1983"/>
                </a:lnTo>
                <a:lnTo>
                  <a:pt x="2818" y="1986"/>
                </a:lnTo>
                <a:lnTo>
                  <a:pt x="2820" y="1990"/>
                </a:lnTo>
                <a:lnTo>
                  <a:pt x="2822" y="1994"/>
                </a:lnTo>
                <a:lnTo>
                  <a:pt x="2822" y="1998"/>
                </a:lnTo>
                <a:lnTo>
                  <a:pt x="2822" y="2002"/>
                </a:lnTo>
                <a:lnTo>
                  <a:pt x="2822" y="2002"/>
                </a:lnTo>
                <a:lnTo>
                  <a:pt x="2822" y="2006"/>
                </a:lnTo>
                <a:lnTo>
                  <a:pt x="2822" y="2009"/>
                </a:lnTo>
                <a:lnTo>
                  <a:pt x="2824" y="2013"/>
                </a:lnTo>
                <a:lnTo>
                  <a:pt x="2824" y="2017"/>
                </a:lnTo>
                <a:lnTo>
                  <a:pt x="2827" y="2019"/>
                </a:lnTo>
                <a:lnTo>
                  <a:pt x="2827" y="2021"/>
                </a:lnTo>
                <a:lnTo>
                  <a:pt x="2827" y="2021"/>
                </a:lnTo>
                <a:lnTo>
                  <a:pt x="2827" y="2023"/>
                </a:lnTo>
                <a:lnTo>
                  <a:pt x="2827" y="2025"/>
                </a:lnTo>
                <a:lnTo>
                  <a:pt x="2829" y="2027"/>
                </a:lnTo>
                <a:lnTo>
                  <a:pt x="2829" y="2032"/>
                </a:lnTo>
                <a:lnTo>
                  <a:pt x="2831" y="2034"/>
                </a:lnTo>
                <a:lnTo>
                  <a:pt x="2835" y="2042"/>
                </a:lnTo>
                <a:lnTo>
                  <a:pt x="2837" y="2046"/>
                </a:lnTo>
                <a:lnTo>
                  <a:pt x="2839" y="2046"/>
                </a:lnTo>
                <a:lnTo>
                  <a:pt x="2843" y="2053"/>
                </a:lnTo>
                <a:lnTo>
                  <a:pt x="2845" y="2053"/>
                </a:lnTo>
                <a:lnTo>
                  <a:pt x="2845" y="2055"/>
                </a:lnTo>
                <a:lnTo>
                  <a:pt x="2850" y="2059"/>
                </a:lnTo>
                <a:lnTo>
                  <a:pt x="2854" y="2065"/>
                </a:lnTo>
                <a:lnTo>
                  <a:pt x="2856" y="2076"/>
                </a:lnTo>
                <a:lnTo>
                  <a:pt x="2858" y="2082"/>
                </a:lnTo>
                <a:lnTo>
                  <a:pt x="2864" y="2090"/>
                </a:lnTo>
                <a:lnTo>
                  <a:pt x="2868" y="2097"/>
                </a:lnTo>
                <a:lnTo>
                  <a:pt x="2871" y="2101"/>
                </a:lnTo>
                <a:lnTo>
                  <a:pt x="2871" y="2103"/>
                </a:lnTo>
                <a:lnTo>
                  <a:pt x="2873" y="2109"/>
                </a:lnTo>
                <a:lnTo>
                  <a:pt x="2873" y="2111"/>
                </a:lnTo>
                <a:lnTo>
                  <a:pt x="2873" y="2115"/>
                </a:lnTo>
                <a:lnTo>
                  <a:pt x="2873" y="2118"/>
                </a:lnTo>
                <a:lnTo>
                  <a:pt x="2871" y="2118"/>
                </a:lnTo>
                <a:lnTo>
                  <a:pt x="2868" y="2120"/>
                </a:lnTo>
                <a:lnTo>
                  <a:pt x="2868" y="2118"/>
                </a:lnTo>
                <a:lnTo>
                  <a:pt x="2866" y="2118"/>
                </a:lnTo>
                <a:lnTo>
                  <a:pt x="2866" y="2120"/>
                </a:lnTo>
                <a:lnTo>
                  <a:pt x="2866" y="2122"/>
                </a:lnTo>
                <a:lnTo>
                  <a:pt x="2868" y="2124"/>
                </a:lnTo>
                <a:lnTo>
                  <a:pt x="2868" y="2126"/>
                </a:lnTo>
                <a:lnTo>
                  <a:pt x="2871" y="2126"/>
                </a:lnTo>
                <a:lnTo>
                  <a:pt x="2871" y="2128"/>
                </a:lnTo>
                <a:lnTo>
                  <a:pt x="2873" y="2130"/>
                </a:lnTo>
                <a:lnTo>
                  <a:pt x="2873" y="2130"/>
                </a:lnTo>
                <a:lnTo>
                  <a:pt x="2875" y="2134"/>
                </a:lnTo>
                <a:lnTo>
                  <a:pt x="2875" y="2134"/>
                </a:lnTo>
                <a:lnTo>
                  <a:pt x="2875" y="2136"/>
                </a:lnTo>
                <a:lnTo>
                  <a:pt x="2873" y="2139"/>
                </a:lnTo>
                <a:lnTo>
                  <a:pt x="2873" y="2141"/>
                </a:lnTo>
                <a:lnTo>
                  <a:pt x="2873" y="2141"/>
                </a:lnTo>
                <a:lnTo>
                  <a:pt x="2875" y="2143"/>
                </a:lnTo>
                <a:lnTo>
                  <a:pt x="2875" y="2145"/>
                </a:lnTo>
                <a:lnTo>
                  <a:pt x="2875" y="2141"/>
                </a:lnTo>
                <a:lnTo>
                  <a:pt x="2875" y="2141"/>
                </a:lnTo>
                <a:lnTo>
                  <a:pt x="2877" y="2141"/>
                </a:lnTo>
                <a:lnTo>
                  <a:pt x="2877" y="2141"/>
                </a:lnTo>
                <a:lnTo>
                  <a:pt x="2879" y="2141"/>
                </a:lnTo>
                <a:lnTo>
                  <a:pt x="2879" y="2141"/>
                </a:lnTo>
                <a:lnTo>
                  <a:pt x="2881" y="2141"/>
                </a:lnTo>
                <a:lnTo>
                  <a:pt x="2881" y="2141"/>
                </a:lnTo>
                <a:lnTo>
                  <a:pt x="2881" y="2143"/>
                </a:lnTo>
                <a:lnTo>
                  <a:pt x="2881" y="2143"/>
                </a:lnTo>
                <a:lnTo>
                  <a:pt x="2881" y="2145"/>
                </a:lnTo>
                <a:lnTo>
                  <a:pt x="2881" y="2145"/>
                </a:lnTo>
                <a:lnTo>
                  <a:pt x="2883" y="2145"/>
                </a:lnTo>
                <a:lnTo>
                  <a:pt x="2885" y="2145"/>
                </a:lnTo>
                <a:lnTo>
                  <a:pt x="2885" y="2145"/>
                </a:lnTo>
                <a:lnTo>
                  <a:pt x="2887" y="2145"/>
                </a:lnTo>
                <a:lnTo>
                  <a:pt x="2887" y="2145"/>
                </a:lnTo>
                <a:lnTo>
                  <a:pt x="2887" y="2147"/>
                </a:lnTo>
                <a:lnTo>
                  <a:pt x="2887" y="2147"/>
                </a:lnTo>
                <a:lnTo>
                  <a:pt x="2887" y="2149"/>
                </a:lnTo>
                <a:lnTo>
                  <a:pt x="2889" y="2149"/>
                </a:lnTo>
                <a:lnTo>
                  <a:pt x="2892" y="2151"/>
                </a:lnTo>
                <a:lnTo>
                  <a:pt x="2896" y="2151"/>
                </a:lnTo>
                <a:lnTo>
                  <a:pt x="2896" y="2151"/>
                </a:lnTo>
                <a:lnTo>
                  <a:pt x="2898" y="2151"/>
                </a:lnTo>
                <a:lnTo>
                  <a:pt x="2904" y="2147"/>
                </a:lnTo>
                <a:lnTo>
                  <a:pt x="2904" y="2147"/>
                </a:lnTo>
                <a:lnTo>
                  <a:pt x="2908" y="2145"/>
                </a:lnTo>
                <a:lnTo>
                  <a:pt x="2910" y="2145"/>
                </a:lnTo>
                <a:lnTo>
                  <a:pt x="2912" y="2145"/>
                </a:lnTo>
                <a:lnTo>
                  <a:pt x="2912" y="2145"/>
                </a:lnTo>
                <a:lnTo>
                  <a:pt x="2915" y="2145"/>
                </a:lnTo>
                <a:lnTo>
                  <a:pt x="2917" y="2145"/>
                </a:lnTo>
                <a:lnTo>
                  <a:pt x="2921" y="2145"/>
                </a:lnTo>
                <a:lnTo>
                  <a:pt x="2923" y="2145"/>
                </a:lnTo>
                <a:lnTo>
                  <a:pt x="2929" y="2141"/>
                </a:lnTo>
                <a:lnTo>
                  <a:pt x="2933" y="2139"/>
                </a:lnTo>
                <a:lnTo>
                  <a:pt x="2933" y="2139"/>
                </a:lnTo>
                <a:lnTo>
                  <a:pt x="2938" y="2139"/>
                </a:lnTo>
                <a:lnTo>
                  <a:pt x="2940" y="2141"/>
                </a:lnTo>
                <a:lnTo>
                  <a:pt x="2944" y="2141"/>
                </a:lnTo>
                <a:lnTo>
                  <a:pt x="2946" y="2141"/>
                </a:lnTo>
                <a:lnTo>
                  <a:pt x="2950" y="2139"/>
                </a:lnTo>
                <a:lnTo>
                  <a:pt x="2950" y="2139"/>
                </a:lnTo>
                <a:lnTo>
                  <a:pt x="2959" y="2139"/>
                </a:lnTo>
                <a:lnTo>
                  <a:pt x="2965" y="2141"/>
                </a:lnTo>
                <a:lnTo>
                  <a:pt x="2967" y="2141"/>
                </a:lnTo>
                <a:lnTo>
                  <a:pt x="2969" y="2139"/>
                </a:lnTo>
                <a:lnTo>
                  <a:pt x="2969" y="2139"/>
                </a:lnTo>
                <a:lnTo>
                  <a:pt x="2973" y="2139"/>
                </a:lnTo>
                <a:lnTo>
                  <a:pt x="2977" y="2139"/>
                </a:lnTo>
                <a:lnTo>
                  <a:pt x="2977" y="2139"/>
                </a:lnTo>
                <a:lnTo>
                  <a:pt x="2980" y="2139"/>
                </a:lnTo>
                <a:lnTo>
                  <a:pt x="2980" y="2136"/>
                </a:lnTo>
                <a:lnTo>
                  <a:pt x="2982" y="2134"/>
                </a:lnTo>
                <a:lnTo>
                  <a:pt x="2984" y="2134"/>
                </a:lnTo>
                <a:lnTo>
                  <a:pt x="2990" y="2134"/>
                </a:lnTo>
                <a:lnTo>
                  <a:pt x="2994" y="2134"/>
                </a:lnTo>
                <a:lnTo>
                  <a:pt x="3000" y="2130"/>
                </a:lnTo>
                <a:lnTo>
                  <a:pt x="3005" y="2128"/>
                </a:lnTo>
                <a:lnTo>
                  <a:pt x="3009" y="2124"/>
                </a:lnTo>
                <a:lnTo>
                  <a:pt x="3011" y="2124"/>
                </a:lnTo>
                <a:lnTo>
                  <a:pt x="3017" y="2120"/>
                </a:lnTo>
                <a:lnTo>
                  <a:pt x="3019" y="2115"/>
                </a:lnTo>
                <a:lnTo>
                  <a:pt x="3026" y="2111"/>
                </a:lnTo>
                <a:lnTo>
                  <a:pt x="3030" y="2107"/>
                </a:lnTo>
                <a:lnTo>
                  <a:pt x="3034" y="2101"/>
                </a:lnTo>
                <a:lnTo>
                  <a:pt x="3038" y="2099"/>
                </a:lnTo>
                <a:lnTo>
                  <a:pt x="3040" y="2097"/>
                </a:lnTo>
                <a:lnTo>
                  <a:pt x="3042" y="2097"/>
                </a:lnTo>
                <a:lnTo>
                  <a:pt x="3047" y="2090"/>
                </a:lnTo>
                <a:lnTo>
                  <a:pt x="3049" y="2086"/>
                </a:lnTo>
                <a:lnTo>
                  <a:pt x="3053" y="2082"/>
                </a:lnTo>
                <a:lnTo>
                  <a:pt x="3055" y="2076"/>
                </a:lnTo>
                <a:lnTo>
                  <a:pt x="3057" y="2074"/>
                </a:lnTo>
                <a:lnTo>
                  <a:pt x="3059" y="2069"/>
                </a:lnTo>
                <a:lnTo>
                  <a:pt x="3061" y="2065"/>
                </a:lnTo>
                <a:lnTo>
                  <a:pt x="3068" y="2059"/>
                </a:lnTo>
                <a:lnTo>
                  <a:pt x="3070" y="2059"/>
                </a:lnTo>
                <a:lnTo>
                  <a:pt x="3070" y="2057"/>
                </a:lnTo>
                <a:lnTo>
                  <a:pt x="3072" y="2057"/>
                </a:lnTo>
                <a:lnTo>
                  <a:pt x="3076" y="2053"/>
                </a:lnTo>
                <a:lnTo>
                  <a:pt x="3076" y="2051"/>
                </a:lnTo>
                <a:lnTo>
                  <a:pt x="3078" y="2046"/>
                </a:lnTo>
                <a:lnTo>
                  <a:pt x="3080" y="2038"/>
                </a:lnTo>
                <a:lnTo>
                  <a:pt x="3082" y="2036"/>
                </a:lnTo>
                <a:lnTo>
                  <a:pt x="3084" y="2030"/>
                </a:lnTo>
                <a:lnTo>
                  <a:pt x="3084" y="2025"/>
                </a:lnTo>
                <a:lnTo>
                  <a:pt x="3084" y="2025"/>
                </a:lnTo>
                <a:lnTo>
                  <a:pt x="3084" y="2017"/>
                </a:lnTo>
                <a:lnTo>
                  <a:pt x="3084" y="2015"/>
                </a:lnTo>
                <a:lnTo>
                  <a:pt x="3084" y="2015"/>
                </a:lnTo>
                <a:lnTo>
                  <a:pt x="3084" y="2015"/>
                </a:lnTo>
                <a:lnTo>
                  <a:pt x="3084" y="2017"/>
                </a:lnTo>
                <a:lnTo>
                  <a:pt x="3082" y="2017"/>
                </a:lnTo>
                <a:lnTo>
                  <a:pt x="3082" y="2017"/>
                </a:lnTo>
                <a:lnTo>
                  <a:pt x="3082" y="2015"/>
                </a:lnTo>
                <a:lnTo>
                  <a:pt x="3080" y="2015"/>
                </a:lnTo>
                <a:lnTo>
                  <a:pt x="3080" y="2013"/>
                </a:lnTo>
                <a:lnTo>
                  <a:pt x="3080" y="2011"/>
                </a:lnTo>
                <a:lnTo>
                  <a:pt x="3082" y="2011"/>
                </a:lnTo>
                <a:lnTo>
                  <a:pt x="3082" y="2006"/>
                </a:lnTo>
                <a:lnTo>
                  <a:pt x="3084" y="2004"/>
                </a:lnTo>
                <a:lnTo>
                  <a:pt x="3091" y="2002"/>
                </a:lnTo>
                <a:lnTo>
                  <a:pt x="3093" y="2000"/>
                </a:lnTo>
                <a:lnTo>
                  <a:pt x="3097" y="1998"/>
                </a:lnTo>
                <a:lnTo>
                  <a:pt x="3109" y="1994"/>
                </a:lnTo>
                <a:lnTo>
                  <a:pt x="3114" y="1992"/>
                </a:lnTo>
                <a:lnTo>
                  <a:pt x="3118" y="1990"/>
                </a:lnTo>
                <a:lnTo>
                  <a:pt x="3118" y="1990"/>
                </a:lnTo>
                <a:lnTo>
                  <a:pt x="3122" y="1986"/>
                </a:lnTo>
                <a:lnTo>
                  <a:pt x="3122" y="1983"/>
                </a:lnTo>
                <a:lnTo>
                  <a:pt x="3122" y="1979"/>
                </a:lnTo>
                <a:lnTo>
                  <a:pt x="3122" y="1979"/>
                </a:lnTo>
                <a:lnTo>
                  <a:pt x="3122" y="1979"/>
                </a:lnTo>
                <a:lnTo>
                  <a:pt x="3122" y="1979"/>
                </a:lnTo>
                <a:lnTo>
                  <a:pt x="3120" y="1979"/>
                </a:lnTo>
                <a:lnTo>
                  <a:pt x="3120" y="1979"/>
                </a:lnTo>
                <a:lnTo>
                  <a:pt x="3120" y="1977"/>
                </a:lnTo>
                <a:lnTo>
                  <a:pt x="3122" y="1971"/>
                </a:lnTo>
                <a:lnTo>
                  <a:pt x="3124" y="1967"/>
                </a:lnTo>
                <a:lnTo>
                  <a:pt x="3122" y="1965"/>
                </a:lnTo>
                <a:lnTo>
                  <a:pt x="3122" y="1962"/>
                </a:lnTo>
                <a:lnTo>
                  <a:pt x="3122" y="1958"/>
                </a:lnTo>
                <a:lnTo>
                  <a:pt x="3122" y="1956"/>
                </a:lnTo>
                <a:lnTo>
                  <a:pt x="3122" y="1956"/>
                </a:lnTo>
                <a:lnTo>
                  <a:pt x="3122" y="1954"/>
                </a:lnTo>
                <a:lnTo>
                  <a:pt x="3122" y="1954"/>
                </a:lnTo>
                <a:lnTo>
                  <a:pt x="3122" y="1954"/>
                </a:lnTo>
                <a:lnTo>
                  <a:pt x="3120" y="1954"/>
                </a:lnTo>
                <a:lnTo>
                  <a:pt x="3120" y="1956"/>
                </a:lnTo>
                <a:lnTo>
                  <a:pt x="3120" y="1958"/>
                </a:lnTo>
                <a:lnTo>
                  <a:pt x="3120" y="1958"/>
                </a:lnTo>
                <a:lnTo>
                  <a:pt x="3120" y="1958"/>
                </a:lnTo>
                <a:lnTo>
                  <a:pt x="3120" y="1956"/>
                </a:lnTo>
                <a:lnTo>
                  <a:pt x="3120" y="1952"/>
                </a:lnTo>
                <a:lnTo>
                  <a:pt x="3118" y="1948"/>
                </a:lnTo>
                <a:lnTo>
                  <a:pt x="3118" y="1948"/>
                </a:lnTo>
                <a:lnTo>
                  <a:pt x="3116" y="1944"/>
                </a:lnTo>
                <a:lnTo>
                  <a:pt x="3116" y="1939"/>
                </a:lnTo>
                <a:lnTo>
                  <a:pt x="3114" y="1933"/>
                </a:lnTo>
                <a:lnTo>
                  <a:pt x="3114" y="1931"/>
                </a:lnTo>
                <a:lnTo>
                  <a:pt x="3112" y="1931"/>
                </a:lnTo>
                <a:lnTo>
                  <a:pt x="3109" y="1929"/>
                </a:lnTo>
                <a:lnTo>
                  <a:pt x="3109" y="1929"/>
                </a:lnTo>
                <a:lnTo>
                  <a:pt x="3112" y="1923"/>
                </a:lnTo>
                <a:lnTo>
                  <a:pt x="3112" y="1921"/>
                </a:lnTo>
                <a:lnTo>
                  <a:pt x="3112" y="1918"/>
                </a:lnTo>
                <a:lnTo>
                  <a:pt x="3112" y="1918"/>
                </a:lnTo>
                <a:lnTo>
                  <a:pt x="3109" y="1918"/>
                </a:lnTo>
                <a:lnTo>
                  <a:pt x="3112" y="1918"/>
                </a:lnTo>
                <a:lnTo>
                  <a:pt x="3114" y="1918"/>
                </a:lnTo>
                <a:lnTo>
                  <a:pt x="3114" y="1918"/>
                </a:lnTo>
                <a:lnTo>
                  <a:pt x="3114" y="1918"/>
                </a:lnTo>
                <a:lnTo>
                  <a:pt x="3120" y="1914"/>
                </a:lnTo>
                <a:lnTo>
                  <a:pt x="3124" y="1910"/>
                </a:lnTo>
                <a:lnTo>
                  <a:pt x="3126" y="1908"/>
                </a:lnTo>
                <a:lnTo>
                  <a:pt x="3128" y="1906"/>
                </a:lnTo>
                <a:lnTo>
                  <a:pt x="3130" y="1904"/>
                </a:lnTo>
                <a:lnTo>
                  <a:pt x="3132" y="1906"/>
                </a:lnTo>
                <a:lnTo>
                  <a:pt x="3132" y="1906"/>
                </a:lnTo>
                <a:lnTo>
                  <a:pt x="3132" y="1904"/>
                </a:lnTo>
                <a:lnTo>
                  <a:pt x="3135" y="1904"/>
                </a:lnTo>
                <a:lnTo>
                  <a:pt x="3135" y="1904"/>
                </a:lnTo>
                <a:lnTo>
                  <a:pt x="3135" y="1902"/>
                </a:lnTo>
                <a:lnTo>
                  <a:pt x="3137" y="1902"/>
                </a:lnTo>
                <a:lnTo>
                  <a:pt x="3137" y="1900"/>
                </a:lnTo>
                <a:lnTo>
                  <a:pt x="3141" y="1897"/>
                </a:lnTo>
                <a:lnTo>
                  <a:pt x="3143" y="1893"/>
                </a:lnTo>
                <a:lnTo>
                  <a:pt x="3143" y="1893"/>
                </a:lnTo>
                <a:lnTo>
                  <a:pt x="3143" y="1891"/>
                </a:lnTo>
                <a:lnTo>
                  <a:pt x="3143" y="1891"/>
                </a:lnTo>
                <a:lnTo>
                  <a:pt x="3145" y="1891"/>
                </a:lnTo>
                <a:lnTo>
                  <a:pt x="3147" y="1889"/>
                </a:lnTo>
                <a:lnTo>
                  <a:pt x="3151" y="1885"/>
                </a:lnTo>
                <a:lnTo>
                  <a:pt x="3156" y="1883"/>
                </a:lnTo>
                <a:lnTo>
                  <a:pt x="3160" y="1883"/>
                </a:lnTo>
                <a:lnTo>
                  <a:pt x="3160" y="1881"/>
                </a:lnTo>
                <a:lnTo>
                  <a:pt x="3160" y="1881"/>
                </a:lnTo>
                <a:lnTo>
                  <a:pt x="3164" y="1881"/>
                </a:lnTo>
                <a:lnTo>
                  <a:pt x="3168" y="1879"/>
                </a:lnTo>
                <a:lnTo>
                  <a:pt x="3168" y="1879"/>
                </a:lnTo>
                <a:lnTo>
                  <a:pt x="3168" y="1879"/>
                </a:lnTo>
                <a:lnTo>
                  <a:pt x="3170" y="1879"/>
                </a:lnTo>
                <a:lnTo>
                  <a:pt x="3170" y="1879"/>
                </a:lnTo>
                <a:lnTo>
                  <a:pt x="3172" y="1879"/>
                </a:lnTo>
                <a:lnTo>
                  <a:pt x="3174" y="1877"/>
                </a:lnTo>
                <a:lnTo>
                  <a:pt x="3174" y="1874"/>
                </a:lnTo>
                <a:lnTo>
                  <a:pt x="3176" y="1874"/>
                </a:lnTo>
                <a:lnTo>
                  <a:pt x="3183" y="1872"/>
                </a:lnTo>
                <a:lnTo>
                  <a:pt x="3183" y="1870"/>
                </a:lnTo>
                <a:lnTo>
                  <a:pt x="3185" y="1868"/>
                </a:lnTo>
                <a:lnTo>
                  <a:pt x="3185" y="1868"/>
                </a:lnTo>
                <a:lnTo>
                  <a:pt x="3185" y="1866"/>
                </a:lnTo>
                <a:lnTo>
                  <a:pt x="3187" y="1866"/>
                </a:lnTo>
                <a:lnTo>
                  <a:pt x="3189" y="1864"/>
                </a:lnTo>
                <a:lnTo>
                  <a:pt x="3189" y="1864"/>
                </a:lnTo>
                <a:lnTo>
                  <a:pt x="3189" y="1862"/>
                </a:lnTo>
                <a:lnTo>
                  <a:pt x="3191" y="1862"/>
                </a:lnTo>
                <a:lnTo>
                  <a:pt x="3191" y="1860"/>
                </a:lnTo>
                <a:lnTo>
                  <a:pt x="3195" y="1856"/>
                </a:lnTo>
                <a:lnTo>
                  <a:pt x="3197" y="1851"/>
                </a:lnTo>
                <a:lnTo>
                  <a:pt x="3197" y="1851"/>
                </a:lnTo>
                <a:lnTo>
                  <a:pt x="3195" y="1849"/>
                </a:lnTo>
                <a:lnTo>
                  <a:pt x="3197" y="1849"/>
                </a:lnTo>
                <a:lnTo>
                  <a:pt x="3197" y="1849"/>
                </a:lnTo>
                <a:lnTo>
                  <a:pt x="3197" y="1849"/>
                </a:lnTo>
                <a:lnTo>
                  <a:pt x="3197" y="1847"/>
                </a:lnTo>
                <a:lnTo>
                  <a:pt x="3197" y="1845"/>
                </a:lnTo>
                <a:lnTo>
                  <a:pt x="3200" y="1845"/>
                </a:lnTo>
                <a:lnTo>
                  <a:pt x="3200" y="1843"/>
                </a:lnTo>
                <a:lnTo>
                  <a:pt x="3200" y="1843"/>
                </a:lnTo>
                <a:lnTo>
                  <a:pt x="3200" y="1841"/>
                </a:lnTo>
                <a:lnTo>
                  <a:pt x="3200" y="1841"/>
                </a:lnTo>
                <a:lnTo>
                  <a:pt x="3200" y="1841"/>
                </a:lnTo>
                <a:lnTo>
                  <a:pt x="3197" y="1839"/>
                </a:lnTo>
                <a:lnTo>
                  <a:pt x="3197" y="1839"/>
                </a:lnTo>
                <a:lnTo>
                  <a:pt x="3197" y="1841"/>
                </a:lnTo>
                <a:lnTo>
                  <a:pt x="3197" y="1841"/>
                </a:lnTo>
                <a:lnTo>
                  <a:pt x="3197" y="1839"/>
                </a:lnTo>
                <a:lnTo>
                  <a:pt x="3197" y="1837"/>
                </a:lnTo>
                <a:lnTo>
                  <a:pt x="3197" y="1837"/>
                </a:lnTo>
                <a:lnTo>
                  <a:pt x="3197" y="1837"/>
                </a:lnTo>
                <a:lnTo>
                  <a:pt x="3195" y="1837"/>
                </a:lnTo>
                <a:lnTo>
                  <a:pt x="3195" y="1835"/>
                </a:lnTo>
                <a:lnTo>
                  <a:pt x="3195" y="1830"/>
                </a:lnTo>
                <a:lnTo>
                  <a:pt x="3195" y="1828"/>
                </a:lnTo>
                <a:lnTo>
                  <a:pt x="3195" y="1826"/>
                </a:lnTo>
                <a:lnTo>
                  <a:pt x="3195" y="1826"/>
                </a:lnTo>
                <a:lnTo>
                  <a:pt x="3195" y="1824"/>
                </a:lnTo>
                <a:lnTo>
                  <a:pt x="3195" y="1824"/>
                </a:lnTo>
                <a:lnTo>
                  <a:pt x="3195" y="1822"/>
                </a:lnTo>
                <a:lnTo>
                  <a:pt x="3195" y="1820"/>
                </a:lnTo>
                <a:lnTo>
                  <a:pt x="3195" y="1820"/>
                </a:lnTo>
                <a:lnTo>
                  <a:pt x="3195" y="1818"/>
                </a:lnTo>
                <a:lnTo>
                  <a:pt x="3193" y="1818"/>
                </a:lnTo>
                <a:lnTo>
                  <a:pt x="3193" y="1818"/>
                </a:lnTo>
                <a:lnTo>
                  <a:pt x="3193" y="1818"/>
                </a:lnTo>
                <a:lnTo>
                  <a:pt x="3195" y="1816"/>
                </a:lnTo>
                <a:lnTo>
                  <a:pt x="3195" y="1816"/>
                </a:lnTo>
                <a:lnTo>
                  <a:pt x="3195" y="1814"/>
                </a:lnTo>
                <a:lnTo>
                  <a:pt x="3195" y="1812"/>
                </a:lnTo>
                <a:lnTo>
                  <a:pt x="3193" y="1812"/>
                </a:lnTo>
                <a:lnTo>
                  <a:pt x="3195" y="1809"/>
                </a:lnTo>
                <a:lnTo>
                  <a:pt x="3195" y="1809"/>
                </a:lnTo>
                <a:lnTo>
                  <a:pt x="3195" y="1805"/>
                </a:lnTo>
                <a:lnTo>
                  <a:pt x="3195" y="1805"/>
                </a:lnTo>
                <a:lnTo>
                  <a:pt x="3195" y="1803"/>
                </a:lnTo>
                <a:lnTo>
                  <a:pt x="3195" y="1801"/>
                </a:lnTo>
                <a:lnTo>
                  <a:pt x="3193" y="1799"/>
                </a:lnTo>
                <a:lnTo>
                  <a:pt x="3193" y="1797"/>
                </a:lnTo>
                <a:lnTo>
                  <a:pt x="3193" y="1795"/>
                </a:lnTo>
                <a:lnTo>
                  <a:pt x="3193" y="1793"/>
                </a:lnTo>
                <a:lnTo>
                  <a:pt x="3195" y="1793"/>
                </a:lnTo>
                <a:lnTo>
                  <a:pt x="3195" y="1791"/>
                </a:lnTo>
                <a:lnTo>
                  <a:pt x="3195" y="1791"/>
                </a:lnTo>
                <a:lnTo>
                  <a:pt x="3195" y="1791"/>
                </a:lnTo>
                <a:lnTo>
                  <a:pt x="3195" y="1788"/>
                </a:lnTo>
                <a:lnTo>
                  <a:pt x="3195" y="1786"/>
                </a:lnTo>
                <a:lnTo>
                  <a:pt x="3193" y="1786"/>
                </a:lnTo>
                <a:lnTo>
                  <a:pt x="3195" y="1786"/>
                </a:lnTo>
                <a:lnTo>
                  <a:pt x="3195" y="1784"/>
                </a:lnTo>
                <a:lnTo>
                  <a:pt x="3195" y="1784"/>
                </a:lnTo>
                <a:lnTo>
                  <a:pt x="3193" y="1782"/>
                </a:lnTo>
                <a:lnTo>
                  <a:pt x="3193" y="1782"/>
                </a:lnTo>
                <a:lnTo>
                  <a:pt x="3193" y="1780"/>
                </a:lnTo>
                <a:lnTo>
                  <a:pt x="3193" y="1780"/>
                </a:lnTo>
                <a:lnTo>
                  <a:pt x="3191" y="1778"/>
                </a:lnTo>
                <a:lnTo>
                  <a:pt x="3189" y="1778"/>
                </a:lnTo>
                <a:lnTo>
                  <a:pt x="3189" y="1778"/>
                </a:lnTo>
                <a:lnTo>
                  <a:pt x="3187" y="1778"/>
                </a:lnTo>
                <a:lnTo>
                  <a:pt x="3187" y="1776"/>
                </a:lnTo>
                <a:lnTo>
                  <a:pt x="3185" y="1776"/>
                </a:lnTo>
                <a:lnTo>
                  <a:pt x="3183" y="1776"/>
                </a:lnTo>
                <a:lnTo>
                  <a:pt x="3185" y="1774"/>
                </a:lnTo>
                <a:lnTo>
                  <a:pt x="3185" y="1774"/>
                </a:lnTo>
                <a:lnTo>
                  <a:pt x="3183" y="1772"/>
                </a:lnTo>
                <a:lnTo>
                  <a:pt x="3183" y="1770"/>
                </a:lnTo>
                <a:lnTo>
                  <a:pt x="3183" y="1767"/>
                </a:lnTo>
                <a:lnTo>
                  <a:pt x="3183" y="1763"/>
                </a:lnTo>
                <a:lnTo>
                  <a:pt x="3179" y="1759"/>
                </a:lnTo>
                <a:lnTo>
                  <a:pt x="3181" y="1759"/>
                </a:lnTo>
                <a:lnTo>
                  <a:pt x="3181" y="1759"/>
                </a:lnTo>
                <a:lnTo>
                  <a:pt x="3179" y="1757"/>
                </a:lnTo>
                <a:lnTo>
                  <a:pt x="3176" y="1753"/>
                </a:lnTo>
                <a:lnTo>
                  <a:pt x="3176" y="1751"/>
                </a:lnTo>
                <a:lnTo>
                  <a:pt x="3179" y="1751"/>
                </a:lnTo>
                <a:lnTo>
                  <a:pt x="3179" y="1747"/>
                </a:lnTo>
                <a:lnTo>
                  <a:pt x="3179" y="1744"/>
                </a:lnTo>
                <a:lnTo>
                  <a:pt x="3176" y="1742"/>
                </a:lnTo>
                <a:lnTo>
                  <a:pt x="3176" y="1742"/>
                </a:lnTo>
                <a:lnTo>
                  <a:pt x="3176" y="1740"/>
                </a:lnTo>
                <a:lnTo>
                  <a:pt x="3179" y="1736"/>
                </a:lnTo>
                <a:lnTo>
                  <a:pt x="3179" y="1734"/>
                </a:lnTo>
                <a:lnTo>
                  <a:pt x="3181" y="1734"/>
                </a:lnTo>
                <a:lnTo>
                  <a:pt x="3181" y="1732"/>
                </a:lnTo>
                <a:lnTo>
                  <a:pt x="3179" y="1730"/>
                </a:lnTo>
                <a:lnTo>
                  <a:pt x="3176" y="1730"/>
                </a:lnTo>
                <a:lnTo>
                  <a:pt x="3176" y="1728"/>
                </a:lnTo>
                <a:lnTo>
                  <a:pt x="3174" y="1726"/>
                </a:lnTo>
                <a:lnTo>
                  <a:pt x="3174" y="1726"/>
                </a:lnTo>
                <a:lnTo>
                  <a:pt x="3172" y="1723"/>
                </a:lnTo>
                <a:lnTo>
                  <a:pt x="3170" y="1721"/>
                </a:lnTo>
                <a:lnTo>
                  <a:pt x="3170" y="1719"/>
                </a:lnTo>
                <a:lnTo>
                  <a:pt x="3170" y="1719"/>
                </a:lnTo>
                <a:lnTo>
                  <a:pt x="3170" y="1715"/>
                </a:lnTo>
                <a:lnTo>
                  <a:pt x="3172" y="1713"/>
                </a:lnTo>
                <a:lnTo>
                  <a:pt x="3172" y="1711"/>
                </a:lnTo>
                <a:lnTo>
                  <a:pt x="3174" y="1707"/>
                </a:lnTo>
                <a:lnTo>
                  <a:pt x="3174" y="1705"/>
                </a:lnTo>
                <a:lnTo>
                  <a:pt x="3174" y="1705"/>
                </a:lnTo>
                <a:lnTo>
                  <a:pt x="3174" y="1702"/>
                </a:lnTo>
                <a:lnTo>
                  <a:pt x="3176" y="1700"/>
                </a:lnTo>
                <a:lnTo>
                  <a:pt x="3176" y="1698"/>
                </a:lnTo>
                <a:lnTo>
                  <a:pt x="3176" y="1698"/>
                </a:lnTo>
                <a:lnTo>
                  <a:pt x="3176" y="1698"/>
                </a:lnTo>
                <a:lnTo>
                  <a:pt x="3179" y="1698"/>
                </a:lnTo>
                <a:lnTo>
                  <a:pt x="3181" y="1696"/>
                </a:lnTo>
                <a:lnTo>
                  <a:pt x="3183" y="1690"/>
                </a:lnTo>
                <a:lnTo>
                  <a:pt x="3183" y="1690"/>
                </a:lnTo>
                <a:lnTo>
                  <a:pt x="3183" y="1690"/>
                </a:lnTo>
                <a:lnTo>
                  <a:pt x="3183" y="1688"/>
                </a:lnTo>
                <a:lnTo>
                  <a:pt x="3183" y="1688"/>
                </a:lnTo>
                <a:lnTo>
                  <a:pt x="3183" y="1688"/>
                </a:lnTo>
                <a:lnTo>
                  <a:pt x="3185" y="1686"/>
                </a:lnTo>
                <a:lnTo>
                  <a:pt x="3185" y="1682"/>
                </a:lnTo>
                <a:lnTo>
                  <a:pt x="3185" y="1682"/>
                </a:lnTo>
                <a:lnTo>
                  <a:pt x="3187" y="1682"/>
                </a:lnTo>
                <a:lnTo>
                  <a:pt x="3187" y="1679"/>
                </a:lnTo>
                <a:lnTo>
                  <a:pt x="3189" y="1677"/>
                </a:lnTo>
                <a:lnTo>
                  <a:pt x="3189" y="1677"/>
                </a:lnTo>
                <a:lnTo>
                  <a:pt x="3189" y="1675"/>
                </a:lnTo>
                <a:lnTo>
                  <a:pt x="3189" y="1671"/>
                </a:lnTo>
                <a:lnTo>
                  <a:pt x="3191" y="1669"/>
                </a:lnTo>
                <a:lnTo>
                  <a:pt x="3191" y="1669"/>
                </a:lnTo>
                <a:lnTo>
                  <a:pt x="3193" y="1667"/>
                </a:lnTo>
                <a:lnTo>
                  <a:pt x="3197" y="1667"/>
                </a:lnTo>
                <a:lnTo>
                  <a:pt x="3200" y="1665"/>
                </a:lnTo>
                <a:lnTo>
                  <a:pt x="3200" y="1665"/>
                </a:lnTo>
                <a:lnTo>
                  <a:pt x="3200" y="1665"/>
                </a:lnTo>
                <a:lnTo>
                  <a:pt x="3200" y="1663"/>
                </a:lnTo>
                <a:lnTo>
                  <a:pt x="3200" y="1663"/>
                </a:lnTo>
                <a:lnTo>
                  <a:pt x="3200" y="1661"/>
                </a:lnTo>
                <a:lnTo>
                  <a:pt x="3200" y="1661"/>
                </a:lnTo>
                <a:lnTo>
                  <a:pt x="3202" y="1661"/>
                </a:lnTo>
                <a:lnTo>
                  <a:pt x="3202" y="1661"/>
                </a:lnTo>
                <a:lnTo>
                  <a:pt x="3202" y="1658"/>
                </a:lnTo>
                <a:lnTo>
                  <a:pt x="3202" y="1658"/>
                </a:lnTo>
                <a:lnTo>
                  <a:pt x="3204" y="1661"/>
                </a:lnTo>
                <a:lnTo>
                  <a:pt x="3206" y="1658"/>
                </a:lnTo>
                <a:lnTo>
                  <a:pt x="3208" y="1658"/>
                </a:lnTo>
                <a:lnTo>
                  <a:pt x="3210" y="1656"/>
                </a:lnTo>
                <a:lnTo>
                  <a:pt x="3210" y="1654"/>
                </a:lnTo>
                <a:lnTo>
                  <a:pt x="3212" y="1652"/>
                </a:lnTo>
                <a:lnTo>
                  <a:pt x="3214" y="1648"/>
                </a:lnTo>
                <a:lnTo>
                  <a:pt x="3214" y="1648"/>
                </a:lnTo>
                <a:lnTo>
                  <a:pt x="3214" y="1646"/>
                </a:lnTo>
                <a:lnTo>
                  <a:pt x="3216" y="1646"/>
                </a:lnTo>
                <a:lnTo>
                  <a:pt x="3218" y="1644"/>
                </a:lnTo>
                <a:lnTo>
                  <a:pt x="3218" y="1642"/>
                </a:lnTo>
                <a:lnTo>
                  <a:pt x="3223" y="1638"/>
                </a:lnTo>
                <a:lnTo>
                  <a:pt x="3223" y="1638"/>
                </a:lnTo>
                <a:lnTo>
                  <a:pt x="3225" y="1635"/>
                </a:lnTo>
                <a:lnTo>
                  <a:pt x="3225" y="1635"/>
                </a:lnTo>
                <a:lnTo>
                  <a:pt x="3227" y="1633"/>
                </a:lnTo>
                <a:lnTo>
                  <a:pt x="3237" y="1623"/>
                </a:lnTo>
                <a:lnTo>
                  <a:pt x="3241" y="1619"/>
                </a:lnTo>
                <a:lnTo>
                  <a:pt x="3246" y="1614"/>
                </a:lnTo>
                <a:lnTo>
                  <a:pt x="3250" y="1610"/>
                </a:lnTo>
                <a:lnTo>
                  <a:pt x="3258" y="1606"/>
                </a:lnTo>
                <a:lnTo>
                  <a:pt x="3271" y="1598"/>
                </a:lnTo>
                <a:lnTo>
                  <a:pt x="3275" y="1596"/>
                </a:lnTo>
                <a:lnTo>
                  <a:pt x="3288" y="1583"/>
                </a:lnTo>
                <a:lnTo>
                  <a:pt x="3296" y="1575"/>
                </a:lnTo>
                <a:lnTo>
                  <a:pt x="3302" y="1566"/>
                </a:lnTo>
                <a:lnTo>
                  <a:pt x="3306" y="1560"/>
                </a:lnTo>
                <a:lnTo>
                  <a:pt x="3313" y="1552"/>
                </a:lnTo>
                <a:lnTo>
                  <a:pt x="3319" y="1543"/>
                </a:lnTo>
                <a:lnTo>
                  <a:pt x="3319" y="1539"/>
                </a:lnTo>
                <a:lnTo>
                  <a:pt x="3321" y="1533"/>
                </a:lnTo>
                <a:lnTo>
                  <a:pt x="3323" y="1531"/>
                </a:lnTo>
                <a:lnTo>
                  <a:pt x="3325" y="1526"/>
                </a:lnTo>
                <a:lnTo>
                  <a:pt x="3327" y="1524"/>
                </a:lnTo>
                <a:lnTo>
                  <a:pt x="3329" y="1520"/>
                </a:lnTo>
                <a:lnTo>
                  <a:pt x="3329" y="1516"/>
                </a:lnTo>
                <a:lnTo>
                  <a:pt x="3334" y="1514"/>
                </a:lnTo>
                <a:lnTo>
                  <a:pt x="3336" y="1510"/>
                </a:lnTo>
                <a:lnTo>
                  <a:pt x="3336" y="1508"/>
                </a:lnTo>
                <a:lnTo>
                  <a:pt x="3338" y="1503"/>
                </a:lnTo>
                <a:lnTo>
                  <a:pt x="3342" y="1499"/>
                </a:lnTo>
                <a:lnTo>
                  <a:pt x="3342" y="1499"/>
                </a:lnTo>
                <a:lnTo>
                  <a:pt x="3344" y="1495"/>
                </a:lnTo>
                <a:lnTo>
                  <a:pt x="3344" y="1491"/>
                </a:lnTo>
                <a:lnTo>
                  <a:pt x="3344" y="1489"/>
                </a:lnTo>
                <a:lnTo>
                  <a:pt x="3344" y="1484"/>
                </a:lnTo>
                <a:lnTo>
                  <a:pt x="3346" y="1482"/>
                </a:lnTo>
                <a:lnTo>
                  <a:pt x="3346" y="1482"/>
                </a:lnTo>
                <a:lnTo>
                  <a:pt x="3350" y="1480"/>
                </a:lnTo>
                <a:lnTo>
                  <a:pt x="3350" y="1480"/>
                </a:lnTo>
                <a:lnTo>
                  <a:pt x="3352" y="1482"/>
                </a:lnTo>
                <a:lnTo>
                  <a:pt x="3352" y="1480"/>
                </a:lnTo>
                <a:lnTo>
                  <a:pt x="3352" y="1480"/>
                </a:lnTo>
                <a:lnTo>
                  <a:pt x="3350" y="1480"/>
                </a:lnTo>
                <a:lnTo>
                  <a:pt x="3348" y="1478"/>
                </a:lnTo>
                <a:lnTo>
                  <a:pt x="3348" y="1480"/>
                </a:lnTo>
                <a:lnTo>
                  <a:pt x="3348" y="1480"/>
                </a:lnTo>
                <a:lnTo>
                  <a:pt x="3348" y="1480"/>
                </a:lnTo>
                <a:lnTo>
                  <a:pt x="3346" y="1480"/>
                </a:lnTo>
                <a:lnTo>
                  <a:pt x="3348" y="1480"/>
                </a:lnTo>
                <a:lnTo>
                  <a:pt x="3348" y="1480"/>
                </a:lnTo>
                <a:lnTo>
                  <a:pt x="3348" y="1480"/>
                </a:lnTo>
                <a:lnTo>
                  <a:pt x="3348" y="1478"/>
                </a:lnTo>
                <a:lnTo>
                  <a:pt x="3348" y="1478"/>
                </a:lnTo>
                <a:lnTo>
                  <a:pt x="3348" y="1472"/>
                </a:lnTo>
                <a:lnTo>
                  <a:pt x="3348" y="1468"/>
                </a:lnTo>
                <a:lnTo>
                  <a:pt x="3348" y="1466"/>
                </a:lnTo>
                <a:lnTo>
                  <a:pt x="3350" y="1463"/>
                </a:lnTo>
                <a:lnTo>
                  <a:pt x="3350" y="1461"/>
                </a:lnTo>
                <a:lnTo>
                  <a:pt x="3350" y="1461"/>
                </a:lnTo>
                <a:lnTo>
                  <a:pt x="3348" y="1461"/>
                </a:lnTo>
                <a:lnTo>
                  <a:pt x="3344" y="1459"/>
                </a:lnTo>
                <a:lnTo>
                  <a:pt x="3342" y="1459"/>
                </a:lnTo>
                <a:lnTo>
                  <a:pt x="3340" y="1461"/>
                </a:lnTo>
                <a:lnTo>
                  <a:pt x="3338" y="1461"/>
                </a:lnTo>
                <a:lnTo>
                  <a:pt x="3334" y="1466"/>
                </a:lnTo>
                <a:lnTo>
                  <a:pt x="3327" y="1466"/>
                </a:lnTo>
                <a:lnTo>
                  <a:pt x="3323" y="1468"/>
                </a:lnTo>
                <a:lnTo>
                  <a:pt x="3319" y="1468"/>
                </a:lnTo>
                <a:lnTo>
                  <a:pt x="3317" y="1470"/>
                </a:lnTo>
                <a:lnTo>
                  <a:pt x="3317" y="1470"/>
                </a:lnTo>
                <a:lnTo>
                  <a:pt x="3313" y="1468"/>
                </a:lnTo>
                <a:lnTo>
                  <a:pt x="3311" y="1468"/>
                </a:lnTo>
                <a:lnTo>
                  <a:pt x="3308" y="1468"/>
                </a:lnTo>
                <a:lnTo>
                  <a:pt x="3304" y="1470"/>
                </a:lnTo>
                <a:lnTo>
                  <a:pt x="3298" y="1472"/>
                </a:lnTo>
                <a:lnTo>
                  <a:pt x="3296" y="1470"/>
                </a:lnTo>
                <a:lnTo>
                  <a:pt x="3294" y="1470"/>
                </a:lnTo>
                <a:lnTo>
                  <a:pt x="3292" y="1472"/>
                </a:lnTo>
                <a:lnTo>
                  <a:pt x="3288" y="1474"/>
                </a:lnTo>
                <a:lnTo>
                  <a:pt x="3281" y="1476"/>
                </a:lnTo>
                <a:lnTo>
                  <a:pt x="3281" y="1476"/>
                </a:lnTo>
                <a:lnTo>
                  <a:pt x="3277" y="1476"/>
                </a:lnTo>
                <a:lnTo>
                  <a:pt x="3275" y="1476"/>
                </a:lnTo>
                <a:lnTo>
                  <a:pt x="3271" y="1474"/>
                </a:lnTo>
                <a:lnTo>
                  <a:pt x="3269" y="1476"/>
                </a:lnTo>
                <a:lnTo>
                  <a:pt x="3264" y="1478"/>
                </a:lnTo>
                <a:lnTo>
                  <a:pt x="3258" y="1480"/>
                </a:lnTo>
                <a:lnTo>
                  <a:pt x="3250" y="1480"/>
                </a:lnTo>
                <a:lnTo>
                  <a:pt x="3250" y="1480"/>
                </a:lnTo>
                <a:lnTo>
                  <a:pt x="3248" y="1478"/>
                </a:lnTo>
                <a:lnTo>
                  <a:pt x="3244" y="1476"/>
                </a:lnTo>
                <a:lnTo>
                  <a:pt x="3239" y="1472"/>
                </a:lnTo>
                <a:lnTo>
                  <a:pt x="3237" y="1468"/>
                </a:lnTo>
                <a:lnTo>
                  <a:pt x="3235" y="1466"/>
                </a:lnTo>
                <a:lnTo>
                  <a:pt x="3233" y="1463"/>
                </a:lnTo>
                <a:lnTo>
                  <a:pt x="3231" y="1463"/>
                </a:lnTo>
                <a:lnTo>
                  <a:pt x="3229" y="1463"/>
                </a:lnTo>
                <a:lnTo>
                  <a:pt x="3227" y="1463"/>
                </a:lnTo>
                <a:lnTo>
                  <a:pt x="3225" y="1466"/>
                </a:lnTo>
                <a:lnTo>
                  <a:pt x="3225" y="1466"/>
                </a:lnTo>
                <a:lnTo>
                  <a:pt x="3225" y="1466"/>
                </a:lnTo>
                <a:lnTo>
                  <a:pt x="3225" y="1463"/>
                </a:lnTo>
                <a:lnTo>
                  <a:pt x="3225" y="1463"/>
                </a:lnTo>
                <a:lnTo>
                  <a:pt x="3227" y="1461"/>
                </a:lnTo>
                <a:lnTo>
                  <a:pt x="3231" y="1461"/>
                </a:lnTo>
                <a:lnTo>
                  <a:pt x="3235" y="1459"/>
                </a:lnTo>
                <a:lnTo>
                  <a:pt x="3235" y="1457"/>
                </a:lnTo>
                <a:lnTo>
                  <a:pt x="3235" y="1457"/>
                </a:lnTo>
                <a:lnTo>
                  <a:pt x="3237" y="1455"/>
                </a:lnTo>
                <a:lnTo>
                  <a:pt x="3235" y="1453"/>
                </a:lnTo>
                <a:lnTo>
                  <a:pt x="3235" y="1451"/>
                </a:lnTo>
                <a:lnTo>
                  <a:pt x="3233" y="1449"/>
                </a:lnTo>
                <a:lnTo>
                  <a:pt x="3233" y="1447"/>
                </a:lnTo>
                <a:lnTo>
                  <a:pt x="3231" y="1447"/>
                </a:lnTo>
                <a:lnTo>
                  <a:pt x="3231" y="1445"/>
                </a:lnTo>
                <a:lnTo>
                  <a:pt x="3231" y="1447"/>
                </a:lnTo>
                <a:lnTo>
                  <a:pt x="3227" y="1445"/>
                </a:lnTo>
                <a:lnTo>
                  <a:pt x="3227" y="1443"/>
                </a:lnTo>
                <a:lnTo>
                  <a:pt x="3225" y="1440"/>
                </a:lnTo>
                <a:lnTo>
                  <a:pt x="3223" y="1440"/>
                </a:lnTo>
                <a:lnTo>
                  <a:pt x="3220" y="1438"/>
                </a:lnTo>
                <a:lnTo>
                  <a:pt x="3220" y="1434"/>
                </a:lnTo>
                <a:lnTo>
                  <a:pt x="3212" y="1430"/>
                </a:lnTo>
                <a:lnTo>
                  <a:pt x="3208" y="1426"/>
                </a:lnTo>
                <a:lnTo>
                  <a:pt x="3204" y="1419"/>
                </a:lnTo>
                <a:lnTo>
                  <a:pt x="3200" y="1417"/>
                </a:lnTo>
                <a:lnTo>
                  <a:pt x="3197" y="1415"/>
                </a:lnTo>
                <a:lnTo>
                  <a:pt x="3195" y="1415"/>
                </a:lnTo>
                <a:lnTo>
                  <a:pt x="3193" y="1415"/>
                </a:lnTo>
                <a:lnTo>
                  <a:pt x="3191" y="1415"/>
                </a:lnTo>
                <a:lnTo>
                  <a:pt x="3191" y="1413"/>
                </a:lnTo>
                <a:lnTo>
                  <a:pt x="3189" y="1411"/>
                </a:lnTo>
                <a:lnTo>
                  <a:pt x="3189" y="1411"/>
                </a:lnTo>
                <a:lnTo>
                  <a:pt x="3187" y="1409"/>
                </a:lnTo>
                <a:lnTo>
                  <a:pt x="3187" y="1409"/>
                </a:lnTo>
                <a:lnTo>
                  <a:pt x="3185" y="1407"/>
                </a:lnTo>
                <a:lnTo>
                  <a:pt x="3185" y="1409"/>
                </a:lnTo>
                <a:lnTo>
                  <a:pt x="3185" y="1409"/>
                </a:lnTo>
                <a:lnTo>
                  <a:pt x="3185" y="1411"/>
                </a:lnTo>
                <a:lnTo>
                  <a:pt x="3185" y="1411"/>
                </a:lnTo>
                <a:lnTo>
                  <a:pt x="3185" y="1413"/>
                </a:lnTo>
                <a:lnTo>
                  <a:pt x="3183" y="1411"/>
                </a:lnTo>
                <a:lnTo>
                  <a:pt x="3183" y="1407"/>
                </a:lnTo>
                <a:lnTo>
                  <a:pt x="3181" y="1407"/>
                </a:lnTo>
                <a:lnTo>
                  <a:pt x="3181" y="1407"/>
                </a:lnTo>
                <a:lnTo>
                  <a:pt x="3179" y="1403"/>
                </a:lnTo>
                <a:lnTo>
                  <a:pt x="3176" y="1401"/>
                </a:lnTo>
                <a:lnTo>
                  <a:pt x="3176" y="1396"/>
                </a:lnTo>
                <a:lnTo>
                  <a:pt x="3174" y="1388"/>
                </a:lnTo>
                <a:lnTo>
                  <a:pt x="3172" y="1384"/>
                </a:lnTo>
                <a:lnTo>
                  <a:pt x="3172" y="1378"/>
                </a:lnTo>
                <a:lnTo>
                  <a:pt x="3166" y="1369"/>
                </a:lnTo>
                <a:lnTo>
                  <a:pt x="3166" y="1369"/>
                </a:lnTo>
                <a:lnTo>
                  <a:pt x="3164" y="1367"/>
                </a:lnTo>
                <a:lnTo>
                  <a:pt x="3162" y="1365"/>
                </a:lnTo>
                <a:lnTo>
                  <a:pt x="3162" y="1367"/>
                </a:lnTo>
                <a:lnTo>
                  <a:pt x="3162" y="1367"/>
                </a:lnTo>
                <a:lnTo>
                  <a:pt x="3160" y="1365"/>
                </a:lnTo>
                <a:lnTo>
                  <a:pt x="3160" y="1365"/>
                </a:lnTo>
                <a:lnTo>
                  <a:pt x="3158" y="1361"/>
                </a:lnTo>
                <a:lnTo>
                  <a:pt x="3153" y="1359"/>
                </a:lnTo>
                <a:lnTo>
                  <a:pt x="3153" y="1359"/>
                </a:lnTo>
                <a:lnTo>
                  <a:pt x="3151" y="1359"/>
                </a:lnTo>
                <a:lnTo>
                  <a:pt x="3151" y="1359"/>
                </a:lnTo>
                <a:lnTo>
                  <a:pt x="3149" y="1354"/>
                </a:lnTo>
                <a:lnTo>
                  <a:pt x="3147" y="1346"/>
                </a:lnTo>
                <a:lnTo>
                  <a:pt x="3147" y="1344"/>
                </a:lnTo>
                <a:lnTo>
                  <a:pt x="3147" y="1338"/>
                </a:lnTo>
                <a:lnTo>
                  <a:pt x="3147" y="1334"/>
                </a:lnTo>
                <a:lnTo>
                  <a:pt x="3147" y="1331"/>
                </a:lnTo>
                <a:lnTo>
                  <a:pt x="3147" y="1329"/>
                </a:lnTo>
                <a:lnTo>
                  <a:pt x="3145" y="1327"/>
                </a:lnTo>
                <a:lnTo>
                  <a:pt x="3145" y="1325"/>
                </a:lnTo>
                <a:lnTo>
                  <a:pt x="3145" y="1323"/>
                </a:lnTo>
                <a:lnTo>
                  <a:pt x="3147" y="1325"/>
                </a:lnTo>
                <a:lnTo>
                  <a:pt x="3147" y="1325"/>
                </a:lnTo>
                <a:lnTo>
                  <a:pt x="3147" y="1325"/>
                </a:lnTo>
                <a:lnTo>
                  <a:pt x="3147" y="1323"/>
                </a:lnTo>
                <a:lnTo>
                  <a:pt x="3147" y="1323"/>
                </a:lnTo>
                <a:lnTo>
                  <a:pt x="3145" y="1321"/>
                </a:lnTo>
                <a:lnTo>
                  <a:pt x="3143" y="1317"/>
                </a:lnTo>
                <a:lnTo>
                  <a:pt x="3143" y="1315"/>
                </a:lnTo>
                <a:lnTo>
                  <a:pt x="3141" y="1310"/>
                </a:lnTo>
                <a:lnTo>
                  <a:pt x="3141" y="1310"/>
                </a:lnTo>
                <a:lnTo>
                  <a:pt x="3141" y="1308"/>
                </a:lnTo>
                <a:lnTo>
                  <a:pt x="3135" y="1304"/>
                </a:lnTo>
                <a:lnTo>
                  <a:pt x="3132" y="1300"/>
                </a:lnTo>
                <a:lnTo>
                  <a:pt x="3128" y="1300"/>
                </a:lnTo>
                <a:lnTo>
                  <a:pt x="3126" y="1298"/>
                </a:lnTo>
                <a:lnTo>
                  <a:pt x="3126" y="1298"/>
                </a:lnTo>
                <a:lnTo>
                  <a:pt x="3124" y="1296"/>
                </a:lnTo>
                <a:lnTo>
                  <a:pt x="3122" y="1292"/>
                </a:lnTo>
                <a:lnTo>
                  <a:pt x="3122" y="1289"/>
                </a:lnTo>
                <a:lnTo>
                  <a:pt x="3122" y="1283"/>
                </a:lnTo>
                <a:lnTo>
                  <a:pt x="3122" y="1283"/>
                </a:lnTo>
                <a:lnTo>
                  <a:pt x="3122" y="1281"/>
                </a:lnTo>
                <a:lnTo>
                  <a:pt x="3124" y="1281"/>
                </a:lnTo>
                <a:lnTo>
                  <a:pt x="3124" y="1281"/>
                </a:lnTo>
                <a:lnTo>
                  <a:pt x="3126" y="1281"/>
                </a:lnTo>
                <a:lnTo>
                  <a:pt x="3124" y="1279"/>
                </a:lnTo>
                <a:lnTo>
                  <a:pt x="3122" y="1277"/>
                </a:lnTo>
                <a:lnTo>
                  <a:pt x="3120" y="1277"/>
                </a:lnTo>
                <a:lnTo>
                  <a:pt x="3118" y="1273"/>
                </a:lnTo>
                <a:lnTo>
                  <a:pt x="3114" y="1262"/>
                </a:lnTo>
                <a:lnTo>
                  <a:pt x="3109" y="1258"/>
                </a:lnTo>
                <a:lnTo>
                  <a:pt x="3109" y="1254"/>
                </a:lnTo>
                <a:lnTo>
                  <a:pt x="3105" y="1250"/>
                </a:lnTo>
                <a:lnTo>
                  <a:pt x="3101" y="1241"/>
                </a:lnTo>
                <a:lnTo>
                  <a:pt x="3099" y="1239"/>
                </a:lnTo>
                <a:lnTo>
                  <a:pt x="3099" y="1233"/>
                </a:lnTo>
                <a:lnTo>
                  <a:pt x="3099" y="1231"/>
                </a:lnTo>
                <a:lnTo>
                  <a:pt x="3097" y="1231"/>
                </a:lnTo>
                <a:lnTo>
                  <a:pt x="3097" y="1229"/>
                </a:lnTo>
                <a:lnTo>
                  <a:pt x="3095" y="1227"/>
                </a:lnTo>
                <a:lnTo>
                  <a:pt x="3095" y="1224"/>
                </a:lnTo>
                <a:lnTo>
                  <a:pt x="3095" y="1222"/>
                </a:lnTo>
                <a:lnTo>
                  <a:pt x="3093" y="1220"/>
                </a:lnTo>
                <a:lnTo>
                  <a:pt x="3093" y="1218"/>
                </a:lnTo>
                <a:lnTo>
                  <a:pt x="3091" y="1218"/>
                </a:lnTo>
                <a:lnTo>
                  <a:pt x="3088" y="1216"/>
                </a:lnTo>
                <a:lnTo>
                  <a:pt x="3086" y="1212"/>
                </a:lnTo>
                <a:lnTo>
                  <a:pt x="3084" y="1210"/>
                </a:lnTo>
                <a:lnTo>
                  <a:pt x="3084" y="1208"/>
                </a:lnTo>
                <a:lnTo>
                  <a:pt x="3084" y="1208"/>
                </a:lnTo>
                <a:lnTo>
                  <a:pt x="3082" y="1206"/>
                </a:lnTo>
                <a:lnTo>
                  <a:pt x="3080" y="1204"/>
                </a:lnTo>
                <a:lnTo>
                  <a:pt x="3080" y="1204"/>
                </a:lnTo>
                <a:lnTo>
                  <a:pt x="3080" y="1199"/>
                </a:lnTo>
                <a:lnTo>
                  <a:pt x="3080" y="1197"/>
                </a:lnTo>
                <a:lnTo>
                  <a:pt x="3080" y="1197"/>
                </a:lnTo>
                <a:lnTo>
                  <a:pt x="3078" y="1195"/>
                </a:lnTo>
                <a:lnTo>
                  <a:pt x="3076" y="1193"/>
                </a:lnTo>
                <a:lnTo>
                  <a:pt x="3078" y="1191"/>
                </a:lnTo>
                <a:lnTo>
                  <a:pt x="3078" y="1189"/>
                </a:lnTo>
                <a:lnTo>
                  <a:pt x="3078" y="1189"/>
                </a:lnTo>
                <a:lnTo>
                  <a:pt x="3080" y="1187"/>
                </a:lnTo>
                <a:lnTo>
                  <a:pt x="3080" y="1191"/>
                </a:lnTo>
                <a:lnTo>
                  <a:pt x="3082" y="1195"/>
                </a:lnTo>
                <a:lnTo>
                  <a:pt x="3082" y="1195"/>
                </a:lnTo>
                <a:lnTo>
                  <a:pt x="3082" y="1197"/>
                </a:lnTo>
                <a:lnTo>
                  <a:pt x="3084" y="1199"/>
                </a:lnTo>
                <a:lnTo>
                  <a:pt x="3086" y="1201"/>
                </a:lnTo>
                <a:lnTo>
                  <a:pt x="3088" y="1204"/>
                </a:lnTo>
                <a:lnTo>
                  <a:pt x="3088" y="1206"/>
                </a:lnTo>
                <a:lnTo>
                  <a:pt x="3088" y="1208"/>
                </a:lnTo>
                <a:lnTo>
                  <a:pt x="3088" y="1210"/>
                </a:lnTo>
                <a:lnTo>
                  <a:pt x="3093" y="1212"/>
                </a:lnTo>
                <a:lnTo>
                  <a:pt x="3095" y="1214"/>
                </a:lnTo>
                <a:lnTo>
                  <a:pt x="3097" y="1218"/>
                </a:lnTo>
                <a:lnTo>
                  <a:pt x="3101" y="1220"/>
                </a:lnTo>
                <a:lnTo>
                  <a:pt x="3103" y="1222"/>
                </a:lnTo>
                <a:lnTo>
                  <a:pt x="3105" y="1220"/>
                </a:lnTo>
                <a:lnTo>
                  <a:pt x="3105" y="1218"/>
                </a:lnTo>
                <a:lnTo>
                  <a:pt x="3107" y="1216"/>
                </a:lnTo>
                <a:lnTo>
                  <a:pt x="3107" y="1214"/>
                </a:lnTo>
                <a:lnTo>
                  <a:pt x="3109" y="1208"/>
                </a:lnTo>
                <a:lnTo>
                  <a:pt x="3112" y="1199"/>
                </a:lnTo>
                <a:lnTo>
                  <a:pt x="3112" y="1197"/>
                </a:lnTo>
                <a:lnTo>
                  <a:pt x="3114" y="1195"/>
                </a:lnTo>
                <a:lnTo>
                  <a:pt x="3114" y="1195"/>
                </a:lnTo>
                <a:lnTo>
                  <a:pt x="3114" y="1195"/>
                </a:lnTo>
                <a:lnTo>
                  <a:pt x="3114" y="1197"/>
                </a:lnTo>
                <a:lnTo>
                  <a:pt x="3112" y="1208"/>
                </a:lnTo>
                <a:lnTo>
                  <a:pt x="3112" y="1210"/>
                </a:lnTo>
                <a:lnTo>
                  <a:pt x="3109" y="1214"/>
                </a:lnTo>
                <a:lnTo>
                  <a:pt x="3109" y="1216"/>
                </a:lnTo>
                <a:lnTo>
                  <a:pt x="3109" y="1218"/>
                </a:lnTo>
                <a:lnTo>
                  <a:pt x="3112" y="1216"/>
                </a:lnTo>
                <a:lnTo>
                  <a:pt x="3112" y="1216"/>
                </a:lnTo>
                <a:lnTo>
                  <a:pt x="3116" y="1218"/>
                </a:lnTo>
                <a:lnTo>
                  <a:pt x="3118" y="1218"/>
                </a:lnTo>
                <a:lnTo>
                  <a:pt x="3120" y="1222"/>
                </a:lnTo>
                <a:lnTo>
                  <a:pt x="3124" y="1227"/>
                </a:lnTo>
                <a:lnTo>
                  <a:pt x="3126" y="1231"/>
                </a:lnTo>
                <a:lnTo>
                  <a:pt x="3126" y="1233"/>
                </a:lnTo>
                <a:lnTo>
                  <a:pt x="3130" y="1235"/>
                </a:lnTo>
                <a:lnTo>
                  <a:pt x="3130" y="1237"/>
                </a:lnTo>
                <a:lnTo>
                  <a:pt x="3132" y="1241"/>
                </a:lnTo>
                <a:lnTo>
                  <a:pt x="3137" y="1248"/>
                </a:lnTo>
                <a:lnTo>
                  <a:pt x="3139" y="1250"/>
                </a:lnTo>
                <a:lnTo>
                  <a:pt x="3139" y="1252"/>
                </a:lnTo>
                <a:lnTo>
                  <a:pt x="3141" y="1254"/>
                </a:lnTo>
                <a:lnTo>
                  <a:pt x="3141" y="1254"/>
                </a:lnTo>
                <a:lnTo>
                  <a:pt x="3143" y="1256"/>
                </a:lnTo>
                <a:lnTo>
                  <a:pt x="3145" y="1260"/>
                </a:lnTo>
                <a:lnTo>
                  <a:pt x="3147" y="1262"/>
                </a:lnTo>
                <a:lnTo>
                  <a:pt x="3147" y="1264"/>
                </a:lnTo>
                <a:lnTo>
                  <a:pt x="3147" y="1264"/>
                </a:lnTo>
                <a:lnTo>
                  <a:pt x="3147" y="1266"/>
                </a:lnTo>
                <a:lnTo>
                  <a:pt x="3147" y="1269"/>
                </a:lnTo>
                <a:lnTo>
                  <a:pt x="3149" y="1271"/>
                </a:lnTo>
                <a:lnTo>
                  <a:pt x="3149" y="1273"/>
                </a:lnTo>
                <a:lnTo>
                  <a:pt x="3151" y="1275"/>
                </a:lnTo>
                <a:lnTo>
                  <a:pt x="3153" y="1275"/>
                </a:lnTo>
                <a:lnTo>
                  <a:pt x="3153" y="1275"/>
                </a:lnTo>
                <a:lnTo>
                  <a:pt x="3156" y="1277"/>
                </a:lnTo>
                <a:lnTo>
                  <a:pt x="3158" y="1277"/>
                </a:lnTo>
                <a:lnTo>
                  <a:pt x="3158" y="1279"/>
                </a:lnTo>
                <a:lnTo>
                  <a:pt x="3160" y="1279"/>
                </a:lnTo>
                <a:lnTo>
                  <a:pt x="3162" y="1281"/>
                </a:lnTo>
                <a:lnTo>
                  <a:pt x="3164" y="1285"/>
                </a:lnTo>
                <a:lnTo>
                  <a:pt x="3166" y="1287"/>
                </a:lnTo>
                <a:lnTo>
                  <a:pt x="3168" y="1292"/>
                </a:lnTo>
                <a:lnTo>
                  <a:pt x="3170" y="1292"/>
                </a:lnTo>
                <a:lnTo>
                  <a:pt x="3170" y="1294"/>
                </a:lnTo>
                <a:lnTo>
                  <a:pt x="3170" y="1296"/>
                </a:lnTo>
                <a:lnTo>
                  <a:pt x="3172" y="1298"/>
                </a:lnTo>
                <a:lnTo>
                  <a:pt x="3170" y="1298"/>
                </a:lnTo>
                <a:lnTo>
                  <a:pt x="3172" y="1298"/>
                </a:lnTo>
                <a:lnTo>
                  <a:pt x="3172" y="1298"/>
                </a:lnTo>
                <a:lnTo>
                  <a:pt x="3172" y="1300"/>
                </a:lnTo>
                <a:lnTo>
                  <a:pt x="3174" y="1302"/>
                </a:lnTo>
                <a:lnTo>
                  <a:pt x="3174" y="1304"/>
                </a:lnTo>
                <a:lnTo>
                  <a:pt x="3174" y="1306"/>
                </a:lnTo>
                <a:lnTo>
                  <a:pt x="3172" y="1306"/>
                </a:lnTo>
                <a:lnTo>
                  <a:pt x="3172" y="1310"/>
                </a:lnTo>
                <a:lnTo>
                  <a:pt x="3172" y="1313"/>
                </a:lnTo>
                <a:lnTo>
                  <a:pt x="3172" y="1315"/>
                </a:lnTo>
                <a:lnTo>
                  <a:pt x="3174" y="1315"/>
                </a:lnTo>
                <a:lnTo>
                  <a:pt x="3174" y="1317"/>
                </a:lnTo>
                <a:lnTo>
                  <a:pt x="3174" y="1319"/>
                </a:lnTo>
                <a:lnTo>
                  <a:pt x="3174" y="1321"/>
                </a:lnTo>
                <a:lnTo>
                  <a:pt x="3176" y="1325"/>
                </a:lnTo>
                <a:lnTo>
                  <a:pt x="3181" y="1329"/>
                </a:lnTo>
                <a:lnTo>
                  <a:pt x="3181" y="1334"/>
                </a:lnTo>
                <a:lnTo>
                  <a:pt x="3183" y="1334"/>
                </a:lnTo>
                <a:lnTo>
                  <a:pt x="3185" y="1336"/>
                </a:lnTo>
                <a:lnTo>
                  <a:pt x="3189" y="1336"/>
                </a:lnTo>
                <a:lnTo>
                  <a:pt x="3193" y="1340"/>
                </a:lnTo>
                <a:lnTo>
                  <a:pt x="3195" y="1342"/>
                </a:lnTo>
                <a:lnTo>
                  <a:pt x="3197" y="1344"/>
                </a:lnTo>
                <a:lnTo>
                  <a:pt x="3197" y="1344"/>
                </a:lnTo>
                <a:lnTo>
                  <a:pt x="3200" y="1346"/>
                </a:lnTo>
                <a:lnTo>
                  <a:pt x="3200" y="1346"/>
                </a:lnTo>
                <a:lnTo>
                  <a:pt x="3200" y="1348"/>
                </a:lnTo>
                <a:lnTo>
                  <a:pt x="3204" y="1354"/>
                </a:lnTo>
                <a:lnTo>
                  <a:pt x="3204" y="1354"/>
                </a:lnTo>
                <a:lnTo>
                  <a:pt x="3204" y="1357"/>
                </a:lnTo>
                <a:lnTo>
                  <a:pt x="3206" y="1359"/>
                </a:lnTo>
                <a:lnTo>
                  <a:pt x="3206" y="1361"/>
                </a:lnTo>
                <a:lnTo>
                  <a:pt x="3208" y="1363"/>
                </a:lnTo>
                <a:lnTo>
                  <a:pt x="3210" y="1367"/>
                </a:lnTo>
                <a:lnTo>
                  <a:pt x="3212" y="1369"/>
                </a:lnTo>
                <a:lnTo>
                  <a:pt x="3212" y="1371"/>
                </a:lnTo>
                <a:lnTo>
                  <a:pt x="3216" y="1375"/>
                </a:lnTo>
                <a:lnTo>
                  <a:pt x="3220" y="1378"/>
                </a:lnTo>
                <a:lnTo>
                  <a:pt x="3220" y="1382"/>
                </a:lnTo>
                <a:lnTo>
                  <a:pt x="3223" y="1384"/>
                </a:lnTo>
                <a:lnTo>
                  <a:pt x="3223" y="1384"/>
                </a:lnTo>
                <a:lnTo>
                  <a:pt x="3225" y="1386"/>
                </a:lnTo>
                <a:lnTo>
                  <a:pt x="3225" y="1386"/>
                </a:lnTo>
                <a:lnTo>
                  <a:pt x="3225" y="1388"/>
                </a:lnTo>
                <a:lnTo>
                  <a:pt x="3227" y="1388"/>
                </a:lnTo>
                <a:lnTo>
                  <a:pt x="3227" y="1390"/>
                </a:lnTo>
                <a:lnTo>
                  <a:pt x="3227" y="1390"/>
                </a:lnTo>
                <a:lnTo>
                  <a:pt x="3227" y="1392"/>
                </a:lnTo>
                <a:lnTo>
                  <a:pt x="3227" y="1394"/>
                </a:lnTo>
                <a:lnTo>
                  <a:pt x="3229" y="1399"/>
                </a:lnTo>
                <a:lnTo>
                  <a:pt x="3227" y="1405"/>
                </a:lnTo>
                <a:lnTo>
                  <a:pt x="3227" y="1409"/>
                </a:lnTo>
                <a:lnTo>
                  <a:pt x="3227" y="1409"/>
                </a:lnTo>
                <a:lnTo>
                  <a:pt x="3227" y="1411"/>
                </a:lnTo>
                <a:lnTo>
                  <a:pt x="3227" y="1409"/>
                </a:lnTo>
                <a:lnTo>
                  <a:pt x="3227" y="1409"/>
                </a:lnTo>
                <a:lnTo>
                  <a:pt x="3225" y="1411"/>
                </a:lnTo>
                <a:lnTo>
                  <a:pt x="3229" y="1413"/>
                </a:lnTo>
                <a:lnTo>
                  <a:pt x="3229" y="1413"/>
                </a:lnTo>
                <a:lnTo>
                  <a:pt x="3229" y="1415"/>
                </a:lnTo>
                <a:lnTo>
                  <a:pt x="3229" y="1415"/>
                </a:lnTo>
                <a:lnTo>
                  <a:pt x="3229" y="1415"/>
                </a:lnTo>
                <a:lnTo>
                  <a:pt x="3229" y="1417"/>
                </a:lnTo>
                <a:lnTo>
                  <a:pt x="3229" y="1417"/>
                </a:lnTo>
                <a:lnTo>
                  <a:pt x="3231" y="1422"/>
                </a:lnTo>
                <a:lnTo>
                  <a:pt x="3231" y="1422"/>
                </a:lnTo>
                <a:lnTo>
                  <a:pt x="3231" y="1422"/>
                </a:lnTo>
                <a:lnTo>
                  <a:pt x="3231" y="1424"/>
                </a:lnTo>
                <a:lnTo>
                  <a:pt x="3231" y="1426"/>
                </a:lnTo>
                <a:lnTo>
                  <a:pt x="3231" y="1428"/>
                </a:lnTo>
                <a:lnTo>
                  <a:pt x="3233" y="1430"/>
                </a:lnTo>
                <a:lnTo>
                  <a:pt x="3235" y="1434"/>
                </a:lnTo>
                <a:lnTo>
                  <a:pt x="3235" y="1434"/>
                </a:lnTo>
                <a:lnTo>
                  <a:pt x="3233" y="1440"/>
                </a:lnTo>
                <a:lnTo>
                  <a:pt x="3237" y="1447"/>
                </a:lnTo>
                <a:lnTo>
                  <a:pt x="3237" y="1449"/>
                </a:lnTo>
                <a:lnTo>
                  <a:pt x="3239" y="1447"/>
                </a:lnTo>
                <a:lnTo>
                  <a:pt x="3244" y="1449"/>
                </a:lnTo>
                <a:lnTo>
                  <a:pt x="3244" y="1449"/>
                </a:lnTo>
                <a:lnTo>
                  <a:pt x="3246" y="1449"/>
                </a:lnTo>
                <a:lnTo>
                  <a:pt x="3248" y="1449"/>
                </a:lnTo>
                <a:lnTo>
                  <a:pt x="3250" y="1449"/>
                </a:lnTo>
                <a:lnTo>
                  <a:pt x="3250" y="1449"/>
                </a:lnTo>
                <a:lnTo>
                  <a:pt x="3254" y="1447"/>
                </a:lnTo>
                <a:lnTo>
                  <a:pt x="3256" y="1447"/>
                </a:lnTo>
                <a:lnTo>
                  <a:pt x="3258" y="1447"/>
                </a:lnTo>
                <a:lnTo>
                  <a:pt x="3260" y="1447"/>
                </a:lnTo>
                <a:lnTo>
                  <a:pt x="3260" y="1445"/>
                </a:lnTo>
                <a:lnTo>
                  <a:pt x="3262" y="1443"/>
                </a:lnTo>
                <a:lnTo>
                  <a:pt x="3264" y="1443"/>
                </a:lnTo>
                <a:lnTo>
                  <a:pt x="3267" y="1440"/>
                </a:lnTo>
                <a:lnTo>
                  <a:pt x="3269" y="1438"/>
                </a:lnTo>
                <a:lnTo>
                  <a:pt x="3273" y="1438"/>
                </a:lnTo>
                <a:lnTo>
                  <a:pt x="3277" y="1438"/>
                </a:lnTo>
                <a:lnTo>
                  <a:pt x="3281" y="1438"/>
                </a:lnTo>
                <a:lnTo>
                  <a:pt x="3283" y="1436"/>
                </a:lnTo>
                <a:lnTo>
                  <a:pt x="3285" y="1436"/>
                </a:lnTo>
                <a:lnTo>
                  <a:pt x="3288" y="1436"/>
                </a:lnTo>
                <a:lnTo>
                  <a:pt x="3292" y="1434"/>
                </a:lnTo>
                <a:lnTo>
                  <a:pt x="3294" y="1434"/>
                </a:lnTo>
                <a:lnTo>
                  <a:pt x="3298" y="1430"/>
                </a:lnTo>
                <a:lnTo>
                  <a:pt x="3300" y="1430"/>
                </a:lnTo>
                <a:lnTo>
                  <a:pt x="3302" y="1428"/>
                </a:lnTo>
                <a:lnTo>
                  <a:pt x="3302" y="1428"/>
                </a:lnTo>
                <a:lnTo>
                  <a:pt x="3306" y="1430"/>
                </a:lnTo>
                <a:lnTo>
                  <a:pt x="3311" y="1428"/>
                </a:lnTo>
                <a:lnTo>
                  <a:pt x="3313" y="1428"/>
                </a:lnTo>
                <a:lnTo>
                  <a:pt x="3313" y="1428"/>
                </a:lnTo>
                <a:lnTo>
                  <a:pt x="3315" y="1428"/>
                </a:lnTo>
                <a:lnTo>
                  <a:pt x="3317" y="1426"/>
                </a:lnTo>
                <a:lnTo>
                  <a:pt x="3317" y="1424"/>
                </a:lnTo>
                <a:lnTo>
                  <a:pt x="3319" y="1422"/>
                </a:lnTo>
                <a:lnTo>
                  <a:pt x="3319" y="1422"/>
                </a:lnTo>
                <a:lnTo>
                  <a:pt x="3323" y="1419"/>
                </a:lnTo>
                <a:lnTo>
                  <a:pt x="3325" y="1417"/>
                </a:lnTo>
                <a:lnTo>
                  <a:pt x="3332" y="1417"/>
                </a:lnTo>
                <a:lnTo>
                  <a:pt x="3334" y="1417"/>
                </a:lnTo>
                <a:lnTo>
                  <a:pt x="3338" y="1415"/>
                </a:lnTo>
                <a:lnTo>
                  <a:pt x="3340" y="1413"/>
                </a:lnTo>
                <a:lnTo>
                  <a:pt x="3346" y="1413"/>
                </a:lnTo>
                <a:lnTo>
                  <a:pt x="3350" y="1411"/>
                </a:lnTo>
                <a:lnTo>
                  <a:pt x="3355" y="1409"/>
                </a:lnTo>
                <a:lnTo>
                  <a:pt x="3357" y="1409"/>
                </a:lnTo>
                <a:lnTo>
                  <a:pt x="3357" y="1407"/>
                </a:lnTo>
                <a:lnTo>
                  <a:pt x="3359" y="1407"/>
                </a:lnTo>
                <a:lnTo>
                  <a:pt x="3361" y="1407"/>
                </a:lnTo>
                <a:lnTo>
                  <a:pt x="3363" y="1405"/>
                </a:lnTo>
                <a:lnTo>
                  <a:pt x="3365" y="1405"/>
                </a:lnTo>
                <a:lnTo>
                  <a:pt x="3365" y="1403"/>
                </a:lnTo>
                <a:lnTo>
                  <a:pt x="3363" y="1401"/>
                </a:lnTo>
                <a:lnTo>
                  <a:pt x="3365" y="1396"/>
                </a:lnTo>
                <a:lnTo>
                  <a:pt x="3365" y="1394"/>
                </a:lnTo>
                <a:lnTo>
                  <a:pt x="3367" y="1394"/>
                </a:lnTo>
                <a:lnTo>
                  <a:pt x="3369" y="1392"/>
                </a:lnTo>
                <a:lnTo>
                  <a:pt x="3378" y="1390"/>
                </a:lnTo>
                <a:lnTo>
                  <a:pt x="3380" y="1388"/>
                </a:lnTo>
                <a:lnTo>
                  <a:pt x="3384" y="1388"/>
                </a:lnTo>
                <a:lnTo>
                  <a:pt x="3386" y="1386"/>
                </a:lnTo>
                <a:lnTo>
                  <a:pt x="3390" y="1386"/>
                </a:lnTo>
                <a:lnTo>
                  <a:pt x="3390" y="1384"/>
                </a:lnTo>
                <a:lnTo>
                  <a:pt x="3396" y="1384"/>
                </a:lnTo>
                <a:lnTo>
                  <a:pt x="3399" y="1384"/>
                </a:lnTo>
                <a:lnTo>
                  <a:pt x="3401" y="1384"/>
                </a:lnTo>
                <a:lnTo>
                  <a:pt x="3401" y="1386"/>
                </a:lnTo>
                <a:lnTo>
                  <a:pt x="3405" y="1384"/>
                </a:lnTo>
                <a:lnTo>
                  <a:pt x="3407" y="1382"/>
                </a:lnTo>
                <a:lnTo>
                  <a:pt x="3409" y="1380"/>
                </a:lnTo>
                <a:lnTo>
                  <a:pt x="3409" y="1380"/>
                </a:lnTo>
                <a:lnTo>
                  <a:pt x="3409" y="1378"/>
                </a:lnTo>
                <a:lnTo>
                  <a:pt x="3407" y="1378"/>
                </a:lnTo>
                <a:lnTo>
                  <a:pt x="3409" y="1375"/>
                </a:lnTo>
                <a:lnTo>
                  <a:pt x="3411" y="1373"/>
                </a:lnTo>
                <a:lnTo>
                  <a:pt x="3413" y="1371"/>
                </a:lnTo>
                <a:lnTo>
                  <a:pt x="3420" y="1371"/>
                </a:lnTo>
                <a:lnTo>
                  <a:pt x="3424" y="1371"/>
                </a:lnTo>
                <a:lnTo>
                  <a:pt x="3424" y="1369"/>
                </a:lnTo>
                <a:lnTo>
                  <a:pt x="3428" y="1367"/>
                </a:lnTo>
                <a:lnTo>
                  <a:pt x="3428" y="1361"/>
                </a:lnTo>
                <a:lnTo>
                  <a:pt x="3430" y="1359"/>
                </a:lnTo>
                <a:lnTo>
                  <a:pt x="3432" y="1359"/>
                </a:lnTo>
                <a:lnTo>
                  <a:pt x="3436" y="1357"/>
                </a:lnTo>
                <a:lnTo>
                  <a:pt x="3440" y="1357"/>
                </a:lnTo>
                <a:lnTo>
                  <a:pt x="3443" y="1357"/>
                </a:lnTo>
                <a:lnTo>
                  <a:pt x="3445" y="1354"/>
                </a:lnTo>
                <a:lnTo>
                  <a:pt x="3445" y="1354"/>
                </a:lnTo>
                <a:lnTo>
                  <a:pt x="3445" y="1352"/>
                </a:lnTo>
                <a:lnTo>
                  <a:pt x="3445" y="1352"/>
                </a:lnTo>
                <a:lnTo>
                  <a:pt x="3445" y="1348"/>
                </a:lnTo>
                <a:lnTo>
                  <a:pt x="3445" y="1346"/>
                </a:lnTo>
                <a:lnTo>
                  <a:pt x="3445" y="1346"/>
                </a:lnTo>
                <a:lnTo>
                  <a:pt x="3445" y="1344"/>
                </a:lnTo>
                <a:lnTo>
                  <a:pt x="3445" y="1342"/>
                </a:lnTo>
                <a:lnTo>
                  <a:pt x="3445" y="1338"/>
                </a:lnTo>
                <a:lnTo>
                  <a:pt x="3447" y="1336"/>
                </a:lnTo>
                <a:lnTo>
                  <a:pt x="3447" y="1336"/>
                </a:lnTo>
                <a:lnTo>
                  <a:pt x="3449" y="1331"/>
                </a:lnTo>
                <a:lnTo>
                  <a:pt x="3451" y="1331"/>
                </a:lnTo>
                <a:lnTo>
                  <a:pt x="3451" y="1331"/>
                </a:lnTo>
                <a:lnTo>
                  <a:pt x="3451" y="1334"/>
                </a:lnTo>
                <a:lnTo>
                  <a:pt x="3451" y="1334"/>
                </a:lnTo>
                <a:lnTo>
                  <a:pt x="3451" y="1334"/>
                </a:lnTo>
                <a:lnTo>
                  <a:pt x="3453" y="1334"/>
                </a:lnTo>
                <a:lnTo>
                  <a:pt x="3455" y="1334"/>
                </a:lnTo>
                <a:lnTo>
                  <a:pt x="3455" y="1334"/>
                </a:lnTo>
                <a:lnTo>
                  <a:pt x="3457" y="1327"/>
                </a:lnTo>
                <a:lnTo>
                  <a:pt x="3461" y="1323"/>
                </a:lnTo>
                <a:lnTo>
                  <a:pt x="3464" y="1321"/>
                </a:lnTo>
                <a:lnTo>
                  <a:pt x="3468" y="1319"/>
                </a:lnTo>
                <a:lnTo>
                  <a:pt x="3468" y="1319"/>
                </a:lnTo>
                <a:lnTo>
                  <a:pt x="3470" y="1313"/>
                </a:lnTo>
                <a:lnTo>
                  <a:pt x="3472" y="1310"/>
                </a:lnTo>
                <a:lnTo>
                  <a:pt x="3472" y="1310"/>
                </a:lnTo>
                <a:lnTo>
                  <a:pt x="3474" y="1306"/>
                </a:lnTo>
                <a:lnTo>
                  <a:pt x="3474" y="1306"/>
                </a:lnTo>
                <a:lnTo>
                  <a:pt x="3474" y="1304"/>
                </a:lnTo>
                <a:lnTo>
                  <a:pt x="3474" y="1302"/>
                </a:lnTo>
                <a:lnTo>
                  <a:pt x="3472" y="1302"/>
                </a:lnTo>
                <a:lnTo>
                  <a:pt x="3470" y="1302"/>
                </a:lnTo>
                <a:lnTo>
                  <a:pt x="3468" y="1300"/>
                </a:lnTo>
                <a:lnTo>
                  <a:pt x="3468" y="1298"/>
                </a:lnTo>
                <a:lnTo>
                  <a:pt x="3466" y="1296"/>
                </a:lnTo>
                <a:lnTo>
                  <a:pt x="3464" y="1294"/>
                </a:lnTo>
                <a:lnTo>
                  <a:pt x="3461" y="1292"/>
                </a:lnTo>
                <a:lnTo>
                  <a:pt x="3461" y="1289"/>
                </a:lnTo>
                <a:lnTo>
                  <a:pt x="3459" y="1289"/>
                </a:lnTo>
                <a:lnTo>
                  <a:pt x="3459" y="1287"/>
                </a:lnTo>
                <a:lnTo>
                  <a:pt x="3457" y="1285"/>
                </a:lnTo>
                <a:lnTo>
                  <a:pt x="3455" y="1285"/>
                </a:lnTo>
                <a:lnTo>
                  <a:pt x="3453" y="1285"/>
                </a:lnTo>
                <a:lnTo>
                  <a:pt x="3453" y="1285"/>
                </a:lnTo>
                <a:lnTo>
                  <a:pt x="3449" y="1285"/>
                </a:lnTo>
                <a:lnTo>
                  <a:pt x="3445" y="1283"/>
                </a:lnTo>
                <a:lnTo>
                  <a:pt x="3443" y="1283"/>
                </a:lnTo>
                <a:lnTo>
                  <a:pt x="3436" y="1281"/>
                </a:lnTo>
                <a:lnTo>
                  <a:pt x="3436" y="1281"/>
                </a:lnTo>
                <a:lnTo>
                  <a:pt x="3432" y="1277"/>
                </a:lnTo>
                <a:lnTo>
                  <a:pt x="3430" y="1275"/>
                </a:lnTo>
                <a:lnTo>
                  <a:pt x="3428" y="1273"/>
                </a:lnTo>
                <a:lnTo>
                  <a:pt x="3426" y="1269"/>
                </a:lnTo>
                <a:lnTo>
                  <a:pt x="3424" y="1264"/>
                </a:lnTo>
                <a:lnTo>
                  <a:pt x="3424" y="1264"/>
                </a:lnTo>
                <a:lnTo>
                  <a:pt x="3424" y="1256"/>
                </a:lnTo>
                <a:lnTo>
                  <a:pt x="3424" y="1254"/>
                </a:lnTo>
                <a:lnTo>
                  <a:pt x="3424" y="1254"/>
                </a:lnTo>
                <a:lnTo>
                  <a:pt x="3424" y="1254"/>
                </a:lnTo>
                <a:lnTo>
                  <a:pt x="3424" y="1252"/>
                </a:lnTo>
                <a:lnTo>
                  <a:pt x="3426" y="1248"/>
                </a:lnTo>
                <a:lnTo>
                  <a:pt x="3426" y="1245"/>
                </a:lnTo>
                <a:lnTo>
                  <a:pt x="3426" y="1245"/>
                </a:lnTo>
                <a:lnTo>
                  <a:pt x="3426" y="1243"/>
                </a:lnTo>
                <a:lnTo>
                  <a:pt x="3424" y="1243"/>
                </a:lnTo>
                <a:lnTo>
                  <a:pt x="3424" y="1245"/>
                </a:lnTo>
                <a:lnTo>
                  <a:pt x="3424" y="1245"/>
                </a:lnTo>
                <a:lnTo>
                  <a:pt x="3422" y="1245"/>
                </a:lnTo>
                <a:lnTo>
                  <a:pt x="3422" y="1245"/>
                </a:lnTo>
                <a:lnTo>
                  <a:pt x="3422" y="1245"/>
                </a:lnTo>
                <a:lnTo>
                  <a:pt x="3420" y="1248"/>
                </a:lnTo>
                <a:lnTo>
                  <a:pt x="3420" y="1250"/>
                </a:lnTo>
                <a:lnTo>
                  <a:pt x="3420" y="1252"/>
                </a:lnTo>
                <a:lnTo>
                  <a:pt x="3417" y="1252"/>
                </a:lnTo>
                <a:lnTo>
                  <a:pt x="3411" y="1258"/>
                </a:lnTo>
                <a:lnTo>
                  <a:pt x="3411" y="1258"/>
                </a:lnTo>
                <a:lnTo>
                  <a:pt x="3409" y="1260"/>
                </a:lnTo>
                <a:lnTo>
                  <a:pt x="3409" y="1260"/>
                </a:lnTo>
                <a:lnTo>
                  <a:pt x="3405" y="1264"/>
                </a:lnTo>
                <a:lnTo>
                  <a:pt x="3401" y="1269"/>
                </a:lnTo>
                <a:lnTo>
                  <a:pt x="3399" y="1269"/>
                </a:lnTo>
                <a:lnTo>
                  <a:pt x="3399" y="1271"/>
                </a:lnTo>
                <a:lnTo>
                  <a:pt x="3399" y="1271"/>
                </a:lnTo>
                <a:lnTo>
                  <a:pt x="3399" y="1273"/>
                </a:lnTo>
                <a:lnTo>
                  <a:pt x="3396" y="1273"/>
                </a:lnTo>
                <a:lnTo>
                  <a:pt x="3396" y="1275"/>
                </a:lnTo>
                <a:lnTo>
                  <a:pt x="3396" y="1275"/>
                </a:lnTo>
                <a:lnTo>
                  <a:pt x="3394" y="1277"/>
                </a:lnTo>
                <a:lnTo>
                  <a:pt x="3392" y="1277"/>
                </a:lnTo>
                <a:lnTo>
                  <a:pt x="3388" y="1279"/>
                </a:lnTo>
                <a:lnTo>
                  <a:pt x="3388" y="1279"/>
                </a:lnTo>
                <a:lnTo>
                  <a:pt x="3380" y="1279"/>
                </a:lnTo>
                <a:lnTo>
                  <a:pt x="3376" y="1277"/>
                </a:lnTo>
                <a:lnTo>
                  <a:pt x="3371" y="1277"/>
                </a:lnTo>
                <a:lnTo>
                  <a:pt x="3369" y="1279"/>
                </a:lnTo>
                <a:lnTo>
                  <a:pt x="3365" y="1281"/>
                </a:lnTo>
                <a:lnTo>
                  <a:pt x="3363" y="1281"/>
                </a:lnTo>
                <a:lnTo>
                  <a:pt x="3359" y="1281"/>
                </a:lnTo>
                <a:lnTo>
                  <a:pt x="3359" y="1279"/>
                </a:lnTo>
                <a:lnTo>
                  <a:pt x="3359" y="1279"/>
                </a:lnTo>
                <a:lnTo>
                  <a:pt x="3357" y="1277"/>
                </a:lnTo>
                <a:lnTo>
                  <a:pt x="3357" y="1277"/>
                </a:lnTo>
                <a:lnTo>
                  <a:pt x="3357" y="1277"/>
                </a:lnTo>
                <a:lnTo>
                  <a:pt x="3355" y="1275"/>
                </a:lnTo>
                <a:lnTo>
                  <a:pt x="3355" y="1275"/>
                </a:lnTo>
                <a:lnTo>
                  <a:pt x="3355" y="1275"/>
                </a:lnTo>
                <a:lnTo>
                  <a:pt x="3355" y="1275"/>
                </a:lnTo>
                <a:lnTo>
                  <a:pt x="3352" y="1275"/>
                </a:lnTo>
                <a:lnTo>
                  <a:pt x="3352" y="1275"/>
                </a:lnTo>
                <a:lnTo>
                  <a:pt x="3350" y="1275"/>
                </a:lnTo>
                <a:lnTo>
                  <a:pt x="3352" y="1273"/>
                </a:lnTo>
                <a:lnTo>
                  <a:pt x="3352" y="1273"/>
                </a:lnTo>
                <a:lnTo>
                  <a:pt x="3352" y="1271"/>
                </a:lnTo>
                <a:lnTo>
                  <a:pt x="3352" y="1271"/>
                </a:lnTo>
                <a:lnTo>
                  <a:pt x="3350" y="1271"/>
                </a:lnTo>
                <a:lnTo>
                  <a:pt x="3352" y="1271"/>
                </a:lnTo>
                <a:lnTo>
                  <a:pt x="3352" y="1271"/>
                </a:lnTo>
                <a:lnTo>
                  <a:pt x="3355" y="1266"/>
                </a:lnTo>
                <a:lnTo>
                  <a:pt x="3355" y="1264"/>
                </a:lnTo>
                <a:lnTo>
                  <a:pt x="3355" y="1264"/>
                </a:lnTo>
                <a:lnTo>
                  <a:pt x="3355" y="1262"/>
                </a:lnTo>
                <a:lnTo>
                  <a:pt x="3355" y="1260"/>
                </a:lnTo>
                <a:lnTo>
                  <a:pt x="3355" y="1258"/>
                </a:lnTo>
                <a:lnTo>
                  <a:pt x="3355" y="1258"/>
                </a:lnTo>
                <a:lnTo>
                  <a:pt x="3355" y="1256"/>
                </a:lnTo>
                <a:lnTo>
                  <a:pt x="3355" y="1254"/>
                </a:lnTo>
                <a:lnTo>
                  <a:pt x="3355" y="1254"/>
                </a:lnTo>
                <a:lnTo>
                  <a:pt x="3355" y="1252"/>
                </a:lnTo>
                <a:lnTo>
                  <a:pt x="3352" y="1250"/>
                </a:lnTo>
                <a:lnTo>
                  <a:pt x="3350" y="1248"/>
                </a:lnTo>
                <a:lnTo>
                  <a:pt x="3348" y="1248"/>
                </a:lnTo>
                <a:lnTo>
                  <a:pt x="3346" y="1250"/>
                </a:lnTo>
                <a:lnTo>
                  <a:pt x="3344" y="1254"/>
                </a:lnTo>
                <a:lnTo>
                  <a:pt x="3344" y="1256"/>
                </a:lnTo>
                <a:lnTo>
                  <a:pt x="3344" y="1258"/>
                </a:lnTo>
                <a:lnTo>
                  <a:pt x="3344" y="1258"/>
                </a:lnTo>
                <a:lnTo>
                  <a:pt x="3342" y="1258"/>
                </a:lnTo>
                <a:lnTo>
                  <a:pt x="3344" y="1262"/>
                </a:lnTo>
                <a:lnTo>
                  <a:pt x="3344" y="1266"/>
                </a:lnTo>
                <a:lnTo>
                  <a:pt x="3344" y="1266"/>
                </a:lnTo>
                <a:lnTo>
                  <a:pt x="3344" y="1269"/>
                </a:lnTo>
                <a:lnTo>
                  <a:pt x="3342" y="1266"/>
                </a:lnTo>
                <a:lnTo>
                  <a:pt x="3342" y="1264"/>
                </a:lnTo>
                <a:lnTo>
                  <a:pt x="3340" y="1264"/>
                </a:lnTo>
                <a:lnTo>
                  <a:pt x="3340" y="1260"/>
                </a:lnTo>
                <a:lnTo>
                  <a:pt x="3338" y="1258"/>
                </a:lnTo>
                <a:lnTo>
                  <a:pt x="3336" y="1256"/>
                </a:lnTo>
                <a:lnTo>
                  <a:pt x="3336" y="1256"/>
                </a:lnTo>
                <a:lnTo>
                  <a:pt x="3336" y="1254"/>
                </a:lnTo>
                <a:lnTo>
                  <a:pt x="3334" y="1252"/>
                </a:lnTo>
                <a:lnTo>
                  <a:pt x="3334" y="1250"/>
                </a:lnTo>
                <a:lnTo>
                  <a:pt x="3332" y="1248"/>
                </a:lnTo>
                <a:lnTo>
                  <a:pt x="3334" y="1248"/>
                </a:lnTo>
                <a:lnTo>
                  <a:pt x="3334" y="1248"/>
                </a:lnTo>
                <a:lnTo>
                  <a:pt x="3334" y="1248"/>
                </a:lnTo>
                <a:lnTo>
                  <a:pt x="3334" y="1248"/>
                </a:lnTo>
                <a:lnTo>
                  <a:pt x="3336" y="1245"/>
                </a:lnTo>
                <a:lnTo>
                  <a:pt x="3336" y="1243"/>
                </a:lnTo>
                <a:lnTo>
                  <a:pt x="3334" y="1243"/>
                </a:lnTo>
                <a:lnTo>
                  <a:pt x="3332" y="1241"/>
                </a:lnTo>
                <a:lnTo>
                  <a:pt x="3332" y="1239"/>
                </a:lnTo>
                <a:lnTo>
                  <a:pt x="3332" y="1239"/>
                </a:lnTo>
                <a:lnTo>
                  <a:pt x="3332" y="1239"/>
                </a:lnTo>
                <a:lnTo>
                  <a:pt x="3334" y="1239"/>
                </a:lnTo>
                <a:lnTo>
                  <a:pt x="3334" y="1239"/>
                </a:lnTo>
                <a:lnTo>
                  <a:pt x="3334" y="1239"/>
                </a:lnTo>
                <a:lnTo>
                  <a:pt x="3332" y="1237"/>
                </a:lnTo>
                <a:lnTo>
                  <a:pt x="3327" y="1235"/>
                </a:lnTo>
                <a:lnTo>
                  <a:pt x="3325" y="1231"/>
                </a:lnTo>
                <a:lnTo>
                  <a:pt x="3323" y="1231"/>
                </a:lnTo>
                <a:lnTo>
                  <a:pt x="3321" y="1229"/>
                </a:lnTo>
                <a:lnTo>
                  <a:pt x="3321" y="1227"/>
                </a:lnTo>
                <a:lnTo>
                  <a:pt x="3321" y="1227"/>
                </a:lnTo>
                <a:lnTo>
                  <a:pt x="3319" y="1227"/>
                </a:lnTo>
                <a:lnTo>
                  <a:pt x="3319" y="1227"/>
                </a:lnTo>
                <a:lnTo>
                  <a:pt x="3317" y="1224"/>
                </a:lnTo>
                <a:lnTo>
                  <a:pt x="3315" y="1222"/>
                </a:lnTo>
                <a:lnTo>
                  <a:pt x="3315" y="1222"/>
                </a:lnTo>
                <a:lnTo>
                  <a:pt x="3315" y="1222"/>
                </a:lnTo>
                <a:lnTo>
                  <a:pt x="3315" y="1220"/>
                </a:lnTo>
                <a:lnTo>
                  <a:pt x="3315" y="1218"/>
                </a:lnTo>
                <a:lnTo>
                  <a:pt x="3313" y="1216"/>
                </a:lnTo>
                <a:lnTo>
                  <a:pt x="3311" y="1214"/>
                </a:lnTo>
                <a:lnTo>
                  <a:pt x="3311" y="1212"/>
                </a:lnTo>
                <a:lnTo>
                  <a:pt x="3308" y="1210"/>
                </a:lnTo>
                <a:lnTo>
                  <a:pt x="3308" y="1208"/>
                </a:lnTo>
                <a:lnTo>
                  <a:pt x="3308" y="1208"/>
                </a:lnTo>
                <a:lnTo>
                  <a:pt x="3308" y="1208"/>
                </a:lnTo>
                <a:lnTo>
                  <a:pt x="3306" y="1204"/>
                </a:lnTo>
                <a:lnTo>
                  <a:pt x="3306" y="1204"/>
                </a:lnTo>
                <a:lnTo>
                  <a:pt x="3304" y="1199"/>
                </a:lnTo>
                <a:lnTo>
                  <a:pt x="3304" y="1199"/>
                </a:lnTo>
                <a:lnTo>
                  <a:pt x="3304" y="1197"/>
                </a:lnTo>
                <a:lnTo>
                  <a:pt x="3302" y="1197"/>
                </a:lnTo>
                <a:lnTo>
                  <a:pt x="3302" y="1197"/>
                </a:lnTo>
                <a:lnTo>
                  <a:pt x="3300" y="1197"/>
                </a:lnTo>
                <a:lnTo>
                  <a:pt x="3300" y="1197"/>
                </a:lnTo>
                <a:lnTo>
                  <a:pt x="3300" y="1197"/>
                </a:lnTo>
                <a:lnTo>
                  <a:pt x="3300" y="1195"/>
                </a:lnTo>
                <a:lnTo>
                  <a:pt x="3302" y="1193"/>
                </a:lnTo>
                <a:lnTo>
                  <a:pt x="3304" y="1193"/>
                </a:lnTo>
                <a:lnTo>
                  <a:pt x="3304" y="1193"/>
                </a:lnTo>
                <a:lnTo>
                  <a:pt x="3304" y="1193"/>
                </a:lnTo>
                <a:lnTo>
                  <a:pt x="3304" y="1193"/>
                </a:lnTo>
                <a:lnTo>
                  <a:pt x="3304" y="1191"/>
                </a:lnTo>
                <a:lnTo>
                  <a:pt x="3302" y="1191"/>
                </a:lnTo>
                <a:lnTo>
                  <a:pt x="3302" y="1189"/>
                </a:lnTo>
                <a:lnTo>
                  <a:pt x="3302" y="1187"/>
                </a:lnTo>
                <a:lnTo>
                  <a:pt x="3302" y="1187"/>
                </a:lnTo>
                <a:lnTo>
                  <a:pt x="3304" y="1187"/>
                </a:lnTo>
                <a:lnTo>
                  <a:pt x="3304" y="1187"/>
                </a:lnTo>
                <a:lnTo>
                  <a:pt x="3308" y="1189"/>
                </a:lnTo>
                <a:lnTo>
                  <a:pt x="3311" y="1189"/>
                </a:lnTo>
                <a:lnTo>
                  <a:pt x="3311" y="1189"/>
                </a:lnTo>
                <a:lnTo>
                  <a:pt x="3313" y="1187"/>
                </a:lnTo>
                <a:lnTo>
                  <a:pt x="3313" y="1187"/>
                </a:lnTo>
                <a:lnTo>
                  <a:pt x="3315" y="1187"/>
                </a:lnTo>
                <a:lnTo>
                  <a:pt x="3315" y="1187"/>
                </a:lnTo>
                <a:lnTo>
                  <a:pt x="3317" y="1185"/>
                </a:lnTo>
                <a:lnTo>
                  <a:pt x="3317" y="1183"/>
                </a:lnTo>
                <a:lnTo>
                  <a:pt x="3317" y="1183"/>
                </a:lnTo>
                <a:lnTo>
                  <a:pt x="3317" y="1180"/>
                </a:lnTo>
                <a:lnTo>
                  <a:pt x="3319" y="1180"/>
                </a:lnTo>
                <a:lnTo>
                  <a:pt x="3317" y="1178"/>
                </a:lnTo>
                <a:lnTo>
                  <a:pt x="3319" y="1178"/>
                </a:lnTo>
                <a:lnTo>
                  <a:pt x="3321" y="1180"/>
                </a:lnTo>
                <a:lnTo>
                  <a:pt x="3321" y="1180"/>
                </a:lnTo>
                <a:lnTo>
                  <a:pt x="3321" y="1180"/>
                </a:lnTo>
                <a:lnTo>
                  <a:pt x="3319" y="1180"/>
                </a:lnTo>
                <a:lnTo>
                  <a:pt x="3319" y="1180"/>
                </a:lnTo>
                <a:lnTo>
                  <a:pt x="3317" y="1180"/>
                </a:lnTo>
                <a:lnTo>
                  <a:pt x="3319" y="1183"/>
                </a:lnTo>
                <a:lnTo>
                  <a:pt x="3319" y="1183"/>
                </a:lnTo>
                <a:lnTo>
                  <a:pt x="3323" y="1185"/>
                </a:lnTo>
                <a:lnTo>
                  <a:pt x="3325" y="1187"/>
                </a:lnTo>
                <a:lnTo>
                  <a:pt x="3332" y="1185"/>
                </a:lnTo>
                <a:lnTo>
                  <a:pt x="3334" y="1185"/>
                </a:lnTo>
                <a:lnTo>
                  <a:pt x="3334" y="1187"/>
                </a:lnTo>
                <a:lnTo>
                  <a:pt x="3334" y="1189"/>
                </a:lnTo>
                <a:lnTo>
                  <a:pt x="3336" y="1189"/>
                </a:lnTo>
                <a:lnTo>
                  <a:pt x="3338" y="1193"/>
                </a:lnTo>
                <a:lnTo>
                  <a:pt x="3340" y="1195"/>
                </a:lnTo>
                <a:lnTo>
                  <a:pt x="3342" y="1197"/>
                </a:lnTo>
                <a:lnTo>
                  <a:pt x="3342" y="1197"/>
                </a:lnTo>
                <a:lnTo>
                  <a:pt x="3342" y="1199"/>
                </a:lnTo>
                <a:lnTo>
                  <a:pt x="3342" y="1201"/>
                </a:lnTo>
                <a:lnTo>
                  <a:pt x="3344" y="1201"/>
                </a:lnTo>
                <a:lnTo>
                  <a:pt x="3344" y="1201"/>
                </a:lnTo>
                <a:lnTo>
                  <a:pt x="3344" y="1204"/>
                </a:lnTo>
                <a:lnTo>
                  <a:pt x="3344" y="1204"/>
                </a:lnTo>
                <a:lnTo>
                  <a:pt x="3344" y="1206"/>
                </a:lnTo>
                <a:lnTo>
                  <a:pt x="3346" y="1206"/>
                </a:lnTo>
                <a:lnTo>
                  <a:pt x="3348" y="1208"/>
                </a:lnTo>
                <a:lnTo>
                  <a:pt x="3348" y="1210"/>
                </a:lnTo>
                <a:lnTo>
                  <a:pt x="3348" y="1212"/>
                </a:lnTo>
                <a:lnTo>
                  <a:pt x="3350" y="1216"/>
                </a:lnTo>
                <a:lnTo>
                  <a:pt x="3350" y="1216"/>
                </a:lnTo>
                <a:lnTo>
                  <a:pt x="3355" y="1220"/>
                </a:lnTo>
                <a:lnTo>
                  <a:pt x="3355" y="1220"/>
                </a:lnTo>
                <a:lnTo>
                  <a:pt x="3357" y="1220"/>
                </a:lnTo>
                <a:lnTo>
                  <a:pt x="3359" y="1220"/>
                </a:lnTo>
                <a:lnTo>
                  <a:pt x="3361" y="1220"/>
                </a:lnTo>
                <a:lnTo>
                  <a:pt x="3363" y="1222"/>
                </a:lnTo>
                <a:lnTo>
                  <a:pt x="3367" y="1224"/>
                </a:lnTo>
                <a:lnTo>
                  <a:pt x="3369" y="1227"/>
                </a:lnTo>
                <a:lnTo>
                  <a:pt x="3369" y="1229"/>
                </a:lnTo>
                <a:lnTo>
                  <a:pt x="3371" y="1229"/>
                </a:lnTo>
                <a:lnTo>
                  <a:pt x="3376" y="1233"/>
                </a:lnTo>
                <a:lnTo>
                  <a:pt x="3380" y="1235"/>
                </a:lnTo>
                <a:lnTo>
                  <a:pt x="3382" y="1235"/>
                </a:lnTo>
                <a:lnTo>
                  <a:pt x="3382" y="1237"/>
                </a:lnTo>
                <a:lnTo>
                  <a:pt x="3386" y="1239"/>
                </a:lnTo>
                <a:lnTo>
                  <a:pt x="3388" y="1239"/>
                </a:lnTo>
                <a:lnTo>
                  <a:pt x="3390" y="1239"/>
                </a:lnTo>
                <a:lnTo>
                  <a:pt x="3394" y="1239"/>
                </a:lnTo>
                <a:lnTo>
                  <a:pt x="3399" y="1241"/>
                </a:lnTo>
                <a:lnTo>
                  <a:pt x="3399" y="1241"/>
                </a:lnTo>
                <a:lnTo>
                  <a:pt x="3401" y="1241"/>
                </a:lnTo>
                <a:lnTo>
                  <a:pt x="3403" y="1241"/>
                </a:lnTo>
                <a:lnTo>
                  <a:pt x="3407" y="1239"/>
                </a:lnTo>
                <a:lnTo>
                  <a:pt x="3409" y="1237"/>
                </a:lnTo>
                <a:lnTo>
                  <a:pt x="3411" y="1237"/>
                </a:lnTo>
                <a:lnTo>
                  <a:pt x="3411" y="1237"/>
                </a:lnTo>
                <a:lnTo>
                  <a:pt x="3413" y="1235"/>
                </a:lnTo>
                <a:lnTo>
                  <a:pt x="3413" y="1235"/>
                </a:lnTo>
                <a:lnTo>
                  <a:pt x="3417" y="1233"/>
                </a:lnTo>
                <a:lnTo>
                  <a:pt x="3422" y="1233"/>
                </a:lnTo>
                <a:lnTo>
                  <a:pt x="3424" y="1231"/>
                </a:lnTo>
                <a:lnTo>
                  <a:pt x="3424" y="1231"/>
                </a:lnTo>
                <a:lnTo>
                  <a:pt x="3430" y="1233"/>
                </a:lnTo>
                <a:lnTo>
                  <a:pt x="3430" y="1233"/>
                </a:lnTo>
                <a:lnTo>
                  <a:pt x="3432" y="1235"/>
                </a:lnTo>
                <a:lnTo>
                  <a:pt x="3434" y="1235"/>
                </a:lnTo>
                <a:lnTo>
                  <a:pt x="3434" y="1237"/>
                </a:lnTo>
                <a:lnTo>
                  <a:pt x="3434" y="1239"/>
                </a:lnTo>
                <a:lnTo>
                  <a:pt x="3434" y="1243"/>
                </a:lnTo>
                <a:lnTo>
                  <a:pt x="3436" y="1248"/>
                </a:lnTo>
                <a:lnTo>
                  <a:pt x="3436" y="1250"/>
                </a:lnTo>
                <a:lnTo>
                  <a:pt x="3436" y="1250"/>
                </a:lnTo>
                <a:lnTo>
                  <a:pt x="3438" y="1252"/>
                </a:lnTo>
                <a:lnTo>
                  <a:pt x="3445" y="1254"/>
                </a:lnTo>
                <a:lnTo>
                  <a:pt x="3445" y="1254"/>
                </a:lnTo>
                <a:lnTo>
                  <a:pt x="3447" y="1254"/>
                </a:lnTo>
                <a:lnTo>
                  <a:pt x="3449" y="1256"/>
                </a:lnTo>
                <a:lnTo>
                  <a:pt x="3451" y="1256"/>
                </a:lnTo>
                <a:lnTo>
                  <a:pt x="3453" y="1256"/>
                </a:lnTo>
                <a:lnTo>
                  <a:pt x="3455" y="1256"/>
                </a:lnTo>
                <a:lnTo>
                  <a:pt x="3459" y="1256"/>
                </a:lnTo>
                <a:lnTo>
                  <a:pt x="3464" y="1258"/>
                </a:lnTo>
                <a:lnTo>
                  <a:pt x="3466" y="1258"/>
                </a:lnTo>
                <a:lnTo>
                  <a:pt x="3470" y="1258"/>
                </a:lnTo>
                <a:lnTo>
                  <a:pt x="3472" y="1258"/>
                </a:lnTo>
                <a:lnTo>
                  <a:pt x="3474" y="1258"/>
                </a:lnTo>
                <a:lnTo>
                  <a:pt x="3476" y="1260"/>
                </a:lnTo>
                <a:lnTo>
                  <a:pt x="3478" y="1258"/>
                </a:lnTo>
                <a:lnTo>
                  <a:pt x="3482" y="1260"/>
                </a:lnTo>
                <a:lnTo>
                  <a:pt x="3484" y="1258"/>
                </a:lnTo>
                <a:lnTo>
                  <a:pt x="3484" y="1258"/>
                </a:lnTo>
                <a:lnTo>
                  <a:pt x="3487" y="1260"/>
                </a:lnTo>
                <a:lnTo>
                  <a:pt x="3487" y="1260"/>
                </a:lnTo>
                <a:lnTo>
                  <a:pt x="3493" y="1262"/>
                </a:lnTo>
                <a:lnTo>
                  <a:pt x="3495" y="1262"/>
                </a:lnTo>
                <a:lnTo>
                  <a:pt x="3497" y="1262"/>
                </a:lnTo>
                <a:lnTo>
                  <a:pt x="3499" y="1262"/>
                </a:lnTo>
                <a:lnTo>
                  <a:pt x="3499" y="1262"/>
                </a:lnTo>
                <a:lnTo>
                  <a:pt x="3501" y="1262"/>
                </a:lnTo>
                <a:lnTo>
                  <a:pt x="3505" y="1262"/>
                </a:lnTo>
                <a:lnTo>
                  <a:pt x="3508" y="1262"/>
                </a:lnTo>
                <a:lnTo>
                  <a:pt x="3508" y="1262"/>
                </a:lnTo>
                <a:lnTo>
                  <a:pt x="3510" y="1262"/>
                </a:lnTo>
                <a:lnTo>
                  <a:pt x="3510" y="1262"/>
                </a:lnTo>
                <a:lnTo>
                  <a:pt x="3510" y="1262"/>
                </a:lnTo>
                <a:lnTo>
                  <a:pt x="3512" y="1262"/>
                </a:lnTo>
                <a:lnTo>
                  <a:pt x="3512" y="1262"/>
                </a:lnTo>
                <a:lnTo>
                  <a:pt x="3514" y="1260"/>
                </a:lnTo>
                <a:lnTo>
                  <a:pt x="3516" y="1260"/>
                </a:lnTo>
                <a:lnTo>
                  <a:pt x="3520" y="1262"/>
                </a:lnTo>
                <a:lnTo>
                  <a:pt x="3522" y="1260"/>
                </a:lnTo>
                <a:lnTo>
                  <a:pt x="3524" y="1262"/>
                </a:lnTo>
                <a:lnTo>
                  <a:pt x="3528" y="1262"/>
                </a:lnTo>
                <a:lnTo>
                  <a:pt x="3528" y="1260"/>
                </a:lnTo>
                <a:lnTo>
                  <a:pt x="3528" y="1260"/>
                </a:lnTo>
                <a:lnTo>
                  <a:pt x="3531" y="1258"/>
                </a:lnTo>
                <a:lnTo>
                  <a:pt x="3535" y="1260"/>
                </a:lnTo>
                <a:lnTo>
                  <a:pt x="3535" y="1260"/>
                </a:lnTo>
                <a:lnTo>
                  <a:pt x="3535" y="1258"/>
                </a:lnTo>
                <a:lnTo>
                  <a:pt x="3537" y="1258"/>
                </a:lnTo>
                <a:lnTo>
                  <a:pt x="3537" y="1260"/>
                </a:lnTo>
                <a:lnTo>
                  <a:pt x="3543" y="1260"/>
                </a:lnTo>
                <a:lnTo>
                  <a:pt x="3543" y="1262"/>
                </a:lnTo>
                <a:lnTo>
                  <a:pt x="3545" y="1262"/>
                </a:lnTo>
                <a:lnTo>
                  <a:pt x="3545" y="1260"/>
                </a:lnTo>
                <a:lnTo>
                  <a:pt x="3549" y="1260"/>
                </a:lnTo>
                <a:lnTo>
                  <a:pt x="3556" y="1258"/>
                </a:lnTo>
                <a:lnTo>
                  <a:pt x="3560" y="1260"/>
                </a:lnTo>
                <a:lnTo>
                  <a:pt x="3562" y="1258"/>
                </a:lnTo>
                <a:lnTo>
                  <a:pt x="3568" y="1258"/>
                </a:lnTo>
                <a:lnTo>
                  <a:pt x="3568" y="1258"/>
                </a:lnTo>
                <a:lnTo>
                  <a:pt x="3570" y="1258"/>
                </a:lnTo>
                <a:lnTo>
                  <a:pt x="3570" y="1258"/>
                </a:lnTo>
                <a:lnTo>
                  <a:pt x="3570" y="1258"/>
                </a:lnTo>
                <a:lnTo>
                  <a:pt x="3568" y="1258"/>
                </a:lnTo>
                <a:lnTo>
                  <a:pt x="3566" y="1258"/>
                </a:lnTo>
                <a:lnTo>
                  <a:pt x="3566" y="1256"/>
                </a:lnTo>
                <a:lnTo>
                  <a:pt x="3566" y="1256"/>
                </a:lnTo>
                <a:lnTo>
                  <a:pt x="3568" y="1256"/>
                </a:lnTo>
                <a:lnTo>
                  <a:pt x="3570" y="1256"/>
                </a:lnTo>
                <a:lnTo>
                  <a:pt x="3572" y="1258"/>
                </a:lnTo>
                <a:lnTo>
                  <a:pt x="3572" y="1258"/>
                </a:lnTo>
                <a:lnTo>
                  <a:pt x="3575" y="1262"/>
                </a:lnTo>
                <a:lnTo>
                  <a:pt x="3575" y="1262"/>
                </a:lnTo>
                <a:lnTo>
                  <a:pt x="3575" y="1266"/>
                </a:lnTo>
                <a:lnTo>
                  <a:pt x="3575" y="1266"/>
                </a:lnTo>
                <a:lnTo>
                  <a:pt x="3579" y="1269"/>
                </a:lnTo>
                <a:lnTo>
                  <a:pt x="3581" y="1269"/>
                </a:lnTo>
                <a:lnTo>
                  <a:pt x="3583" y="1275"/>
                </a:lnTo>
                <a:lnTo>
                  <a:pt x="3583" y="1277"/>
                </a:lnTo>
                <a:lnTo>
                  <a:pt x="3583" y="1277"/>
                </a:lnTo>
                <a:lnTo>
                  <a:pt x="3583" y="1279"/>
                </a:lnTo>
                <a:lnTo>
                  <a:pt x="3585" y="1279"/>
                </a:lnTo>
                <a:lnTo>
                  <a:pt x="3585" y="1279"/>
                </a:lnTo>
                <a:lnTo>
                  <a:pt x="3585" y="1279"/>
                </a:lnTo>
                <a:lnTo>
                  <a:pt x="3585" y="1281"/>
                </a:lnTo>
                <a:lnTo>
                  <a:pt x="3587" y="1281"/>
                </a:lnTo>
                <a:lnTo>
                  <a:pt x="3587" y="1281"/>
                </a:lnTo>
                <a:lnTo>
                  <a:pt x="3587" y="1281"/>
                </a:lnTo>
                <a:lnTo>
                  <a:pt x="3587" y="1283"/>
                </a:lnTo>
                <a:lnTo>
                  <a:pt x="3589" y="1283"/>
                </a:lnTo>
                <a:lnTo>
                  <a:pt x="3591" y="1281"/>
                </a:lnTo>
                <a:lnTo>
                  <a:pt x="3591" y="1283"/>
                </a:lnTo>
                <a:lnTo>
                  <a:pt x="3593" y="1283"/>
                </a:lnTo>
                <a:lnTo>
                  <a:pt x="3593" y="1283"/>
                </a:lnTo>
                <a:lnTo>
                  <a:pt x="3593" y="1283"/>
                </a:lnTo>
                <a:lnTo>
                  <a:pt x="3596" y="1283"/>
                </a:lnTo>
                <a:lnTo>
                  <a:pt x="3596" y="1283"/>
                </a:lnTo>
                <a:lnTo>
                  <a:pt x="3596" y="1283"/>
                </a:lnTo>
                <a:lnTo>
                  <a:pt x="3596" y="1283"/>
                </a:lnTo>
                <a:lnTo>
                  <a:pt x="3596" y="1285"/>
                </a:lnTo>
                <a:lnTo>
                  <a:pt x="3598" y="1285"/>
                </a:lnTo>
                <a:lnTo>
                  <a:pt x="3600" y="1285"/>
                </a:lnTo>
                <a:lnTo>
                  <a:pt x="3600" y="1283"/>
                </a:lnTo>
                <a:lnTo>
                  <a:pt x="3602" y="1283"/>
                </a:lnTo>
                <a:lnTo>
                  <a:pt x="3604" y="1283"/>
                </a:lnTo>
                <a:lnTo>
                  <a:pt x="3602" y="1283"/>
                </a:lnTo>
                <a:lnTo>
                  <a:pt x="3600" y="1285"/>
                </a:lnTo>
                <a:lnTo>
                  <a:pt x="3600" y="1287"/>
                </a:lnTo>
                <a:lnTo>
                  <a:pt x="3600" y="1289"/>
                </a:lnTo>
                <a:lnTo>
                  <a:pt x="3602" y="1292"/>
                </a:lnTo>
                <a:lnTo>
                  <a:pt x="3604" y="1294"/>
                </a:lnTo>
                <a:lnTo>
                  <a:pt x="3610" y="1298"/>
                </a:lnTo>
                <a:lnTo>
                  <a:pt x="3616" y="1298"/>
                </a:lnTo>
                <a:lnTo>
                  <a:pt x="3619" y="1298"/>
                </a:lnTo>
                <a:lnTo>
                  <a:pt x="3619" y="1298"/>
                </a:lnTo>
                <a:lnTo>
                  <a:pt x="3623" y="1296"/>
                </a:lnTo>
                <a:lnTo>
                  <a:pt x="3625" y="1296"/>
                </a:lnTo>
                <a:lnTo>
                  <a:pt x="3625" y="1296"/>
                </a:lnTo>
                <a:lnTo>
                  <a:pt x="3627" y="1296"/>
                </a:lnTo>
                <a:lnTo>
                  <a:pt x="3627" y="1296"/>
                </a:lnTo>
                <a:lnTo>
                  <a:pt x="3627" y="1294"/>
                </a:lnTo>
                <a:lnTo>
                  <a:pt x="3629" y="1294"/>
                </a:lnTo>
                <a:lnTo>
                  <a:pt x="3629" y="1294"/>
                </a:lnTo>
                <a:lnTo>
                  <a:pt x="3629" y="1294"/>
                </a:lnTo>
                <a:lnTo>
                  <a:pt x="3629" y="1296"/>
                </a:lnTo>
                <a:lnTo>
                  <a:pt x="3629" y="1296"/>
                </a:lnTo>
                <a:lnTo>
                  <a:pt x="3627" y="1298"/>
                </a:lnTo>
                <a:lnTo>
                  <a:pt x="3625" y="1302"/>
                </a:lnTo>
                <a:lnTo>
                  <a:pt x="3623" y="1302"/>
                </a:lnTo>
                <a:lnTo>
                  <a:pt x="3623" y="1302"/>
                </a:lnTo>
                <a:lnTo>
                  <a:pt x="3619" y="1304"/>
                </a:lnTo>
                <a:lnTo>
                  <a:pt x="3619" y="1304"/>
                </a:lnTo>
                <a:lnTo>
                  <a:pt x="3616" y="1304"/>
                </a:lnTo>
                <a:lnTo>
                  <a:pt x="3614" y="1304"/>
                </a:lnTo>
                <a:lnTo>
                  <a:pt x="3612" y="1306"/>
                </a:lnTo>
                <a:lnTo>
                  <a:pt x="3610" y="1306"/>
                </a:lnTo>
                <a:lnTo>
                  <a:pt x="3610" y="1304"/>
                </a:lnTo>
                <a:lnTo>
                  <a:pt x="3610" y="1304"/>
                </a:lnTo>
                <a:lnTo>
                  <a:pt x="3608" y="1304"/>
                </a:lnTo>
                <a:lnTo>
                  <a:pt x="3608" y="1304"/>
                </a:lnTo>
                <a:lnTo>
                  <a:pt x="3606" y="1306"/>
                </a:lnTo>
                <a:lnTo>
                  <a:pt x="3608" y="1306"/>
                </a:lnTo>
                <a:lnTo>
                  <a:pt x="3610" y="1310"/>
                </a:lnTo>
                <a:lnTo>
                  <a:pt x="3612" y="1313"/>
                </a:lnTo>
                <a:lnTo>
                  <a:pt x="3614" y="1315"/>
                </a:lnTo>
                <a:lnTo>
                  <a:pt x="3619" y="1317"/>
                </a:lnTo>
                <a:lnTo>
                  <a:pt x="3623" y="1323"/>
                </a:lnTo>
                <a:lnTo>
                  <a:pt x="3623" y="1323"/>
                </a:lnTo>
                <a:lnTo>
                  <a:pt x="3629" y="1327"/>
                </a:lnTo>
                <a:lnTo>
                  <a:pt x="3633" y="1329"/>
                </a:lnTo>
                <a:lnTo>
                  <a:pt x="3635" y="1329"/>
                </a:lnTo>
                <a:lnTo>
                  <a:pt x="3637" y="1329"/>
                </a:lnTo>
                <a:lnTo>
                  <a:pt x="3642" y="1327"/>
                </a:lnTo>
                <a:lnTo>
                  <a:pt x="3644" y="1325"/>
                </a:lnTo>
                <a:lnTo>
                  <a:pt x="3650" y="1323"/>
                </a:lnTo>
                <a:lnTo>
                  <a:pt x="3652" y="1321"/>
                </a:lnTo>
                <a:lnTo>
                  <a:pt x="3654" y="1317"/>
                </a:lnTo>
                <a:lnTo>
                  <a:pt x="3654" y="1315"/>
                </a:lnTo>
                <a:lnTo>
                  <a:pt x="3654" y="1315"/>
                </a:lnTo>
                <a:lnTo>
                  <a:pt x="3654" y="1315"/>
                </a:lnTo>
                <a:lnTo>
                  <a:pt x="3652" y="1313"/>
                </a:lnTo>
                <a:lnTo>
                  <a:pt x="3652" y="1313"/>
                </a:lnTo>
                <a:lnTo>
                  <a:pt x="3652" y="1313"/>
                </a:lnTo>
                <a:lnTo>
                  <a:pt x="3652" y="1310"/>
                </a:lnTo>
                <a:lnTo>
                  <a:pt x="3652" y="1310"/>
                </a:lnTo>
                <a:lnTo>
                  <a:pt x="3654" y="1310"/>
                </a:lnTo>
                <a:lnTo>
                  <a:pt x="3654" y="1308"/>
                </a:lnTo>
                <a:lnTo>
                  <a:pt x="3654" y="1308"/>
                </a:lnTo>
                <a:lnTo>
                  <a:pt x="3654" y="1306"/>
                </a:lnTo>
                <a:lnTo>
                  <a:pt x="3654" y="1306"/>
                </a:lnTo>
                <a:lnTo>
                  <a:pt x="3656" y="1306"/>
                </a:lnTo>
                <a:lnTo>
                  <a:pt x="3658" y="1306"/>
                </a:lnTo>
                <a:lnTo>
                  <a:pt x="3658" y="1306"/>
                </a:lnTo>
                <a:lnTo>
                  <a:pt x="3660" y="1306"/>
                </a:lnTo>
                <a:lnTo>
                  <a:pt x="3663" y="1306"/>
                </a:lnTo>
                <a:lnTo>
                  <a:pt x="3660" y="1306"/>
                </a:lnTo>
                <a:lnTo>
                  <a:pt x="3660" y="1306"/>
                </a:lnTo>
                <a:lnTo>
                  <a:pt x="3658" y="1308"/>
                </a:lnTo>
                <a:lnTo>
                  <a:pt x="3658" y="1310"/>
                </a:lnTo>
                <a:lnTo>
                  <a:pt x="3660" y="1310"/>
                </a:lnTo>
                <a:lnTo>
                  <a:pt x="3660" y="1310"/>
                </a:lnTo>
                <a:lnTo>
                  <a:pt x="3660" y="1310"/>
                </a:lnTo>
                <a:lnTo>
                  <a:pt x="3658" y="1313"/>
                </a:lnTo>
                <a:lnTo>
                  <a:pt x="3658" y="1315"/>
                </a:lnTo>
                <a:lnTo>
                  <a:pt x="3663" y="1315"/>
                </a:lnTo>
                <a:lnTo>
                  <a:pt x="3665" y="1315"/>
                </a:lnTo>
                <a:lnTo>
                  <a:pt x="3667" y="1315"/>
                </a:lnTo>
                <a:lnTo>
                  <a:pt x="3665" y="1315"/>
                </a:lnTo>
                <a:lnTo>
                  <a:pt x="3663" y="1317"/>
                </a:lnTo>
                <a:lnTo>
                  <a:pt x="3660" y="1317"/>
                </a:lnTo>
                <a:lnTo>
                  <a:pt x="3660" y="1319"/>
                </a:lnTo>
                <a:lnTo>
                  <a:pt x="3660" y="1319"/>
                </a:lnTo>
                <a:lnTo>
                  <a:pt x="3660" y="1319"/>
                </a:lnTo>
                <a:lnTo>
                  <a:pt x="3660" y="1319"/>
                </a:lnTo>
                <a:lnTo>
                  <a:pt x="3660" y="1319"/>
                </a:lnTo>
                <a:lnTo>
                  <a:pt x="3660" y="1323"/>
                </a:lnTo>
                <a:lnTo>
                  <a:pt x="3663" y="1323"/>
                </a:lnTo>
                <a:lnTo>
                  <a:pt x="3663" y="1323"/>
                </a:lnTo>
                <a:lnTo>
                  <a:pt x="3663" y="1323"/>
                </a:lnTo>
                <a:lnTo>
                  <a:pt x="3663" y="1325"/>
                </a:lnTo>
                <a:lnTo>
                  <a:pt x="3663" y="1327"/>
                </a:lnTo>
                <a:lnTo>
                  <a:pt x="3665" y="1329"/>
                </a:lnTo>
                <a:lnTo>
                  <a:pt x="3663" y="1331"/>
                </a:lnTo>
                <a:lnTo>
                  <a:pt x="3660" y="1340"/>
                </a:lnTo>
                <a:lnTo>
                  <a:pt x="3660" y="1342"/>
                </a:lnTo>
                <a:lnTo>
                  <a:pt x="3660" y="1344"/>
                </a:lnTo>
                <a:lnTo>
                  <a:pt x="3660" y="1344"/>
                </a:lnTo>
                <a:lnTo>
                  <a:pt x="3660" y="1346"/>
                </a:lnTo>
                <a:lnTo>
                  <a:pt x="3663" y="1348"/>
                </a:lnTo>
                <a:lnTo>
                  <a:pt x="3663" y="1348"/>
                </a:lnTo>
                <a:lnTo>
                  <a:pt x="3663" y="1348"/>
                </a:lnTo>
                <a:lnTo>
                  <a:pt x="3663" y="1350"/>
                </a:lnTo>
                <a:lnTo>
                  <a:pt x="3665" y="1350"/>
                </a:lnTo>
                <a:lnTo>
                  <a:pt x="3663" y="1350"/>
                </a:lnTo>
                <a:lnTo>
                  <a:pt x="3663" y="1352"/>
                </a:lnTo>
                <a:lnTo>
                  <a:pt x="3663" y="1352"/>
                </a:lnTo>
                <a:lnTo>
                  <a:pt x="3663" y="1354"/>
                </a:lnTo>
                <a:lnTo>
                  <a:pt x="3663" y="1354"/>
                </a:lnTo>
                <a:lnTo>
                  <a:pt x="3665" y="1354"/>
                </a:lnTo>
                <a:lnTo>
                  <a:pt x="3665" y="1352"/>
                </a:lnTo>
                <a:lnTo>
                  <a:pt x="3665" y="1354"/>
                </a:lnTo>
                <a:lnTo>
                  <a:pt x="3665" y="1357"/>
                </a:lnTo>
                <a:lnTo>
                  <a:pt x="3665" y="1359"/>
                </a:lnTo>
                <a:lnTo>
                  <a:pt x="3663" y="1361"/>
                </a:lnTo>
                <a:lnTo>
                  <a:pt x="3663" y="1361"/>
                </a:lnTo>
                <a:lnTo>
                  <a:pt x="3665" y="1361"/>
                </a:lnTo>
                <a:lnTo>
                  <a:pt x="3665" y="1365"/>
                </a:lnTo>
                <a:lnTo>
                  <a:pt x="3665" y="1367"/>
                </a:lnTo>
                <a:lnTo>
                  <a:pt x="3665" y="1369"/>
                </a:lnTo>
                <a:lnTo>
                  <a:pt x="3667" y="1371"/>
                </a:lnTo>
                <a:lnTo>
                  <a:pt x="3667" y="1375"/>
                </a:lnTo>
                <a:lnTo>
                  <a:pt x="3667" y="1378"/>
                </a:lnTo>
                <a:lnTo>
                  <a:pt x="3669" y="1382"/>
                </a:lnTo>
                <a:lnTo>
                  <a:pt x="3671" y="1392"/>
                </a:lnTo>
                <a:lnTo>
                  <a:pt x="3671" y="1396"/>
                </a:lnTo>
                <a:lnTo>
                  <a:pt x="3673" y="1399"/>
                </a:lnTo>
                <a:lnTo>
                  <a:pt x="3673" y="1401"/>
                </a:lnTo>
                <a:lnTo>
                  <a:pt x="3675" y="1405"/>
                </a:lnTo>
                <a:lnTo>
                  <a:pt x="3675" y="1405"/>
                </a:lnTo>
                <a:lnTo>
                  <a:pt x="3677" y="1405"/>
                </a:lnTo>
                <a:lnTo>
                  <a:pt x="3677" y="1405"/>
                </a:lnTo>
                <a:lnTo>
                  <a:pt x="3677" y="1407"/>
                </a:lnTo>
                <a:lnTo>
                  <a:pt x="3677" y="1407"/>
                </a:lnTo>
                <a:lnTo>
                  <a:pt x="3679" y="1409"/>
                </a:lnTo>
                <a:lnTo>
                  <a:pt x="3677" y="1409"/>
                </a:lnTo>
                <a:lnTo>
                  <a:pt x="3677" y="1409"/>
                </a:lnTo>
                <a:lnTo>
                  <a:pt x="3679" y="1413"/>
                </a:lnTo>
                <a:lnTo>
                  <a:pt x="3679" y="1415"/>
                </a:lnTo>
                <a:lnTo>
                  <a:pt x="3681" y="1415"/>
                </a:lnTo>
                <a:lnTo>
                  <a:pt x="3684" y="1419"/>
                </a:lnTo>
                <a:lnTo>
                  <a:pt x="3684" y="1419"/>
                </a:lnTo>
                <a:lnTo>
                  <a:pt x="3686" y="1419"/>
                </a:lnTo>
                <a:lnTo>
                  <a:pt x="3686" y="1422"/>
                </a:lnTo>
                <a:lnTo>
                  <a:pt x="3686" y="1424"/>
                </a:lnTo>
                <a:lnTo>
                  <a:pt x="3686" y="1426"/>
                </a:lnTo>
                <a:lnTo>
                  <a:pt x="3686" y="1426"/>
                </a:lnTo>
                <a:lnTo>
                  <a:pt x="3688" y="1428"/>
                </a:lnTo>
                <a:lnTo>
                  <a:pt x="3688" y="1432"/>
                </a:lnTo>
                <a:lnTo>
                  <a:pt x="3690" y="1434"/>
                </a:lnTo>
                <a:lnTo>
                  <a:pt x="3690" y="1434"/>
                </a:lnTo>
                <a:lnTo>
                  <a:pt x="3690" y="1436"/>
                </a:lnTo>
                <a:lnTo>
                  <a:pt x="3692" y="1443"/>
                </a:lnTo>
                <a:lnTo>
                  <a:pt x="3692" y="1445"/>
                </a:lnTo>
                <a:lnTo>
                  <a:pt x="3692" y="1447"/>
                </a:lnTo>
                <a:lnTo>
                  <a:pt x="3694" y="1449"/>
                </a:lnTo>
                <a:lnTo>
                  <a:pt x="3696" y="1457"/>
                </a:lnTo>
                <a:lnTo>
                  <a:pt x="3698" y="1457"/>
                </a:lnTo>
                <a:lnTo>
                  <a:pt x="3698" y="1459"/>
                </a:lnTo>
                <a:lnTo>
                  <a:pt x="3700" y="1461"/>
                </a:lnTo>
                <a:lnTo>
                  <a:pt x="3702" y="1461"/>
                </a:lnTo>
                <a:lnTo>
                  <a:pt x="3704" y="1466"/>
                </a:lnTo>
                <a:lnTo>
                  <a:pt x="3704" y="1468"/>
                </a:lnTo>
                <a:lnTo>
                  <a:pt x="3707" y="1472"/>
                </a:lnTo>
                <a:lnTo>
                  <a:pt x="3707" y="1476"/>
                </a:lnTo>
                <a:lnTo>
                  <a:pt x="3711" y="1480"/>
                </a:lnTo>
                <a:lnTo>
                  <a:pt x="3711" y="1482"/>
                </a:lnTo>
                <a:lnTo>
                  <a:pt x="3711" y="1484"/>
                </a:lnTo>
                <a:lnTo>
                  <a:pt x="3711" y="1484"/>
                </a:lnTo>
                <a:lnTo>
                  <a:pt x="3711" y="1487"/>
                </a:lnTo>
                <a:lnTo>
                  <a:pt x="3713" y="1487"/>
                </a:lnTo>
                <a:lnTo>
                  <a:pt x="3713" y="1487"/>
                </a:lnTo>
                <a:lnTo>
                  <a:pt x="3713" y="1489"/>
                </a:lnTo>
                <a:lnTo>
                  <a:pt x="3715" y="1493"/>
                </a:lnTo>
                <a:lnTo>
                  <a:pt x="3715" y="1495"/>
                </a:lnTo>
                <a:lnTo>
                  <a:pt x="3715" y="1493"/>
                </a:lnTo>
                <a:lnTo>
                  <a:pt x="3715" y="1491"/>
                </a:lnTo>
                <a:lnTo>
                  <a:pt x="3713" y="1489"/>
                </a:lnTo>
                <a:lnTo>
                  <a:pt x="3713" y="1489"/>
                </a:lnTo>
                <a:lnTo>
                  <a:pt x="3713" y="1489"/>
                </a:lnTo>
                <a:lnTo>
                  <a:pt x="3713" y="1493"/>
                </a:lnTo>
                <a:lnTo>
                  <a:pt x="3713" y="1495"/>
                </a:lnTo>
                <a:lnTo>
                  <a:pt x="3715" y="1499"/>
                </a:lnTo>
                <a:lnTo>
                  <a:pt x="3715" y="1499"/>
                </a:lnTo>
                <a:lnTo>
                  <a:pt x="3715" y="1499"/>
                </a:lnTo>
                <a:lnTo>
                  <a:pt x="3715" y="1499"/>
                </a:lnTo>
                <a:lnTo>
                  <a:pt x="3715" y="1501"/>
                </a:lnTo>
                <a:lnTo>
                  <a:pt x="3717" y="1503"/>
                </a:lnTo>
                <a:lnTo>
                  <a:pt x="3717" y="1503"/>
                </a:lnTo>
                <a:lnTo>
                  <a:pt x="3723" y="1510"/>
                </a:lnTo>
                <a:lnTo>
                  <a:pt x="3723" y="1512"/>
                </a:lnTo>
                <a:lnTo>
                  <a:pt x="3728" y="1514"/>
                </a:lnTo>
                <a:lnTo>
                  <a:pt x="3732" y="1516"/>
                </a:lnTo>
                <a:lnTo>
                  <a:pt x="3732" y="1514"/>
                </a:lnTo>
                <a:lnTo>
                  <a:pt x="3734" y="1514"/>
                </a:lnTo>
                <a:lnTo>
                  <a:pt x="3738" y="1510"/>
                </a:lnTo>
                <a:lnTo>
                  <a:pt x="3740" y="1510"/>
                </a:lnTo>
                <a:lnTo>
                  <a:pt x="3740" y="1505"/>
                </a:lnTo>
                <a:lnTo>
                  <a:pt x="3740" y="1503"/>
                </a:lnTo>
                <a:lnTo>
                  <a:pt x="3742" y="1501"/>
                </a:lnTo>
                <a:lnTo>
                  <a:pt x="3744" y="1499"/>
                </a:lnTo>
                <a:lnTo>
                  <a:pt x="3753" y="1497"/>
                </a:lnTo>
                <a:lnTo>
                  <a:pt x="3755" y="1497"/>
                </a:lnTo>
                <a:lnTo>
                  <a:pt x="3759" y="1499"/>
                </a:lnTo>
                <a:lnTo>
                  <a:pt x="3757" y="1497"/>
                </a:lnTo>
                <a:lnTo>
                  <a:pt x="3757" y="1497"/>
                </a:lnTo>
                <a:lnTo>
                  <a:pt x="3755" y="1497"/>
                </a:lnTo>
                <a:lnTo>
                  <a:pt x="3753" y="1497"/>
                </a:lnTo>
                <a:lnTo>
                  <a:pt x="3751" y="1495"/>
                </a:lnTo>
                <a:lnTo>
                  <a:pt x="3751" y="1495"/>
                </a:lnTo>
                <a:lnTo>
                  <a:pt x="3751" y="1493"/>
                </a:lnTo>
                <a:lnTo>
                  <a:pt x="3753" y="1491"/>
                </a:lnTo>
                <a:lnTo>
                  <a:pt x="3757" y="1487"/>
                </a:lnTo>
                <a:lnTo>
                  <a:pt x="3757" y="1484"/>
                </a:lnTo>
                <a:lnTo>
                  <a:pt x="3757" y="1482"/>
                </a:lnTo>
                <a:lnTo>
                  <a:pt x="3757" y="1482"/>
                </a:lnTo>
                <a:lnTo>
                  <a:pt x="3759" y="1482"/>
                </a:lnTo>
                <a:lnTo>
                  <a:pt x="3761" y="1482"/>
                </a:lnTo>
                <a:lnTo>
                  <a:pt x="3761" y="1482"/>
                </a:lnTo>
                <a:lnTo>
                  <a:pt x="3763" y="1482"/>
                </a:lnTo>
                <a:lnTo>
                  <a:pt x="3765" y="1482"/>
                </a:lnTo>
                <a:lnTo>
                  <a:pt x="3765" y="1476"/>
                </a:lnTo>
                <a:lnTo>
                  <a:pt x="3765" y="1470"/>
                </a:lnTo>
                <a:lnTo>
                  <a:pt x="3765" y="1468"/>
                </a:lnTo>
                <a:lnTo>
                  <a:pt x="3763" y="1468"/>
                </a:lnTo>
                <a:lnTo>
                  <a:pt x="3763" y="1468"/>
                </a:lnTo>
                <a:lnTo>
                  <a:pt x="3763" y="1468"/>
                </a:lnTo>
                <a:lnTo>
                  <a:pt x="3763" y="1466"/>
                </a:lnTo>
                <a:lnTo>
                  <a:pt x="3763" y="1463"/>
                </a:lnTo>
                <a:lnTo>
                  <a:pt x="3763" y="1463"/>
                </a:lnTo>
                <a:lnTo>
                  <a:pt x="3765" y="1457"/>
                </a:lnTo>
                <a:lnTo>
                  <a:pt x="3767" y="1455"/>
                </a:lnTo>
                <a:lnTo>
                  <a:pt x="3767" y="1453"/>
                </a:lnTo>
                <a:lnTo>
                  <a:pt x="3769" y="1451"/>
                </a:lnTo>
                <a:lnTo>
                  <a:pt x="3769" y="1449"/>
                </a:lnTo>
                <a:lnTo>
                  <a:pt x="3772" y="1438"/>
                </a:lnTo>
                <a:lnTo>
                  <a:pt x="3772" y="1436"/>
                </a:lnTo>
                <a:lnTo>
                  <a:pt x="3767" y="1436"/>
                </a:lnTo>
                <a:lnTo>
                  <a:pt x="3767" y="1434"/>
                </a:lnTo>
                <a:lnTo>
                  <a:pt x="3769" y="1432"/>
                </a:lnTo>
                <a:lnTo>
                  <a:pt x="3769" y="1434"/>
                </a:lnTo>
                <a:lnTo>
                  <a:pt x="3772" y="1436"/>
                </a:lnTo>
                <a:lnTo>
                  <a:pt x="3772" y="1436"/>
                </a:lnTo>
                <a:lnTo>
                  <a:pt x="3769" y="1434"/>
                </a:lnTo>
                <a:lnTo>
                  <a:pt x="3769" y="1432"/>
                </a:lnTo>
                <a:lnTo>
                  <a:pt x="3769" y="1430"/>
                </a:lnTo>
                <a:lnTo>
                  <a:pt x="3769" y="1428"/>
                </a:lnTo>
                <a:lnTo>
                  <a:pt x="3767" y="1426"/>
                </a:lnTo>
                <a:lnTo>
                  <a:pt x="3769" y="1424"/>
                </a:lnTo>
                <a:lnTo>
                  <a:pt x="3769" y="1424"/>
                </a:lnTo>
                <a:lnTo>
                  <a:pt x="3769" y="1422"/>
                </a:lnTo>
                <a:lnTo>
                  <a:pt x="3769" y="1419"/>
                </a:lnTo>
                <a:lnTo>
                  <a:pt x="3767" y="1417"/>
                </a:lnTo>
                <a:lnTo>
                  <a:pt x="3767" y="1413"/>
                </a:lnTo>
                <a:lnTo>
                  <a:pt x="3767" y="1409"/>
                </a:lnTo>
                <a:lnTo>
                  <a:pt x="3772" y="1405"/>
                </a:lnTo>
                <a:lnTo>
                  <a:pt x="3772" y="1403"/>
                </a:lnTo>
                <a:lnTo>
                  <a:pt x="3776" y="1401"/>
                </a:lnTo>
                <a:lnTo>
                  <a:pt x="3778" y="1401"/>
                </a:lnTo>
                <a:lnTo>
                  <a:pt x="3778" y="1401"/>
                </a:lnTo>
                <a:lnTo>
                  <a:pt x="3778" y="1403"/>
                </a:lnTo>
                <a:lnTo>
                  <a:pt x="3780" y="1403"/>
                </a:lnTo>
                <a:lnTo>
                  <a:pt x="3780" y="1403"/>
                </a:lnTo>
                <a:lnTo>
                  <a:pt x="3780" y="1403"/>
                </a:lnTo>
                <a:lnTo>
                  <a:pt x="3782" y="1403"/>
                </a:lnTo>
                <a:lnTo>
                  <a:pt x="3782" y="1401"/>
                </a:lnTo>
                <a:lnTo>
                  <a:pt x="3784" y="1401"/>
                </a:lnTo>
                <a:lnTo>
                  <a:pt x="3784" y="1396"/>
                </a:lnTo>
                <a:lnTo>
                  <a:pt x="3786" y="1394"/>
                </a:lnTo>
                <a:lnTo>
                  <a:pt x="3786" y="1394"/>
                </a:lnTo>
                <a:lnTo>
                  <a:pt x="3792" y="1394"/>
                </a:lnTo>
                <a:lnTo>
                  <a:pt x="3792" y="1394"/>
                </a:lnTo>
                <a:lnTo>
                  <a:pt x="3797" y="1392"/>
                </a:lnTo>
                <a:lnTo>
                  <a:pt x="3799" y="1392"/>
                </a:lnTo>
                <a:lnTo>
                  <a:pt x="3801" y="1390"/>
                </a:lnTo>
                <a:lnTo>
                  <a:pt x="3801" y="1390"/>
                </a:lnTo>
                <a:lnTo>
                  <a:pt x="3801" y="1388"/>
                </a:lnTo>
                <a:lnTo>
                  <a:pt x="3801" y="1388"/>
                </a:lnTo>
                <a:lnTo>
                  <a:pt x="3801" y="1386"/>
                </a:lnTo>
                <a:lnTo>
                  <a:pt x="3799" y="1386"/>
                </a:lnTo>
                <a:lnTo>
                  <a:pt x="3799" y="1386"/>
                </a:lnTo>
                <a:lnTo>
                  <a:pt x="3801" y="1384"/>
                </a:lnTo>
                <a:lnTo>
                  <a:pt x="3805" y="1382"/>
                </a:lnTo>
                <a:lnTo>
                  <a:pt x="3809" y="1378"/>
                </a:lnTo>
                <a:lnTo>
                  <a:pt x="3813" y="1375"/>
                </a:lnTo>
                <a:lnTo>
                  <a:pt x="3816" y="1373"/>
                </a:lnTo>
                <a:lnTo>
                  <a:pt x="3818" y="1369"/>
                </a:lnTo>
                <a:lnTo>
                  <a:pt x="3820" y="1369"/>
                </a:lnTo>
                <a:lnTo>
                  <a:pt x="3826" y="1365"/>
                </a:lnTo>
                <a:lnTo>
                  <a:pt x="3828" y="1365"/>
                </a:lnTo>
                <a:lnTo>
                  <a:pt x="3832" y="1361"/>
                </a:lnTo>
                <a:lnTo>
                  <a:pt x="3834" y="1357"/>
                </a:lnTo>
                <a:lnTo>
                  <a:pt x="3834" y="1357"/>
                </a:lnTo>
                <a:lnTo>
                  <a:pt x="3836" y="1354"/>
                </a:lnTo>
                <a:lnTo>
                  <a:pt x="3836" y="1352"/>
                </a:lnTo>
                <a:lnTo>
                  <a:pt x="3843" y="1348"/>
                </a:lnTo>
                <a:lnTo>
                  <a:pt x="3845" y="1346"/>
                </a:lnTo>
                <a:lnTo>
                  <a:pt x="3845" y="1346"/>
                </a:lnTo>
                <a:lnTo>
                  <a:pt x="3845" y="1344"/>
                </a:lnTo>
                <a:lnTo>
                  <a:pt x="3843" y="1346"/>
                </a:lnTo>
                <a:lnTo>
                  <a:pt x="3841" y="1346"/>
                </a:lnTo>
                <a:lnTo>
                  <a:pt x="3841" y="1346"/>
                </a:lnTo>
                <a:lnTo>
                  <a:pt x="3843" y="1344"/>
                </a:lnTo>
                <a:lnTo>
                  <a:pt x="3845" y="1342"/>
                </a:lnTo>
                <a:lnTo>
                  <a:pt x="3847" y="1342"/>
                </a:lnTo>
                <a:lnTo>
                  <a:pt x="3847" y="1342"/>
                </a:lnTo>
                <a:lnTo>
                  <a:pt x="3847" y="1344"/>
                </a:lnTo>
                <a:lnTo>
                  <a:pt x="3847" y="1344"/>
                </a:lnTo>
                <a:lnTo>
                  <a:pt x="3847" y="1344"/>
                </a:lnTo>
                <a:lnTo>
                  <a:pt x="3847" y="1344"/>
                </a:lnTo>
                <a:lnTo>
                  <a:pt x="3851" y="1344"/>
                </a:lnTo>
                <a:lnTo>
                  <a:pt x="3857" y="1342"/>
                </a:lnTo>
                <a:lnTo>
                  <a:pt x="3857" y="1342"/>
                </a:lnTo>
                <a:lnTo>
                  <a:pt x="3857" y="1342"/>
                </a:lnTo>
                <a:lnTo>
                  <a:pt x="3857" y="1340"/>
                </a:lnTo>
                <a:lnTo>
                  <a:pt x="3857" y="1340"/>
                </a:lnTo>
                <a:lnTo>
                  <a:pt x="3857" y="1340"/>
                </a:lnTo>
                <a:lnTo>
                  <a:pt x="3860" y="1340"/>
                </a:lnTo>
                <a:lnTo>
                  <a:pt x="3860" y="1340"/>
                </a:lnTo>
                <a:lnTo>
                  <a:pt x="3862" y="1338"/>
                </a:lnTo>
                <a:lnTo>
                  <a:pt x="3864" y="1336"/>
                </a:lnTo>
                <a:lnTo>
                  <a:pt x="3864" y="1336"/>
                </a:lnTo>
                <a:lnTo>
                  <a:pt x="3864" y="1334"/>
                </a:lnTo>
                <a:lnTo>
                  <a:pt x="3866" y="1331"/>
                </a:lnTo>
                <a:lnTo>
                  <a:pt x="3868" y="1331"/>
                </a:lnTo>
                <a:lnTo>
                  <a:pt x="3868" y="1329"/>
                </a:lnTo>
                <a:lnTo>
                  <a:pt x="3868" y="1329"/>
                </a:lnTo>
                <a:lnTo>
                  <a:pt x="3866" y="1325"/>
                </a:lnTo>
                <a:lnTo>
                  <a:pt x="3866" y="1323"/>
                </a:lnTo>
                <a:lnTo>
                  <a:pt x="3866" y="1321"/>
                </a:lnTo>
                <a:lnTo>
                  <a:pt x="3868" y="1319"/>
                </a:lnTo>
                <a:lnTo>
                  <a:pt x="3870" y="1317"/>
                </a:lnTo>
                <a:lnTo>
                  <a:pt x="3870" y="1317"/>
                </a:lnTo>
                <a:lnTo>
                  <a:pt x="3878" y="1315"/>
                </a:lnTo>
                <a:lnTo>
                  <a:pt x="3880" y="1315"/>
                </a:lnTo>
                <a:lnTo>
                  <a:pt x="3883" y="1313"/>
                </a:lnTo>
                <a:lnTo>
                  <a:pt x="3883" y="1310"/>
                </a:lnTo>
                <a:lnTo>
                  <a:pt x="3885" y="1310"/>
                </a:lnTo>
                <a:lnTo>
                  <a:pt x="3885" y="1308"/>
                </a:lnTo>
                <a:lnTo>
                  <a:pt x="3885" y="1308"/>
                </a:lnTo>
                <a:lnTo>
                  <a:pt x="3883" y="1306"/>
                </a:lnTo>
                <a:lnTo>
                  <a:pt x="3883" y="1306"/>
                </a:lnTo>
                <a:lnTo>
                  <a:pt x="3883" y="1304"/>
                </a:lnTo>
                <a:lnTo>
                  <a:pt x="3883" y="1306"/>
                </a:lnTo>
                <a:lnTo>
                  <a:pt x="3885" y="1306"/>
                </a:lnTo>
                <a:lnTo>
                  <a:pt x="3885" y="1308"/>
                </a:lnTo>
                <a:lnTo>
                  <a:pt x="3885" y="1310"/>
                </a:lnTo>
                <a:lnTo>
                  <a:pt x="3885" y="1313"/>
                </a:lnTo>
                <a:lnTo>
                  <a:pt x="3883" y="1315"/>
                </a:lnTo>
                <a:lnTo>
                  <a:pt x="3885" y="1317"/>
                </a:lnTo>
                <a:lnTo>
                  <a:pt x="3887" y="1317"/>
                </a:lnTo>
                <a:lnTo>
                  <a:pt x="3887" y="1315"/>
                </a:lnTo>
                <a:lnTo>
                  <a:pt x="3887" y="1315"/>
                </a:lnTo>
                <a:lnTo>
                  <a:pt x="3887" y="1315"/>
                </a:lnTo>
                <a:lnTo>
                  <a:pt x="3889" y="1317"/>
                </a:lnTo>
                <a:lnTo>
                  <a:pt x="3891" y="1315"/>
                </a:lnTo>
                <a:lnTo>
                  <a:pt x="3891" y="1315"/>
                </a:lnTo>
                <a:lnTo>
                  <a:pt x="3891" y="1313"/>
                </a:lnTo>
                <a:lnTo>
                  <a:pt x="3891" y="1308"/>
                </a:lnTo>
                <a:lnTo>
                  <a:pt x="3893" y="1308"/>
                </a:lnTo>
                <a:lnTo>
                  <a:pt x="3893" y="1310"/>
                </a:lnTo>
                <a:lnTo>
                  <a:pt x="3893" y="1310"/>
                </a:lnTo>
                <a:lnTo>
                  <a:pt x="3893" y="1310"/>
                </a:lnTo>
                <a:lnTo>
                  <a:pt x="3893" y="1315"/>
                </a:lnTo>
                <a:lnTo>
                  <a:pt x="3893" y="1315"/>
                </a:lnTo>
                <a:lnTo>
                  <a:pt x="3893" y="1317"/>
                </a:lnTo>
                <a:lnTo>
                  <a:pt x="3893" y="1317"/>
                </a:lnTo>
                <a:lnTo>
                  <a:pt x="3895" y="1315"/>
                </a:lnTo>
                <a:lnTo>
                  <a:pt x="3895" y="1315"/>
                </a:lnTo>
                <a:lnTo>
                  <a:pt x="3895" y="1315"/>
                </a:lnTo>
                <a:lnTo>
                  <a:pt x="3897" y="1315"/>
                </a:lnTo>
                <a:lnTo>
                  <a:pt x="3897" y="1315"/>
                </a:lnTo>
                <a:lnTo>
                  <a:pt x="3897" y="1315"/>
                </a:lnTo>
                <a:lnTo>
                  <a:pt x="3897" y="1313"/>
                </a:lnTo>
                <a:lnTo>
                  <a:pt x="3897" y="1310"/>
                </a:lnTo>
                <a:lnTo>
                  <a:pt x="3897" y="1310"/>
                </a:lnTo>
                <a:lnTo>
                  <a:pt x="3897" y="1308"/>
                </a:lnTo>
                <a:lnTo>
                  <a:pt x="3897" y="1310"/>
                </a:lnTo>
                <a:lnTo>
                  <a:pt x="3899" y="1313"/>
                </a:lnTo>
                <a:lnTo>
                  <a:pt x="3899" y="1313"/>
                </a:lnTo>
                <a:lnTo>
                  <a:pt x="3901" y="1315"/>
                </a:lnTo>
                <a:lnTo>
                  <a:pt x="3901" y="1315"/>
                </a:lnTo>
                <a:lnTo>
                  <a:pt x="3901" y="1315"/>
                </a:lnTo>
                <a:lnTo>
                  <a:pt x="3904" y="1313"/>
                </a:lnTo>
                <a:lnTo>
                  <a:pt x="3904" y="1313"/>
                </a:lnTo>
                <a:lnTo>
                  <a:pt x="3904" y="1310"/>
                </a:lnTo>
                <a:lnTo>
                  <a:pt x="3904" y="1306"/>
                </a:lnTo>
                <a:lnTo>
                  <a:pt x="3904" y="1306"/>
                </a:lnTo>
                <a:lnTo>
                  <a:pt x="3906" y="1310"/>
                </a:lnTo>
                <a:lnTo>
                  <a:pt x="3906" y="1313"/>
                </a:lnTo>
                <a:lnTo>
                  <a:pt x="3906" y="1315"/>
                </a:lnTo>
                <a:lnTo>
                  <a:pt x="3906" y="1313"/>
                </a:lnTo>
                <a:lnTo>
                  <a:pt x="3908" y="1313"/>
                </a:lnTo>
                <a:lnTo>
                  <a:pt x="3908" y="1310"/>
                </a:lnTo>
                <a:lnTo>
                  <a:pt x="3910" y="1310"/>
                </a:lnTo>
                <a:lnTo>
                  <a:pt x="3910" y="1308"/>
                </a:lnTo>
                <a:lnTo>
                  <a:pt x="3910" y="1308"/>
                </a:lnTo>
                <a:lnTo>
                  <a:pt x="3910" y="1306"/>
                </a:lnTo>
                <a:lnTo>
                  <a:pt x="3910" y="1304"/>
                </a:lnTo>
                <a:lnTo>
                  <a:pt x="3912" y="1304"/>
                </a:lnTo>
                <a:lnTo>
                  <a:pt x="3910" y="1306"/>
                </a:lnTo>
                <a:lnTo>
                  <a:pt x="3910" y="1306"/>
                </a:lnTo>
                <a:lnTo>
                  <a:pt x="3910" y="1308"/>
                </a:lnTo>
                <a:lnTo>
                  <a:pt x="3912" y="1310"/>
                </a:lnTo>
                <a:lnTo>
                  <a:pt x="3912" y="1308"/>
                </a:lnTo>
                <a:lnTo>
                  <a:pt x="3914" y="1308"/>
                </a:lnTo>
                <a:lnTo>
                  <a:pt x="3914" y="1308"/>
                </a:lnTo>
                <a:lnTo>
                  <a:pt x="3912" y="1310"/>
                </a:lnTo>
                <a:lnTo>
                  <a:pt x="3912" y="1310"/>
                </a:lnTo>
                <a:lnTo>
                  <a:pt x="3912" y="1313"/>
                </a:lnTo>
                <a:lnTo>
                  <a:pt x="3914" y="1313"/>
                </a:lnTo>
                <a:lnTo>
                  <a:pt x="3914" y="1313"/>
                </a:lnTo>
                <a:lnTo>
                  <a:pt x="3914" y="1313"/>
                </a:lnTo>
                <a:lnTo>
                  <a:pt x="3916" y="1313"/>
                </a:lnTo>
                <a:lnTo>
                  <a:pt x="3916" y="1310"/>
                </a:lnTo>
                <a:lnTo>
                  <a:pt x="3918" y="1308"/>
                </a:lnTo>
                <a:lnTo>
                  <a:pt x="3920" y="1306"/>
                </a:lnTo>
                <a:lnTo>
                  <a:pt x="3920" y="1306"/>
                </a:lnTo>
                <a:lnTo>
                  <a:pt x="3920" y="1304"/>
                </a:lnTo>
                <a:lnTo>
                  <a:pt x="3920" y="1304"/>
                </a:lnTo>
                <a:lnTo>
                  <a:pt x="3918" y="1302"/>
                </a:lnTo>
                <a:lnTo>
                  <a:pt x="3918" y="1302"/>
                </a:lnTo>
                <a:lnTo>
                  <a:pt x="3918" y="1300"/>
                </a:lnTo>
                <a:lnTo>
                  <a:pt x="3918" y="1300"/>
                </a:lnTo>
                <a:lnTo>
                  <a:pt x="3918" y="1298"/>
                </a:lnTo>
                <a:lnTo>
                  <a:pt x="3918" y="1298"/>
                </a:lnTo>
                <a:lnTo>
                  <a:pt x="3918" y="1298"/>
                </a:lnTo>
                <a:lnTo>
                  <a:pt x="3920" y="1296"/>
                </a:lnTo>
                <a:lnTo>
                  <a:pt x="3918" y="1296"/>
                </a:lnTo>
                <a:lnTo>
                  <a:pt x="3918" y="1294"/>
                </a:lnTo>
                <a:lnTo>
                  <a:pt x="3918" y="1294"/>
                </a:lnTo>
                <a:lnTo>
                  <a:pt x="3920" y="1294"/>
                </a:lnTo>
                <a:lnTo>
                  <a:pt x="3920" y="1292"/>
                </a:lnTo>
                <a:lnTo>
                  <a:pt x="3920" y="1292"/>
                </a:lnTo>
                <a:lnTo>
                  <a:pt x="3918" y="1289"/>
                </a:lnTo>
                <a:lnTo>
                  <a:pt x="3918" y="1289"/>
                </a:lnTo>
                <a:lnTo>
                  <a:pt x="3916" y="1287"/>
                </a:lnTo>
                <a:lnTo>
                  <a:pt x="3918" y="1289"/>
                </a:lnTo>
                <a:lnTo>
                  <a:pt x="3920" y="1289"/>
                </a:lnTo>
                <a:lnTo>
                  <a:pt x="3920" y="1287"/>
                </a:lnTo>
                <a:lnTo>
                  <a:pt x="3920" y="1287"/>
                </a:lnTo>
                <a:lnTo>
                  <a:pt x="3920" y="1287"/>
                </a:lnTo>
                <a:lnTo>
                  <a:pt x="3920" y="1285"/>
                </a:lnTo>
                <a:lnTo>
                  <a:pt x="3920" y="1287"/>
                </a:lnTo>
                <a:lnTo>
                  <a:pt x="3920" y="1289"/>
                </a:lnTo>
                <a:lnTo>
                  <a:pt x="3920" y="1292"/>
                </a:lnTo>
                <a:lnTo>
                  <a:pt x="3920" y="1294"/>
                </a:lnTo>
                <a:lnTo>
                  <a:pt x="3920" y="1296"/>
                </a:lnTo>
                <a:lnTo>
                  <a:pt x="3924" y="1300"/>
                </a:lnTo>
                <a:lnTo>
                  <a:pt x="3924" y="1302"/>
                </a:lnTo>
                <a:lnTo>
                  <a:pt x="3929" y="1300"/>
                </a:lnTo>
                <a:lnTo>
                  <a:pt x="3929" y="1300"/>
                </a:lnTo>
                <a:lnTo>
                  <a:pt x="3931" y="1300"/>
                </a:lnTo>
                <a:lnTo>
                  <a:pt x="3933" y="1298"/>
                </a:lnTo>
                <a:lnTo>
                  <a:pt x="3933" y="1298"/>
                </a:lnTo>
                <a:lnTo>
                  <a:pt x="3933" y="1298"/>
                </a:lnTo>
                <a:lnTo>
                  <a:pt x="3933" y="1300"/>
                </a:lnTo>
                <a:lnTo>
                  <a:pt x="3937" y="1302"/>
                </a:lnTo>
                <a:lnTo>
                  <a:pt x="3937" y="1304"/>
                </a:lnTo>
                <a:lnTo>
                  <a:pt x="3937" y="1306"/>
                </a:lnTo>
                <a:lnTo>
                  <a:pt x="3939" y="1304"/>
                </a:lnTo>
                <a:lnTo>
                  <a:pt x="3939" y="1304"/>
                </a:lnTo>
                <a:lnTo>
                  <a:pt x="3939" y="1306"/>
                </a:lnTo>
                <a:lnTo>
                  <a:pt x="3937" y="1306"/>
                </a:lnTo>
                <a:lnTo>
                  <a:pt x="3939" y="1308"/>
                </a:lnTo>
                <a:lnTo>
                  <a:pt x="3939" y="1313"/>
                </a:lnTo>
                <a:lnTo>
                  <a:pt x="3941" y="1315"/>
                </a:lnTo>
                <a:lnTo>
                  <a:pt x="3941" y="1317"/>
                </a:lnTo>
                <a:lnTo>
                  <a:pt x="3941" y="1323"/>
                </a:lnTo>
                <a:lnTo>
                  <a:pt x="3943" y="1325"/>
                </a:lnTo>
                <a:lnTo>
                  <a:pt x="3943" y="1327"/>
                </a:lnTo>
                <a:lnTo>
                  <a:pt x="3945" y="1329"/>
                </a:lnTo>
                <a:lnTo>
                  <a:pt x="3945" y="1329"/>
                </a:lnTo>
                <a:lnTo>
                  <a:pt x="3945" y="1329"/>
                </a:lnTo>
                <a:lnTo>
                  <a:pt x="3950" y="1334"/>
                </a:lnTo>
                <a:lnTo>
                  <a:pt x="3952" y="1336"/>
                </a:lnTo>
                <a:lnTo>
                  <a:pt x="3952" y="1334"/>
                </a:lnTo>
                <a:lnTo>
                  <a:pt x="3952" y="1331"/>
                </a:lnTo>
                <a:lnTo>
                  <a:pt x="3952" y="1331"/>
                </a:lnTo>
                <a:lnTo>
                  <a:pt x="3952" y="1334"/>
                </a:lnTo>
                <a:lnTo>
                  <a:pt x="3954" y="1334"/>
                </a:lnTo>
                <a:lnTo>
                  <a:pt x="3954" y="1336"/>
                </a:lnTo>
                <a:lnTo>
                  <a:pt x="3954" y="1336"/>
                </a:lnTo>
                <a:lnTo>
                  <a:pt x="3952" y="1336"/>
                </a:lnTo>
                <a:lnTo>
                  <a:pt x="3952" y="1338"/>
                </a:lnTo>
                <a:lnTo>
                  <a:pt x="3952" y="1338"/>
                </a:lnTo>
                <a:lnTo>
                  <a:pt x="3954" y="1338"/>
                </a:lnTo>
                <a:lnTo>
                  <a:pt x="3954" y="1336"/>
                </a:lnTo>
                <a:lnTo>
                  <a:pt x="3956" y="1336"/>
                </a:lnTo>
                <a:lnTo>
                  <a:pt x="3956" y="1334"/>
                </a:lnTo>
                <a:lnTo>
                  <a:pt x="3956" y="1336"/>
                </a:lnTo>
                <a:lnTo>
                  <a:pt x="3956" y="1338"/>
                </a:lnTo>
                <a:lnTo>
                  <a:pt x="3956" y="1338"/>
                </a:lnTo>
                <a:lnTo>
                  <a:pt x="3956" y="1338"/>
                </a:lnTo>
                <a:lnTo>
                  <a:pt x="3956" y="1338"/>
                </a:lnTo>
                <a:lnTo>
                  <a:pt x="3956" y="1340"/>
                </a:lnTo>
                <a:lnTo>
                  <a:pt x="3956" y="1342"/>
                </a:lnTo>
                <a:lnTo>
                  <a:pt x="3958" y="1342"/>
                </a:lnTo>
                <a:lnTo>
                  <a:pt x="3958" y="1342"/>
                </a:lnTo>
                <a:lnTo>
                  <a:pt x="3958" y="1340"/>
                </a:lnTo>
                <a:lnTo>
                  <a:pt x="3958" y="1340"/>
                </a:lnTo>
                <a:lnTo>
                  <a:pt x="3960" y="1340"/>
                </a:lnTo>
                <a:lnTo>
                  <a:pt x="3960" y="1340"/>
                </a:lnTo>
                <a:lnTo>
                  <a:pt x="3962" y="1340"/>
                </a:lnTo>
                <a:lnTo>
                  <a:pt x="3964" y="1342"/>
                </a:lnTo>
                <a:lnTo>
                  <a:pt x="3964" y="1342"/>
                </a:lnTo>
                <a:lnTo>
                  <a:pt x="3964" y="1342"/>
                </a:lnTo>
                <a:lnTo>
                  <a:pt x="3964" y="1344"/>
                </a:lnTo>
                <a:lnTo>
                  <a:pt x="3964" y="1344"/>
                </a:lnTo>
                <a:lnTo>
                  <a:pt x="3966" y="1344"/>
                </a:lnTo>
                <a:lnTo>
                  <a:pt x="3966" y="1346"/>
                </a:lnTo>
                <a:lnTo>
                  <a:pt x="3966" y="1346"/>
                </a:lnTo>
                <a:lnTo>
                  <a:pt x="3966" y="1348"/>
                </a:lnTo>
                <a:lnTo>
                  <a:pt x="3968" y="1348"/>
                </a:lnTo>
                <a:lnTo>
                  <a:pt x="3968" y="1348"/>
                </a:lnTo>
                <a:lnTo>
                  <a:pt x="3968" y="1348"/>
                </a:lnTo>
                <a:lnTo>
                  <a:pt x="3968" y="1350"/>
                </a:lnTo>
                <a:lnTo>
                  <a:pt x="3968" y="1350"/>
                </a:lnTo>
                <a:lnTo>
                  <a:pt x="3966" y="1352"/>
                </a:lnTo>
                <a:lnTo>
                  <a:pt x="3966" y="1350"/>
                </a:lnTo>
                <a:lnTo>
                  <a:pt x="3964" y="1348"/>
                </a:lnTo>
                <a:lnTo>
                  <a:pt x="3962" y="1348"/>
                </a:lnTo>
                <a:lnTo>
                  <a:pt x="3962" y="1350"/>
                </a:lnTo>
                <a:lnTo>
                  <a:pt x="3964" y="1352"/>
                </a:lnTo>
                <a:lnTo>
                  <a:pt x="3964" y="1354"/>
                </a:lnTo>
                <a:lnTo>
                  <a:pt x="3966" y="1357"/>
                </a:lnTo>
                <a:lnTo>
                  <a:pt x="3968" y="1357"/>
                </a:lnTo>
                <a:lnTo>
                  <a:pt x="3968" y="1357"/>
                </a:lnTo>
                <a:lnTo>
                  <a:pt x="3968" y="1354"/>
                </a:lnTo>
                <a:lnTo>
                  <a:pt x="3968" y="1352"/>
                </a:lnTo>
                <a:lnTo>
                  <a:pt x="3968" y="1352"/>
                </a:lnTo>
                <a:lnTo>
                  <a:pt x="3971" y="1350"/>
                </a:lnTo>
                <a:lnTo>
                  <a:pt x="3971" y="1350"/>
                </a:lnTo>
                <a:lnTo>
                  <a:pt x="3971" y="1352"/>
                </a:lnTo>
                <a:lnTo>
                  <a:pt x="3971" y="1357"/>
                </a:lnTo>
                <a:lnTo>
                  <a:pt x="3971" y="1357"/>
                </a:lnTo>
                <a:lnTo>
                  <a:pt x="3973" y="1359"/>
                </a:lnTo>
                <a:lnTo>
                  <a:pt x="3973" y="1359"/>
                </a:lnTo>
                <a:lnTo>
                  <a:pt x="3973" y="1361"/>
                </a:lnTo>
                <a:lnTo>
                  <a:pt x="3973" y="1363"/>
                </a:lnTo>
                <a:lnTo>
                  <a:pt x="3975" y="1367"/>
                </a:lnTo>
                <a:lnTo>
                  <a:pt x="3977" y="1373"/>
                </a:lnTo>
                <a:lnTo>
                  <a:pt x="3977" y="1375"/>
                </a:lnTo>
                <a:lnTo>
                  <a:pt x="3979" y="1375"/>
                </a:lnTo>
                <a:lnTo>
                  <a:pt x="3977" y="1380"/>
                </a:lnTo>
                <a:lnTo>
                  <a:pt x="3977" y="1382"/>
                </a:lnTo>
                <a:lnTo>
                  <a:pt x="3977" y="1384"/>
                </a:lnTo>
                <a:lnTo>
                  <a:pt x="3977" y="1386"/>
                </a:lnTo>
                <a:lnTo>
                  <a:pt x="3975" y="1386"/>
                </a:lnTo>
                <a:lnTo>
                  <a:pt x="3975" y="1390"/>
                </a:lnTo>
                <a:lnTo>
                  <a:pt x="3975" y="1390"/>
                </a:lnTo>
                <a:lnTo>
                  <a:pt x="3973" y="1392"/>
                </a:lnTo>
                <a:lnTo>
                  <a:pt x="3973" y="1399"/>
                </a:lnTo>
                <a:lnTo>
                  <a:pt x="3973" y="1399"/>
                </a:lnTo>
                <a:lnTo>
                  <a:pt x="3975" y="1399"/>
                </a:lnTo>
                <a:lnTo>
                  <a:pt x="3977" y="1399"/>
                </a:lnTo>
                <a:lnTo>
                  <a:pt x="3977" y="1396"/>
                </a:lnTo>
                <a:lnTo>
                  <a:pt x="3979" y="1394"/>
                </a:lnTo>
                <a:lnTo>
                  <a:pt x="3979" y="1394"/>
                </a:lnTo>
                <a:lnTo>
                  <a:pt x="3979" y="1394"/>
                </a:lnTo>
                <a:lnTo>
                  <a:pt x="3979" y="1394"/>
                </a:lnTo>
                <a:lnTo>
                  <a:pt x="3979" y="1392"/>
                </a:lnTo>
                <a:lnTo>
                  <a:pt x="3979" y="1392"/>
                </a:lnTo>
                <a:lnTo>
                  <a:pt x="3979" y="1394"/>
                </a:lnTo>
                <a:lnTo>
                  <a:pt x="3979" y="1396"/>
                </a:lnTo>
                <a:lnTo>
                  <a:pt x="3979" y="1399"/>
                </a:lnTo>
                <a:lnTo>
                  <a:pt x="3979" y="1399"/>
                </a:lnTo>
                <a:lnTo>
                  <a:pt x="3979" y="1401"/>
                </a:lnTo>
                <a:lnTo>
                  <a:pt x="3979" y="1401"/>
                </a:lnTo>
                <a:lnTo>
                  <a:pt x="3981" y="1401"/>
                </a:lnTo>
                <a:lnTo>
                  <a:pt x="3981" y="1399"/>
                </a:lnTo>
                <a:lnTo>
                  <a:pt x="3981" y="1399"/>
                </a:lnTo>
                <a:lnTo>
                  <a:pt x="3983" y="1396"/>
                </a:lnTo>
                <a:lnTo>
                  <a:pt x="3983" y="1399"/>
                </a:lnTo>
                <a:lnTo>
                  <a:pt x="3983" y="1399"/>
                </a:lnTo>
                <a:lnTo>
                  <a:pt x="3983" y="1399"/>
                </a:lnTo>
                <a:lnTo>
                  <a:pt x="3983" y="1401"/>
                </a:lnTo>
                <a:lnTo>
                  <a:pt x="3983" y="1403"/>
                </a:lnTo>
                <a:lnTo>
                  <a:pt x="3985" y="1403"/>
                </a:lnTo>
                <a:lnTo>
                  <a:pt x="3987" y="1403"/>
                </a:lnTo>
                <a:lnTo>
                  <a:pt x="3987" y="1401"/>
                </a:lnTo>
                <a:lnTo>
                  <a:pt x="3989" y="1399"/>
                </a:lnTo>
                <a:lnTo>
                  <a:pt x="3989" y="1399"/>
                </a:lnTo>
                <a:lnTo>
                  <a:pt x="3989" y="1401"/>
                </a:lnTo>
                <a:lnTo>
                  <a:pt x="3989" y="1401"/>
                </a:lnTo>
                <a:lnTo>
                  <a:pt x="3987" y="1403"/>
                </a:lnTo>
                <a:lnTo>
                  <a:pt x="3989" y="1403"/>
                </a:lnTo>
                <a:lnTo>
                  <a:pt x="3989" y="1403"/>
                </a:lnTo>
                <a:lnTo>
                  <a:pt x="3992" y="1403"/>
                </a:lnTo>
                <a:lnTo>
                  <a:pt x="3994" y="1401"/>
                </a:lnTo>
                <a:lnTo>
                  <a:pt x="3994" y="1399"/>
                </a:lnTo>
                <a:lnTo>
                  <a:pt x="3996" y="1396"/>
                </a:lnTo>
                <a:lnTo>
                  <a:pt x="3998" y="1396"/>
                </a:lnTo>
                <a:lnTo>
                  <a:pt x="4000" y="1394"/>
                </a:lnTo>
                <a:lnTo>
                  <a:pt x="4000" y="1394"/>
                </a:lnTo>
                <a:lnTo>
                  <a:pt x="4000" y="1394"/>
                </a:lnTo>
                <a:lnTo>
                  <a:pt x="4000" y="1394"/>
                </a:lnTo>
                <a:lnTo>
                  <a:pt x="4002" y="1394"/>
                </a:lnTo>
                <a:lnTo>
                  <a:pt x="4004" y="1392"/>
                </a:lnTo>
                <a:lnTo>
                  <a:pt x="4002" y="1392"/>
                </a:lnTo>
                <a:lnTo>
                  <a:pt x="4002" y="1390"/>
                </a:lnTo>
                <a:lnTo>
                  <a:pt x="4002" y="1388"/>
                </a:lnTo>
                <a:lnTo>
                  <a:pt x="4002" y="1388"/>
                </a:lnTo>
                <a:lnTo>
                  <a:pt x="4002" y="1388"/>
                </a:lnTo>
                <a:lnTo>
                  <a:pt x="4002" y="1390"/>
                </a:lnTo>
                <a:lnTo>
                  <a:pt x="4002" y="1390"/>
                </a:lnTo>
                <a:lnTo>
                  <a:pt x="4004" y="1392"/>
                </a:lnTo>
                <a:lnTo>
                  <a:pt x="4004" y="1392"/>
                </a:lnTo>
                <a:lnTo>
                  <a:pt x="4006" y="1392"/>
                </a:lnTo>
                <a:lnTo>
                  <a:pt x="4008" y="1392"/>
                </a:lnTo>
                <a:lnTo>
                  <a:pt x="4010" y="1388"/>
                </a:lnTo>
                <a:lnTo>
                  <a:pt x="4010" y="1388"/>
                </a:lnTo>
                <a:lnTo>
                  <a:pt x="4010" y="1386"/>
                </a:lnTo>
                <a:lnTo>
                  <a:pt x="4012" y="1384"/>
                </a:lnTo>
                <a:lnTo>
                  <a:pt x="4010" y="1382"/>
                </a:lnTo>
                <a:lnTo>
                  <a:pt x="4012" y="1380"/>
                </a:lnTo>
                <a:lnTo>
                  <a:pt x="4010" y="1380"/>
                </a:lnTo>
                <a:lnTo>
                  <a:pt x="4010" y="1380"/>
                </a:lnTo>
                <a:lnTo>
                  <a:pt x="4012" y="1380"/>
                </a:lnTo>
                <a:lnTo>
                  <a:pt x="4015" y="1382"/>
                </a:lnTo>
                <a:lnTo>
                  <a:pt x="4015" y="1382"/>
                </a:lnTo>
                <a:lnTo>
                  <a:pt x="4017" y="1384"/>
                </a:lnTo>
                <a:lnTo>
                  <a:pt x="4015" y="1384"/>
                </a:lnTo>
                <a:lnTo>
                  <a:pt x="4017" y="1386"/>
                </a:lnTo>
                <a:lnTo>
                  <a:pt x="4017" y="1388"/>
                </a:lnTo>
                <a:lnTo>
                  <a:pt x="4019" y="1390"/>
                </a:lnTo>
                <a:lnTo>
                  <a:pt x="4019" y="1392"/>
                </a:lnTo>
                <a:lnTo>
                  <a:pt x="4021" y="1392"/>
                </a:lnTo>
                <a:lnTo>
                  <a:pt x="4023" y="1392"/>
                </a:lnTo>
                <a:lnTo>
                  <a:pt x="4023" y="1392"/>
                </a:lnTo>
                <a:lnTo>
                  <a:pt x="4023" y="1390"/>
                </a:lnTo>
                <a:lnTo>
                  <a:pt x="4023" y="1392"/>
                </a:lnTo>
                <a:lnTo>
                  <a:pt x="4023" y="1392"/>
                </a:lnTo>
                <a:lnTo>
                  <a:pt x="4023" y="1396"/>
                </a:lnTo>
                <a:lnTo>
                  <a:pt x="4021" y="1396"/>
                </a:lnTo>
                <a:lnTo>
                  <a:pt x="4021" y="1399"/>
                </a:lnTo>
                <a:lnTo>
                  <a:pt x="4023" y="1401"/>
                </a:lnTo>
                <a:lnTo>
                  <a:pt x="4025" y="1407"/>
                </a:lnTo>
                <a:lnTo>
                  <a:pt x="4023" y="1409"/>
                </a:lnTo>
                <a:lnTo>
                  <a:pt x="4025" y="1411"/>
                </a:lnTo>
                <a:lnTo>
                  <a:pt x="4025" y="1415"/>
                </a:lnTo>
                <a:lnTo>
                  <a:pt x="4025" y="1417"/>
                </a:lnTo>
                <a:lnTo>
                  <a:pt x="4027" y="1417"/>
                </a:lnTo>
                <a:lnTo>
                  <a:pt x="4027" y="1419"/>
                </a:lnTo>
                <a:lnTo>
                  <a:pt x="4027" y="1419"/>
                </a:lnTo>
                <a:lnTo>
                  <a:pt x="4027" y="1419"/>
                </a:lnTo>
                <a:lnTo>
                  <a:pt x="4027" y="1422"/>
                </a:lnTo>
                <a:lnTo>
                  <a:pt x="4027" y="1424"/>
                </a:lnTo>
                <a:lnTo>
                  <a:pt x="4029" y="1426"/>
                </a:lnTo>
                <a:lnTo>
                  <a:pt x="4029" y="1430"/>
                </a:lnTo>
                <a:lnTo>
                  <a:pt x="4029" y="1430"/>
                </a:lnTo>
                <a:lnTo>
                  <a:pt x="4029" y="1432"/>
                </a:lnTo>
                <a:lnTo>
                  <a:pt x="4029" y="1434"/>
                </a:lnTo>
                <a:lnTo>
                  <a:pt x="4031" y="1430"/>
                </a:lnTo>
                <a:lnTo>
                  <a:pt x="4031" y="1430"/>
                </a:lnTo>
                <a:lnTo>
                  <a:pt x="4031" y="1432"/>
                </a:lnTo>
                <a:lnTo>
                  <a:pt x="4031" y="1432"/>
                </a:lnTo>
                <a:lnTo>
                  <a:pt x="4033" y="1436"/>
                </a:lnTo>
                <a:lnTo>
                  <a:pt x="4033" y="1438"/>
                </a:lnTo>
                <a:lnTo>
                  <a:pt x="4036" y="1440"/>
                </a:lnTo>
                <a:lnTo>
                  <a:pt x="4036" y="1445"/>
                </a:lnTo>
                <a:lnTo>
                  <a:pt x="4038" y="1447"/>
                </a:lnTo>
                <a:lnTo>
                  <a:pt x="4038" y="1447"/>
                </a:lnTo>
                <a:lnTo>
                  <a:pt x="4038" y="1449"/>
                </a:lnTo>
                <a:lnTo>
                  <a:pt x="4038" y="1451"/>
                </a:lnTo>
                <a:lnTo>
                  <a:pt x="4036" y="1451"/>
                </a:lnTo>
                <a:lnTo>
                  <a:pt x="4038" y="1453"/>
                </a:lnTo>
                <a:lnTo>
                  <a:pt x="4036" y="1453"/>
                </a:lnTo>
                <a:lnTo>
                  <a:pt x="4036" y="1455"/>
                </a:lnTo>
                <a:lnTo>
                  <a:pt x="4036" y="1455"/>
                </a:lnTo>
                <a:lnTo>
                  <a:pt x="4038" y="1455"/>
                </a:lnTo>
                <a:lnTo>
                  <a:pt x="4038" y="1457"/>
                </a:lnTo>
                <a:lnTo>
                  <a:pt x="4038" y="1457"/>
                </a:lnTo>
                <a:lnTo>
                  <a:pt x="4038" y="1459"/>
                </a:lnTo>
                <a:lnTo>
                  <a:pt x="4038" y="1459"/>
                </a:lnTo>
                <a:lnTo>
                  <a:pt x="4038" y="1459"/>
                </a:lnTo>
                <a:lnTo>
                  <a:pt x="4036" y="1461"/>
                </a:lnTo>
                <a:lnTo>
                  <a:pt x="4038" y="1461"/>
                </a:lnTo>
                <a:lnTo>
                  <a:pt x="4038" y="1461"/>
                </a:lnTo>
                <a:lnTo>
                  <a:pt x="4040" y="1461"/>
                </a:lnTo>
                <a:lnTo>
                  <a:pt x="4040" y="1461"/>
                </a:lnTo>
                <a:lnTo>
                  <a:pt x="4040" y="1461"/>
                </a:lnTo>
                <a:lnTo>
                  <a:pt x="4040" y="1463"/>
                </a:lnTo>
                <a:lnTo>
                  <a:pt x="4038" y="1463"/>
                </a:lnTo>
                <a:lnTo>
                  <a:pt x="4038" y="1466"/>
                </a:lnTo>
                <a:lnTo>
                  <a:pt x="4038" y="1466"/>
                </a:lnTo>
                <a:lnTo>
                  <a:pt x="4038" y="1468"/>
                </a:lnTo>
                <a:lnTo>
                  <a:pt x="4038" y="1470"/>
                </a:lnTo>
                <a:lnTo>
                  <a:pt x="4038" y="1470"/>
                </a:lnTo>
                <a:lnTo>
                  <a:pt x="4038" y="1472"/>
                </a:lnTo>
                <a:lnTo>
                  <a:pt x="4036" y="1474"/>
                </a:lnTo>
                <a:lnTo>
                  <a:pt x="4036" y="1476"/>
                </a:lnTo>
                <a:lnTo>
                  <a:pt x="4036" y="1476"/>
                </a:lnTo>
                <a:lnTo>
                  <a:pt x="4033" y="1478"/>
                </a:lnTo>
                <a:lnTo>
                  <a:pt x="4036" y="1482"/>
                </a:lnTo>
                <a:lnTo>
                  <a:pt x="4036" y="1484"/>
                </a:lnTo>
                <a:lnTo>
                  <a:pt x="4036" y="1487"/>
                </a:lnTo>
                <a:lnTo>
                  <a:pt x="4036" y="1487"/>
                </a:lnTo>
                <a:lnTo>
                  <a:pt x="4038" y="1484"/>
                </a:lnTo>
                <a:lnTo>
                  <a:pt x="4038" y="1484"/>
                </a:lnTo>
                <a:lnTo>
                  <a:pt x="4036" y="1489"/>
                </a:lnTo>
                <a:lnTo>
                  <a:pt x="4036" y="1493"/>
                </a:lnTo>
                <a:lnTo>
                  <a:pt x="4033" y="1495"/>
                </a:lnTo>
                <a:lnTo>
                  <a:pt x="4033" y="1497"/>
                </a:lnTo>
                <a:lnTo>
                  <a:pt x="4031" y="1501"/>
                </a:lnTo>
                <a:lnTo>
                  <a:pt x="4031" y="1505"/>
                </a:lnTo>
                <a:lnTo>
                  <a:pt x="4031" y="1508"/>
                </a:lnTo>
                <a:lnTo>
                  <a:pt x="4031" y="1510"/>
                </a:lnTo>
                <a:lnTo>
                  <a:pt x="4031" y="1514"/>
                </a:lnTo>
                <a:lnTo>
                  <a:pt x="4033" y="1514"/>
                </a:lnTo>
                <a:lnTo>
                  <a:pt x="4033" y="1514"/>
                </a:lnTo>
                <a:lnTo>
                  <a:pt x="4033" y="1512"/>
                </a:lnTo>
                <a:lnTo>
                  <a:pt x="4036" y="1512"/>
                </a:lnTo>
                <a:lnTo>
                  <a:pt x="4036" y="1512"/>
                </a:lnTo>
                <a:lnTo>
                  <a:pt x="4038" y="1512"/>
                </a:lnTo>
                <a:lnTo>
                  <a:pt x="4038" y="1512"/>
                </a:lnTo>
                <a:lnTo>
                  <a:pt x="4040" y="1516"/>
                </a:lnTo>
                <a:lnTo>
                  <a:pt x="4040" y="1516"/>
                </a:lnTo>
                <a:lnTo>
                  <a:pt x="4042" y="1516"/>
                </a:lnTo>
                <a:lnTo>
                  <a:pt x="4042" y="1518"/>
                </a:lnTo>
                <a:lnTo>
                  <a:pt x="4042" y="1520"/>
                </a:lnTo>
                <a:lnTo>
                  <a:pt x="4044" y="1520"/>
                </a:lnTo>
                <a:lnTo>
                  <a:pt x="4044" y="1520"/>
                </a:lnTo>
                <a:lnTo>
                  <a:pt x="4046" y="1522"/>
                </a:lnTo>
                <a:lnTo>
                  <a:pt x="4046" y="1522"/>
                </a:lnTo>
                <a:lnTo>
                  <a:pt x="4048" y="1524"/>
                </a:lnTo>
                <a:lnTo>
                  <a:pt x="4048" y="1526"/>
                </a:lnTo>
                <a:lnTo>
                  <a:pt x="4050" y="1526"/>
                </a:lnTo>
                <a:lnTo>
                  <a:pt x="4050" y="1526"/>
                </a:lnTo>
                <a:lnTo>
                  <a:pt x="4050" y="1526"/>
                </a:lnTo>
                <a:lnTo>
                  <a:pt x="4050" y="1528"/>
                </a:lnTo>
                <a:lnTo>
                  <a:pt x="4052" y="1528"/>
                </a:lnTo>
                <a:lnTo>
                  <a:pt x="4052" y="1528"/>
                </a:lnTo>
                <a:lnTo>
                  <a:pt x="4052" y="1533"/>
                </a:lnTo>
                <a:lnTo>
                  <a:pt x="4054" y="1535"/>
                </a:lnTo>
                <a:lnTo>
                  <a:pt x="4059" y="1539"/>
                </a:lnTo>
                <a:lnTo>
                  <a:pt x="4059" y="1541"/>
                </a:lnTo>
                <a:lnTo>
                  <a:pt x="4061" y="1543"/>
                </a:lnTo>
                <a:lnTo>
                  <a:pt x="4061" y="1545"/>
                </a:lnTo>
                <a:lnTo>
                  <a:pt x="4063" y="1547"/>
                </a:lnTo>
                <a:lnTo>
                  <a:pt x="4061" y="1552"/>
                </a:lnTo>
                <a:lnTo>
                  <a:pt x="4063" y="1558"/>
                </a:lnTo>
                <a:lnTo>
                  <a:pt x="4065" y="1564"/>
                </a:lnTo>
                <a:lnTo>
                  <a:pt x="4065" y="1568"/>
                </a:lnTo>
                <a:lnTo>
                  <a:pt x="4067" y="1570"/>
                </a:lnTo>
                <a:lnTo>
                  <a:pt x="4067" y="1573"/>
                </a:lnTo>
                <a:lnTo>
                  <a:pt x="4067" y="1573"/>
                </a:lnTo>
                <a:lnTo>
                  <a:pt x="4067" y="1575"/>
                </a:lnTo>
                <a:lnTo>
                  <a:pt x="4067" y="1575"/>
                </a:lnTo>
                <a:lnTo>
                  <a:pt x="4067" y="1575"/>
                </a:lnTo>
                <a:lnTo>
                  <a:pt x="4069" y="1577"/>
                </a:lnTo>
                <a:lnTo>
                  <a:pt x="4071" y="1579"/>
                </a:lnTo>
                <a:lnTo>
                  <a:pt x="4073" y="1581"/>
                </a:lnTo>
                <a:lnTo>
                  <a:pt x="4075" y="1585"/>
                </a:lnTo>
                <a:lnTo>
                  <a:pt x="4075" y="1585"/>
                </a:lnTo>
                <a:lnTo>
                  <a:pt x="4075" y="1587"/>
                </a:lnTo>
                <a:lnTo>
                  <a:pt x="4075" y="1589"/>
                </a:lnTo>
                <a:lnTo>
                  <a:pt x="4075" y="1591"/>
                </a:lnTo>
                <a:lnTo>
                  <a:pt x="4077" y="1591"/>
                </a:lnTo>
                <a:lnTo>
                  <a:pt x="4077" y="1593"/>
                </a:lnTo>
                <a:lnTo>
                  <a:pt x="4082" y="1593"/>
                </a:lnTo>
                <a:lnTo>
                  <a:pt x="4084" y="1596"/>
                </a:lnTo>
                <a:lnTo>
                  <a:pt x="4088" y="1600"/>
                </a:lnTo>
                <a:lnTo>
                  <a:pt x="4094" y="1602"/>
                </a:lnTo>
                <a:lnTo>
                  <a:pt x="4096" y="1604"/>
                </a:lnTo>
                <a:lnTo>
                  <a:pt x="4098" y="1606"/>
                </a:lnTo>
                <a:lnTo>
                  <a:pt x="4105" y="1608"/>
                </a:lnTo>
                <a:lnTo>
                  <a:pt x="4105" y="1610"/>
                </a:lnTo>
                <a:lnTo>
                  <a:pt x="4107" y="1610"/>
                </a:lnTo>
                <a:lnTo>
                  <a:pt x="4107" y="1612"/>
                </a:lnTo>
                <a:lnTo>
                  <a:pt x="4109" y="1612"/>
                </a:lnTo>
                <a:lnTo>
                  <a:pt x="4111" y="1610"/>
                </a:lnTo>
                <a:lnTo>
                  <a:pt x="4111" y="1610"/>
                </a:lnTo>
                <a:lnTo>
                  <a:pt x="4113" y="1610"/>
                </a:lnTo>
                <a:lnTo>
                  <a:pt x="4115" y="1610"/>
                </a:lnTo>
                <a:lnTo>
                  <a:pt x="4115" y="1608"/>
                </a:lnTo>
                <a:lnTo>
                  <a:pt x="4113" y="1608"/>
                </a:lnTo>
                <a:lnTo>
                  <a:pt x="4115" y="1608"/>
                </a:lnTo>
                <a:lnTo>
                  <a:pt x="4115" y="1608"/>
                </a:lnTo>
                <a:lnTo>
                  <a:pt x="4115" y="1610"/>
                </a:lnTo>
                <a:lnTo>
                  <a:pt x="4115" y="1610"/>
                </a:lnTo>
                <a:lnTo>
                  <a:pt x="4115" y="1610"/>
                </a:lnTo>
                <a:lnTo>
                  <a:pt x="4117" y="1612"/>
                </a:lnTo>
                <a:lnTo>
                  <a:pt x="4117" y="1610"/>
                </a:lnTo>
                <a:lnTo>
                  <a:pt x="4119" y="1610"/>
                </a:lnTo>
                <a:lnTo>
                  <a:pt x="4119" y="1610"/>
                </a:lnTo>
                <a:lnTo>
                  <a:pt x="4117" y="1606"/>
                </a:lnTo>
                <a:lnTo>
                  <a:pt x="4113" y="1598"/>
                </a:lnTo>
                <a:lnTo>
                  <a:pt x="4111" y="1596"/>
                </a:lnTo>
                <a:lnTo>
                  <a:pt x="4111" y="1593"/>
                </a:lnTo>
                <a:lnTo>
                  <a:pt x="4107" y="1591"/>
                </a:lnTo>
                <a:lnTo>
                  <a:pt x="4107" y="1591"/>
                </a:lnTo>
                <a:lnTo>
                  <a:pt x="4107" y="1589"/>
                </a:lnTo>
                <a:lnTo>
                  <a:pt x="4107" y="1585"/>
                </a:lnTo>
                <a:lnTo>
                  <a:pt x="4107" y="1583"/>
                </a:lnTo>
                <a:lnTo>
                  <a:pt x="4107" y="1581"/>
                </a:lnTo>
                <a:lnTo>
                  <a:pt x="4105" y="1579"/>
                </a:lnTo>
                <a:lnTo>
                  <a:pt x="4105" y="1577"/>
                </a:lnTo>
                <a:lnTo>
                  <a:pt x="4107" y="1575"/>
                </a:lnTo>
                <a:lnTo>
                  <a:pt x="4107" y="1568"/>
                </a:lnTo>
                <a:lnTo>
                  <a:pt x="4107" y="1564"/>
                </a:lnTo>
                <a:lnTo>
                  <a:pt x="4107" y="1562"/>
                </a:lnTo>
                <a:lnTo>
                  <a:pt x="4103" y="1556"/>
                </a:lnTo>
                <a:lnTo>
                  <a:pt x="4100" y="1554"/>
                </a:lnTo>
                <a:lnTo>
                  <a:pt x="4100" y="1552"/>
                </a:lnTo>
                <a:lnTo>
                  <a:pt x="4098" y="1552"/>
                </a:lnTo>
                <a:lnTo>
                  <a:pt x="4096" y="1549"/>
                </a:lnTo>
                <a:lnTo>
                  <a:pt x="4092" y="1547"/>
                </a:lnTo>
                <a:lnTo>
                  <a:pt x="4090" y="1543"/>
                </a:lnTo>
                <a:lnTo>
                  <a:pt x="4090" y="1541"/>
                </a:lnTo>
                <a:lnTo>
                  <a:pt x="4086" y="1541"/>
                </a:lnTo>
                <a:lnTo>
                  <a:pt x="4082" y="1539"/>
                </a:lnTo>
                <a:lnTo>
                  <a:pt x="4080" y="1535"/>
                </a:lnTo>
                <a:lnTo>
                  <a:pt x="4077" y="1533"/>
                </a:lnTo>
                <a:lnTo>
                  <a:pt x="4077" y="1533"/>
                </a:lnTo>
                <a:lnTo>
                  <a:pt x="4075" y="1533"/>
                </a:lnTo>
                <a:lnTo>
                  <a:pt x="4073" y="1533"/>
                </a:lnTo>
                <a:lnTo>
                  <a:pt x="4071" y="1533"/>
                </a:lnTo>
                <a:lnTo>
                  <a:pt x="4067" y="1531"/>
                </a:lnTo>
                <a:lnTo>
                  <a:pt x="4067" y="1528"/>
                </a:lnTo>
                <a:lnTo>
                  <a:pt x="4065" y="1528"/>
                </a:lnTo>
                <a:lnTo>
                  <a:pt x="4063" y="1528"/>
                </a:lnTo>
                <a:lnTo>
                  <a:pt x="4063" y="1528"/>
                </a:lnTo>
                <a:lnTo>
                  <a:pt x="4063" y="1526"/>
                </a:lnTo>
                <a:lnTo>
                  <a:pt x="4059" y="1524"/>
                </a:lnTo>
                <a:lnTo>
                  <a:pt x="4059" y="1522"/>
                </a:lnTo>
                <a:lnTo>
                  <a:pt x="4059" y="1520"/>
                </a:lnTo>
                <a:lnTo>
                  <a:pt x="4061" y="1520"/>
                </a:lnTo>
                <a:lnTo>
                  <a:pt x="4061" y="1520"/>
                </a:lnTo>
                <a:lnTo>
                  <a:pt x="4061" y="1522"/>
                </a:lnTo>
                <a:lnTo>
                  <a:pt x="4061" y="1522"/>
                </a:lnTo>
                <a:lnTo>
                  <a:pt x="4061" y="1522"/>
                </a:lnTo>
                <a:lnTo>
                  <a:pt x="4061" y="1522"/>
                </a:lnTo>
                <a:lnTo>
                  <a:pt x="4063" y="1522"/>
                </a:lnTo>
                <a:lnTo>
                  <a:pt x="4063" y="1524"/>
                </a:lnTo>
                <a:lnTo>
                  <a:pt x="4063" y="1526"/>
                </a:lnTo>
                <a:lnTo>
                  <a:pt x="4065" y="1526"/>
                </a:lnTo>
                <a:lnTo>
                  <a:pt x="4063" y="1526"/>
                </a:lnTo>
                <a:lnTo>
                  <a:pt x="4063" y="1524"/>
                </a:lnTo>
                <a:lnTo>
                  <a:pt x="4061" y="1512"/>
                </a:lnTo>
                <a:lnTo>
                  <a:pt x="4061" y="1510"/>
                </a:lnTo>
                <a:lnTo>
                  <a:pt x="4059" y="1510"/>
                </a:lnTo>
                <a:lnTo>
                  <a:pt x="4059" y="1510"/>
                </a:lnTo>
                <a:lnTo>
                  <a:pt x="4059" y="1510"/>
                </a:lnTo>
                <a:lnTo>
                  <a:pt x="4059" y="1510"/>
                </a:lnTo>
                <a:lnTo>
                  <a:pt x="4056" y="1510"/>
                </a:lnTo>
                <a:lnTo>
                  <a:pt x="4056" y="1508"/>
                </a:lnTo>
                <a:lnTo>
                  <a:pt x="4056" y="1505"/>
                </a:lnTo>
                <a:lnTo>
                  <a:pt x="4054" y="1499"/>
                </a:lnTo>
                <a:lnTo>
                  <a:pt x="4054" y="1499"/>
                </a:lnTo>
                <a:lnTo>
                  <a:pt x="4054" y="1497"/>
                </a:lnTo>
                <a:lnTo>
                  <a:pt x="4052" y="1497"/>
                </a:lnTo>
                <a:lnTo>
                  <a:pt x="4048" y="1499"/>
                </a:lnTo>
                <a:lnTo>
                  <a:pt x="4046" y="1499"/>
                </a:lnTo>
                <a:lnTo>
                  <a:pt x="4046" y="1497"/>
                </a:lnTo>
                <a:lnTo>
                  <a:pt x="4046" y="1497"/>
                </a:lnTo>
                <a:lnTo>
                  <a:pt x="4046" y="1495"/>
                </a:lnTo>
                <a:lnTo>
                  <a:pt x="4044" y="1493"/>
                </a:lnTo>
                <a:lnTo>
                  <a:pt x="4044" y="1491"/>
                </a:lnTo>
                <a:lnTo>
                  <a:pt x="4044" y="1489"/>
                </a:lnTo>
                <a:lnTo>
                  <a:pt x="4044" y="1484"/>
                </a:lnTo>
                <a:lnTo>
                  <a:pt x="4044" y="1482"/>
                </a:lnTo>
                <a:lnTo>
                  <a:pt x="4044" y="1482"/>
                </a:lnTo>
                <a:lnTo>
                  <a:pt x="4046" y="1482"/>
                </a:lnTo>
                <a:lnTo>
                  <a:pt x="4046" y="1478"/>
                </a:lnTo>
                <a:lnTo>
                  <a:pt x="4048" y="1474"/>
                </a:lnTo>
                <a:lnTo>
                  <a:pt x="4050" y="1472"/>
                </a:lnTo>
                <a:lnTo>
                  <a:pt x="4050" y="1470"/>
                </a:lnTo>
                <a:lnTo>
                  <a:pt x="4050" y="1466"/>
                </a:lnTo>
                <a:lnTo>
                  <a:pt x="4052" y="1463"/>
                </a:lnTo>
                <a:lnTo>
                  <a:pt x="4054" y="1461"/>
                </a:lnTo>
                <a:lnTo>
                  <a:pt x="4054" y="1459"/>
                </a:lnTo>
                <a:lnTo>
                  <a:pt x="4054" y="1457"/>
                </a:lnTo>
                <a:lnTo>
                  <a:pt x="4056" y="1455"/>
                </a:lnTo>
                <a:lnTo>
                  <a:pt x="4056" y="1453"/>
                </a:lnTo>
                <a:lnTo>
                  <a:pt x="4056" y="1449"/>
                </a:lnTo>
                <a:lnTo>
                  <a:pt x="4056" y="1447"/>
                </a:lnTo>
                <a:lnTo>
                  <a:pt x="4059" y="1443"/>
                </a:lnTo>
                <a:lnTo>
                  <a:pt x="4056" y="1440"/>
                </a:lnTo>
                <a:lnTo>
                  <a:pt x="4056" y="1440"/>
                </a:lnTo>
                <a:lnTo>
                  <a:pt x="4056" y="1438"/>
                </a:lnTo>
                <a:lnTo>
                  <a:pt x="4059" y="1436"/>
                </a:lnTo>
                <a:lnTo>
                  <a:pt x="4061" y="1436"/>
                </a:lnTo>
                <a:lnTo>
                  <a:pt x="4065" y="1436"/>
                </a:lnTo>
                <a:lnTo>
                  <a:pt x="4065" y="1436"/>
                </a:lnTo>
                <a:lnTo>
                  <a:pt x="4065" y="1436"/>
                </a:lnTo>
                <a:lnTo>
                  <a:pt x="4069" y="1436"/>
                </a:lnTo>
                <a:lnTo>
                  <a:pt x="4071" y="1436"/>
                </a:lnTo>
                <a:lnTo>
                  <a:pt x="4071" y="1438"/>
                </a:lnTo>
                <a:lnTo>
                  <a:pt x="4069" y="1438"/>
                </a:lnTo>
                <a:lnTo>
                  <a:pt x="4069" y="1440"/>
                </a:lnTo>
                <a:lnTo>
                  <a:pt x="4069" y="1443"/>
                </a:lnTo>
                <a:lnTo>
                  <a:pt x="4069" y="1447"/>
                </a:lnTo>
                <a:lnTo>
                  <a:pt x="4069" y="1447"/>
                </a:lnTo>
                <a:lnTo>
                  <a:pt x="4069" y="1449"/>
                </a:lnTo>
                <a:lnTo>
                  <a:pt x="4071" y="1449"/>
                </a:lnTo>
                <a:lnTo>
                  <a:pt x="4073" y="1449"/>
                </a:lnTo>
                <a:lnTo>
                  <a:pt x="4077" y="1449"/>
                </a:lnTo>
                <a:lnTo>
                  <a:pt x="4082" y="1449"/>
                </a:lnTo>
                <a:lnTo>
                  <a:pt x="4084" y="1449"/>
                </a:lnTo>
                <a:lnTo>
                  <a:pt x="4084" y="1449"/>
                </a:lnTo>
                <a:lnTo>
                  <a:pt x="4084" y="1449"/>
                </a:lnTo>
                <a:lnTo>
                  <a:pt x="4086" y="1451"/>
                </a:lnTo>
                <a:lnTo>
                  <a:pt x="4088" y="1451"/>
                </a:lnTo>
                <a:lnTo>
                  <a:pt x="4088" y="1453"/>
                </a:lnTo>
                <a:lnTo>
                  <a:pt x="4090" y="1453"/>
                </a:lnTo>
                <a:lnTo>
                  <a:pt x="4090" y="1453"/>
                </a:lnTo>
                <a:lnTo>
                  <a:pt x="4090" y="1455"/>
                </a:lnTo>
                <a:lnTo>
                  <a:pt x="4092" y="1455"/>
                </a:lnTo>
                <a:lnTo>
                  <a:pt x="4094" y="1457"/>
                </a:lnTo>
                <a:lnTo>
                  <a:pt x="4094" y="1455"/>
                </a:lnTo>
                <a:lnTo>
                  <a:pt x="4094" y="1455"/>
                </a:lnTo>
                <a:lnTo>
                  <a:pt x="4094" y="1455"/>
                </a:lnTo>
                <a:lnTo>
                  <a:pt x="4096" y="1457"/>
                </a:lnTo>
                <a:lnTo>
                  <a:pt x="4096" y="1459"/>
                </a:lnTo>
                <a:lnTo>
                  <a:pt x="4098" y="1461"/>
                </a:lnTo>
                <a:lnTo>
                  <a:pt x="4098" y="1461"/>
                </a:lnTo>
                <a:lnTo>
                  <a:pt x="4098" y="1461"/>
                </a:lnTo>
                <a:lnTo>
                  <a:pt x="4098" y="1461"/>
                </a:lnTo>
                <a:lnTo>
                  <a:pt x="4098" y="1461"/>
                </a:lnTo>
                <a:lnTo>
                  <a:pt x="4100" y="1461"/>
                </a:lnTo>
                <a:lnTo>
                  <a:pt x="4100" y="1463"/>
                </a:lnTo>
                <a:lnTo>
                  <a:pt x="4103" y="1466"/>
                </a:lnTo>
                <a:lnTo>
                  <a:pt x="4100" y="1468"/>
                </a:lnTo>
                <a:lnTo>
                  <a:pt x="4100" y="1470"/>
                </a:lnTo>
                <a:lnTo>
                  <a:pt x="4100" y="1472"/>
                </a:lnTo>
                <a:lnTo>
                  <a:pt x="4103" y="1474"/>
                </a:lnTo>
                <a:lnTo>
                  <a:pt x="4105" y="1474"/>
                </a:lnTo>
                <a:lnTo>
                  <a:pt x="4105" y="1474"/>
                </a:lnTo>
                <a:lnTo>
                  <a:pt x="4107" y="1474"/>
                </a:lnTo>
                <a:lnTo>
                  <a:pt x="4107" y="1472"/>
                </a:lnTo>
                <a:lnTo>
                  <a:pt x="4107" y="1470"/>
                </a:lnTo>
                <a:lnTo>
                  <a:pt x="4109" y="1472"/>
                </a:lnTo>
                <a:lnTo>
                  <a:pt x="4109" y="1472"/>
                </a:lnTo>
                <a:lnTo>
                  <a:pt x="4111" y="1474"/>
                </a:lnTo>
                <a:lnTo>
                  <a:pt x="4109" y="1476"/>
                </a:lnTo>
                <a:lnTo>
                  <a:pt x="4109" y="1476"/>
                </a:lnTo>
                <a:lnTo>
                  <a:pt x="4107" y="1478"/>
                </a:lnTo>
                <a:lnTo>
                  <a:pt x="4107" y="1478"/>
                </a:lnTo>
                <a:lnTo>
                  <a:pt x="4109" y="1478"/>
                </a:lnTo>
                <a:lnTo>
                  <a:pt x="4109" y="1480"/>
                </a:lnTo>
                <a:lnTo>
                  <a:pt x="4113" y="1478"/>
                </a:lnTo>
                <a:lnTo>
                  <a:pt x="4113" y="1478"/>
                </a:lnTo>
                <a:lnTo>
                  <a:pt x="4113" y="1478"/>
                </a:lnTo>
                <a:lnTo>
                  <a:pt x="4113" y="1478"/>
                </a:lnTo>
                <a:lnTo>
                  <a:pt x="4117" y="1480"/>
                </a:lnTo>
                <a:lnTo>
                  <a:pt x="4121" y="1480"/>
                </a:lnTo>
                <a:lnTo>
                  <a:pt x="4121" y="1482"/>
                </a:lnTo>
                <a:lnTo>
                  <a:pt x="4124" y="1482"/>
                </a:lnTo>
                <a:lnTo>
                  <a:pt x="4124" y="1484"/>
                </a:lnTo>
                <a:lnTo>
                  <a:pt x="4124" y="1484"/>
                </a:lnTo>
                <a:lnTo>
                  <a:pt x="4126" y="1484"/>
                </a:lnTo>
                <a:lnTo>
                  <a:pt x="4126" y="1484"/>
                </a:lnTo>
                <a:lnTo>
                  <a:pt x="4128" y="1484"/>
                </a:lnTo>
                <a:lnTo>
                  <a:pt x="4128" y="1487"/>
                </a:lnTo>
                <a:lnTo>
                  <a:pt x="4130" y="1487"/>
                </a:lnTo>
                <a:lnTo>
                  <a:pt x="4130" y="1487"/>
                </a:lnTo>
                <a:lnTo>
                  <a:pt x="4130" y="1489"/>
                </a:lnTo>
                <a:lnTo>
                  <a:pt x="4130" y="1489"/>
                </a:lnTo>
                <a:lnTo>
                  <a:pt x="4128" y="1489"/>
                </a:lnTo>
                <a:lnTo>
                  <a:pt x="4128" y="1491"/>
                </a:lnTo>
                <a:lnTo>
                  <a:pt x="4126" y="1493"/>
                </a:lnTo>
                <a:lnTo>
                  <a:pt x="4126" y="1499"/>
                </a:lnTo>
                <a:lnTo>
                  <a:pt x="4126" y="1505"/>
                </a:lnTo>
                <a:lnTo>
                  <a:pt x="4128" y="1505"/>
                </a:lnTo>
                <a:lnTo>
                  <a:pt x="4126" y="1508"/>
                </a:lnTo>
                <a:lnTo>
                  <a:pt x="4128" y="1508"/>
                </a:lnTo>
                <a:lnTo>
                  <a:pt x="4130" y="1508"/>
                </a:lnTo>
                <a:lnTo>
                  <a:pt x="4132" y="1505"/>
                </a:lnTo>
                <a:lnTo>
                  <a:pt x="4134" y="1505"/>
                </a:lnTo>
                <a:lnTo>
                  <a:pt x="4134" y="1501"/>
                </a:lnTo>
                <a:lnTo>
                  <a:pt x="4136" y="1501"/>
                </a:lnTo>
                <a:lnTo>
                  <a:pt x="4147" y="1495"/>
                </a:lnTo>
                <a:lnTo>
                  <a:pt x="4147" y="1495"/>
                </a:lnTo>
                <a:lnTo>
                  <a:pt x="4147" y="1495"/>
                </a:lnTo>
                <a:lnTo>
                  <a:pt x="4147" y="1493"/>
                </a:lnTo>
                <a:lnTo>
                  <a:pt x="4144" y="1493"/>
                </a:lnTo>
                <a:lnTo>
                  <a:pt x="4140" y="1487"/>
                </a:lnTo>
                <a:lnTo>
                  <a:pt x="4142" y="1489"/>
                </a:lnTo>
                <a:lnTo>
                  <a:pt x="4147" y="1493"/>
                </a:lnTo>
                <a:lnTo>
                  <a:pt x="4149" y="1493"/>
                </a:lnTo>
                <a:lnTo>
                  <a:pt x="4151" y="1493"/>
                </a:lnTo>
                <a:lnTo>
                  <a:pt x="4151" y="1493"/>
                </a:lnTo>
                <a:lnTo>
                  <a:pt x="4151" y="1493"/>
                </a:lnTo>
                <a:lnTo>
                  <a:pt x="4151" y="1491"/>
                </a:lnTo>
                <a:lnTo>
                  <a:pt x="4151" y="1491"/>
                </a:lnTo>
                <a:lnTo>
                  <a:pt x="4147" y="1484"/>
                </a:lnTo>
                <a:lnTo>
                  <a:pt x="4144" y="1484"/>
                </a:lnTo>
                <a:lnTo>
                  <a:pt x="4151" y="1489"/>
                </a:lnTo>
                <a:lnTo>
                  <a:pt x="4151" y="1489"/>
                </a:lnTo>
                <a:lnTo>
                  <a:pt x="4153" y="1489"/>
                </a:lnTo>
                <a:lnTo>
                  <a:pt x="4153" y="1489"/>
                </a:lnTo>
                <a:lnTo>
                  <a:pt x="4153" y="1489"/>
                </a:lnTo>
                <a:lnTo>
                  <a:pt x="4153" y="1487"/>
                </a:lnTo>
                <a:lnTo>
                  <a:pt x="4153" y="1487"/>
                </a:lnTo>
                <a:lnTo>
                  <a:pt x="4155" y="1484"/>
                </a:lnTo>
                <a:lnTo>
                  <a:pt x="4155" y="1484"/>
                </a:lnTo>
                <a:lnTo>
                  <a:pt x="4153" y="1484"/>
                </a:lnTo>
                <a:lnTo>
                  <a:pt x="4153" y="1484"/>
                </a:lnTo>
                <a:lnTo>
                  <a:pt x="4151" y="1482"/>
                </a:lnTo>
                <a:lnTo>
                  <a:pt x="4151" y="1482"/>
                </a:lnTo>
                <a:lnTo>
                  <a:pt x="4153" y="1482"/>
                </a:lnTo>
                <a:lnTo>
                  <a:pt x="4155" y="1482"/>
                </a:lnTo>
                <a:lnTo>
                  <a:pt x="4155" y="1482"/>
                </a:lnTo>
                <a:lnTo>
                  <a:pt x="4155" y="1482"/>
                </a:lnTo>
                <a:lnTo>
                  <a:pt x="4155" y="1480"/>
                </a:lnTo>
                <a:lnTo>
                  <a:pt x="4153" y="1480"/>
                </a:lnTo>
                <a:lnTo>
                  <a:pt x="4153" y="1480"/>
                </a:lnTo>
                <a:lnTo>
                  <a:pt x="4153" y="1480"/>
                </a:lnTo>
                <a:lnTo>
                  <a:pt x="4153" y="1480"/>
                </a:lnTo>
                <a:lnTo>
                  <a:pt x="4155" y="1480"/>
                </a:lnTo>
                <a:lnTo>
                  <a:pt x="4157" y="1482"/>
                </a:lnTo>
                <a:lnTo>
                  <a:pt x="4157" y="1482"/>
                </a:lnTo>
                <a:lnTo>
                  <a:pt x="4157" y="1480"/>
                </a:lnTo>
                <a:lnTo>
                  <a:pt x="4157" y="1478"/>
                </a:lnTo>
                <a:lnTo>
                  <a:pt x="4157" y="1478"/>
                </a:lnTo>
                <a:lnTo>
                  <a:pt x="4157" y="1478"/>
                </a:lnTo>
                <a:lnTo>
                  <a:pt x="4159" y="1478"/>
                </a:lnTo>
                <a:lnTo>
                  <a:pt x="4159" y="1480"/>
                </a:lnTo>
                <a:lnTo>
                  <a:pt x="4161" y="1480"/>
                </a:lnTo>
                <a:lnTo>
                  <a:pt x="4161" y="1480"/>
                </a:lnTo>
                <a:lnTo>
                  <a:pt x="4161" y="1482"/>
                </a:lnTo>
                <a:lnTo>
                  <a:pt x="4163" y="1480"/>
                </a:lnTo>
                <a:lnTo>
                  <a:pt x="4165" y="1480"/>
                </a:lnTo>
                <a:lnTo>
                  <a:pt x="4165" y="1478"/>
                </a:lnTo>
                <a:lnTo>
                  <a:pt x="4170" y="1476"/>
                </a:lnTo>
                <a:lnTo>
                  <a:pt x="4172" y="1476"/>
                </a:lnTo>
                <a:lnTo>
                  <a:pt x="4174" y="1474"/>
                </a:lnTo>
                <a:lnTo>
                  <a:pt x="4174" y="1474"/>
                </a:lnTo>
                <a:lnTo>
                  <a:pt x="4176" y="1474"/>
                </a:lnTo>
                <a:lnTo>
                  <a:pt x="4178" y="1472"/>
                </a:lnTo>
                <a:lnTo>
                  <a:pt x="4180" y="1470"/>
                </a:lnTo>
                <a:lnTo>
                  <a:pt x="4182" y="1470"/>
                </a:lnTo>
                <a:lnTo>
                  <a:pt x="4184" y="1468"/>
                </a:lnTo>
                <a:lnTo>
                  <a:pt x="4186" y="1468"/>
                </a:lnTo>
                <a:lnTo>
                  <a:pt x="4186" y="1466"/>
                </a:lnTo>
                <a:lnTo>
                  <a:pt x="4186" y="1463"/>
                </a:lnTo>
                <a:lnTo>
                  <a:pt x="4189" y="1463"/>
                </a:lnTo>
                <a:lnTo>
                  <a:pt x="4189" y="1463"/>
                </a:lnTo>
                <a:lnTo>
                  <a:pt x="4191" y="1461"/>
                </a:lnTo>
                <a:lnTo>
                  <a:pt x="4191" y="1461"/>
                </a:lnTo>
                <a:lnTo>
                  <a:pt x="4189" y="1461"/>
                </a:lnTo>
                <a:lnTo>
                  <a:pt x="4189" y="1459"/>
                </a:lnTo>
                <a:lnTo>
                  <a:pt x="4191" y="1459"/>
                </a:lnTo>
                <a:lnTo>
                  <a:pt x="4191" y="1457"/>
                </a:lnTo>
                <a:lnTo>
                  <a:pt x="4191" y="1457"/>
                </a:lnTo>
                <a:lnTo>
                  <a:pt x="4191" y="1459"/>
                </a:lnTo>
                <a:lnTo>
                  <a:pt x="4191" y="1459"/>
                </a:lnTo>
                <a:lnTo>
                  <a:pt x="4191" y="1459"/>
                </a:lnTo>
                <a:lnTo>
                  <a:pt x="4191" y="1457"/>
                </a:lnTo>
                <a:lnTo>
                  <a:pt x="4191" y="1457"/>
                </a:lnTo>
                <a:lnTo>
                  <a:pt x="4191" y="1453"/>
                </a:lnTo>
                <a:lnTo>
                  <a:pt x="4191" y="1453"/>
                </a:lnTo>
                <a:lnTo>
                  <a:pt x="4191" y="1449"/>
                </a:lnTo>
                <a:lnTo>
                  <a:pt x="4191" y="1447"/>
                </a:lnTo>
                <a:lnTo>
                  <a:pt x="4193" y="1447"/>
                </a:lnTo>
                <a:lnTo>
                  <a:pt x="4193" y="1449"/>
                </a:lnTo>
                <a:lnTo>
                  <a:pt x="4193" y="1449"/>
                </a:lnTo>
                <a:lnTo>
                  <a:pt x="4193" y="1447"/>
                </a:lnTo>
                <a:lnTo>
                  <a:pt x="4193" y="1445"/>
                </a:lnTo>
                <a:lnTo>
                  <a:pt x="4193" y="1443"/>
                </a:lnTo>
                <a:lnTo>
                  <a:pt x="4191" y="1440"/>
                </a:lnTo>
                <a:lnTo>
                  <a:pt x="4191" y="1440"/>
                </a:lnTo>
                <a:lnTo>
                  <a:pt x="4191" y="1436"/>
                </a:lnTo>
                <a:lnTo>
                  <a:pt x="4191" y="1434"/>
                </a:lnTo>
                <a:lnTo>
                  <a:pt x="4191" y="1432"/>
                </a:lnTo>
                <a:lnTo>
                  <a:pt x="4191" y="1432"/>
                </a:lnTo>
                <a:lnTo>
                  <a:pt x="4191" y="1430"/>
                </a:lnTo>
                <a:lnTo>
                  <a:pt x="4191" y="1428"/>
                </a:lnTo>
                <a:lnTo>
                  <a:pt x="4191" y="1428"/>
                </a:lnTo>
                <a:lnTo>
                  <a:pt x="4191" y="1426"/>
                </a:lnTo>
                <a:lnTo>
                  <a:pt x="4191" y="1426"/>
                </a:lnTo>
                <a:lnTo>
                  <a:pt x="4189" y="1424"/>
                </a:lnTo>
                <a:lnTo>
                  <a:pt x="4189" y="1422"/>
                </a:lnTo>
                <a:lnTo>
                  <a:pt x="4189" y="1417"/>
                </a:lnTo>
                <a:lnTo>
                  <a:pt x="4186" y="1417"/>
                </a:lnTo>
                <a:lnTo>
                  <a:pt x="4186" y="1413"/>
                </a:lnTo>
                <a:lnTo>
                  <a:pt x="4184" y="1411"/>
                </a:lnTo>
                <a:lnTo>
                  <a:pt x="4184" y="1409"/>
                </a:lnTo>
                <a:lnTo>
                  <a:pt x="4182" y="1409"/>
                </a:lnTo>
                <a:lnTo>
                  <a:pt x="4182" y="1407"/>
                </a:lnTo>
                <a:lnTo>
                  <a:pt x="4180" y="1405"/>
                </a:lnTo>
                <a:lnTo>
                  <a:pt x="4178" y="1403"/>
                </a:lnTo>
                <a:lnTo>
                  <a:pt x="4178" y="1401"/>
                </a:lnTo>
                <a:lnTo>
                  <a:pt x="4176" y="1401"/>
                </a:lnTo>
                <a:lnTo>
                  <a:pt x="4176" y="1399"/>
                </a:lnTo>
                <a:lnTo>
                  <a:pt x="4176" y="1399"/>
                </a:lnTo>
                <a:lnTo>
                  <a:pt x="4176" y="1399"/>
                </a:lnTo>
                <a:lnTo>
                  <a:pt x="4176" y="1399"/>
                </a:lnTo>
                <a:lnTo>
                  <a:pt x="4174" y="1396"/>
                </a:lnTo>
                <a:lnTo>
                  <a:pt x="4174" y="1396"/>
                </a:lnTo>
                <a:lnTo>
                  <a:pt x="4172" y="1394"/>
                </a:lnTo>
                <a:lnTo>
                  <a:pt x="4172" y="1394"/>
                </a:lnTo>
                <a:lnTo>
                  <a:pt x="4172" y="1394"/>
                </a:lnTo>
                <a:lnTo>
                  <a:pt x="4170" y="1394"/>
                </a:lnTo>
                <a:lnTo>
                  <a:pt x="4170" y="1394"/>
                </a:lnTo>
                <a:lnTo>
                  <a:pt x="4170" y="1394"/>
                </a:lnTo>
                <a:lnTo>
                  <a:pt x="4168" y="1392"/>
                </a:lnTo>
                <a:lnTo>
                  <a:pt x="4165" y="1390"/>
                </a:lnTo>
                <a:lnTo>
                  <a:pt x="4165" y="1390"/>
                </a:lnTo>
                <a:lnTo>
                  <a:pt x="4165" y="1390"/>
                </a:lnTo>
                <a:lnTo>
                  <a:pt x="4163" y="1388"/>
                </a:lnTo>
                <a:lnTo>
                  <a:pt x="4161" y="1386"/>
                </a:lnTo>
                <a:lnTo>
                  <a:pt x="4159" y="1384"/>
                </a:lnTo>
                <a:lnTo>
                  <a:pt x="4157" y="1382"/>
                </a:lnTo>
                <a:lnTo>
                  <a:pt x="4155" y="1380"/>
                </a:lnTo>
                <a:lnTo>
                  <a:pt x="4151" y="1375"/>
                </a:lnTo>
                <a:lnTo>
                  <a:pt x="4149" y="1373"/>
                </a:lnTo>
                <a:lnTo>
                  <a:pt x="4149" y="1373"/>
                </a:lnTo>
                <a:lnTo>
                  <a:pt x="4151" y="1373"/>
                </a:lnTo>
                <a:lnTo>
                  <a:pt x="4151" y="1371"/>
                </a:lnTo>
                <a:lnTo>
                  <a:pt x="4151" y="1371"/>
                </a:lnTo>
                <a:lnTo>
                  <a:pt x="4149" y="1369"/>
                </a:lnTo>
                <a:lnTo>
                  <a:pt x="4147" y="1367"/>
                </a:lnTo>
                <a:lnTo>
                  <a:pt x="4144" y="1367"/>
                </a:lnTo>
                <a:lnTo>
                  <a:pt x="4144" y="1365"/>
                </a:lnTo>
                <a:lnTo>
                  <a:pt x="4142" y="1363"/>
                </a:lnTo>
                <a:lnTo>
                  <a:pt x="4140" y="1361"/>
                </a:lnTo>
                <a:lnTo>
                  <a:pt x="4140" y="1361"/>
                </a:lnTo>
                <a:lnTo>
                  <a:pt x="4140" y="1359"/>
                </a:lnTo>
                <a:lnTo>
                  <a:pt x="4140" y="1359"/>
                </a:lnTo>
                <a:lnTo>
                  <a:pt x="4138" y="1357"/>
                </a:lnTo>
                <a:lnTo>
                  <a:pt x="4138" y="1354"/>
                </a:lnTo>
                <a:lnTo>
                  <a:pt x="4138" y="1352"/>
                </a:lnTo>
                <a:lnTo>
                  <a:pt x="4140" y="1350"/>
                </a:lnTo>
                <a:lnTo>
                  <a:pt x="4140" y="1350"/>
                </a:lnTo>
                <a:lnTo>
                  <a:pt x="4140" y="1348"/>
                </a:lnTo>
                <a:lnTo>
                  <a:pt x="4140" y="1346"/>
                </a:lnTo>
                <a:lnTo>
                  <a:pt x="4142" y="1342"/>
                </a:lnTo>
                <a:lnTo>
                  <a:pt x="4144" y="1340"/>
                </a:lnTo>
                <a:lnTo>
                  <a:pt x="4147" y="1340"/>
                </a:lnTo>
                <a:lnTo>
                  <a:pt x="4149" y="1338"/>
                </a:lnTo>
                <a:lnTo>
                  <a:pt x="4151" y="1336"/>
                </a:lnTo>
                <a:lnTo>
                  <a:pt x="4151" y="1334"/>
                </a:lnTo>
                <a:lnTo>
                  <a:pt x="4151" y="1331"/>
                </a:lnTo>
                <a:lnTo>
                  <a:pt x="4155" y="1329"/>
                </a:lnTo>
                <a:lnTo>
                  <a:pt x="4155" y="1327"/>
                </a:lnTo>
                <a:lnTo>
                  <a:pt x="4153" y="1325"/>
                </a:lnTo>
                <a:lnTo>
                  <a:pt x="4153" y="1325"/>
                </a:lnTo>
                <a:lnTo>
                  <a:pt x="4153" y="1325"/>
                </a:lnTo>
                <a:lnTo>
                  <a:pt x="4155" y="1325"/>
                </a:lnTo>
                <a:lnTo>
                  <a:pt x="4155" y="1325"/>
                </a:lnTo>
                <a:lnTo>
                  <a:pt x="4157" y="1325"/>
                </a:lnTo>
                <a:lnTo>
                  <a:pt x="4157" y="1325"/>
                </a:lnTo>
                <a:lnTo>
                  <a:pt x="4157" y="1325"/>
                </a:lnTo>
                <a:lnTo>
                  <a:pt x="4157" y="1325"/>
                </a:lnTo>
                <a:lnTo>
                  <a:pt x="4159" y="1325"/>
                </a:lnTo>
                <a:lnTo>
                  <a:pt x="4159" y="1325"/>
                </a:lnTo>
                <a:lnTo>
                  <a:pt x="4159" y="1325"/>
                </a:lnTo>
                <a:lnTo>
                  <a:pt x="4163" y="1325"/>
                </a:lnTo>
                <a:lnTo>
                  <a:pt x="4163" y="1323"/>
                </a:lnTo>
                <a:lnTo>
                  <a:pt x="4163" y="1323"/>
                </a:lnTo>
                <a:lnTo>
                  <a:pt x="4163" y="1321"/>
                </a:lnTo>
                <a:lnTo>
                  <a:pt x="4165" y="1321"/>
                </a:lnTo>
                <a:lnTo>
                  <a:pt x="4168" y="1319"/>
                </a:lnTo>
                <a:lnTo>
                  <a:pt x="4168" y="1319"/>
                </a:lnTo>
                <a:lnTo>
                  <a:pt x="4170" y="1319"/>
                </a:lnTo>
                <a:lnTo>
                  <a:pt x="4172" y="1319"/>
                </a:lnTo>
                <a:lnTo>
                  <a:pt x="4172" y="1317"/>
                </a:lnTo>
                <a:lnTo>
                  <a:pt x="4174" y="1317"/>
                </a:lnTo>
                <a:lnTo>
                  <a:pt x="4174" y="1317"/>
                </a:lnTo>
                <a:lnTo>
                  <a:pt x="4176" y="1317"/>
                </a:lnTo>
                <a:lnTo>
                  <a:pt x="4176" y="1317"/>
                </a:lnTo>
                <a:lnTo>
                  <a:pt x="4178" y="1315"/>
                </a:lnTo>
                <a:lnTo>
                  <a:pt x="4178" y="1315"/>
                </a:lnTo>
                <a:lnTo>
                  <a:pt x="4178" y="1315"/>
                </a:lnTo>
                <a:lnTo>
                  <a:pt x="4178" y="1317"/>
                </a:lnTo>
                <a:lnTo>
                  <a:pt x="4180" y="1317"/>
                </a:lnTo>
                <a:lnTo>
                  <a:pt x="4180" y="1315"/>
                </a:lnTo>
                <a:lnTo>
                  <a:pt x="4180" y="1315"/>
                </a:lnTo>
                <a:lnTo>
                  <a:pt x="4180" y="1313"/>
                </a:lnTo>
                <a:lnTo>
                  <a:pt x="4180" y="1313"/>
                </a:lnTo>
                <a:lnTo>
                  <a:pt x="4180" y="1313"/>
                </a:lnTo>
                <a:lnTo>
                  <a:pt x="4182" y="1313"/>
                </a:lnTo>
                <a:lnTo>
                  <a:pt x="4180" y="1313"/>
                </a:lnTo>
                <a:lnTo>
                  <a:pt x="4182" y="1315"/>
                </a:lnTo>
                <a:lnTo>
                  <a:pt x="4182" y="1315"/>
                </a:lnTo>
                <a:lnTo>
                  <a:pt x="4182" y="1315"/>
                </a:lnTo>
                <a:lnTo>
                  <a:pt x="4184" y="1317"/>
                </a:lnTo>
                <a:lnTo>
                  <a:pt x="4184" y="1317"/>
                </a:lnTo>
                <a:lnTo>
                  <a:pt x="4186" y="1317"/>
                </a:lnTo>
                <a:lnTo>
                  <a:pt x="4186" y="1317"/>
                </a:lnTo>
                <a:lnTo>
                  <a:pt x="4189" y="1317"/>
                </a:lnTo>
                <a:lnTo>
                  <a:pt x="4189" y="1317"/>
                </a:lnTo>
                <a:lnTo>
                  <a:pt x="4189" y="1319"/>
                </a:lnTo>
                <a:lnTo>
                  <a:pt x="4189" y="1319"/>
                </a:lnTo>
                <a:lnTo>
                  <a:pt x="4189" y="1319"/>
                </a:lnTo>
                <a:lnTo>
                  <a:pt x="4191" y="1319"/>
                </a:lnTo>
                <a:lnTo>
                  <a:pt x="4193" y="1319"/>
                </a:lnTo>
                <a:lnTo>
                  <a:pt x="4193" y="1319"/>
                </a:lnTo>
                <a:lnTo>
                  <a:pt x="4195" y="1317"/>
                </a:lnTo>
                <a:lnTo>
                  <a:pt x="4195" y="1315"/>
                </a:lnTo>
                <a:lnTo>
                  <a:pt x="4195" y="1315"/>
                </a:lnTo>
                <a:lnTo>
                  <a:pt x="4195" y="1315"/>
                </a:lnTo>
                <a:lnTo>
                  <a:pt x="4197" y="1317"/>
                </a:lnTo>
                <a:lnTo>
                  <a:pt x="4197" y="1317"/>
                </a:lnTo>
                <a:lnTo>
                  <a:pt x="4197" y="1317"/>
                </a:lnTo>
                <a:lnTo>
                  <a:pt x="4199" y="1319"/>
                </a:lnTo>
                <a:lnTo>
                  <a:pt x="4201" y="1319"/>
                </a:lnTo>
                <a:lnTo>
                  <a:pt x="4201" y="1319"/>
                </a:lnTo>
                <a:lnTo>
                  <a:pt x="4199" y="1321"/>
                </a:lnTo>
                <a:lnTo>
                  <a:pt x="4197" y="1321"/>
                </a:lnTo>
                <a:lnTo>
                  <a:pt x="4197" y="1323"/>
                </a:lnTo>
                <a:lnTo>
                  <a:pt x="4197" y="1325"/>
                </a:lnTo>
                <a:lnTo>
                  <a:pt x="4197" y="1327"/>
                </a:lnTo>
                <a:lnTo>
                  <a:pt x="4197" y="1327"/>
                </a:lnTo>
                <a:lnTo>
                  <a:pt x="4197" y="1327"/>
                </a:lnTo>
                <a:lnTo>
                  <a:pt x="4197" y="1329"/>
                </a:lnTo>
                <a:lnTo>
                  <a:pt x="4199" y="1329"/>
                </a:lnTo>
                <a:lnTo>
                  <a:pt x="4199" y="1331"/>
                </a:lnTo>
                <a:lnTo>
                  <a:pt x="4199" y="1334"/>
                </a:lnTo>
                <a:lnTo>
                  <a:pt x="4201" y="1334"/>
                </a:lnTo>
                <a:lnTo>
                  <a:pt x="4201" y="1334"/>
                </a:lnTo>
                <a:lnTo>
                  <a:pt x="4201" y="1334"/>
                </a:lnTo>
                <a:lnTo>
                  <a:pt x="4201" y="1334"/>
                </a:lnTo>
                <a:lnTo>
                  <a:pt x="4199" y="1334"/>
                </a:lnTo>
                <a:lnTo>
                  <a:pt x="4199" y="1336"/>
                </a:lnTo>
                <a:lnTo>
                  <a:pt x="4201" y="1336"/>
                </a:lnTo>
                <a:lnTo>
                  <a:pt x="4203" y="1336"/>
                </a:lnTo>
                <a:lnTo>
                  <a:pt x="4205" y="1336"/>
                </a:lnTo>
                <a:lnTo>
                  <a:pt x="4207" y="1336"/>
                </a:lnTo>
                <a:lnTo>
                  <a:pt x="4207" y="1334"/>
                </a:lnTo>
                <a:lnTo>
                  <a:pt x="4209" y="1334"/>
                </a:lnTo>
                <a:lnTo>
                  <a:pt x="4209" y="1334"/>
                </a:lnTo>
                <a:lnTo>
                  <a:pt x="4205" y="1329"/>
                </a:lnTo>
                <a:lnTo>
                  <a:pt x="4205" y="1329"/>
                </a:lnTo>
                <a:lnTo>
                  <a:pt x="4207" y="1329"/>
                </a:lnTo>
                <a:lnTo>
                  <a:pt x="4207" y="1329"/>
                </a:lnTo>
                <a:lnTo>
                  <a:pt x="4207" y="1327"/>
                </a:lnTo>
                <a:lnTo>
                  <a:pt x="4203" y="1327"/>
                </a:lnTo>
                <a:lnTo>
                  <a:pt x="4203" y="1325"/>
                </a:lnTo>
                <a:lnTo>
                  <a:pt x="4203" y="1325"/>
                </a:lnTo>
                <a:lnTo>
                  <a:pt x="4205" y="1323"/>
                </a:lnTo>
                <a:lnTo>
                  <a:pt x="4207" y="1323"/>
                </a:lnTo>
                <a:lnTo>
                  <a:pt x="4207" y="1321"/>
                </a:lnTo>
                <a:lnTo>
                  <a:pt x="4207" y="1321"/>
                </a:lnTo>
                <a:lnTo>
                  <a:pt x="4207" y="1321"/>
                </a:lnTo>
                <a:lnTo>
                  <a:pt x="4207" y="1321"/>
                </a:lnTo>
                <a:lnTo>
                  <a:pt x="4209" y="1323"/>
                </a:lnTo>
                <a:lnTo>
                  <a:pt x="4209" y="1323"/>
                </a:lnTo>
                <a:lnTo>
                  <a:pt x="4212" y="1321"/>
                </a:lnTo>
                <a:lnTo>
                  <a:pt x="4212" y="1319"/>
                </a:lnTo>
                <a:lnTo>
                  <a:pt x="4214" y="1319"/>
                </a:lnTo>
                <a:lnTo>
                  <a:pt x="4216" y="1319"/>
                </a:lnTo>
                <a:lnTo>
                  <a:pt x="4216" y="1317"/>
                </a:lnTo>
                <a:lnTo>
                  <a:pt x="4216" y="1317"/>
                </a:lnTo>
                <a:lnTo>
                  <a:pt x="4218" y="1319"/>
                </a:lnTo>
                <a:lnTo>
                  <a:pt x="4218" y="1319"/>
                </a:lnTo>
                <a:lnTo>
                  <a:pt x="4220" y="1319"/>
                </a:lnTo>
                <a:lnTo>
                  <a:pt x="4220" y="1319"/>
                </a:lnTo>
                <a:lnTo>
                  <a:pt x="4222" y="1317"/>
                </a:lnTo>
                <a:lnTo>
                  <a:pt x="4224" y="1317"/>
                </a:lnTo>
                <a:lnTo>
                  <a:pt x="4226" y="1317"/>
                </a:lnTo>
                <a:lnTo>
                  <a:pt x="4226" y="1315"/>
                </a:lnTo>
                <a:lnTo>
                  <a:pt x="4226" y="1315"/>
                </a:lnTo>
                <a:lnTo>
                  <a:pt x="4228" y="1315"/>
                </a:lnTo>
                <a:lnTo>
                  <a:pt x="4228" y="1315"/>
                </a:lnTo>
                <a:lnTo>
                  <a:pt x="4228" y="1315"/>
                </a:lnTo>
                <a:lnTo>
                  <a:pt x="4230" y="1313"/>
                </a:lnTo>
                <a:lnTo>
                  <a:pt x="4230" y="1313"/>
                </a:lnTo>
                <a:lnTo>
                  <a:pt x="4233" y="1313"/>
                </a:lnTo>
                <a:lnTo>
                  <a:pt x="4233" y="1315"/>
                </a:lnTo>
                <a:lnTo>
                  <a:pt x="4235" y="1315"/>
                </a:lnTo>
                <a:lnTo>
                  <a:pt x="4235" y="1315"/>
                </a:lnTo>
                <a:lnTo>
                  <a:pt x="4237" y="1313"/>
                </a:lnTo>
                <a:lnTo>
                  <a:pt x="4237" y="1310"/>
                </a:lnTo>
                <a:lnTo>
                  <a:pt x="4235" y="1310"/>
                </a:lnTo>
                <a:lnTo>
                  <a:pt x="4237" y="1310"/>
                </a:lnTo>
                <a:lnTo>
                  <a:pt x="4237" y="1310"/>
                </a:lnTo>
                <a:lnTo>
                  <a:pt x="4237" y="1310"/>
                </a:lnTo>
                <a:lnTo>
                  <a:pt x="4237" y="1313"/>
                </a:lnTo>
                <a:lnTo>
                  <a:pt x="4237" y="1313"/>
                </a:lnTo>
                <a:lnTo>
                  <a:pt x="4239" y="1315"/>
                </a:lnTo>
                <a:lnTo>
                  <a:pt x="4239" y="1313"/>
                </a:lnTo>
                <a:lnTo>
                  <a:pt x="4239" y="1313"/>
                </a:lnTo>
                <a:lnTo>
                  <a:pt x="4241" y="1313"/>
                </a:lnTo>
                <a:lnTo>
                  <a:pt x="4243" y="1310"/>
                </a:lnTo>
                <a:lnTo>
                  <a:pt x="4243" y="1313"/>
                </a:lnTo>
                <a:lnTo>
                  <a:pt x="4245" y="1313"/>
                </a:lnTo>
                <a:lnTo>
                  <a:pt x="4245" y="1310"/>
                </a:lnTo>
                <a:lnTo>
                  <a:pt x="4245" y="1308"/>
                </a:lnTo>
                <a:lnTo>
                  <a:pt x="4245" y="1306"/>
                </a:lnTo>
                <a:lnTo>
                  <a:pt x="4247" y="1308"/>
                </a:lnTo>
                <a:lnTo>
                  <a:pt x="4249" y="1308"/>
                </a:lnTo>
                <a:lnTo>
                  <a:pt x="4249" y="1308"/>
                </a:lnTo>
                <a:lnTo>
                  <a:pt x="4249" y="1308"/>
                </a:lnTo>
                <a:lnTo>
                  <a:pt x="4251" y="1308"/>
                </a:lnTo>
                <a:lnTo>
                  <a:pt x="4251" y="1306"/>
                </a:lnTo>
                <a:lnTo>
                  <a:pt x="4253" y="1306"/>
                </a:lnTo>
                <a:lnTo>
                  <a:pt x="4253" y="1306"/>
                </a:lnTo>
                <a:lnTo>
                  <a:pt x="4253" y="1304"/>
                </a:lnTo>
                <a:lnTo>
                  <a:pt x="4253" y="1304"/>
                </a:lnTo>
                <a:lnTo>
                  <a:pt x="4253" y="1302"/>
                </a:lnTo>
                <a:lnTo>
                  <a:pt x="4251" y="1300"/>
                </a:lnTo>
                <a:lnTo>
                  <a:pt x="4251" y="1300"/>
                </a:lnTo>
                <a:lnTo>
                  <a:pt x="4251" y="1298"/>
                </a:lnTo>
                <a:lnTo>
                  <a:pt x="4249" y="1298"/>
                </a:lnTo>
                <a:lnTo>
                  <a:pt x="4249" y="1298"/>
                </a:lnTo>
                <a:lnTo>
                  <a:pt x="4249" y="1296"/>
                </a:lnTo>
                <a:lnTo>
                  <a:pt x="4251" y="1296"/>
                </a:lnTo>
                <a:lnTo>
                  <a:pt x="4251" y="1296"/>
                </a:lnTo>
                <a:lnTo>
                  <a:pt x="4251" y="1294"/>
                </a:lnTo>
                <a:lnTo>
                  <a:pt x="4251" y="1294"/>
                </a:lnTo>
                <a:lnTo>
                  <a:pt x="4253" y="1294"/>
                </a:lnTo>
                <a:lnTo>
                  <a:pt x="4253" y="1294"/>
                </a:lnTo>
                <a:lnTo>
                  <a:pt x="4253" y="1296"/>
                </a:lnTo>
                <a:lnTo>
                  <a:pt x="4253" y="1296"/>
                </a:lnTo>
                <a:lnTo>
                  <a:pt x="4253" y="1298"/>
                </a:lnTo>
                <a:lnTo>
                  <a:pt x="4253" y="1298"/>
                </a:lnTo>
                <a:lnTo>
                  <a:pt x="4256" y="1300"/>
                </a:lnTo>
                <a:lnTo>
                  <a:pt x="4258" y="1302"/>
                </a:lnTo>
                <a:lnTo>
                  <a:pt x="4258" y="1302"/>
                </a:lnTo>
                <a:lnTo>
                  <a:pt x="4260" y="1302"/>
                </a:lnTo>
                <a:lnTo>
                  <a:pt x="4260" y="1302"/>
                </a:lnTo>
                <a:lnTo>
                  <a:pt x="4258" y="1304"/>
                </a:lnTo>
                <a:lnTo>
                  <a:pt x="4258" y="1304"/>
                </a:lnTo>
                <a:lnTo>
                  <a:pt x="4258" y="1304"/>
                </a:lnTo>
                <a:lnTo>
                  <a:pt x="4260" y="1304"/>
                </a:lnTo>
                <a:lnTo>
                  <a:pt x="4262" y="1304"/>
                </a:lnTo>
                <a:lnTo>
                  <a:pt x="4264" y="1306"/>
                </a:lnTo>
                <a:lnTo>
                  <a:pt x="4264" y="1306"/>
                </a:lnTo>
                <a:lnTo>
                  <a:pt x="4264" y="1304"/>
                </a:lnTo>
                <a:lnTo>
                  <a:pt x="4264" y="1304"/>
                </a:lnTo>
                <a:lnTo>
                  <a:pt x="4264" y="1304"/>
                </a:lnTo>
                <a:lnTo>
                  <a:pt x="4264" y="1304"/>
                </a:lnTo>
                <a:lnTo>
                  <a:pt x="4264" y="1302"/>
                </a:lnTo>
                <a:lnTo>
                  <a:pt x="4264" y="1302"/>
                </a:lnTo>
                <a:lnTo>
                  <a:pt x="4264" y="1302"/>
                </a:lnTo>
                <a:lnTo>
                  <a:pt x="4266" y="1302"/>
                </a:lnTo>
                <a:lnTo>
                  <a:pt x="4266" y="1302"/>
                </a:lnTo>
                <a:lnTo>
                  <a:pt x="4268" y="1302"/>
                </a:lnTo>
                <a:lnTo>
                  <a:pt x="4268" y="1300"/>
                </a:lnTo>
                <a:lnTo>
                  <a:pt x="4268" y="1300"/>
                </a:lnTo>
                <a:lnTo>
                  <a:pt x="4268" y="1300"/>
                </a:lnTo>
                <a:lnTo>
                  <a:pt x="4268" y="1298"/>
                </a:lnTo>
                <a:lnTo>
                  <a:pt x="4270" y="1300"/>
                </a:lnTo>
                <a:lnTo>
                  <a:pt x="4270" y="1300"/>
                </a:lnTo>
                <a:lnTo>
                  <a:pt x="4272" y="1300"/>
                </a:lnTo>
                <a:lnTo>
                  <a:pt x="4272" y="1300"/>
                </a:lnTo>
                <a:lnTo>
                  <a:pt x="4272" y="1300"/>
                </a:lnTo>
                <a:lnTo>
                  <a:pt x="4274" y="1300"/>
                </a:lnTo>
                <a:lnTo>
                  <a:pt x="4274" y="1298"/>
                </a:lnTo>
                <a:lnTo>
                  <a:pt x="4277" y="1298"/>
                </a:lnTo>
                <a:lnTo>
                  <a:pt x="4279" y="1298"/>
                </a:lnTo>
                <a:lnTo>
                  <a:pt x="4279" y="1300"/>
                </a:lnTo>
                <a:lnTo>
                  <a:pt x="4281" y="1300"/>
                </a:lnTo>
                <a:lnTo>
                  <a:pt x="4281" y="1298"/>
                </a:lnTo>
                <a:lnTo>
                  <a:pt x="4283" y="1298"/>
                </a:lnTo>
                <a:lnTo>
                  <a:pt x="4283" y="1298"/>
                </a:lnTo>
                <a:lnTo>
                  <a:pt x="4285" y="1298"/>
                </a:lnTo>
                <a:lnTo>
                  <a:pt x="4287" y="1298"/>
                </a:lnTo>
                <a:lnTo>
                  <a:pt x="4289" y="1298"/>
                </a:lnTo>
                <a:lnTo>
                  <a:pt x="4291" y="1298"/>
                </a:lnTo>
                <a:lnTo>
                  <a:pt x="4291" y="1296"/>
                </a:lnTo>
                <a:lnTo>
                  <a:pt x="4291" y="1296"/>
                </a:lnTo>
                <a:lnTo>
                  <a:pt x="4291" y="1296"/>
                </a:lnTo>
                <a:lnTo>
                  <a:pt x="4293" y="1296"/>
                </a:lnTo>
                <a:lnTo>
                  <a:pt x="4295" y="1296"/>
                </a:lnTo>
                <a:lnTo>
                  <a:pt x="4295" y="1296"/>
                </a:lnTo>
                <a:lnTo>
                  <a:pt x="4295" y="1292"/>
                </a:lnTo>
                <a:lnTo>
                  <a:pt x="4297" y="1292"/>
                </a:lnTo>
                <a:lnTo>
                  <a:pt x="4297" y="1292"/>
                </a:lnTo>
                <a:lnTo>
                  <a:pt x="4297" y="1292"/>
                </a:lnTo>
                <a:lnTo>
                  <a:pt x="4297" y="1289"/>
                </a:lnTo>
                <a:lnTo>
                  <a:pt x="4297" y="1289"/>
                </a:lnTo>
                <a:lnTo>
                  <a:pt x="4300" y="1289"/>
                </a:lnTo>
                <a:lnTo>
                  <a:pt x="4300" y="1289"/>
                </a:lnTo>
                <a:lnTo>
                  <a:pt x="4302" y="1287"/>
                </a:lnTo>
                <a:lnTo>
                  <a:pt x="4302" y="1285"/>
                </a:lnTo>
                <a:lnTo>
                  <a:pt x="4304" y="1285"/>
                </a:lnTo>
                <a:lnTo>
                  <a:pt x="4304" y="1287"/>
                </a:lnTo>
                <a:lnTo>
                  <a:pt x="4306" y="1285"/>
                </a:lnTo>
                <a:lnTo>
                  <a:pt x="4306" y="1285"/>
                </a:lnTo>
                <a:lnTo>
                  <a:pt x="4308" y="1285"/>
                </a:lnTo>
                <a:lnTo>
                  <a:pt x="4308" y="1285"/>
                </a:lnTo>
                <a:lnTo>
                  <a:pt x="4308" y="1285"/>
                </a:lnTo>
                <a:lnTo>
                  <a:pt x="4308" y="1285"/>
                </a:lnTo>
                <a:lnTo>
                  <a:pt x="4308" y="1285"/>
                </a:lnTo>
                <a:lnTo>
                  <a:pt x="4310" y="1283"/>
                </a:lnTo>
                <a:lnTo>
                  <a:pt x="4310" y="1283"/>
                </a:lnTo>
                <a:lnTo>
                  <a:pt x="4308" y="1283"/>
                </a:lnTo>
                <a:lnTo>
                  <a:pt x="4310" y="1283"/>
                </a:lnTo>
                <a:lnTo>
                  <a:pt x="4312" y="1283"/>
                </a:lnTo>
                <a:lnTo>
                  <a:pt x="4312" y="1283"/>
                </a:lnTo>
                <a:lnTo>
                  <a:pt x="4312" y="1281"/>
                </a:lnTo>
                <a:lnTo>
                  <a:pt x="4314" y="1279"/>
                </a:lnTo>
                <a:lnTo>
                  <a:pt x="4314" y="1279"/>
                </a:lnTo>
                <a:lnTo>
                  <a:pt x="4316" y="1279"/>
                </a:lnTo>
                <a:lnTo>
                  <a:pt x="4318" y="1277"/>
                </a:lnTo>
                <a:lnTo>
                  <a:pt x="4318" y="1275"/>
                </a:lnTo>
                <a:lnTo>
                  <a:pt x="4318" y="1275"/>
                </a:lnTo>
                <a:lnTo>
                  <a:pt x="4316" y="1275"/>
                </a:lnTo>
                <a:lnTo>
                  <a:pt x="4314" y="1273"/>
                </a:lnTo>
                <a:lnTo>
                  <a:pt x="4314" y="1273"/>
                </a:lnTo>
                <a:lnTo>
                  <a:pt x="4316" y="1273"/>
                </a:lnTo>
                <a:lnTo>
                  <a:pt x="4316" y="1273"/>
                </a:lnTo>
                <a:lnTo>
                  <a:pt x="4316" y="1273"/>
                </a:lnTo>
                <a:lnTo>
                  <a:pt x="4318" y="1271"/>
                </a:lnTo>
                <a:lnTo>
                  <a:pt x="4318" y="1271"/>
                </a:lnTo>
                <a:lnTo>
                  <a:pt x="4321" y="1271"/>
                </a:lnTo>
                <a:lnTo>
                  <a:pt x="4321" y="1271"/>
                </a:lnTo>
                <a:lnTo>
                  <a:pt x="4323" y="1271"/>
                </a:lnTo>
                <a:lnTo>
                  <a:pt x="4325" y="1271"/>
                </a:lnTo>
                <a:lnTo>
                  <a:pt x="4327" y="1271"/>
                </a:lnTo>
                <a:lnTo>
                  <a:pt x="4327" y="1269"/>
                </a:lnTo>
                <a:lnTo>
                  <a:pt x="4327" y="1269"/>
                </a:lnTo>
                <a:lnTo>
                  <a:pt x="4327" y="1269"/>
                </a:lnTo>
                <a:lnTo>
                  <a:pt x="4327" y="1266"/>
                </a:lnTo>
                <a:lnTo>
                  <a:pt x="4327" y="1266"/>
                </a:lnTo>
                <a:lnTo>
                  <a:pt x="4329" y="1266"/>
                </a:lnTo>
                <a:lnTo>
                  <a:pt x="4331" y="1266"/>
                </a:lnTo>
                <a:lnTo>
                  <a:pt x="4331" y="1264"/>
                </a:lnTo>
                <a:lnTo>
                  <a:pt x="4331" y="1262"/>
                </a:lnTo>
                <a:lnTo>
                  <a:pt x="4331" y="1262"/>
                </a:lnTo>
                <a:lnTo>
                  <a:pt x="4333" y="1262"/>
                </a:lnTo>
                <a:lnTo>
                  <a:pt x="4335" y="1262"/>
                </a:lnTo>
                <a:lnTo>
                  <a:pt x="4335" y="1262"/>
                </a:lnTo>
                <a:lnTo>
                  <a:pt x="4335" y="1260"/>
                </a:lnTo>
                <a:lnTo>
                  <a:pt x="4333" y="1260"/>
                </a:lnTo>
                <a:lnTo>
                  <a:pt x="4333" y="1258"/>
                </a:lnTo>
                <a:lnTo>
                  <a:pt x="4335" y="1258"/>
                </a:lnTo>
                <a:lnTo>
                  <a:pt x="4335" y="1258"/>
                </a:lnTo>
                <a:lnTo>
                  <a:pt x="4337" y="1258"/>
                </a:lnTo>
                <a:lnTo>
                  <a:pt x="4337" y="1258"/>
                </a:lnTo>
                <a:lnTo>
                  <a:pt x="4339" y="1258"/>
                </a:lnTo>
                <a:lnTo>
                  <a:pt x="4339" y="1260"/>
                </a:lnTo>
                <a:lnTo>
                  <a:pt x="4341" y="1258"/>
                </a:lnTo>
                <a:lnTo>
                  <a:pt x="4341" y="1258"/>
                </a:lnTo>
                <a:lnTo>
                  <a:pt x="4339" y="1256"/>
                </a:lnTo>
                <a:lnTo>
                  <a:pt x="4339" y="1254"/>
                </a:lnTo>
                <a:lnTo>
                  <a:pt x="4341" y="1252"/>
                </a:lnTo>
                <a:lnTo>
                  <a:pt x="4341" y="1250"/>
                </a:lnTo>
                <a:lnTo>
                  <a:pt x="4341" y="1250"/>
                </a:lnTo>
                <a:lnTo>
                  <a:pt x="4339" y="1250"/>
                </a:lnTo>
                <a:lnTo>
                  <a:pt x="4337" y="1250"/>
                </a:lnTo>
                <a:lnTo>
                  <a:pt x="4337" y="1250"/>
                </a:lnTo>
                <a:lnTo>
                  <a:pt x="4335" y="1250"/>
                </a:lnTo>
                <a:lnTo>
                  <a:pt x="4333" y="1248"/>
                </a:lnTo>
                <a:lnTo>
                  <a:pt x="4335" y="1248"/>
                </a:lnTo>
                <a:lnTo>
                  <a:pt x="4335" y="1248"/>
                </a:lnTo>
                <a:lnTo>
                  <a:pt x="4337" y="1250"/>
                </a:lnTo>
                <a:lnTo>
                  <a:pt x="4339" y="1250"/>
                </a:lnTo>
                <a:lnTo>
                  <a:pt x="4339" y="1248"/>
                </a:lnTo>
                <a:lnTo>
                  <a:pt x="4341" y="1245"/>
                </a:lnTo>
                <a:lnTo>
                  <a:pt x="4344" y="1245"/>
                </a:lnTo>
                <a:lnTo>
                  <a:pt x="4344" y="1243"/>
                </a:lnTo>
                <a:lnTo>
                  <a:pt x="4344" y="1243"/>
                </a:lnTo>
                <a:lnTo>
                  <a:pt x="4344" y="1243"/>
                </a:lnTo>
                <a:lnTo>
                  <a:pt x="4344" y="1243"/>
                </a:lnTo>
                <a:lnTo>
                  <a:pt x="4344" y="1241"/>
                </a:lnTo>
                <a:lnTo>
                  <a:pt x="4341" y="1239"/>
                </a:lnTo>
                <a:lnTo>
                  <a:pt x="4341" y="1239"/>
                </a:lnTo>
                <a:lnTo>
                  <a:pt x="4341" y="1239"/>
                </a:lnTo>
                <a:lnTo>
                  <a:pt x="4339" y="1239"/>
                </a:lnTo>
                <a:lnTo>
                  <a:pt x="4339" y="1237"/>
                </a:lnTo>
                <a:lnTo>
                  <a:pt x="4341" y="1237"/>
                </a:lnTo>
                <a:lnTo>
                  <a:pt x="4341" y="1239"/>
                </a:lnTo>
                <a:lnTo>
                  <a:pt x="4344" y="1237"/>
                </a:lnTo>
                <a:lnTo>
                  <a:pt x="4344" y="1237"/>
                </a:lnTo>
                <a:lnTo>
                  <a:pt x="4344" y="1237"/>
                </a:lnTo>
                <a:lnTo>
                  <a:pt x="4344" y="1237"/>
                </a:lnTo>
                <a:lnTo>
                  <a:pt x="4344" y="1237"/>
                </a:lnTo>
                <a:lnTo>
                  <a:pt x="4344" y="1239"/>
                </a:lnTo>
                <a:lnTo>
                  <a:pt x="4344" y="1239"/>
                </a:lnTo>
                <a:lnTo>
                  <a:pt x="4344" y="1239"/>
                </a:lnTo>
                <a:lnTo>
                  <a:pt x="4346" y="1241"/>
                </a:lnTo>
                <a:lnTo>
                  <a:pt x="4348" y="1239"/>
                </a:lnTo>
                <a:lnTo>
                  <a:pt x="4348" y="1239"/>
                </a:lnTo>
                <a:lnTo>
                  <a:pt x="4348" y="1237"/>
                </a:lnTo>
                <a:lnTo>
                  <a:pt x="4348" y="1235"/>
                </a:lnTo>
                <a:lnTo>
                  <a:pt x="4350" y="1233"/>
                </a:lnTo>
                <a:lnTo>
                  <a:pt x="4352" y="1231"/>
                </a:lnTo>
                <a:lnTo>
                  <a:pt x="4352" y="1231"/>
                </a:lnTo>
                <a:lnTo>
                  <a:pt x="4354" y="1229"/>
                </a:lnTo>
                <a:lnTo>
                  <a:pt x="4354" y="1229"/>
                </a:lnTo>
                <a:lnTo>
                  <a:pt x="4356" y="1227"/>
                </a:lnTo>
                <a:lnTo>
                  <a:pt x="4354" y="1224"/>
                </a:lnTo>
                <a:lnTo>
                  <a:pt x="4356" y="1224"/>
                </a:lnTo>
                <a:lnTo>
                  <a:pt x="4356" y="1222"/>
                </a:lnTo>
                <a:lnTo>
                  <a:pt x="4356" y="1222"/>
                </a:lnTo>
                <a:lnTo>
                  <a:pt x="4358" y="1220"/>
                </a:lnTo>
                <a:lnTo>
                  <a:pt x="4358" y="1220"/>
                </a:lnTo>
                <a:lnTo>
                  <a:pt x="4358" y="1218"/>
                </a:lnTo>
                <a:lnTo>
                  <a:pt x="4356" y="1218"/>
                </a:lnTo>
                <a:lnTo>
                  <a:pt x="4358" y="1218"/>
                </a:lnTo>
                <a:lnTo>
                  <a:pt x="4358" y="1218"/>
                </a:lnTo>
                <a:lnTo>
                  <a:pt x="4360" y="1218"/>
                </a:lnTo>
                <a:lnTo>
                  <a:pt x="4360" y="1216"/>
                </a:lnTo>
                <a:lnTo>
                  <a:pt x="4362" y="1214"/>
                </a:lnTo>
                <a:lnTo>
                  <a:pt x="4362" y="1214"/>
                </a:lnTo>
                <a:lnTo>
                  <a:pt x="4365" y="1214"/>
                </a:lnTo>
                <a:lnTo>
                  <a:pt x="4365" y="1216"/>
                </a:lnTo>
                <a:lnTo>
                  <a:pt x="4367" y="1214"/>
                </a:lnTo>
                <a:lnTo>
                  <a:pt x="4369" y="1214"/>
                </a:lnTo>
                <a:lnTo>
                  <a:pt x="4369" y="1214"/>
                </a:lnTo>
                <a:lnTo>
                  <a:pt x="4369" y="1212"/>
                </a:lnTo>
                <a:lnTo>
                  <a:pt x="4369" y="1210"/>
                </a:lnTo>
                <a:lnTo>
                  <a:pt x="4367" y="1208"/>
                </a:lnTo>
                <a:lnTo>
                  <a:pt x="4369" y="1208"/>
                </a:lnTo>
                <a:lnTo>
                  <a:pt x="4369" y="1208"/>
                </a:lnTo>
                <a:lnTo>
                  <a:pt x="4371" y="1206"/>
                </a:lnTo>
                <a:lnTo>
                  <a:pt x="4371" y="1206"/>
                </a:lnTo>
                <a:lnTo>
                  <a:pt x="4369" y="1204"/>
                </a:lnTo>
                <a:lnTo>
                  <a:pt x="4371" y="1204"/>
                </a:lnTo>
                <a:lnTo>
                  <a:pt x="4371" y="1204"/>
                </a:lnTo>
                <a:lnTo>
                  <a:pt x="4371" y="1204"/>
                </a:lnTo>
                <a:lnTo>
                  <a:pt x="4369" y="1201"/>
                </a:lnTo>
                <a:lnTo>
                  <a:pt x="4367" y="1201"/>
                </a:lnTo>
                <a:lnTo>
                  <a:pt x="4369" y="1199"/>
                </a:lnTo>
                <a:lnTo>
                  <a:pt x="4369" y="1199"/>
                </a:lnTo>
                <a:lnTo>
                  <a:pt x="4371" y="1199"/>
                </a:lnTo>
                <a:lnTo>
                  <a:pt x="4371" y="1199"/>
                </a:lnTo>
                <a:lnTo>
                  <a:pt x="4373" y="1199"/>
                </a:lnTo>
                <a:lnTo>
                  <a:pt x="4373" y="1201"/>
                </a:lnTo>
                <a:lnTo>
                  <a:pt x="4373" y="1201"/>
                </a:lnTo>
                <a:lnTo>
                  <a:pt x="4375" y="1195"/>
                </a:lnTo>
                <a:lnTo>
                  <a:pt x="4375" y="1193"/>
                </a:lnTo>
                <a:lnTo>
                  <a:pt x="4373" y="1193"/>
                </a:lnTo>
                <a:lnTo>
                  <a:pt x="4373" y="1193"/>
                </a:lnTo>
                <a:lnTo>
                  <a:pt x="4371" y="1195"/>
                </a:lnTo>
                <a:lnTo>
                  <a:pt x="4369" y="1195"/>
                </a:lnTo>
                <a:lnTo>
                  <a:pt x="4369" y="1195"/>
                </a:lnTo>
                <a:lnTo>
                  <a:pt x="4371" y="1193"/>
                </a:lnTo>
                <a:lnTo>
                  <a:pt x="4373" y="1191"/>
                </a:lnTo>
                <a:lnTo>
                  <a:pt x="4377" y="1189"/>
                </a:lnTo>
                <a:lnTo>
                  <a:pt x="4375" y="1189"/>
                </a:lnTo>
                <a:lnTo>
                  <a:pt x="4375" y="1189"/>
                </a:lnTo>
                <a:lnTo>
                  <a:pt x="4373" y="1189"/>
                </a:lnTo>
                <a:lnTo>
                  <a:pt x="4371" y="1187"/>
                </a:lnTo>
                <a:lnTo>
                  <a:pt x="4367" y="1185"/>
                </a:lnTo>
                <a:lnTo>
                  <a:pt x="4367" y="1183"/>
                </a:lnTo>
                <a:lnTo>
                  <a:pt x="4365" y="1183"/>
                </a:lnTo>
                <a:lnTo>
                  <a:pt x="4362" y="1183"/>
                </a:lnTo>
                <a:lnTo>
                  <a:pt x="4358" y="1185"/>
                </a:lnTo>
                <a:lnTo>
                  <a:pt x="4356" y="1185"/>
                </a:lnTo>
                <a:lnTo>
                  <a:pt x="4354" y="1183"/>
                </a:lnTo>
                <a:lnTo>
                  <a:pt x="4352" y="1183"/>
                </a:lnTo>
                <a:lnTo>
                  <a:pt x="4350" y="1183"/>
                </a:lnTo>
                <a:lnTo>
                  <a:pt x="4350" y="1183"/>
                </a:lnTo>
                <a:lnTo>
                  <a:pt x="4350" y="1183"/>
                </a:lnTo>
                <a:lnTo>
                  <a:pt x="4350" y="1183"/>
                </a:lnTo>
                <a:lnTo>
                  <a:pt x="4352" y="1180"/>
                </a:lnTo>
                <a:lnTo>
                  <a:pt x="4356" y="1180"/>
                </a:lnTo>
                <a:lnTo>
                  <a:pt x="4358" y="1183"/>
                </a:lnTo>
                <a:lnTo>
                  <a:pt x="4358" y="1180"/>
                </a:lnTo>
                <a:lnTo>
                  <a:pt x="4360" y="1180"/>
                </a:lnTo>
                <a:lnTo>
                  <a:pt x="4360" y="1178"/>
                </a:lnTo>
                <a:lnTo>
                  <a:pt x="4365" y="1176"/>
                </a:lnTo>
                <a:lnTo>
                  <a:pt x="4367" y="1174"/>
                </a:lnTo>
                <a:lnTo>
                  <a:pt x="4369" y="1174"/>
                </a:lnTo>
                <a:lnTo>
                  <a:pt x="4371" y="1174"/>
                </a:lnTo>
                <a:lnTo>
                  <a:pt x="4371" y="1174"/>
                </a:lnTo>
                <a:lnTo>
                  <a:pt x="4373" y="1172"/>
                </a:lnTo>
                <a:lnTo>
                  <a:pt x="4373" y="1170"/>
                </a:lnTo>
                <a:lnTo>
                  <a:pt x="4373" y="1170"/>
                </a:lnTo>
                <a:lnTo>
                  <a:pt x="4371" y="1166"/>
                </a:lnTo>
                <a:lnTo>
                  <a:pt x="4367" y="1164"/>
                </a:lnTo>
                <a:lnTo>
                  <a:pt x="4365" y="1162"/>
                </a:lnTo>
                <a:lnTo>
                  <a:pt x="4362" y="1160"/>
                </a:lnTo>
                <a:lnTo>
                  <a:pt x="4360" y="1160"/>
                </a:lnTo>
                <a:lnTo>
                  <a:pt x="4358" y="1160"/>
                </a:lnTo>
                <a:lnTo>
                  <a:pt x="4356" y="1157"/>
                </a:lnTo>
                <a:lnTo>
                  <a:pt x="4356" y="1155"/>
                </a:lnTo>
                <a:lnTo>
                  <a:pt x="4354" y="1155"/>
                </a:lnTo>
                <a:lnTo>
                  <a:pt x="4352" y="1157"/>
                </a:lnTo>
                <a:lnTo>
                  <a:pt x="4350" y="1157"/>
                </a:lnTo>
                <a:lnTo>
                  <a:pt x="4346" y="1157"/>
                </a:lnTo>
                <a:lnTo>
                  <a:pt x="4348" y="1155"/>
                </a:lnTo>
                <a:lnTo>
                  <a:pt x="4348" y="1155"/>
                </a:lnTo>
                <a:lnTo>
                  <a:pt x="4350" y="1155"/>
                </a:lnTo>
                <a:lnTo>
                  <a:pt x="4354" y="1153"/>
                </a:lnTo>
                <a:lnTo>
                  <a:pt x="4356" y="1155"/>
                </a:lnTo>
                <a:lnTo>
                  <a:pt x="4358" y="1155"/>
                </a:lnTo>
                <a:lnTo>
                  <a:pt x="4360" y="1157"/>
                </a:lnTo>
                <a:lnTo>
                  <a:pt x="4362" y="1157"/>
                </a:lnTo>
                <a:lnTo>
                  <a:pt x="4365" y="1157"/>
                </a:lnTo>
                <a:lnTo>
                  <a:pt x="4367" y="1157"/>
                </a:lnTo>
                <a:lnTo>
                  <a:pt x="4371" y="1160"/>
                </a:lnTo>
                <a:lnTo>
                  <a:pt x="4371" y="1160"/>
                </a:lnTo>
                <a:lnTo>
                  <a:pt x="4373" y="1160"/>
                </a:lnTo>
                <a:lnTo>
                  <a:pt x="4373" y="1160"/>
                </a:lnTo>
                <a:lnTo>
                  <a:pt x="4373" y="1157"/>
                </a:lnTo>
                <a:lnTo>
                  <a:pt x="4371" y="1155"/>
                </a:lnTo>
                <a:lnTo>
                  <a:pt x="4371" y="1155"/>
                </a:lnTo>
                <a:lnTo>
                  <a:pt x="4369" y="1153"/>
                </a:lnTo>
                <a:lnTo>
                  <a:pt x="4367" y="1153"/>
                </a:lnTo>
                <a:lnTo>
                  <a:pt x="4367" y="1153"/>
                </a:lnTo>
                <a:lnTo>
                  <a:pt x="4367" y="1149"/>
                </a:lnTo>
                <a:lnTo>
                  <a:pt x="4367" y="1149"/>
                </a:lnTo>
                <a:lnTo>
                  <a:pt x="4365" y="1149"/>
                </a:lnTo>
                <a:lnTo>
                  <a:pt x="4360" y="1147"/>
                </a:lnTo>
                <a:lnTo>
                  <a:pt x="4358" y="1145"/>
                </a:lnTo>
                <a:lnTo>
                  <a:pt x="4358" y="1143"/>
                </a:lnTo>
                <a:lnTo>
                  <a:pt x="4358" y="1143"/>
                </a:lnTo>
                <a:lnTo>
                  <a:pt x="4358" y="1139"/>
                </a:lnTo>
                <a:lnTo>
                  <a:pt x="4356" y="1136"/>
                </a:lnTo>
                <a:lnTo>
                  <a:pt x="4356" y="1132"/>
                </a:lnTo>
                <a:lnTo>
                  <a:pt x="4354" y="1130"/>
                </a:lnTo>
                <a:lnTo>
                  <a:pt x="4354" y="1128"/>
                </a:lnTo>
                <a:lnTo>
                  <a:pt x="4352" y="1126"/>
                </a:lnTo>
                <a:lnTo>
                  <a:pt x="4350" y="1122"/>
                </a:lnTo>
                <a:lnTo>
                  <a:pt x="4350" y="1120"/>
                </a:lnTo>
                <a:lnTo>
                  <a:pt x="4350" y="1118"/>
                </a:lnTo>
                <a:lnTo>
                  <a:pt x="4346" y="1115"/>
                </a:lnTo>
                <a:lnTo>
                  <a:pt x="4344" y="1115"/>
                </a:lnTo>
                <a:lnTo>
                  <a:pt x="4339" y="1113"/>
                </a:lnTo>
                <a:lnTo>
                  <a:pt x="4337" y="1111"/>
                </a:lnTo>
                <a:lnTo>
                  <a:pt x="4337" y="1111"/>
                </a:lnTo>
                <a:lnTo>
                  <a:pt x="4335" y="1111"/>
                </a:lnTo>
                <a:lnTo>
                  <a:pt x="4333" y="1109"/>
                </a:lnTo>
                <a:lnTo>
                  <a:pt x="4335" y="1107"/>
                </a:lnTo>
                <a:lnTo>
                  <a:pt x="4337" y="1105"/>
                </a:lnTo>
                <a:lnTo>
                  <a:pt x="4337" y="1103"/>
                </a:lnTo>
                <a:lnTo>
                  <a:pt x="4339" y="1101"/>
                </a:lnTo>
                <a:lnTo>
                  <a:pt x="4341" y="1101"/>
                </a:lnTo>
                <a:lnTo>
                  <a:pt x="4341" y="1099"/>
                </a:lnTo>
                <a:lnTo>
                  <a:pt x="4344" y="1097"/>
                </a:lnTo>
                <a:lnTo>
                  <a:pt x="4344" y="1097"/>
                </a:lnTo>
                <a:lnTo>
                  <a:pt x="4346" y="1097"/>
                </a:lnTo>
                <a:lnTo>
                  <a:pt x="4346" y="1095"/>
                </a:lnTo>
                <a:lnTo>
                  <a:pt x="4346" y="1095"/>
                </a:lnTo>
                <a:lnTo>
                  <a:pt x="4348" y="1092"/>
                </a:lnTo>
                <a:lnTo>
                  <a:pt x="4350" y="1092"/>
                </a:lnTo>
                <a:lnTo>
                  <a:pt x="4350" y="1092"/>
                </a:lnTo>
                <a:lnTo>
                  <a:pt x="4350" y="1090"/>
                </a:lnTo>
                <a:lnTo>
                  <a:pt x="4348" y="1090"/>
                </a:lnTo>
                <a:lnTo>
                  <a:pt x="4348" y="1088"/>
                </a:lnTo>
                <a:lnTo>
                  <a:pt x="4348" y="1088"/>
                </a:lnTo>
                <a:lnTo>
                  <a:pt x="4350" y="1088"/>
                </a:lnTo>
                <a:lnTo>
                  <a:pt x="4350" y="1088"/>
                </a:lnTo>
                <a:lnTo>
                  <a:pt x="4352" y="1088"/>
                </a:lnTo>
                <a:lnTo>
                  <a:pt x="4352" y="1088"/>
                </a:lnTo>
                <a:lnTo>
                  <a:pt x="4352" y="1090"/>
                </a:lnTo>
                <a:lnTo>
                  <a:pt x="4352" y="1090"/>
                </a:lnTo>
                <a:lnTo>
                  <a:pt x="4352" y="1090"/>
                </a:lnTo>
                <a:lnTo>
                  <a:pt x="4354" y="1090"/>
                </a:lnTo>
                <a:lnTo>
                  <a:pt x="4356" y="1088"/>
                </a:lnTo>
                <a:lnTo>
                  <a:pt x="4356" y="1088"/>
                </a:lnTo>
                <a:lnTo>
                  <a:pt x="4356" y="1086"/>
                </a:lnTo>
                <a:lnTo>
                  <a:pt x="4356" y="1084"/>
                </a:lnTo>
                <a:lnTo>
                  <a:pt x="4358" y="1084"/>
                </a:lnTo>
                <a:lnTo>
                  <a:pt x="4358" y="1084"/>
                </a:lnTo>
                <a:lnTo>
                  <a:pt x="4358" y="1084"/>
                </a:lnTo>
                <a:lnTo>
                  <a:pt x="4358" y="1084"/>
                </a:lnTo>
                <a:lnTo>
                  <a:pt x="4358" y="1082"/>
                </a:lnTo>
                <a:lnTo>
                  <a:pt x="4358" y="1082"/>
                </a:lnTo>
                <a:lnTo>
                  <a:pt x="4358" y="1080"/>
                </a:lnTo>
                <a:lnTo>
                  <a:pt x="4358" y="1080"/>
                </a:lnTo>
                <a:lnTo>
                  <a:pt x="4360" y="1082"/>
                </a:lnTo>
                <a:lnTo>
                  <a:pt x="4362" y="1082"/>
                </a:lnTo>
                <a:lnTo>
                  <a:pt x="4362" y="1080"/>
                </a:lnTo>
                <a:lnTo>
                  <a:pt x="4367" y="1080"/>
                </a:lnTo>
                <a:lnTo>
                  <a:pt x="4371" y="1078"/>
                </a:lnTo>
                <a:lnTo>
                  <a:pt x="4375" y="1076"/>
                </a:lnTo>
                <a:lnTo>
                  <a:pt x="4375" y="1076"/>
                </a:lnTo>
                <a:lnTo>
                  <a:pt x="4377" y="1076"/>
                </a:lnTo>
                <a:lnTo>
                  <a:pt x="4377" y="1076"/>
                </a:lnTo>
                <a:lnTo>
                  <a:pt x="4379" y="1076"/>
                </a:lnTo>
                <a:lnTo>
                  <a:pt x="4379" y="1078"/>
                </a:lnTo>
                <a:lnTo>
                  <a:pt x="4379" y="1078"/>
                </a:lnTo>
                <a:lnTo>
                  <a:pt x="4379" y="1078"/>
                </a:lnTo>
                <a:lnTo>
                  <a:pt x="4381" y="1076"/>
                </a:lnTo>
                <a:lnTo>
                  <a:pt x="4383" y="1076"/>
                </a:lnTo>
                <a:lnTo>
                  <a:pt x="4383" y="1076"/>
                </a:lnTo>
                <a:lnTo>
                  <a:pt x="4381" y="1074"/>
                </a:lnTo>
                <a:lnTo>
                  <a:pt x="4381" y="1074"/>
                </a:lnTo>
                <a:lnTo>
                  <a:pt x="4383" y="1071"/>
                </a:lnTo>
                <a:lnTo>
                  <a:pt x="4383" y="1071"/>
                </a:lnTo>
                <a:lnTo>
                  <a:pt x="4383" y="1069"/>
                </a:lnTo>
                <a:lnTo>
                  <a:pt x="4385" y="1067"/>
                </a:lnTo>
                <a:lnTo>
                  <a:pt x="4383" y="1067"/>
                </a:lnTo>
                <a:lnTo>
                  <a:pt x="4381" y="1067"/>
                </a:lnTo>
                <a:lnTo>
                  <a:pt x="4379" y="1067"/>
                </a:lnTo>
                <a:lnTo>
                  <a:pt x="4377" y="1067"/>
                </a:lnTo>
                <a:lnTo>
                  <a:pt x="4377" y="1065"/>
                </a:lnTo>
                <a:lnTo>
                  <a:pt x="4375" y="1065"/>
                </a:lnTo>
                <a:lnTo>
                  <a:pt x="4375" y="1067"/>
                </a:lnTo>
                <a:lnTo>
                  <a:pt x="4375" y="1067"/>
                </a:lnTo>
                <a:lnTo>
                  <a:pt x="4373" y="1067"/>
                </a:lnTo>
                <a:lnTo>
                  <a:pt x="4371" y="1067"/>
                </a:lnTo>
                <a:lnTo>
                  <a:pt x="4369" y="1065"/>
                </a:lnTo>
                <a:lnTo>
                  <a:pt x="4367" y="1065"/>
                </a:lnTo>
                <a:lnTo>
                  <a:pt x="4365" y="1065"/>
                </a:lnTo>
                <a:lnTo>
                  <a:pt x="4360" y="1063"/>
                </a:lnTo>
                <a:lnTo>
                  <a:pt x="4356" y="1061"/>
                </a:lnTo>
                <a:lnTo>
                  <a:pt x="4352" y="1063"/>
                </a:lnTo>
                <a:lnTo>
                  <a:pt x="4350" y="1063"/>
                </a:lnTo>
                <a:lnTo>
                  <a:pt x="4350" y="1063"/>
                </a:lnTo>
                <a:lnTo>
                  <a:pt x="4350" y="1063"/>
                </a:lnTo>
                <a:lnTo>
                  <a:pt x="4350" y="1065"/>
                </a:lnTo>
                <a:lnTo>
                  <a:pt x="4348" y="1067"/>
                </a:lnTo>
                <a:lnTo>
                  <a:pt x="4344" y="1069"/>
                </a:lnTo>
                <a:lnTo>
                  <a:pt x="4344" y="1069"/>
                </a:lnTo>
                <a:lnTo>
                  <a:pt x="4344" y="1071"/>
                </a:lnTo>
                <a:lnTo>
                  <a:pt x="4344" y="1071"/>
                </a:lnTo>
                <a:lnTo>
                  <a:pt x="4337" y="1074"/>
                </a:lnTo>
                <a:lnTo>
                  <a:pt x="4335" y="1071"/>
                </a:lnTo>
                <a:lnTo>
                  <a:pt x="4333" y="1071"/>
                </a:lnTo>
                <a:lnTo>
                  <a:pt x="4331" y="1069"/>
                </a:lnTo>
                <a:lnTo>
                  <a:pt x="4331" y="1069"/>
                </a:lnTo>
                <a:lnTo>
                  <a:pt x="4331" y="1067"/>
                </a:lnTo>
                <a:lnTo>
                  <a:pt x="4331" y="1063"/>
                </a:lnTo>
                <a:lnTo>
                  <a:pt x="4333" y="1063"/>
                </a:lnTo>
                <a:lnTo>
                  <a:pt x="4333" y="1063"/>
                </a:lnTo>
                <a:lnTo>
                  <a:pt x="4333" y="1063"/>
                </a:lnTo>
                <a:lnTo>
                  <a:pt x="4333" y="1061"/>
                </a:lnTo>
                <a:lnTo>
                  <a:pt x="4333" y="1061"/>
                </a:lnTo>
                <a:lnTo>
                  <a:pt x="4333" y="1059"/>
                </a:lnTo>
                <a:lnTo>
                  <a:pt x="4331" y="1057"/>
                </a:lnTo>
                <a:lnTo>
                  <a:pt x="4329" y="1057"/>
                </a:lnTo>
                <a:lnTo>
                  <a:pt x="4327" y="1057"/>
                </a:lnTo>
                <a:lnTo>
                  <a:pt x="4325" y="1057"/>
                </a:lnTo>
                <a:lnTo>
                  <a:pt x="4318" y="1055"/>
                </a:lnTo>
                <a:lnTo>
                  <a:pt x="4314" y="1053"/>
                </a:lnTo>
                <a:lnTo>
                  <a:pt x="4312" y="1050"/>
                </a:lnTo>
                <a:lnTo>
                  <a:pt x="4310" y="1048"/>
                </a:lnTo>
                <a:lnTo>
                  <a:pt x="4310" y="1046"/>
                </a:lnTo>
                <a:lnTo>
                  <a:pt x="4312" y="1044"/>
                </a:lnTo>
                <a:lnTo>
                  <a:pt x="4314" y="1040"/>
                </a:lnTo>
                <a:lnTo>
                  <a:pt x="4314" y="1038"/>
                </a:lnTo>
                <a:lnTo>
                  <a:pt x="4318" y="1038"/>
                </a:lnTo>
                <a:lnTo>
                  <a:pt x="4318" y="1038"/>
                </a:lnTo>
                <a:lnTo>
                  <a:pt x="4321" y="1040"/>
                </a:lnTo>
                <a:lnTo>
                  <a:pt x="4325" y="1040"/>
                </a:lnTo>
                <a:lnTo>
                  <a:pt x="4327" y="1038"/>
                </a:lnTo>
                <a:lnTo>
                  <a:pt x="4329" y="1038"/>
                </a:lnTo>
                <a:lnTo>
                  <a:pt x="4329" y="1038"/>
                </a:lnTo>
                <a:lnTo>
                  <a:pt x="4331" y="1038"/>
                </a:lnTo>
                <a:lnTo>
                  <a:pt x="4331" y="1038"/>
                </a:lnTo>
                <a:lnTo>
                  <a:pt x="4333" y="1038"/>
                </a:lnTo>
                <a:lnTo>
                  <a:pt x="4335" y="1034"/>
                </a:lnTo>
                <a:lnTo>
                  <a:pt x="4335" y="1032"/>
                </a:lnTo>
                <a:lnTo>
                  <a:pt x="4337" y="1030"/>
                </a:lnTo>
                <a:lnTo>
                  <a:pt x="4337" y="1030"/>
                </a:lnTo>
                <a:lnTo>
                  <a:pt x="4339" y="1025"/>
                </a:lnTo>
                <a:lnTo>
                  <a:pt x="4344" y="1025"/>
                </a:lnTo>
                <a:lnTo>
                  <a:pt x="4352" y="1021"/>
                </a:lnTo>
                <a:lnTo>
                  <a:pt x="4354" y="1021"/>
                </a:lnTo>
                <a:lnTo>
                  <a:pt x="4358" y="1015"/>
                </a:lnTo>
                <a:lnTo>
                  <a:pt x="4358" y="1013"/>
                </a:lnTo>
                <a:lnTo>
                  <a:pt x="4360" y="1013"/>
                </a:lnTo>
                <a:lnTo>
                  <a:pt x="4360" y="1013"/>
                </a:lnTo>
                <a:lnTo>
                  <a:pt x="4362" y="1011"/>
                </a:lnTo>
                <a:lnTo>
                  <a:pt x="4362" y="1009"/>
                </a:lnTo>
                <a:lnTo>
                  <a:pt x="4369" y="1011"/>
                </a:lnTo>
                <a:lnTo>
                  <a:pt x="4369" y="1011"/>
                </a:lnTo>
                <a:lnTo>
                  <a:pt x="4371" y="1011"/>
                </a:lnTo>
                <a:lnTo>
                  <a:pt x="4371" y="1011"/>
                </a:lnTo>
                <a:lnTo>
                  <a:pt x="4373" y="1009"/>
                </a:lnTo>
                <a:lnTo>
                  <a:pt x="4373" y="1009"/>
                </a:lnTo>
                <a:lnTo>
                  <a:pt x="4373" y="1011"/>
                </a:lnTo>
                <a:lnTo>
                  <a:pt x="4377" y="1013"/>
                </a:lnTo>
                <a:lnTo>
                  <a:pt x="4377" y="1015"/>
                </a:lnTo>
                <a:lnTo>
                  <a:pt x="4379" y="1015"/>
                </a:lnTo>
                <a:lnTo>
                  <a:pt x="4379" y="1017"/>
                </a:lnTo>
                <a:lnTo>
                  <a:pt x="4377" y="1017"/>
                </a:lnTo>
                <a:lnTo>
                  <a:pt x="4377" y="1019"/>
                </a:lnTo>
                <a:lnTo>
                  <a:pt x="4375" y="1023"/>
                </a:lnTo>
                <a:lnTo>
                  <a:pt x="4373" y="1023"/>
                </a:lnTo>
                <a:lnTo>
                  <a:pt x="4373" y="1025"/>
                </a:lnTo>
                <a:lnTo>
                  <a:pt x="4369" y="1027"/>
                </a:lnTo>
                <a:lnTo>
                  <a:pt x="4367" y="1030"/>
                </a:lnTo>
                <a:lnTo>
                  <a:pt x="4369" y="1030"/>
                </a:lnTo>
                <a:lnTo>
                  <a:pt x="4369" y="1032"/>
                </a:lnTo>
                <a:lnTo>
                  <a:pt x="4367" y="1032"/>
                </a:lnTo>
                <a:lnTo>
                  <a:pt x="4367" y="1032"/>
                </a:lnTo>
                <a:lnTo>
                  <a:pt x="4365" y="1032"/>
                </a:lnTo>
                <a:lnTo>
                  <a:pt x="4365" y="1034"/>
                </a:lnTo>
                <a:lnTo>
                  <a:pt x="4365" y="1034"/>
                </a:lnTo>
                <a:lnTo>
                  <a:pt x="4365" y="1036"/>
                </a:lnTo>
                <a:lnTo>
                  <a:pt x="4367" y="1036"/>
                </a:lnTo>
                <a:lnTo>
                  <a:pt x="4369" y="1036"/>
                </a:lnTo>
                <a:lnTo>
                  <a:pt x="4373" y="1034"/>
                </a:lnTo>
                <a:lnTo>
                  <a:pt x="4373" y="1036"/>
                </a:lnTo>
                <a:lnTo>
                  <a:pt x="4371" y="1036"/>
                </a:lnTo>
                <a:lnTo>
                  <a:pt x="4371" y="1038"/>
                </a:lnTo>
                <a:lnTo>
                  <a:pt x="4369" y="1038"/>
                </a:lnTo>
                <a:lnTo>
                  <a:pt x="4371" y="1040"/>
                </a:lnTo>
                <a:lnTo>
                  <a:pt x="4365" y="1042"/>
                </a:lnTo>
                <a:lnTo>
                  <a:pt x="4362" y="1042"/>
                </a:lnTo>
                <a:lnTo>
                  <a:pt x="4362" y="1042"/>
                </a:lnTo>
                <a:lnTo>
                  <a:pt x="4362" y="1044"/>
                </a:lnTo>
                <a:lnTo>
                  <a:pt x="4362" y="1046"/>
                </a:lnTo>
                <a:lnTo>
                  <a:pt x="4365" y="1046"/>
                </a:lnTo>
                <a:lnTo>
                  <a:pt x="4365" y="1046"/>
                </a:lnTo>
                <a:lnTo>
                  <a:pt x="4365" y="1044"/>
                </a:lnTo>
                <a:lnTo>
                  <a:pt x="4369" y="1044"/>
                </a:lnTo>
                <a:lnTo>
                  <a:pt x="4371" y="1044"/>
                </a:lnTo>
                <a:lnTo>
                  <a:pt x="4371" y="1044"/>
                </a:lnTo>
                <a:lnTo>
                  <a:pt x="4371" y="1042"/>
                </a:lnTo>
                <a:lnTo>
                  <a:pt x="4371" y="1042"/>
                </a:lnTo>
                <a:lnTo>
                  <a:pt x="4371" y="1042"/>
                </a:lnTo>
                <a:lnTo>
                  <a:pt x="4373" y="1042"/>
                </a:lnTo>
                <a:lnTo>
                  <a:pt x="4373" y="1042"/>
                </a:lnTo>
                <a:lnTo>
                  <a:pt x="4375" y="1040"/>
                </a:lnTo>
                <a:lnTo>
                  <a:pt x="4375" y="1040"/>
                </a:lnTo>
                <a:lnTo>
                  <a:pt x="4375" y="1040"/>
                </a:lnTo>
                <a:lnTo>
                  <a:pt x="4377" y="1038"/>
                </a:lnTo>
                <a:lnTo>
                  <a:pt x="4379" y="1038"/>
                </a:lnTo>
                <a:lnTo>
                  <a:pt x="4379" y="1036"/>
                </a:lnTo>
                <a:lnTo>
                  <a:pt x="4388" y="1032"/>
                </a:lnTo>
                <a:lnTo>
                  <a:pt x="4390" y="1032"/>
                </a:lnTo>
                <a:lnTo>
                  <a:pt x="4390" y="1030"/>
                </a:lnTo>
                <a:lnTo>
                  <a:pt x="4394" y="1030"/>
                </a:lnTo>
                <a:lnTo>
                  <a:pt x="4394" y="1030"/>
                </a:lnTo>
                <a:lnTo>
                  <a:pt x="4394" y="1030"/>
                </a:lnTo>
                <a:lnTo>
                  <a:pt x="4396" y="1030"/>
                </a:lnTo>
                <a:lnTo>
                  <a:pt x="4398" y="1027"/>
                </a:lnTo>
                <a:lnTo>
                  <a:pt x="4398" y="1027"/>
                </a:lnTo>
                <a:lnTo>
                  <a:pt x="4398" y="1027"/>
                </a:lnTo>
                <a:lnTo>
                  <a:pt x="4400" y="1027"/>
                </a:lnTo>
                <a:lnTo>
                  <a:pt x="4406" y="1027"/>
                </a:lnTo>
                <a:lnTo>
                  <a:pt x="4409" y="1025"/>
                </a:lnTo>
                <a:lnTo>
                  <a:pt x="4409" y="1025"/>
                </a:lnTo>
                <a:lnTo>
                  <a:pt x="4409" y="1025"/>
                </a:lnTo>
                <a:lnTo>
                  <a:pt x="4409" y="1025"/>
                </a:lnTo>
                <a:lnTo>
                  <a:pt x="4409" y="1025"/>
                </a:lnTo>
                <a:lnTo>
                  <a:pt x="4411" y="1027"/>
                </a:lnTo>
                <a:lnTo>
                  <a:pt x="4413" y="1027"/>
                </a:lnTo>
                <a:lnTo>
                  <a:pt x="4413" y="1030"/>
                </a:lnTo>
                <a:lnTo>
                  <a:pt x="4413" y="1032"/>
                </a:lnTo>
                <a:lnTo>
                  <a:pt x="4415" y="1032"/>
                </a:lnTo>
                <a:lnTo>
                  <a:pt x="4415" y="1030"/>
                </a:lnTo>
                <a:lnTo>
                  <a:pt x="4415" y="1030"/>
                </a:lnTo>
                <a:lnTo>
                  <a:pt x="4415" y="1030"/>
                </a:lnTo>
                <a:lnTo>
                  <a:pt x="4417" y="1030"/>
                </a:lnTo>
                <a:lnTo>
                  <a:pt x="4421" y="1032"/>
                </a:lnTo>
                <a:lnTo>
                  <a:pt x="4421" y="1032"/>
                </a:lnTo>
                <a:lnTo>
                  <a:pt x="4423" y="1032"/>
                </a:lnTo>
                <a:lnTo>
                  <a:pt x="4423" y="1034"/>
                </a:lnTo>
                <a:lnTo>
                  <a:pt x="4425" y="1036"/>
                </a:lnTo>
                <a:lnTo>
                  <a:pt x="4425" y="1036"/>
                </a:lnTo>
                <a:lnTo>
                  <a:pt x="4421" y="1044"/>
                </a:lnTo>
                <a:lnTo>
                  <a:pt x="4421" y="1044"/>
                </a:lnTo>
                <a:lnTo>
                  <a:pt x="4423" y="1046"/>
                </a:lnTo>
                <a:lnTo>
                  <a:pt x="4425" y="1046"/>
                </a:lnTo>
                <a:lnTo>
                  <a:pt x="4425" y="1046"/>
                </a:lnTo>
                <a:lnTo>
                  <a:pt x="4427" y="1046"/>
                </a:lnTo>
                <a:lnTo>
                  <a:pt x="4425" y="1046"/>
                </a:lnTo>
                <a:lnTo>
                  <a:pt x="4425" y="1046"/>
                </a:lnTo>
                <a:lnTo>
                  <a:pt x="4423" y="1046"/>
                </a:lnTo>
                <a:lnTo>
                  <a:pt x="4419" y="1048"/>
                </a:lnTo>
                <a:lnTo>
                  <a:pt x="4419" y="1050"/>
                </a:lnTo>
                <a:lnTo>
                  <a:pt x="4417" y="1053"/>
                </a:lnTo>
                <a:lnTo>
                  <a:pt x="4417" y="1053"/>
                </a:lnTo>
                <a:lnTo>
                  <a:pt x="4417" y="1055"/>
                </a:lnTo>
                <a:lnTo>
                  <a:pt x="4415" y="1057"/>
                </a:lnTo>
                <a:lnTo>
                  <a:pt x="4415" y="1057"/>
                </a:lnTo>
                <a:lnTo>
                  <a:pt x="4417" y="1057"/>
                </a:lnTo>
                <a:lnTo>
                  <a:pt x="4419" y="1057"/>
                </a:lnTo>
                <a:lnTo>
                  <a:pt x="4421" y="1057"/>
                </a:lnTo>
                <a:lnTo>
                  <a:pt x="4421" y="1057"/>
                </a:lnTo>
                <a:lnTo>
                  <a:pt x="4423" y="1057"/>
                </a:lnTo>
                <a:lnTo>
                  <a:pt x="4421" y="1057"/>
                </a:lnTo>
                <a:lnTo>
                  <a:pt x="4419" y="1059"/>
                </a:lnTo>
                <a:lnTo>
                  <a:pt x="4419" y="1059"/>
                </a:lnTo>
                <a:lnTo>
                  <a:pt x="4421" y="1061"/>
                </a:lnTo>
                <a:lnTo>
                  <a:pt x="4423" y="1061"/>
                </a:lnTo>
                <a:lnTo>
                  <a:pt x="4423" y="1063"/>
                </a:lnTo>
                <a:lnTo>
                  <a:pt x="4423" y="1063"/>
                </a:lnTo>
                <a:lnTo>
                  <a:pt x="4425" y="1063"/>
                </a:lnTo>
                <a:lnTo>
                  <a:pt x="4425" y="1063"/>
                </a:lnTo>
                <a:lnTo>
                  <a:pt x="4427" y="1061"/>
                </a:lnTo>
                <a:lnTo>
                  <a:pt x="4427" y="1059"/>
                </a:lnTo>
                <a:lnTo>
                  <a:pt x="4429" y="1059"/>
                </a:lnTo>
                <a:lnTo>
                  <a:pt x="4429" y="1059"/>
                </a:lnTo>
                <a:lnTo>
                  <a:pt x="4432" y="1061"/>
                </a:lnTo>
                <a:lnTo>
                  <a:pt x="4434" y="1061"/>
                </a:lnTo>
                <a:lnTo>
                  <a:pt x="4436" y="1063"/>
                </a:lnTo>
                <a:lnTo>
                  <a:pt x="4436" y="1063"/>
                </a:lnTo>
                <a:lnTo>
                  <a:pt x="4436" y="1061"/>
                </a:lnTo>
                <a:lnTo>
                  <a:pt x="4438" y="1061"/>
                </a:lnTo>
                <a:lnTo>
                  <a:pt x="4442" y="1061"/>
                </a:lnTo>
                <a:lnTo>
                  <a:pt x="4442" y="1061"/>
                </a:lnTo>
                <a:lnTo>
                  <a:pt x="4442" y="1061"/>
                </a:lnTo>
                <a:lnTo>
                  <a:pt x="4442" y="1063"/>
                </a:lnTo>
                <a:lnTo>
                  <a:pt x="4442" y="1063"/>
                </a:lnTo>
                <a:lnTo>
                  <a:pt x="4442" y="1063"/>
                </a:lnTo>
                <a:lnTo>
                  <a:pt x="4442" y="1063"/>
                </a:lnTo>
                <a:lnTo>
                  <a:pt x="4442" y="1065"/>
                </a:lnTo>
                <a:lnTo>
                  <a:pt x="4442" y="1065"/>
                </a:lnTo>
                <a:lnTo>
                  <a:pt x="4442" y="1067"/>
                </a:lnTo>
                <a:lnTo>
                  <a:pt x="4444" y="1067"/>
                </a:lnTo>
                <a:lnTo>
                  <a:pt x="4444" y="1069"/>
                </a:lnTo>
                <a:lnTo>
                  <a:pt x="4444" y="1071"/>
                </a:lnTo>
                <a:lnTo>
                  <a:pt x="4444" y="1071"/>
                </a:lnTo>
                <a:lnTo>
                  <a:pt x="4444" y="1074"/>
                </a:lnTo>
                <a:lnTo>
                  <a:pt x="4446" y="1076"/>
                </a:lnTo>
                <a:lnTo>
                  <a:pt x="4446" y="1076"/>
                </a:lnTo>
                <a:lnTo>
                  <a:pt x="4446" y="1076"/>
                </a:lnTo>
                <a:lnTo>
                  <a:pt x="4446" y="1076"/>
                </a:lnTo>
                <a:lnTo>
                  <a:pt x="4446" y="1078"/>
                </a:lnTo>
                <a:lnTo>
                  <a:pt x="4446" y="1078"/>
                </a:lnTo>
                <a:lnTo>
                  <a:pt x="4446" y="1078"/>
                </a:lnTo>
                <a:lnTo>
                  <a:pt x="4444" y="1076"/>
                </a:lnTo>
                <a:lnTo>
                  <a:pt x="4442" y="1076"/>
                </a:lnTo>
                <a:lnTo>
                  <a:pt x="4442" y="1074"/>
                </a:lnTo>
                <a:lnTo>
                  <a:pt x="4440" y="1074"/>
                </a:lnTo>
                <a:lnTo>
                  <a:pt x="4440" y="1076"/>
                </a:lnTo>
                <a:lnTo>
                  <a:pt x="4438" y="1076"/>
                </a:lnTo>
                <a:lnTo>
                  <a:pt x="4436" y="1078"/>
                </a:lnTo>
                <a:lnTo>
                  <a:pt x="4436" y="1078"/>
                </a:lnTo>
                <a:lnTo>
                  <a:pt x="4436" y="1080"/>
                </a:lnTo>
                <a:lnTo>
                  <a:pt x="4436" y="1080"/>
                </a:lnTo>
                <a:lnTo>
                  <a:pt x="4438" y="1080"/>
                </a:lnTo>
                <a:lnTo>
                  <a:pt x="4440" y="1080"/>
                </a:lnTo>
                <a:lnTo>
                  <a:pt x="4440" y="1080"/>
                </a:lnTo>
                <a:lnTo>
                  <a:pt x="4440" y="1082"/>
                </a:lnTo>
                <a:lnTo>
                  <a:pt x="4442" y="1084"/>
                </a:lnTo>
                <a:lnTo>
                  <a:pt x="4442" y="1084"/>
                </a:lnTo>
                <a:lnTo>
                  <a:pt x="4440" y="1086"/>
                </a:lnTo>
                <a:lnTo>
                  <a:pt x="4442" y="1088"/>
                </a:lnTo>
                <a:lnTo>
                  <a:pt x="4440" y="1088"/>
                </a:lnTo>
                <a:lnTo>
                  <a:pt x="4442" y="1090"/>
                </a:lnTo>
                <a:lnTo>
                  <a:pt x="4442" y="1090"/>
                </a:lnTo>
                <a:lnTo>
                  <a:pt x="4444" y="1090"/>
                </a:lnTo>
                <a:lnTo>
                  <a:pt x="4442" y="1092"/>
                </a:lnTo>
                <a:lnTo>
                  <a:pt x="4442" y="1092"/>
                </a:lnTo>
                <a:lnTo>
                  <a:pt x="4444" y="1092"/>
                </a:lnTo>
                <a:lnTo>
                  <a:pt x="4444" y="1092"/>
                </a:lnTo>
                <a:lnTo>
                  <a:pt x="4444" y="1095"/>
                </a:lnTo>
                <a:lnTo>
                  <a:pt x="4442" y="1097"/>
                </a:lnTo>
                <a:lnTo>
                  <a:pt x="4440" y="1097"/>
                </a:lnTo>
                <a:lnTo>
                  <a:pt x="4440" y="1097"/>
                </a:lnTo>
                <a:lnTo>
                  <a:pt x="4440" y="1097"/>
                </a:lnTo>
                <a:lnTo>
                  <a:pt x="4442" y="1099"/>
                </a:lnTo>
                <a:lnTo>
                  <a:pt x="4442" y="1099"/>
                </a:lnTo>
                <a:lnTo>
                  <a:pt x="4442" y="1099"/>
                </a:lnTo>
                <a:lnTo>
                  <a:pt x="4440" y="1099"/>
                </a:lnTo>
                <a:lnTo>
                  <a:pt x="4440" y="1101"/>
                </a:lnTo>
                <a:lnTo>
                  <a:pt x="4438" y="1103"/>
                </a:lnTo>
                <a:lnTo>
                  <a:pt x="4438" y="1103"/>
                </a:lnTo>
                <a:lnTo>
                  <a:pt x="4438" y="1105"/>
                </a:lnTo>
                <a:lnTo>
                  <a:pt x="4438" y="1107"/>
                </a:lnTo>
                <a:lnTo>
                  <a:pt x="4438" y="1109"/>
                </a:lnTo>
                <a:lnTo>
                  <a:pt x="4440" y="1111"/>
                </a:lnTo>
                <a:lnTo>
                  <a:pt x="4440" y="1111"/>
                </a:lnTo>
                <a:lnTo>
                  <a:pt x="4442" y="1109"/>
                </a:lnTo>
                <a:lnTo>
                  <a:pt x="4442" y="1111"/>
                </a:lnTo>
                <a:lnTo>
                  <a:pt x="4440" y="1111"/>
                </a:lnTo>
                <a:lnTo>
                  <a:pt x="4440" y="1111"/>
                </a:lnTo>
                <a:lnTo>
                  <a:pt x="4440" y="1111"/>
                </a:lnTo>
                <a:lnTo>
                  <a:pt x="4440" y="1113"/>
                </a:lnTo>
                <a:lnTo>
                  <a:pt x="4440" y="1113"/>
                </a:lnTo>
                <a:lnTo>
                  <a:pt x="4438" y="1111"/>
                </a:lnTo>
                <a:lnTo>
                  <a:pt x="4438" y="1113"/>
                </a:lnTo>
                <a:lnTo>
                  <a:pt x="4438" y="1113"/>
                </a:lnTo>
                <a:lnTo>
                  <a:pt x="4440" y="1115"/>
                </a:lnTo>
                <a:lnTo>
                  <a:pt x="4440" y="1118"/>
                </a:lnTo>
                <a:lnTo>
                  <a:pt x="4440" y="1118"/>
                </a:lnTo>
                <a:lnTo>
                  <a:pt x="4440" y="1118"/>
                </a:lnTo>
                <a:lnTo>
                  <a:pt x="4442" y="1118"/>
                </a:lnTo>
                <a:lnTo>
                  <a:pt x="4442" y="1118"/>
                </a:lnTo>
                <a:lnTo>
                  <a:pt x="4444" y="1115"/>
                </a:lnTo>
                <a:lnTo>
                  <a:pt x="4444" y="1115"/>
                </a:lnTo>
                <a:lnTo>
                  <a:pt x="4444" y="1115"/>
                </a:lnTo>
                <a:lnTo>
                  <a:pt x="4446" y="1118"/>
                </a:lnTo>
                <a:lnTo>
                  <a:pt x="4448" y="1113"/>
                </a:lnTo>
                <a:lnTo>
                  <a:pt x="4450" y="1111"/>
                </a:lnTo>
                <a:lnTo>
                  <a:pt x="4453" y="1111"/>
                </a:lnTo>
                <a:lnTo>
                  <a:pt x="4450" y="1113"/>
                </a:lnTo>
                <a:lnTo>
                  <a:pt x="4450" y="1113"/>
                </a:lnTo>
                <a:lnTo>
                  <a:pt x="4450" y="1115"/>
                </a:lnTo>
                <a:lnTo>
                  <a:pt x="4453" y="1115"/>
                </a:lnTo>
                <a:lnTo>
                  <a:pt x="4453" y="1115"/>
                </a:lnTo>
                <a:lnTo>
                  <a:pt x="4453" y="1115"/>
                </a:lnTo>
                <a:lnTo>
                  <a:pt x="4455" y="1113"/>
                </a:lnTo>
                <a:lnTo>
                  <a:pt x="4455" y="1113"/>
                </a:lnTo>
                <a:lnTo>
                  <a:pt x="4453" y="1111"/>
                </a:lnTo>
                <a:lnTo>
                  <a:pt x="4453" y="1111"/>
                </a:lnTo>
                <a:lnTo>
                  <a:pt x="4455" y="1109"/>
                </a:lnTo>
                <a:lnTo>
                  <a:pt x="4455" y="1109"/>
                </a:lnTo>
                <a:lnTo>
                  <a:pt x="4457" y="1111"/>
                </a:lnTo>
                <a:lnTo>
                  <a:pt x="4457" y="1113"/>
                </a:lnTo>
                <a:lnTo>
                  <a:pt x="4459" y="1111"/>
                </a:lnTo>
                <a:lnTo>
                  <a:pt x="4459" y="1111"/>
                </a:lnTo>
                <a:lnTo>
                  <a:pt x="4457" y="1109"/>
                </a:lnTo>
                <a:lnTo>
                  <a:pt x="4457" y="1109"/>
                </a:lnTo>
                <a:lnTo>
                  <a:pt x="4457" y="1109"/>
                </a:lnTo>
                <a:lnTo>
                  <a:pt x="4459" y="1109"/>
                </a:lnTo>
                <a:lnTo>
                  <a:pt x="4461" y="1107"/>
                </a:lnTo>
                <a:lnTo>
                  <a:pt x="4461" y="1107"/>
                </a:lnTo>
                <a:lnTo>
                  <a:pt x="4463" y="1107"/>
                </a:lnTo>
                <a:lnTo>
                  <a:pt x="4463" y="1109"/>
                </a:lnTo>
                <a:lnTo>
                  <a:pt x="4465" y="1109"/>
                </a:lnTo>
                <a:lnTo>
                  <a:pt x="4465" y="1109"/>
                </a:lnTo>
                <a:lnTo>
                  <a:pt x="4467" y="1109"/>
                </a:lnTo>
                <a:lnTo>
                  <a:pt x="4469" y="1109"/>
                </a:lnTo>
                <a:lnTo>
                  <a:pt x="4469" y="1109"/>
                </a:lnTo>
                <a:lnTo>
                  <a:pt x="4467" y="1107"/>
                </a:lnTo>
                <a:lnTo>
                  <a:pt x="4469" y="1107"/>
                </a:lnTo>
                <a:lnTo>
                  <a:pt x="4469" y="1105"/>
                </a:lnTo>
                <a:lnTo>
                  <a:pt x="4471" y="1105"/>
                </a:lnTo>
                <a:lnTo>
                  <a:pt x="4473" y="1105"/>
                </a:lnTo>
                <a:lnTo>
                  <a:pt x="4476" y="1105"/>
                </a:lnTo>
                <a:lnTo>
                  <a:pt x="4478" y="1105"/>
                </a:lnTo>
                <a:lnTo>
                  <a:pt x="4480" y="1105"/>
                </a:lnTo>
                <a:lnTo>
                  <a:pt x="4482" y="1103"/>
                </a:lnTo>
                <a:lnTo>
                  <a:pt x="4482" y="1099"/>
                </a:lnTo>
                <a:lnTo>
                  <a:pt x="4484" y="1097"/>
                </a:lnTo>
                <a:lnTo>
                  <a:pt x="4484" y="1092"/>
                </a:lnTo>
                <a:lnTo>
                  <a:pt x="4484" y="1090"/>
                </a:lnTo>
                <a:lnTo>
                  <a:pt x="4484" y="1090"/>
                </a:lnTo>
                <a:lnTo>
                  <a:pt x="4484" y="1090"/>
                </a:lnTo>
                <a:lnTo>
                  <a:pt x="4482" y="1090"/>
                </a:lnTo>
                <a:lnTo>
                  <a:pt x="4482" y="1090"/>
                </a:lnTo>
                <a:lnTo>
                  <a:pt x="4482" y="1088"/>
                </a:lnTo>
                <a:lnTo>
                  <a:pt x="4482" y="1088"/>
                </a:lnTo>
                <a:lnTo>
                  <a:pt x="4482" y="1086"/>
                </a:lnTo>
                <a:lnTo>
                  <a:pt x="4482" y="1084"/>
                </a:lnTo>
                <a:lnTo>
                  <a:pt x="4484" y="1084"/>
                </a:lnTo>
                <a:lnTo>
                  <a:pt x="4482" y="1080"/>
                </a:lnTo>
                <a:lnTo>
                  <a:pt x="4484" y="1080"/>
                </a:lnTo>
                <a:lnTo>
                  <a:pt x="4482" y="1076"/>
                </a:lnTo>
                <a:lnTo>
                  <a:pt x="4482" y="1074"/>
                </a:lnTo>
                <a:lnTo>
                  <a:pt x="4482" y="1069"/>
                </a:lnTo>
                <a:lnTo>
                  <a:pt x="4478" y="1063"/>
                </a:lnTo>
                <a:lnTo>
                  <a:pt x="4473" y="1061"/>
                </a:lnTo>
                <a:lnTo>
                  <a:pt x="4471" y="1055"/>
                </a:lnTo>
                <a:lnTo>
                  <a:pt x="4467" y="1048"/>
                </a:lnTo>
                <a:lnTo>
                  <a:pt x="4467" y="1046"/>
                </a:lnTo>
                <a:lnTo>
                  <a:pt x="4465" y="1046"/>
                </a:lnTo>
                <a:lnTo>
                  <a:pt x="4465" y="1044"/>
                </a:lnTo>
                <a:lnTo>
                  <a:pt x="4463" y="1044"/>
                </a:lnTo>
                <a:lnTo>
                  <a:pt x="4461" y="1042"/>
                </a:lnTo>
                <a:lnTo>
                  <a:pt x="4459" y="1040"/>
                </a:lnTo>
                <a:lnTo>
                  <a:pt x="4457" y="1040"/>
                </a:lnTo>
                <a:lnTo>
                  <a:pt x="4457" y="1040"/>
                </a:lnTo>
                <a:lnTo>
                  <a:pt x="4455" y="1038"/>
                </a:lnTo>
                <a:lnTo>
                  <a:pt x="4453" y="1038"/>
                </a:lnTo>
                <a:lnTo>
                  <a:pt x="4453" y="1036"/>
                </a:lnTo>
                <a:lnTo>
                  <a:pt x="4455" y="1036"/>
                </a:lnTo>
                <a:lnTo>
                  <a:pt x="4455" y="1034"/>
                </a:lnTo>
                <a:lnTo>
                  <a:pt x="4455" y="1036"/>
                </a:lnTo>
                <a:lnTo>
                  <a:pt x="4455" y="1034"/>
                </a:lnTo>
                <a:lnTo>
                  <a:pt x="4455" y="1032"/>
                </a:lnTo>
                <a:lnTo>
                  <a:pt x="4455" y="1030"/>
                </a:lnTo>
                <a:lnTo>
                  <a:pt x="4457" y="1027"/>
                </a:lnTo>
                <a:lnTo>
                  <a:pt x="4461" y="1025"/>
                </a:lnTo>
                <a:lnTo>
                  <a:pt x="4461" y="1025"/>
                </a:lnTo>
                <a:lnTo>
                  <a:pt x="4463" y="1023"/>
                </a:lnTo>
                <a:lnTo>
                  <a:pt x="4467" y="1023"/>
                </a:lnTo>
                <a:lnTo>
                  <a:pt x="4467" y="1023"/>
                </a:lnTo>
                <a:lnTo>
                  <a:pt x="4469" y="1023"/>
                </a:lnTo>
                <a:lnTo>
                  <a:pt x="4471" y="1021"/>
                </a:lnTo>
                <a:lnTo>
                  <a:pt x="4471" y="1019"/>
                </a:lnTo>
                <a:lnTo>
                  <a:pt x="4473" y="1019"/>
                </a:lnTo>
                <a:lnTo>
                  <a:pt x="4476" y="1017"/>
                </a:lnTo>
                <a:lnTo>
                  <a:pt x="4478" y="1017"/>
                </a:lnTo>
                <a:lnTo>
                  <a:pt x="4480" y="1013"/>
                </a:lnTo>
                <a:lnTo>
                  <a:pt x="4482" y="1013"/>
                </a:lnTo>
                <a:lnTo>
                  <a:pt x="4486" y="1011"/>
                </a:lnTo>
                <a:lnTo>
                  <a:pt x="4488" y="1009"/>
                </a:lnTo>
                <a:lnTo>
                  <a:pt x="4486" y="1006"/>
                </a:lnTo>
                <a:lnTo>
                  <a:pt x="4488" y="1002"/>
                </a:lnTo>
                <a:lnTo>
                  <a:pt x="4488" y="1000"/>
                </a:lnTo>
                <a:lnTo>
                  <a:pt x="4486" y="998"/>
                </a:lnTo>
                <a:lnTo>
                  <a:pt x="4486" y="998"/>
                </a:lnTo>
                <a:lnTo>
                  <a:pt x="4488" y="996"/>
                </a:lnTo>
                <a:lnTo>
                  <a:pt x="4490" y="994"/>
                </a:lnTo>
                <a:lnTo>
                  <a:pt x="4490" y="992"/>
                </a:lnTo>
                <a:lnTo>
                  <a:pt x="4490" y="990"/>
                </a:lnTo>
                <a:lnTo>
                  <a:pt x="4492" y="990"/>
                </a:lnTo>
                <a:lnTo>
                  <a:pt x="4494" y="990"/>
                </a:lnTo>
                <a:lnTo>
                  <a:pt x="4494" y="988"/>
                </a:lnTo>
                <a:lnTo>
                  <a:pt x="4497" y="988"/>
                </a:lnTo>
                <a:lnTo>
                  <a:pt x="4499" y="986"/>
                </a:lnTo>
                <a:lnTo>
                  <a:pt x="4499" y="986"/>
                </a:lnTo>
                <a:lnTo>
                  <a:pt x="4501" y="986"/>
                </a:lnTo>
                <a:lnTo>
                  <a:pt x="4501" y="986"/>
                </a:lnTo>
                <a:lnTo>
                  <a:pt x="4501" y="986"/>
                </a:lnTo>
                <a:lnTo>
                  <a:pt x="4503" y="981"/>
                </a:lnTo>
                <a:lnTo>
                  <a:pt x="4501" y="979"/>
                </a:lnTo>
                <a:lnTo>
                  <a:pt x="4503" y="979"/>
                </a:lnTo>
                <a:lnTo>
                  <a:pt x="4505" y="979"/>
                </a:lnTo>
                <a:lnTo>
                  <a:pt x="4505" y="979"/>
                </a:lnTo>
                <a:lnTo>
                  <a:pt x="4507" y="979"/>
                </a:lnTo>
                <a:lnTo>
                  <a:pt x="4509" y="979"/>
                </a:lnTo>
                <a:lnTo>
                  <a:pt x="4509" y="977"/>
                </a:lnTo>
                <a:lnTo>
                  <a:pt x="4511" y="977"/>
                </a:lnTo>
                <a:lnTo>
                  <a:pt x="4513" y="973"/>
                </a:lnTo>
                <a:lnTo>
                  <a:pt x="4515" y="969"/>
                </a:lnTo>
                <a:lnTo>
                  <a:pt x="4517" y="969"/>
                </a:lnTo>
                <a:lnTo>
                  <a:pt x="4520" y="969"/>
                </a:lnTo>
                <a:lnTo>
                  <a:pt x="4520" y="969"/>
                </a:lnTo>
                <a:lnTo>
                  <a:pt x="4520" y="969"/>
                </a:lnTo>
                <a:lnTo>
                  <a:pt x="4520" y="971"/>
                </a:lnTo>
                <a:lnTo>
                  <a:pt x="4517" y="971"/>
                </a:lnTo>
                <a:lnTo>
                  <a:pt x="4520" y="971"/>
                </a:lnTo>
                <a:lnTo>
                  <a:pt x="4520" y="971"/>
                </a:lnTo>
                <a:lnTo>
                  <a:pt x="4524" y="969"/>
                </a:lnTo>
                <a:lnTo>
                  <a:pt x="4524" y="967"/>
                </a:lnTo>
                <a:lnTo>
                  <a:pt x="4526" y="969"/>
                </a:lnTo>
                <a:lnTo>
                  <a:pt x="4524" y="975"/>
                </a:lnTo>
                <a:lnTo>
                  <a:pt x="4528" y="975"/>
                </a:lnTo>
                <a:lnTo>
                  <a:pt x="4528" y="975"/>
                </a:lnTo>
                <a:lnTo>
                  <a:pt x="4530" y="975"/>
                </a:lnTo>
                <a:lnTo>
                  <a:pt x="4532" y="977"/>
                </a:lnTo>
                <a:lnTo>
                  <a:pt x="4534" y="977"/>
                </a:lnTo>
                <a:lnTo>
                  <a:pt x="4534" y="977"/>
                </a:lnTo>
                <a:lnTo>
                  <a:pt x="4536" y="977"/>
                </a:lnTo>
                <a:lnTo>
                  <a:pt x="4536" y="979"/>
                </a:lnTo>
                <a:lnTo>
                  <a:pt x="4538" y="977"/>
                </a:lnTo>
                <a:lnTo>
                  <a:pt x="4543" y="977"/>
                </a:lnTo>
                <a:lnTo>
                  <a:pt x="4545" y="975"/>
                </a:lnTo>
                <a:lnTo>
                  <a:pt x="4549" y="975"/>
                </a:lnTo>
                <a:lnTo>
                  <a:pt x="4551" y="973"/>
                </a:lnTo>
                <a:lnTo>
                  <a:pt x="4559" y="969"/>
                </a:lnTo>
                <a:lnTo>
                  <a:pt x="4561" y="967"/>
                </a:lnTo>
                <a:lnTo>
                  <a:pt x="4566" y="965"/>
                </a:lnTo>
                <a:lnTo>
                  <a:pt x="4568" y="960"/>
                </a:lnTo>
                <a:lnTo>
                  <a:pt x="4570" y="958"/>
                </a:lnTo>
                <a:lnTo>
                  <a:pt x="4570" y="958"/>
                </a:lnTo>
                <a:lnTo>
                  <a:pt x="4572" y="956"/>
                </a:lnTo>
                <a:lnTo>
                  <a:pt x="4576" y="950"/>
                </a:lnTo>
                <a:lnTo>
                  <a:pt x="4578" y="948"/>
                </a:lnTo>
                <a:lnTo>
                  <a:pt x="4580" y="948"/>
                </a:lnTo>
                <a:lnTo>
                  <a:pt x="4580" y="946"/>
                </a:lnTo>
                <a:lnTo>
                  <a:pt x="4582" y="944"/>
                </a:lnTo>
                <a:lnTo>
                  <a:pt x="4585" y="941"/>
                </a:lnTo>
                <a:lnTo>
                  <a:pt x="4587" y="939"/>
                </a:lnTo>
                <a:lnTo>
                  <a:pt x="4589" y="937"/>
                </a:lnTo>
                <a:lnTo>
                  <a:pt x="4589" y="935"/>
                </a:lnTo>
                <a:lnTo>
                  <a:pt x="4595" y="931"/>
                </a:lnTo>
                <a:lnTo>
                  <a:pt x="4599" y="927"/>
                </a:lnTo>
                <a:lnTo>
                  <a:pt x="4603" y="923"/>
                </a:lnTo>
                <a:lnTo>
                  <a:pt x="4603" y="921"/>
                </a:lnTo>
                <a:lnTo>
                  <a:pt x="4608" y="916"/>
                </a:lnTo>
                <a:lnTo>
                  <a:pt x="4610" y="912"/>
                </a:lnTo>
                <a:lnTo>
                  <a:pt x="4612" y="910"/>
                </a:lnTo>
                <a:lnTo>
                  <a:pt x="4612" y="906"/>
                </a:lnTo>
                <a:lnTo>
                  <a:pt x="4614" y="904"/>
                </a:lnTo>
                <a:lnTo>
                  <a:pt x="4614" y="902"/>
                </a:lnTo>
                <a:lnTo>
                  <a:pt x="4616" y="902"/>
                </a:lnTo>
                <a:lnTo>
                  <a:pt x="4622" y="895"/>
                </a:lnTo>
                <a:lnTo>
                  <a:pt x="4624" y="891"/>
                </a:lnTo>
                <a:lnTo>
                  <a:pt x="4626" y="887"/>
                </a:lnTo>
                <a:lnTo>
                  <a:pt x="4629" y="885"/>
                </a:lnTo>
                <a:lnTo>
                  <a:pt x="4631" y="883"/>
                </a:lnTo>
                <a:lnTo>
                  <a:pt x="4633" y="881"/>
                </a:lnTo>
                <a:lnTo>
                  <a:pt x="4637" y="879"/>
                </a:lnTo>
                <a:lnTo>
                  <a:pt x="4637" y="876"/>
                </a:lnTo>
                <a:lnTo>
                  <a:pt x="4639" y="874"/>
                </a:lnTo>
                <a:lnTo>
                  <a:pt x="4639" y="870"/>
                </a:lnTo>
                <a:lnTo>
                  <a:pt x="4641" y="866"/>
                </a:lnTo>
                <a:lnTo>
                  <a:pt x="4641" y="866"/>
                </a:lnTo>
                <a:lnTo>
                  <a:pt x="4641" y="864"/>
                </a:lnTo>
                <a:lnTo>
                  <a:pt x="4641" y="864"/>
                </a:lnTo>
                <a:lnTo>
                  <a:pt x="4641" y="862"/>
                </a:lnTo>
                <a:lnTo>
                  <a:pt x="4641" y="862"/>
                </a:lnTo>
                <a:lnTo>
                  <a:pt x="4641" y="860"/>
                </a:lnTo>
                <a:lnTo>
                  <a:pt x="4643" y="860"/>
                </a:lnTo>
                <a:lnTo>
                  <a:pt x="4643" y="853"/>
                </a:lnTo>
                <a:lnTo>
                  <a:pt x="4643" y="851"/>
                </a:lnTo>
                <a:lnTo>
                  <a:pt x="4643" y="849"/>
                </a:lnTo>
                <a:lnTo>
                  <a:pt x="4643" y="849"/>
                </a:lnTo>
                <a:lnTo>
                  <a:pt x="4645" y="847"/>
                </a:lnTo>
                <a:lnTo>
                  <a:pt x="4645" y="845"/>
                </a:lnTo>
                <a:lnTo>
                  <a:pt x="4645" y="845"/>
                </a:lnTo>
                <a:lnTo>
                  <a:pt x="4643" y="845"/>
                </a:lnTo>
                <a:lnTo>
                  <a:pt x="4643" y="845"/>
                </a:lnTo>
                <a:lnTo>
                  <a:pt x="4643" y="837"/>
                </a:lnTo>
                <a:lnTo>
                  <a:pt x="4643" y="832"/>
                </a:lnTo>
                <a:lnTo>
                  <a:pt x="4645" y="828"/>
                </a:lnTo>
                <a:lnTo>
                  <a:pt x="4645" y="826"/>
                </a:lnTo>
                <a:lnTo>
                  <a:pt x="4645" y="824"/>
                </a:lnTo>
                <a:lnTo>
                  <a:pt x="4647" y="820"/>
                </a:lnTo>
                <a:lnTo>
                  <a:pt x="4649" y="816"/>
                </a:lnTo>
                <a:lnTo>
                  <a:pt x="4652" y="814"/>
                </a:lnTo>
                <a:lnTo>
                  <a:pt x="4654" y="811"/>
                </a:lnTo>
                <a:lnTo>
                  <a:pt x="4656" y="809"/>
                </a:lnTo>
                <a:lnTo>
                  <a:pt x="4656" y="807"/>
                </a:lnTo>
                <a:lnTo>
                  <a:pt x="4658" y="805"/>
                </a:lnTo>
                <a:lnTo>
                  <a:pt x="4656" y="805"/>
                </a:lnTo>
                <a:lnTo>
                  <a:pt x="4656" y="803"/>
                </a:lnTo>
                <a:lnTo>
                  <a:pt x="4654" y="801"/>
                </a:lnTo>
                <a:lnTo>
                  <a:pt x="4652" y="801"/>
                </a:lnTo>
                <a:lnTo>
                  <a:pt x="4654" y="799"/>
                </a:lnTo>
                <a:lnTo>
                  <a:pt x="4654" y="797"/>
                </a:lnTo>
                <a:lnTo>
                  <a:pt x="4654" y="793"/>
                </a:lnTo>
                <a:lnTo>
                  <a:pt x="4652" y="793"/>
                </a:lnTo>
                <a:lnTo>
                  <a:pt x="4649" y="788"/>
                </a:lnTo>
                <a:lnTo>
                  <a:pt x="4647" y="788"/>
                </a:lnTo>
                <a:lnTo>
                  <a:pt x="4649" y="788"/>
                </a:lnTo>
                <a:lnTo>
                  <a:pt x="4654" y="788"/>
                </a:lnTo>
                <a:lnTo>
                  <a:pt x="4656" y="788"/>
                </a:lnTo>
                <a:lnTo>
                  <a:pt x="4656" y="786"/>
                </a:lnTo>
                <a:lnTo>
                  <a:pt x="4656" y="784"/>
                </a:lnTo>
                <a:lnTo>
                  <a:pt x="4654" y="782"/>
                </a:lnTo>
                <a:lnTo>
                  <a:pt x="4652" y="780"/>
                </a:lnTo>
                <a:lnTo>
                  <a:pt x="4649" y="780"/>
                </a:lnTo>
                <a:lnTo>
                  <a:pt x="4645" y="778"/>
                </a:lnTo>
                <a:lnTo>
                  <a:pt x="4641" y="774"/>
                </a:lnTo>
                <a:lnTo>
                  <a:pt x="4639" y="770"/>
                </a:lnTo>
                <a:lnTo>
                  <a:pt x="4639" y="770"/>
                </a:lnTo>
                <a:lnTo>
                  <a:pt x="4635" y="765"/>
                </a:lnTo>
                <a:lnTo>
                  <a:pt x="4633" y="765"/>
                </a:lnTo>
                <a:lnTo>
                  <a:pt x="4633" y="765"/>
                </a:lnTo>
                <a:lnTo>
                  <a:pt x="4626" y="765"/>
                </a:lnTo>
                <a:lnTo>
                  <a:pt x="4622" y="765"/>
                </a:lnTo>
                <a:lnTo>
                  <a:pt x="4618" y="763"/>
                </a:lnTo>
                <a:lnTo>
                  <a:pt x="4616" y="763"/>
                </a:lnTo>
                <a:lnTo>
                  <a:pt x="4618" y="765"/>
                </a:lnTo>
                <a:lnTo>
                  <a:pt x="4618" y="767"/>
                </a:lnTo>
                <a:lnTo>
                  <a:pt x="4618" y="770"/>
                </a:lnTo>
                <a:lnTo>
                  <a:pt x="4618" y="772"/>
                </a:lnTo>
                <a:lnTo>
                  <a:pt x="4616" y="776"/>
                </a:lnTo>
                <a:lnTo>
                  <a:pt x="4614" y="778"/>
                </a:lnTo>
                <a:lnTo>
                  <a:pt x="4614" y="780"/>
                </a:lnTo>
                <a:lnTo>
                  <a:pt x="4612" y="780"/>
                </a:lnTo>
                <a:lnTo>
                  <a:pt x="4610" y="780"/>
                </a:lnTo>
                <a:lnTo>
                  <a:pt x="4612" y="778"/>
                </a:lnTo>
                <a:lnTo>
                  <a:pt x="4614" y="776"/>
                </a:lnTo>
                <a:lnTo>
                  <a:pt x="4616" y="774"/>
                </a:lnTo>
                <a:lnTo>
                  <a:pt x="4616" y="772"/>
                </a:lnTo>
                <a:lnTo>
                  <a:pt x="4614" y="772"/>
                </a:lnTo>
                <a:lnTo>
                  <a:pt x="4614" y="772"/>
                </a:lnTo>
                <a:lnTo>
                  <a:pt x="4612" y="772"/>
                </a:lnTo>
                <a:lnTo>
                  <a:pt x="4610" y="776"/>
                </a:lnTo>
                <a:lnTo>
                  <a:pt x="4605" y="778"/>
                </a:lnTo>
                <a:lnTo>
                  <a:pt x="4603" y="778"/>
                </a:lnTo>
                <a:lnTo>
                  <a:pt x="4597" y="780"/>
                </a:lnTo>
                <a:lnTo>
                  <a:pt x="4597" y="778"/>
                </a:lnTo>
                <a:lnTo>
                  <a:pt x="4595" y="778"/>
                </a:lnTo>
                <a:lnTo>
                  <a:pt x="4597" y="778"/>
                </a:lnTo>
                <a:lnTo>
                  <a:pt x="4599" y="776"/>
                </a:lnTo>
                <a:lnTo>
                  <a:pt x="4601" y="772"/>
                </a:lnTo>
                <a:lnTo>
                  <a:pt x="4603" y="772"/>
                </a:lnTo>
                <a:lnTo>
                  <a:pt x="4605" y="772"/>
                </a:lnTo>
                <a:lnTo>
                  <a:pt x="4601" y="772"/>
                </a:lnTo>
                <a:lnTo>
                  <a:pt x="4599" y="770"/>
                </a:lnTo>
                <a:lnTo>
                  <a:pt x="4597" y="767"/>
                </a:lnTo>
                <a:lnTo>
                  <a:pt x="4599" y="767"/>
                </a:lnTo>
                <a:lnTo>
                  <a:pt x="4599" y="767"/>
                </a:lnTo>
                <a:lnTo>
                  <a:pt x="4599" y="767"/>
                </a:lnTo>
                <a:lnTo>
                  <a:pt x="4601" y="765"/>
                </a:lnTo>
                <a:lnTo>
                  <a:pt x="4599" y="763"/>
                </a:lnTo>
                <a:lnTo>
                  <a:pt x="4597" y="765"/>
                </a:lnTo>
                <a:lnTo>
                  <a:pt x="4595" y="767"/>
                </a:lnTo>
                <a:lnTo>
                  <a:pt x="4593" y="767"/>
                </a:lnTo>
                <a:lnTo>
                  <a:pt x="4595" y="770"/>
                </a:lnTo>
                <a:lnTo>
                  <a:pt x="4597" y="770"/>
                </a:lnTo>
                <a:lnTo>
                  <a:pt x="4595" y="774"/>
                </a:lnTo>
                <a:lnTo>
                  <a:pt x="4593" y="774"/>
                </a:lnTo>
                <a:lnTo>
                  <a:pt x="4591" y="774"/>
                </a:lnTo>
                <a:lnTo>
                  <a:pt x="4589" y="774"/>
                </a:lnTo>
                <a:lnTo>
                  <a:pt x="4589" y="774"/>
                </a:lnTo>
                <a:lnTo>
                  <a:pt x="4589" y="772"/>
                </a:lnTo>
                <a:lnTo>
                  <a:pt x="4589" y="770"/>
                </a:lnTo>
                <a:lnTo>
                  <a:pt x="4589" y="763"/>
                </a:lnTo>
                <a:lnTo>
                  <a:pt x="4591" y="761"/>
                </a:lnTo>
                <a:lnTo>
                  <a:pt x="4591" y="759"/>
                </a:lnTo>
                <a:lnTo>
                  <a:pt x="4589" y="757"/>
                </a:lnTo>
                <a:lnTo>
                  <a:pt x="4589" y="757"/>
                </a:lnTo>
                <a:lnTo>
                  <a:pt x="4587" y="757"/>
                </a:lnTo>
                <a:lnTo>
                  <a:pt x="4582" y="757"/>
                </a:lnTo>
                <a:lnTo>
                  <a:pt x="4576" y="759"/>
                </a:lnTo>
                <a:lnTo>
                  <a:pt x="4570" y="757"/>
                </a:lnTo>
                <a:lnTo>
                  <a:pt x="4568" y="757"/>
                </a:lnTo>
                <a:lnTo>
                  <a:pt x="4568" y="755"/>
                </a:lnTo>
                <a:lnTo>
                  <a:pt x="4566" y="753"/>
                </a:lnTo>
                <a:lnTo>
                  <a:pt x="4568" y="753"/>
                </a:lnTo>
                <a:lnTo>
                  <a:pt x="4568" y="751"/>
                </a:lnTo>
                <a:lnTo>
                  <a:pt x="4572" y="749"/>
                </a:lnTo>
                <a:lnTo>
                  <a:pt x="4574" y="747"/>
                </a:lnTo>
                <a:lnTo>
                  <a:pt x="4580" y="742"/>
                </a:lnTo>
                <a:lnTo>
                  <a:pt x="4582" y="740"/>
                </a:lnTo>
                <a:lnTo>
                  <a:pt x="4585" y="738"/>
                </a:lnTo>
                <a:lnTo>
                  <a:pt x="4589" y="736"/>
                </a:lnTo>
                <a:lnTo>
                  <a:pt x="4593" y="734"/>
                </a:lnTo>
                <a:lnTo>
                  <a:pt x="4595" y="732"/>
                </a:lnTo>
                <a:lnTo>
                  <a:pt x="4597" y="730"/>
                </a:lnTo>
                <a:lnTo>
                  <a:pt x="4601" y="728"/>
                </a:lnTo>
                <a:lnTo>
                  <a:pt x="4603" y="728"/>
                </a:lnTo>
                <a:lnTo>
                  <a:pt x="4608" y="721"/>
                </a:lnTo>
                <a:lnTo>
                  <a:pt x="4610" y="719"/>
                </a:lnTo>
                <a:lnTo>
                  <a:pt x="4610" y="717"/>
                </a:lnTo>
                <a:lnTo>
                  <a:pt x="4610" y="717"/>
                </a:lnTo>
                <a:lnTo>
                  <a:pt x="4616" y="711"/>
                </a:lnTo>
                <a:lnTo>
                  <a:pt x="4620" y="709"/>
                </a:lnTo>
                <a:lnTo>
                  <a:pt x="4624" y="705"/>
                </a:lnTo>
                <a:lnTo>
                  <a:pt x="4629" y="702"/>
                </a:lnTo>
                <a:lnTo>
                  <a:pt x="4629" y="702"/>
                </a:lnTo>
                <a:lnTo>
                  <a:pt x="4631" y="700"/>
                </a:lnTo>
                <a:lnTo>
                  <a:pt x="4633" y="698"/>
                </a:lnTo>
                <a:lnTo>
                  <a:pt x="4635" y="698"/>
                </a:lnTo>
                <a:lnTo>
                  <a:pt x="4637" y="696"/>
                </a:lnTo>
                <a:lnTo>
                  <a:pt x="4643" y="692"/>
                </a:lnTo>
                <a:lnTo>
                  <a:pt x="4643" y="692"/>
                </a:lnTo>
                <a:lnTo>
                  <a:pt x="4645" y="686"/>
                </a:lnTo>
                <a:lnTo>
                  <a:pt x="4647" y="684"/>
                </a:lnTo>
                <a:lnTo>
                  <a:pt x="4649" y="679"/>
                </a:lnTo>
                <a:lnTo>
                  <a:pt x="4656" y="677"/>
                </a:lnTo>
                <a:lnTo>
                  <a:pt x="4660" y="675"/>
                </a:lnTo>
                <a:lnTo>
                  <a:pt x="4662" y="673"/>
                </a:lnTo>
                <a:lnTo>
                  <a:pt x="4666" y="669"/>
                </a:lnTo>
                <a:lnTo>
                  <a:pt x="4670" y="665"/>
                </a:lnTo>
                <a:lnTo>
                  <a:pt x="4673" y="663"/>
                </a:lnTo>
                <a:lnTo>
                  <a:pt x="4683" y="661"/>
                </a:lnTo>
                <a:lnTo>
                  <a:pt x="4687" y="661"/>
                </a:lnTo>
                <a:lnTo>
                  <a:pt x="4691" y="658"/>
                </a:lnTo>
                <a:lnTo>
                  <a:pt x="4696" y="658"/>
                </a:lnTo>
                <a:lnTo>
                  <a:pt x="4702" y="661"/>
                </a:lnTo>
                <a:lnTo>
                  <a:pt x="4717" y="658"/>
                </a:lnTo>
                <a:lnTo>
                  <a:pt x="4719" y="661"/>
                </a:lnTo>
                <a:lnTo>
                  <a:pt x="4721" y="661"/>
                </a:lnTo>
                <a:lnTo>
                  <a:pt x="4723" y="665"/>
                </a:lnTo>
                <a:lnTo>
                  <a:pt x="4723" y="665"/>
                </a:lnTo>
                <a:lnTo>
                  <a:pt x="4727" y="663"/>
                </a:lnTo>
                <a:lnTo>
                  <a:pt x="4729" y="658"/>
                </a:lnTo>
                <a:lnTo>
                  <a:pt x="4731" y="658"/>
                </a:lnTo>
                <a:lnTo>
                  <a:pt x="4735" y="661"/>
                </a:lnTo>
                <a:lnTo>
                  <a:pt x="4737" y="661"/>
                </a:lnTo>
                <a:lnTo>
                  <a:pt x="4744" y="663"/>
                </a:lnTo>
                <a:lnTo>
                  <a:pt x="4748" y="663"/>
                </a:lnTo>
                <a:lnTo>
                  <a:pt x="4750" y="661"/>
                </a:lnTo>
                <a:lnTo>
                  <a:pt x="4756" y="658"/>
                </a:lnTo>
                <a:lnTo>
                  <a:pt x="4758" y="663"/>
                </a:lnTo>
                <a:lnTo>
                  <a:pt x="4763" y="663"/>
                </a:lnTo>
                <a:lnTo>
                  <a:pt x="4765" y="663"/>
                </a:lnTo>
                <a:lnTo>
                  <a:pt x="4767" y="661"/>
                </a:lnTo>
                <a:lnTo>
                  <a:pt x="4765" y="661"/>
                </a:lnTo>
                <a:lnTo>
                  <a:pt x="4763" y="661"/>
                </a:lnTo>
                <a:lnTo>
                  <a:pt x="4763" y="658"/>
                </a:lnTo>
                <a:lnTo>
                  <a:pt x="4763" y="656"/>
                </a:lnTo>
                <a:lnTo>
                  <a:pt x="4765" y="658"/>
                </a:lnTo>
                <a:lnTo>
                  <a:pt x="4769" y="658"/>
                </a:lnTo>
                <a:lnTo>
                  <a:pt x="4769" y="658"/>
                </a:lnTo>
                <a:lnTo>
                  <a:pt x="4769" y="656"/>
                </a:lnTo>
                <a:lnTo>
                  <a:pt x="4769" y="656"/>
                </a:lnTo>
                <a:lnTo>
                  <a:pt x="4767" y="654"/>
                </a:lnTo>
                <a:lnTo>
                  <a:pt x="4771" y="652"/>
                </a:lnTo>
                <a:lnTo>
                  <a:pt x="4773" y="652"/>
                </a:lnTo>
                <a:lnTo>
                  <a:pt x="4775" y="652"/>
                </a:lnTo>
                <a:lnTo>
                  <a:pt x="4784" y="654"/>
                </a:lnTo>
                <a:lnTo>
                  <a:pt x="4786" y="654"/>
                </a:lnTo>
                <a:lnTo>
                  <a:pt x="4788" y="656"/>
                </a:lnTo>
                <a:lnTo>
                  <a:pt x="4790" y="656"/>
                </a:lnTo>
                <a:lnTo>
                  <a:pt x="4788" y="656"/>
                </a:lnTo>
                <a:lnTo>
                  <a:pt x="4788" y="658"/>
                </a:lnTo>
                <a:lnTo>
                  <a:pt x="4790" y="656"/>
                </a:lnTo>
                <a:lnTo>
                  <a:pt x="4792" y="658"/>
                </a:lnTo>
                <a:lnTo>
                  <a:pt x="4792" y="658"/>
                </a:lnTo>
                <a:lnTo>
                  <a:pt x="4794" y="658"/>
                </a:lnTo>
                <a:lnTo>
                  <a:pt x="4794" y="656"/>
                </a:lnTo>
                <a:lnTo>
                  <a:pt x="4794" y="656"/>
                </a:lnTo>
                <a:lnTo>
                  <a:pt x="4796" y="656"/>
                </a:lnTo>
                <a:lnTo>
                  <a:pt x="4798" y="656"/>
                </a:lnTo>
                <a:lnTo>
                  <a:pt x="4800" y="656"/>
                </a:lnTo>
                <a:lnTo>
                  <a:pt x="4802" y="656"/>
                </a:lnTo>
                <a:lnTo>
                  <a:pt x="4807" y="661"/>
                </a:lnTo>
                <a:lnTo>
                  <a:pt x="4809" y="663"/>
                </a:lnTo>
                <a:lnTo>
                  <a:pt x="4811" y="663"/>
                </a:lnTo>
                <a:lnTo>
                  <a:pt x="4813" y="663"/>
                </a:lnTo>
                <a:lnTo>
                  <a:pt x="4813" y="663"/>
                </a:lnTo>
                <a:lnTo>
                  <a:pt x="4809" y="665"/>
                </a:lnTo>
                <a:lnTo>
                  <a:pt x="4807" y="665"/>
                </a:lnTo>
                <a:lnTo>
                  <a:pt x="4802" y="665"/>
                </a:lnTo>
                <a:lnTo>
                  <a:pt x="4796" y="667"/>
                </a:lnTo>
                <a:lnTo>
                  <a:pt x="4800" y="671"/>
                </a:lnTo>
                <a:lnTo>
                  <a:pt x="4805" y="671"/>
                </a:lnTo>
                <a:lnTo>
                  <a:pt x="4811" y="671"/>
                </a:lnTo>
                <a:lnTo>
                  <a:pt x="4813" y="669"/>
                </a:lnTo>
                <a:lnTo>
                  <a:pt x="4815" y="667"/>
                </a:lnTo>
                <a:lnTo>
                  <a:pt x="4815" y="667"/>
                </a:lnTo>
                <a:lnTo>
                  <a:pt x="4817" y="669"/>
                </a:lnTo>
                <a:lnTo>
                  <a:pt x="4821" y="669"/>
                </a:lnTo>
                <a:lnTo>
                  <a:pt x="4823" y="669"/>
                </a:lnTo>
                <a:lnTo>
                  <a:pt x="4825" y="667"/>
                </a:lnTo>
                <a:lnTo>
                  <a:pt x="4828" y="667"/>
                </a:lnTo>
                <a:lnTo>
                  <a:pt x="4828" y="667"/>
                </a:lnTo>
                <a:lnTo>
                  <a:pt x="4830" y="663"/>
                </a:lnTo>
                <a:lnTo>
                  <a:pt x="4834" y="663"/>
                </a:lnTo>
                <a:lnTo>
                  <a:pt x="4838" y="665"/>
                </a:lnTo>
                <a:lnTo>
                  <a:pt x="4838" y="667"/>
                </a:lnTo>
                <a:lnTo>
                  <a:pt x="4842" y="667"/>
                </a:lnTo>
                <a:lnTo>
                  <a:pt x="4844" y="665"/>
                </a:lnTo>
                <a:lnTo>
                  <a:pt x="4844" y="663"/>
                </a:lnTo>
                <a:lnTo>
                  <a:pt x="4849" y="665"/>
                </a:lnTo>
                <a:lnTo>
                  <a:pt x="4851" y="665"/>
                </a:lnTo>
                <a:lnTo>
                  <a:pt x="4853" y="665"/>
                </a:lnTo>
                <a:lnTo>
                  <a:pt x="4855" y="665"/>
                </a:lnTo>
                <a:lnTo>
                  <a:pt x="4855" y="663"/>
                </a:lnTo>
                <a:lnTo>
                  <a:pt x="4855" y="661"/>
                </a:lnTo>
                <a:lnTo>
                  <a:pt x="4853" y="658"/>
                </a:lnTo>
                <a:lnTo>
                  <a:pt x="4846" y="656"/>
                </a:lnTo>
                <a:lnTo>
                  <a:pt x="4844" y="658"/>
                </a:lnTo>
                <a:lnTo>
                  <a:pt x="4842" y="658"/>
                </a:lnTo>
                <a:lnTo>
                  <a:pt x="4842" y="658"/>
                </a:lnTo>
                <a:lnTo>
                  <a:pt x="4840" y="656"/>
                </a:lnTo>
                <a:lnTo>
                  <a:pt x="4842" y="656"/>
                </a:lnTo>
                <a:lnTo>
                  <a:pt x="4842" y="654"/>
                </a:lnTo>
                <a:lnTo>
                  <a:pt x="4842" y="652"/>
                </a:lnTo>
                <a:lnTo>
                  <a:pt x="4842" y="650"/>
                </a:lnTo>
                <a:lnTo>
                  <a:pt x="4844" y="650"/>
                </a:lnTo>
                <a:lnTo>
                  <a:pt x="4844" y="650"/>
                </a:lnTo>
                <a:lnTo>
                  <a:pt x="4846" y="644"/>
                </a:lnTo>
                <a:lnTo>
                  <a:pt x="4853" y="640"/>
                </a:lnTo>
                <a:lnTo>
                  <a:pt x="4859" y="635"/>
                </a:lnTo>
                <a:lnTo>
                  <a:pt x="4863" y="631"/>
                </a:lnTo>
                <a:lnTo>
                  <a:pt x="4865" y="629"/>
                </a:lnTo>
                <a:lnTo>
                  <a:pt x="4869" y="625"/>
                </a:lnTo>
                <a:lnTo>
                  <a:pt x="4874" y="623"/>
                </a:lnTo>
                <a:lnTo>
                  <a:pt x="4874" y="621"/>
                </a:lnTo>
                <a:lnTo>
                  <a:pt x="4878" y="619"/>
                </a:lnTo>
                <a:lnTo>
                  <a:pt x="4878" y="614"/>
                </a:lnTo>
                <a:lnTo>
                  <a:pt x="4880" y="614"/>
                </a:lnTo>
                <a:lnTo>
                  <a:pt x="4880" y="612"/>
                </a:lnTo>
                <a:lnTo>
                  <a:pt x="4884" y="610"/>
                </a:lnTo>
                <a:lnTo>
                  <a:pt x="4888" y="608"/>
                </a:lnTo>
                <a:lnTo>
                  <a:pt x="4888" y="608"/>
                </a:lnTo>
                <a:lnTo>
                  <a:pt x="4895" y="608"/>
                </a:lnTo>
                <a:lnTo>
                  <a:pt x="4897" y="608"/>
                </a:lnTo>
                <a:lnTo>
                  <a:pt x="4899" y="608"/>
                </a:lnTo>
                <a:lnTo>
                  <a:pt x="4901" y="608"/>
                </a:lnTo>
                <a:lnTo>
                  <a:pt x="4905" y="608"/>
                </a:lnTo>
                <a:lnTo>
                  <a:pt x="4909" y="606"/>
                </a:lnTo>
                <a:lnTo>
                  <a:pt x="4911" y="604"/>
                </a:lnTo>
                <a:lnTo>
                  <a:pt x="4913" y="604"/>
                </a:lnTo>
                <a:lnTo>
                  <a:pt x="4916" y="606"/>
                </a:lnTo>
                <a:lnTo>
                  <a:pt x="4918" y="608"/>
                </a:lnTo>
                <a:lnTo>
                  <a:pt x="4918" y="608"/>
                </a:lnTo>
                <a:lnTo>
                  <a:pt x="4920" y="610"/>
                </a:lnTo>
                <a:lnTo>
                  <a:pt x="4922" y="608"/>
                </a:lnTo>
                <a:lnTo>
                  <a:pt x="4928" y="606"/>
                </a:lnTo>
                <a:lnTo>
                  <a:pt x="4928" y="606"/>
                </a:lnTo>
                <a:lnTo>
                  <a:pt x="4930" y="606"/>
                </a:lnTo>
                <a:lnTo>
                  <a:pt x="4930" y="606"/>
                </a:lnTo>
                <a:lnTo>
                  <a:pt x="4930" y="608"/>
                </a:lnTo>
                <a:lnTo>
                  <a:pt x="4930" y="610"/>
                </a:lnTo>
                <a:lnTo>
                  <a:pt x="4928" y="614"/>
                </a:lnTo>
                <a:lnTo>
                  <a:pt x="4924" y="619"/>
                </a:lnTo>
                <a:lnTo>
                  <a:pt x="4924" y="619"/>
                </a:lnTo>
                <a:lnTo>
                  <a:pt x="4924" y="621"/>
                </a:lnTo>
                <a:lnTo>
                  <a:pt x="4924" y="623"/>
                </a:lnTo>
                <a:lnTo>
                  <a:pt x="4924" y="625"/>
                </a:lnTo>
                <a:lnTo>
                  <a:pt x="4922" y="627"/>
                </a:lnTo>
                <a:lnTo>
                  <a:pt x="4924" y="627"/>
                </a:lnTo>
                <a:lnTo>
                  <a:pt x="4926" y="625"/>
                </a:lnTo>
                <a:lnTo>
                  <a:pt x="4928" y="625"/>
                </a:lnTo>
                <a:lnTo>
                  <a:pt x="4930" y="625"/>
                </a:lnTo>
                <a:lnTo>
                  <a:pt x="4930" y="625"/>
                </a:lnTo>
                <a:lnTo>
                  <a:pt x="4928" y="629"/>
                </a:lnTo>
                <a:lnTo>
                  <a:pt x="4928" y="631"/>
                </a:lnTo>
                <a:lnTo>
                  <a:pt x="4928" y="631"/>
                </a:lnTo>
                <a:lnTo>
                  <a:pt x="4928" y="633"/>
                </a:lnTo>
                <a:lnTo>
                  <a:pt x="4930" y="633"/>
                </a:lnTo>
                <a:lnTo>
                  <a:pt x="4930" y="631"/>
                </a:lnTo>
                <a:lnTo>
                  <a:pt x="4932" y="631"/>
                </a:lnTo>
                <a:lnTo>
                  <a:pt x="4937" y="631"/>
                </a:lnTo>
                <a:lnTo>
                  <a:pt x="4939" y="627"/>
                </a:lnTo>
                <a:lnTo>
                  <a:pt x="4941" y="627"/>
                </a:lnTo>
                <a:lnTo>
                  <a:pt x="4957" y="612"/>
                </a:lnTo>
                <a:lnTo>
                  <a:pt x="4960" y="610"/>
                </a:lnTo>
                <a:lnTo>
                  <a:pt x="4962" y="610"/>
                </a:lnTo>
                <a:lnTo>
                  <a:pt x="4964" y="610"/>
                </a:lnTo>
                <a:lnTo>
                  <a:pt x="4964" y="610"/>
                </a:lnTo>
                <a:lnTo>
                  <a:pt x="4966" y="610"/>
                </a:lnTo>
                <a:lnTo>
                  <a:pt x="4966" y="610"/>
                </a:lnTo>
                <a:lnTo>
                  <a:pt x="4968" y="610"/>
                </a:lnTo>
                <a:lnTo>
                  <a:pt x="4968" y="612"/>
                </a:lnTo>
                <a:lnTo>
                  <a:pt x="4970" y="612"/>
                </a:lnTo>
                <a:lnTo>
                  <a:pt x="4970" y="612"/>
                </a:lnTo>
                <a:lnTo>
                  <a:pt x="4970" y="612"/>
                </a:lnTo>
                <a:lnTo>
                  <a:pt x="4972" y="612"/>
                </a:lnTo>
                <a:lnTo>
                  <a:pt x="4972" y="610"/>
                </a:lnTo>
                <a:lnTo>
                  <a:pt x="4972" y="610"/>
                </a:lnTo>
                <a:lnTo>
                  <a:pt x="4972" y="608"/>
                </a:lnTo>
                <a:lnTo>
                  <a:pt x="4970" y="608"/>
                </a:lnTo>
                <a:lnTo>
                  <a:pt x="4970" y="606"/>
                </a:lnTo>
                <a:lnTo>
                  <a:pt x="4970" y="602"/>
                </a:lnTo>
                <a:lnTo>
                  <a:pt x="4970" y="600"/>
                </a:lnTo>
                <a:lnTo>
                  <a:pt x="4972" y="598"/>
                </a:lnTo>
                <a:lnTo>
                  <a:pt x="4972" y="596"/>
                </a:lnTo>
                <a:lnTo>
                  <a:pt x="4972" y="596"/>
                </a:lnTo>
                <a:lnTo>
                  <a:pt x="4974" y="596"/>
                </a:lnTo>
                <a:lnTo>
                  <a:pt x="4972" y="593"/>
                </a:lnTo>
                <a:lnTo>
                  <a:pt x="4974" y="591"/>
                </a:lnTo>
                <a:lnTo>
                  <a:pt x="4974" y="591"/>
                </a:lnTo>
                <a:lnTo>
                  <a:pt x="4987" y="587"/>
                </a:lnTo>
                <a:lnTo>
                  <a:pt x="4989" y="587"/>
                </a:lnTo>
                <a:lnTo>
                  <a:pt x="4991" y="587"/>
                </a:lnTo>
                <a:lnTo>
                  <a:pt x="4995" y="591"/>
                </a:lnTo>
                <a:lnTo>
                  <a:pt x="4999" y="591"/>
                </a:lnTo>
                <a:lnTo>
                  <a:pt x="5004" y="591"/>
                </a:lnTo>
                <a:lnTo>
                  <a:pt x="5004" y="593"/>
                </a:lnTo>
                <a:lnTo>
                  <a:pt x="5001" y="593"/>
                </a:lnTo>
                <a:lnTo>
                  <a:pt x="5001" y="593"/>
                </a:lnTo>
                <a:lnTo>
                  <a:pt x="5001" y="593"/>
                </a:lnTo>
                <a:lnTo>
                  <a:pt x="5001" y="596"/>
                </a:lnTo>
                <a:lnTo>
                  <a:pt x="4999" y="593"/>
                </a:lnTo>
                <a:lnTo>
                  <a:pt x="4997" y="593"/>
                </a:lnTo>
                <a:lnTo>
                  <a:pt x="4993" y="593"/>
                </a:lnTo>
                <a:lnTo>
                  <a:pt x="4993" y="593"/>
                </a:lnTo>
                <a:lnTo>
                  <a:pt x="4987" y="596"/>
                </a:lnTo>
                <a:lnTo>
                  <a:pt x="4987" y="598"/>
                </a:lnTo>
                <a:lnTo>
                  <a:pt x="4985" y="602"/>
                </a:lnTo>
                <a:lnTo>
                  <a:pt x="4985" y="606"/>
                </a:lnTo>
                <a:lnTo>
                  <a:pt x="4985" y="610"/>
                </a:lnTo>
                <a:lnTo>
                  <a:pt x="4983" y="610"/>
                </a:lnTo>
                <a:lnTo>
                  <a:pt x="4981" y="612"/>
                </a:lnTo>
                <a:lnTo>
                  <a:pt x="4981" y="614"/>
                </a:lnTo>
                <a:lnTo>
                  <a:pt x="4983" y="617"/>
                </a:lnTo>
                <a:lnTo>
                  <a:pt x="4983" y="617"/>
                </a:lnTo>
                <a:lnTo>
                  <a:pt x="4985" y="619"/>
                </a:lnTo>
                <a:lnTo>
                  <a:pt x="4983" y="621"/>
                </a:lnTo>
                <a:lnTo>
                  <a:pt x="4978" y="623"/>
                </a:lnTo>
                <a:lnTo>
                  <a:pt x="4978" y="623"/>
                </a:lnTo>
                <a:lnTo>
                  <a:pt x="4976" y="625"/>
                </a:lnTo>
                <a:lnTo>
                  <a:pt x="4978" y="627"/>
                </a:lnTo>
                <a:lnTo>
                  <a:pt x="4978" y="627"/>
                </a:lnTo>
                <a:lnTo>
                  <a:pt x="4976" y="629"/>
                </a:lnTo>
                <a:lnTo>
                  <a:pt x="4974" y="629"/>
                </a:lnTo>
                <a:lnTo>
                  <a:pt x="4968" y="629"/>
                </a:lnTo>
                <a:lnTo>
                  <a:pt x="4966" y="633"/>
                </a:lnTo>
                <a:lnTo>
                  <a:pt x="4957" y="635"/>
                </a:lnTo>
                <a:lnTo>
                  <a:pt x="4955" y="637"/>
                </a:lnTo>
                <a:lnTo>
                  <a:pt x="4955" y="637"/>
                </a:lnTo>
                <a:lnTo>
                  <a:pt x="4953" y="642"/>
                </a:lnTo>
                <a:lnTo>
                  <a:pt x="4951" y="644"/>
                </a:lnTo>
                <a:lnTo>
                  <a:pt x="4947" y="646"/>
                </a:lnTo>
                <a:lnTo>
                  <a:pt x="4943" y="650"/>
                </a:lnTo>
                <a:lnTo>
                  <a:pt x="4939" y="654"/>
                </a:lnTo>
                <a:lnTo>
                  <a:pt x="4937" y="656"/>
                </a:lnTo>
                <a:lnTo>
                  <a:pt x="4934" y="656"/>
                </a:lnTo>
                <a:lnTo>
                  <a:pt x="4930" y="661"/>
                </a:lnTo>
                <a:lnTo>
                  <a:pt x="4924" y="665"/>
                </a:lnTo>
                <a:lnTo>
                  <a:pt x="4920" y="673"/>
                </a:lnTo>
                <a:lnTo>
                  <a:pt x="4918" y="675"/>
                </a:lnTo>
                <a:lnTo>
                  <a:pt x="4916" y="677"/>
                </a:lnTo>
                <a:lnTo>
                  <a:pt x="4913" y="677"/>
                </a:lnTo>
                <a:lnTo>
                  <a:pt x="4911" y="679"/>
                </a:lnTo>
                <a:lnTo>
                  <a:pt x="4907" y="684"/>
                </a:lnTo>
                <a:lnTo>
                  <a:pt x="4903" y="686"/>
                </a:lnTo>
                <a:lnTo>
                  <a:pt x="4901" y="688"/>
                </a:lnTo>
                <a:lnTo>
                  <a:pt x="4901" y="690"/>
                </a:lnTo>
                <a:lnTo>
                  <a:pt x="4899" y="688"/>
                </a:lnTo>
                <a:lnTo>
                  <a:pt x="4897" y="690"/>
                </a:lnTo>
                <a:lnTo>
                  <a:pt x="4893" y="688"/>
                </a:lnTo>
                <a:lnTo>
                  <a:pt x="4888" y="694"/>
                </a:lnTo>
                <a:lnTo>
                  <a:pt x="4886" y="694"/>
                </a:lnTo>
                <a:lnTo>
                  <a:pt x="4882" y="692"/>
                </a:lnTo>
                <a:lnTo>
                  <a:pt x="4880" y="694"/>
                </a:lnTo>
                <a:lnTo>
                  <a:pt x="4880" y="694"/>
                </a:lnTo>
                <a:lnTo>
                  <a:pt x="4880" y="694"/>
                </a:lnTo>
                <a:lnTo>
                  <a:pt x="4880" y="696"/>
                </a:lnTo>
                <a:lnTo>
                  <a:pt x="4882" y="696"/>
                </a:lnTo>
                <a:lnTo>
                  <a:pt x="4882" y="698"/>
                </a:lnTo>
                <a:lnTo>
                  <a:pt x="4882" y="700"/>
                </a:lnTo>
                <a:lnTo>
                  <a:pt x="4880" y="705"/>
                </a:lnTo>
                <a:lnTo>
                  <a:pt x="4878" y="707"/>
                </a:lnTo>
                <a:lnTo>
                  <a:pt x="4876" y="709"/>
                </a:lnTo>
                <a:lnTo>
                  <a:pt x="4869" y="715"/>
                </a:lnTo>
                <a:lnTo>
                  <a:pt x="4867" y="715"/>
                </a:lnTo>
                <a:lnTo>
                  <a:pt x="4867" y="715"/>
                </a:lnTo>
                <a:lnTo>
                  <a:pt x="4863" y="728"/>
                </a:lnTo>
                <a:lnTo>
                  <a:pt x="4863" y="734"/>
                </a:lnTo>
                <a:lnTo>
                  <a:pt x="4861" y="742"/>
                </a:lnTo>
                <a:lnTo>
                  <a:pt x="4861" y="747"/>
                </a:lnTo>
                <a:lnTo>
                  <a:pt x="4863" y="753"/>
                </a:lnTo>
                <a:lnTo>
                  <a:pt x="4863" y="759"/>
                </a:lnTo>
                <a:lnTo>
                  <a:pt x="4865" y="772"/>
                </a:lnTo>
                <a:lnTo>
                  <a:pt x="4867" y="776"/>
                </a:lnTo>
                <a:lnTo>
                  <a:pt x="4869" y="788"/>
                </a:lnTo>
                <a:lnTo>
                  <a:pt x="4869" y="793"/>
                </a:lnTo>
                <a:lnTo>
                  <a:pt x="4869" y="795"/>
                </a:lnTo>
                <a:lnTo>
                  <a:pt x="4872" y="797"/>
                </a:lnTo>
                <a:lnTo>
                  <a:pt x="4874" y="799"/>
                </a:lnTo>
                <a:lnTo>
                  <a:pt x="4874" y="801"/>
                </a:lnTo>
                <a:lnTo>
                  <a:pt x="4876" y="811"/>
                </a:lnTo>
                <a:lnTo>
                  <a:pt x="4876" y="820"/>
                </a:lnTo>
                <a:lnTo>
                  <a:pt x="4876" y="820"/>
                </a:lnTo>
                <a:lnTo>
                  <a:pt x="4876" y="822"/>
                </a:lnTo>
                <a:lnTo>
                  <a:pt x="4878" y="824"/>
                </a:lnTo>
                <a:lnTo>
                  <a:pt x="4878" y="826"/>
                </a:lnTo>
                <a:lnTo>
                  <a:pt x="4878" y="826"/>
                </a:lnTo>
                <a:lnTo>
                  <a:pt x="4878" y="828"/>
                </a:lnTo>
                <a:lnTo>
                  <a:pt x="4880" y="828"/>
                </a:lnTo>
                <a:lnTo>
                  <a:pt x="4884" y="824"/>
                </a:lnTo>
                <a:lnTo>
                  <a:pt x="4888" y="820"/>
                </a:lnTo>
                <a:lnTo>
                  <a:pt x="4890" y="820"/>
                </a:lnTo>
                <a:lnTo>
                  <a:pt x="4890" y="818"/>
                </a:lnTo>
                <a:lnTo>
                  <a:pt x="4895" y="816"/>
                </a:lnTo>
                <a:lnTo>
                  <a:pt x="4899" y="814"/>
                </a:lnTo>
                <a:lnTo>
                  <a:pt x="4901" y="807"/>
                </a:lnTo>
                <a:lnTo>
                  <a:pt x="4903" y="803"/>
                </a:lnTo>
                <a:lnTo>
                  <a:pt x="4903" y="801"/>
                </a:lnTo>
                <a:lnTo>
                  <a:pt x="4903" y="801"/>
                </a:lnTo>
                <a:lnTo>
                  <a:pt x="4903" y="797"/>
                </a:lnTo>
                <a:lnTo>
                  <a:pt x="4905" y="795"/>
                </a:lnTo>
                <a:lnTo>
                  <a:pt x="4905" y="793"/>
                </a:lnTo>
                <a:lnTo>
                  <a:pt x="4905" y="791"/>
                </a:lnTo>
                <a:lnTo>
                  <a:pt x="4903" y="791"/>
                </a:lnTo>
                <a:lnTo>
                  <a:pt x="4903" y="788"/>
                </a:lnTo>
                <a:lnTo>
                  <a:pt x="4905" y="788"/>
                </a:lnTo>
                <a:lnTo>
                  <a:pt x="4905" y="788"/>
                </a:lnTo>
                <a:lnTo>
                  <a:pt x="4907" y="791"/>
                </a:lnTo>
                <a:lnTo>
                  <a:pt x="4907" y="791"/>
                </a:lnTo>
                <a:lnTo>
                  <a:pt x="4911" y="788"/>
                </a:lnTo>
                <a:lnTo>
                  <a:pt x="4913" y="786"/>
                </a:lnTo>
                <a:lnTo>
                  <a:pt x="4920" y="784"/>
                </a:lnTo>
                <a:lnTo>
                  <a:pt x="4922" y="784"/>
                </a:lnTo>
                <a:lnTo>
                  <a:pt x="4924" y="786"/>
                </a:lnTo>
                <a:lnTo>
                  <a:pt x="4926" y="786"/>
                </a:lnTo>
                <a:lnTo>
                  <a:pt x="4926" y="784"/>
                </a:lnTo>
                <a:lnTo>
                  <a:pt x="4924" y="782"/>
                </a:lnTo>
                <a:lnTo>
                  <a:pt x="4924" y="780"/>
                </a:lnTo>
                <a:lnTo>
                  <a:pt x="4924" y="778"/>
                </a:lnTo>
                <a:lnTo>
                  <a:pt x="4924" y="778"/>
                </a:lnTo>
                <a:lnTo>
                  <a:pt x="4924" y="776"/>
                </a:lnTo>
                <a:lnTo>
                  <a:pt x="4924" y="774"/>
                </a:lnTo>
                <a:lnTo>
                  <a:pt x="4924" y="770"/>
                </a:lnTo>
                <a:lnTo>
                  <a:pt x="4926" y="767"/>
                </a:lnTo>
                <a:lnTo>
                  <a:pt x="4926" y="765"/>
                </a:lnTo>
                <a:lnTo>
                  <a:pt x="4930" y="765"/>
                </a:lnTo>
                <a:lnTo>
                  <a:pt x="4932" y="761"/>
                </a:lnTo>
                <a:lnTo>
                  <a:pt x="4937" y="759"/>
                </a:lnTo>
                <a:lnTo>
                  <a:pt x="4939" y="759"/>
                </a:lnTo>
                <a:lnTo>
                  <a:pt x="4943" y="759"/>
                </a:lnTo>
                <a:lnTo>
                  <a:pt x="4945" y="759"/>
                </a:lnTo>
                <a:lnTo>
                  <a:pt x="4949" y="759"/>
                </a:lnTo>
                <a:lnTo>
                  <a:pt x="4951" y="759"/>
                </a:lnTo>
                <a:lnTo>
                  <a:pt x="4953" y="757"/>
                </a:lnTo>
                <a:lnTo>
                  <a:pt x="4955" y="755"/>
                </a:lnTo>
                <a:lnTo>
                  <a:pt x="4955" y="753"/>
                </a:lnTo>
                <a:lnTo>
                  <a:pt x="4955" y="751"/>
                </a:lnTo>
                <a:lnTo>
                  <a:pt x="4951" y="747"/>
                </a:lnTo>
                <a:lnTo>
                  <a:pt x="4951" y="747"/>
                </a:lnTo>
                <a:lnTo>
                  <a:pt x="4951" y="742"/>
                </a:lnTo>
                <a:lnTo>
                  <a:pt x="4951" y="740"/>
                </a:lnTo>
                <a:lnTo>
                  <a:pt x="4951" y="738"/>
                </a:lnTo>
                <a:lnTo>
                  <a:pt x="4953" y="734"/>
                </a:lnTo>
                <a:lnTo>
                  <a:pt x="4955" y="728"/>
                </a:lnTo>
                <a:lnTo>
                  <a:pt x="4957" y="728"/>
                </a:lnTo>
                <a:lnTo>
                  <a:pt x="4960" y="726"/>
                </a:lnTo>
                <a:lnTo>
                  <a:pt x="4962" y="726"/>
                </a:lnTo>
                <a:lnTo>
                  <a:pt x="4962" y="726"/>
                </a:lnTo>
                <a:lnTo>
                  <a:pt x="4962" y="721"/>
                </a:lnTo>
                <a:lnTo>
                  <a:pt x="4964" y="721"/>
                </a:lnTo>
                <a:lnTo>
                  <a:pt x="4964" y="719"/>
                </a:lnTo>
                <a:lnTo>
                  <a:pt x="4968" y="721"/>
                </a:lnTo>
                <a:lnTo>
                  <a:pt x="4968" y="719"/>
                </a:lnTo>
                <a:lnTo>
                  <a:pt x="4970" y="719"/>
                </a:lnTo>
                <a:lnTo>
                  <a:pt x="4968" y="721"/>
                </a:lnTo>
                <a:lnTo>
                  <a:pt x="4968" y="721"/>
                </a:lnTo>
                <a:lnTo>
                  <a:pt x="4966" y="723"/>
                </a:lnTo>
                <a:lnTo>
                  <a:pt x="4964" y="726"/>
                </a:lnTo>
                <a:lnTo>
                  <a:pt x="4966" y="730"/>
                </a:lnTo>
                <a:lnTo>
                  <a:pt x="4968" y="730"/>
                </a:lnTo>
                <a:lnTo>
                  <a:pt x="4970" y="730"/>
                </a:lnTo>
                <a:lnTo>
                  <a:pt x="4972" y="728"/>
                </a:lnTo>
                <a:lnTo>
                  <a:pt x="4972" y="728"/>
                </a:lnTo>
                <a:lnTo>
                  <a:pt x="4974" y="726"/>
                </a:lnTo>
                <a:lnTo>
                  <a:pt x="4974" y="721"/>
                </a:lnTo>
                <a:lnTo>
                  <a:pt x="4972" y="719"/>
                </a:lnTo>
                <a:lnTo>
                  <a:pt x="4972" y="717"/>
                </a:lnTo>
                <a:lnTo>
                  <a:pt x="4972" y="715"/>
                </a:lnTo>
                <a:lnTo>
                  <a:pt x="4970" y="715"/>
                </a:lnTo>
                <a:lnTo>
                  <a:pt x="4968" y="715"/>
                </a:lnTo>
                <a:lnTo>
                  <a:pt x="4968" y="715"/>
                </a:lnTo>
                <a:lnTo>
                  <a:pt x="4966" y="713"/>
                </a:lnTo>
                <a:lnTo>
                  <a:pt x="4966" y="713"/>
                </a:lnTo>
                <a:lnTo>
                  <a:pt x="4966" y="709"/>
                </a:lnTo>
                <a:lnTo>
                  <a:pt x="4966" y="707"/>
                </a:lnTo>
                <a:lnTo>
                  <a:pt x="4966" y="705"/>
                </a:lnTo>
                <a:lnTo>
                  <a:pt x="4966" y="705"/>
                </a:lnTo>
                <a:lnTo>
                  <a:pt x="4966" y="702"/>
                </a:lnTo>
                <a:lnTo>
                  <a:pt x="4968" y="700"/>
                </a:lnTo>
                <a:lnTo>
                  <a:pt x="4970" y="698"/>
                </a:lnTo>
                <a:lnTo>
                  <a:pt x="4972" y="696"/>
                </a:lnTo>
                <a:lnTo>
                  <a:pt x="4972" y="696"/>
                </a:lnTo>
                <a:lnTo>
                  <a:pt x="4972" y="694"/>
                </a:lnTo>
                <a:lnTo>
                  <a:pt x="4972" y="692"/>
                </a:lnTo>
                <a:lnTo>
                  <a:pt x="4966" y="690"/>
                </a:lnTo>
                <a:lnTo>
                  <a:pt x="4964" y="690"/>
                </a:lnTo>
                <a:lnTo>
                  <a:pt x="4962" y="692"/>
                </a:lnTo>
                <a:lnTo>
                  <a:pt x="4962" y="694"/>
                </a:lnTo>
                <a:lnTo>
                  <a:pt x="4960" y="694"/>
                </a:lnTo>
                <a:lnTo>
                  <a:pt x="4960" y="694"/>
                </a:lnTo>
                <a:lnTo>
                  <a:pt x="4960" y="694"/>
                </a:lnTo>
                <a:lnTo>
                  <a:pt x="4957" y="692"/>
                </a:lnTo>
                <a:lnTo>
                  <a:pt x="4955" y="692"/>
                </a:lnTo>
                <a:lnTo>
                  <a:pt x="4955" y="690"/>
                </a:lnTo>
                <a:lnTo>
                  <a:pt x="4955" y="690"/>
                </a:lnTo>
                <a:lnTo>
                  <a:pt x="4953" y="688"/>
                </a:lnTo>
                <a:lnTo>
                  <a:pt x="4955" y="684"/>
                </a:lnTo>
                <a:lnTo>
                  <a:pt x="4957" y="679"/>
                </a:lnTo>
                <a:lnTo>
                  <a:pt x="4962" y="675"/>
                </a:lnTo>
                <a:lnTo>
                  <a:pt x="4964" y="673"/>
                </a:lnTo>
                <a:lnTo>
                  <a:pt x="4966" y="669"/>
                </a:lnTo>
                <a:lnTo>
                  <a:pt x="4968" y="669"/>
                </a:lnTo>
                <a:lnTo>
                  <a:pt x="4968" y="669"/>
                </a:lnTo>
                <a:lnTo>
                  <a:pt x="4970" y="667"/>
                </a:lnTo>
                <a:lnTo>
                  <a:pt x="4968" y="665"/>
                </a:lnTo>
                <a:lnTo>
                  <a:pt x="4968" y="665"/>
                </a:lnTo>
                <a:lnTo>
                  <a:pt x="4970" y="665"/>
                </a:lnTo>
                <a:lnTo>
                  <a:pt x="4970" y="665"/>
                </a:lnTo>
                <a:lnTo>
                  <a:pt x="4972" y="663"/>
                </a:lnTo>
                <a:lnTo>
                  <a:pt x="4972" y="656"/>
                </a:lnTo>
                <a:lnTo>
                  <a:pt x="4974" y="652"/>
                </a:lnTo>
                <a:lnTo>
                  <a:pt x="4974" y="652"/>
                </a:lnTo>
                <a:lnTo>
                  <a:pt x="4974" y="650"/>
                </a:lnTo>
                <a:lnTo>
                  <a:pt x="4976" y="650"/>
                </a:lnTo>
                <a:lnTo>
                  <a:pt x="4978" y="648"/>
                </a:lnTo>
                <a:lnTo>
                  <a:pt x="4978" y="648"/>
                </a:lnTo>
                <a:lnTo>
                  <a:pt x="4981" y="646"/>
                </a:lnTo>
                <a:lnTo>
                  <a:pt x="4981" y="646"/>
                </a:lnTo>
                <a:lnTo>
                  <a:pt x="4983" y="646"/>
                </a:lnTo>
                <a:lnTo>
                  <a:pt x="4985" y="646"/>
                </a:lnTo>
                <a:lnTo>
                  <a:pt x="4985" y="648"/>
                </a:lnTo>
                <a:lnTo>
                  <a:pt x="4985" y="650"/>
                </a:lnTo>
                <a:lnTo>
                  <a:pt x="4987" y="648"/>
                </a:lnTo>
                <a:lnTo>
                  <a:pt x="4989" y="646"/>
                </a:lnTo>
                <a:lnTo>
                  <a:pt x="4991" y="646"/>
                </a:lnTo>
                <a:lnTo>
                  <a:pt x="4991" y="646"/>
                </a:lnTo>
                <a:lnTo>
                  <a:pt x="4993" y="646"/>
                </a:lnTo>
                <a:lnTo>
                  <a:pt x="4995" y="650"/>
                </a:lnTo>
                <a:lnTo>
                  <a:pt x="4995" y="650"/>
                </a:lnTo>
                <a:lnTo>
                  <a:pt x="4997" y="650"/>
                </a:lnTo>
                <a:lnTo>
                  <a:pt x="4999" y="650"/>
                </a:lnTo>
                <a:lnTo>
                  <a:pt x="4999" y="648"/>
                </a:lnTo>
                <a:lnTo>
                  <a:pt x="4999" y="644"/>
                </a:lnTo>
                <a:lnTo>
                  <a:pt x="5001" y="644"/>
                </a:lnTo>
                <a:lnTo>
                  <a:pt x="5001" y="644"/>
                </a:lnTo>
                <a:lnTo>
                  <a:pt x="5004" y="642"/>
                </a:lnTo>
                <a:lnTo>
                  <a:pt x="5006" y="642"/>
                </a:lnTo>
                <a:lnTo>
                  <a:pt x="5012" y="640"/>
                </a:lnTo>
                <a:lnTo>
                  <a:pt x="5016" y="637"/>
                </a:lnTo>
                <a:lnTo>
                  <a:pt x="5018" y="635"/>
                </a:lnTo>
                <a:lnTo>
                  <a:pt x="5016" y="637"/>
                </a:lnTo>
                <a:lnTo>
                  <a:pt x="5016" y="640"/>
                </a:lnTo>
                <a:lnTo>
                  <a:pt x="5016" y="644"/>
                </a:lnTo>
                <a:lnTo>
                  <a:pt x="5014" y="646"/>
                </a:lnTo>
                <a:lnTo>
                  <a:pt x="5014" y="648"/>
                </a:lnTo>
                <a:lnTo>
                  <a:pt x="5014" y="648"/>
                </a:lnTo>
                <a:lnTo>
                  <a:pt x="5016" y="650"/>
                </a:lnTo>
                <a:lnTo>
                  <a:pt x="5016" y="650"/>
                </a:lnTo>
                <a:lnTo>
                  <a:pt x="5018" y="650"/>
                </a:lnTo>
                <a:lnTo>
                  <a:pt x="5018" y="648"/>
                </a:lnTo>
                <a:lnTo>
                  <a:pt x="5027" y="640"/>
                </a:lnTo>
                <a:lnTo>
                  <a:pt x="5031" y="637"/>
                </a:lnTo>
                <a:lnTo>
                  <a:pt x="5037" y="637"/>
                </a:lnTo>
                <a:lnTo>
                  <a:pt x="5037" y="635"/>
                </a:lnTo>
                <a:lnTo>
                  <a:pt x="5043" y="635"/>
                </a:lnTo>
                <a:lnTo>
                  <a:pt x="5048" y="633"/>
                </a:lnTo>
                <a:lnTo>
                  <a:pt x="5052" y="635"/>
                </a:lnTo>
                <a:lnTo>
                  <a:pt x="5054" y="635"/>
                </a:lnTo>
                <a:lnTo>
                  <a:pt x="5060" y="633"/>
                </a:lnTo>
                <a:lnTo>
                  <a:pt x="5060" y="635"/>
                </a:lnTo>
                <a:lnTo>
                  <a:pt x="5064" y="637"/>
                </a:lnTo>
                <a:lnTo>
                  <a:pt x="5069" y="642"/>
                </a:lnTo>
                <a:lnTo>
                  <a:pt x="5069" y="642"/>
                </a:lnTo>
                <a:lnTo>
                  <a:pt x="5069" y="642"/>
                </a:lnTo>
                <a:lnTo>
                  <a:pt x="5069" y="644"/>
                </a:lnTo>
                <a:lnTo>
                  <a:pt x="5069" y="644"/>
                </a:lnTo>
                <a:lnTo>
                  <a:pt x="5071" y="646"/>
                </a:lnTo>
                <a:lnTo>
                  <a:pt x="5073" y="648"/>
                </a:lnTo>
                <a:lnTo>
                  <a:pt x="5075" y="648"/>
                </a:lnTo>
                <a:lnTo>
                  <a:pt x="5077" y="646"/>
                </a:lnTo>
                <a:lnTo>
                  <a:pt x="5077" y="646"/>
                </a:lnTo>
                <a:lnTo>
                  <a:pt x="5077" y="642"/>
                </a:lnTo>
                <a:lnTo>
                  <a:pt x="5079" y="640"/>
                </a:lnTo>
                <a:lnTo>
                  <a:pt x="5079" y="637"/>
                </a:lnTo>
                <a:lnTo>
                  <a:pt x="5079" y="637"/>
                </a:lnTo>
                <a:lnTo>
                  <a:pt x="5081" y="635"/>
                </a:lnTo>
                <a:lnTo>
                  <a:pt x="5085" y="635"/>
                </a:lnTo>
                <a:lnTo>
                  <a:pt x="5092" y="631"/>
                </a:lnTo>
                <a:lnTo>
                  <a:pt x="5096" y="629"/>
                </a:lnTo>
                <a:lnTo>
                  <a:pt x="5098" y="629"/>
                </a:lnTo>
                <a:lnTo>
                  <a:pt x="5098" y="629"/>
                </a:lnTo>
                <a:lnTo>
                  <a:pt x="5100" y="627"/>
                </a:lnTo>
                <a:lnTo>
                  <a:pt x="5100" y="627"/>
                </a:lnTo>
                <a:lnTo>
                  <a:pt x="5102" y="625"/>
                </a:lnTo>
                <a:lnTo>
                  <a:pt x="5104" y="623"/>
                </a:lnTo>
                <a:lnTo>
                  <a:pt x="5104" y="623"/>
                </a:lnTo>
                <a:lnTo>
                  <a:pt x="5106" y="621"/>
                </a:lnTo>
                <a:lnTo>
                  <a:pt x="5106" y="621"/>
                </a:lnTo>
                <a:lnTo>
                  <a:pt x="5108" y="621"/>
                </a:lnTo>
                <a:lnTo>
                  <a:pt x="5110" y="621"/>
                </a:lnTo>
                <a:lnTo>
                  <a:pt x="5110" y="619"/>
                </a:lnTo>
                <a:lnTo>
                  <a:pt x="5110" y="619"/>
                </a:lnTo>
                <a:lnTo>
                  <a:pt x="5110" y="619"/>
                </a:lnTo>
                <a:lnTo>
                  <a:pt x="5113" y="619"/>
                </a:lnTo>
                <a:lnTo>
                  <a:pt x="5113" y="619"/>
                </a:lnTo>
                <a:lnTo>
                  <a:pt x="5113" y="617"/>
                </a:lnTo>
                <a:lnTo>
                  <a:pt x="5110" y="617"/>
                </a:lnTo>
                <a:lnTo>
                  <a:pt x="5113" y="614"/>
                </a:lnTo>
                <a:lnTo>
                  <a:pt x="5115" y="617"/>
                </a:lnTo>
                <a:lnTo>
                  <a:pt x="5117" y="617"/>
                </a:lnTo>
                <a:lnTo>
                  <a:pt x="5119" y="612"/>
                </a:lnTo>
                <a:lnTo>
                  <a:pt x="5123" y="610"/>
                </a:lnTo>
                <a:lnTo>
                  <a:pt x="5125" y="610"/>
                </a:lnTo>
                <a:lnTo>
                  <a:pt x="5131" y="608"/>
                </a:lnTo>
                <a:lnTo>
                  <a:pt x="5133" y="608"/>
                </a:lnTo>
                <a:lnTo>
                  <a:pt x="5136" y="608"/>
                </a:lnTo>
                <a:lnTo>
                  <a:pt x="5138" y="606"/>
                </a:lnTo>
                <a:lnTo>
                  <a:pt x="5140" y="604"/>
                </a:lnTo>
                <a:lnTo>
                  <a:pt x="5140" y="604"/>
                </a:lnTo>
                <a:lnTo>
                  <a:pt x="5146" y="602"/>
                </a:lnTo>
                <a:lnTo>
                  <a:pt x="5146" y="602"/>
                </a:lnTo>
                <a:lnTo>
                  <a:pt x="5148" y="600"/>
                </a:lnTo>
                <a:lnTo>
                  <a:pt x="5150" y="600"/>
                </a:lnTo>
                <a:lnTo>
                  <a:pt x="5152" y="600"/>
                </a:lnTo>
                <a:lnTo>
                  <a:pt x="5163" y="596"/>
                </a:lnTo>
                <a:lnTo>
                  <a:pt x="5163" y="593"/>
                </a:lnTo>
                <a:lnTo>
                  <a:pt x="5167" y="591"/>
                </a:lnTo>
                <a:lnTo>
                  <a:pt x="5171" y="591"/>
                </a:lnTo>
                <a:lnTo>
                  <a:pt x="5173" y="591"/>
                </a:lnTo>
                <a:lnTo>
                  <a:pt x="5175" y="589"/>
                </a:lnTo>
                <a:lnTo>
                  <a:pt x="5171" y="589"/>
                </a:lnTo>
                <a:lnTo>
                  <a:pt x="5171" y="589"/>
                </a:lnTo>
                <a:lnTo>
                  <a:pt x="5171" y="587"/>
                </a:lnTo>
                <a:lnTo>
                  <a:pt x="5171" y="587"/>
                </a:lnTo>
                <a:lnTo>
                  <a:pt x="5173" y="585"/>
                </a:lnTo>
                <a:lnTo>
                  <a:pt x="5173" y="585"/>
                </a:lnTo>
                <a:lnTo>
                  <a:pt x="5175" y="587"/>
                </a:lnTo>
                <a:lnTo>
                  <a:pt x="5175" y="587"/>
                </a:lnTo>
                <a:lnTo>
                  <a:pt x="5175" y="585"/>
                </a:lnTo>
                <a:lnTo>
                  <a:pt x="5177" y="585"/>
                </a:lnTo>
                <a:lnTo>
                  <a:pt x="5177" y="587"/>
                </a:lnTo>
                <a:lnTo>
                  <a:pt x="5177" y="587"/>
                </a:lnTo>
                <a:lnTo>
                  <a:pt x="5175" y="589"/>
                </a:lnTo>
                <a:lnTo>
                  <a:pt x="5175" y="589"/>
                </a:lnTo>
                <a:lnTo>
                  <a:pt x="5177" y="589"/>
                </a:lnTo>
                <a:lnTo>
                  <a:pt x="5182" y="589"/>
                </a:lnTo>
                <a:lnTo>
                  <a:pt x="5186" y="591"/>
                </a:lnTo>
                <a:lnTo>
                  <a:pt x="5201" y="596"/>
                </a:lnTo>
                <a:lnTo>
                  <a:pt x="5201" y="596"/>
                </a:lnTo>
                <a:lnTo>
                  <a:pt x="5203" y="596"/>
                </a:lnTo>
                <a:lnTo>
                  <a:pt x="5203" y="593"/>
                </a:lnTo>
                <a:lnTo>
                  <a:pt x="5203" y="593"/>
                </a:lnTo>
                <a:lnTo>
                  <a:pt x="5205" y="591"/>
                </a:lnTo>
                <a:lnTo>
                  <a:pt x="5207" y="589"/>
                </a:lnTo>
                <a:lnTo>
                  <a:pt x="5209" y="587"/>
                </a:lnTo>
                <a:lnTo>
                  <a:pt x="5209" y="585"/>
                </a:lnTo>
                <a:lnTo>
                  <a:pt x="5209" y="583"/>
                </a:lnTo>
                <a:lnTo>
                  <a:pt x="5207" y="583"/>
                </a:lnTo>
                <a:lnTo>
                  <a:pt x="5205" y="583"/>
                </a:lnTo>
                <a:lnTo>
                  <a:pt x="5205" y="581"/>
                </a:lnTo>
                <a:lnTo>
                  <a:pt x="5205" y="579"/>
                </a:lnTo>
                <a:lnTo>
                  <a:pt x="5207" y="579"/>
                </a:lnTo>
                <a:lnTo>
                  <a:pt x="5207" y="577"/>
                </a:lnTo>
                <a:lnTo>
                  <a:pt x="5205" y="577"/>
                </a:lnTo>
                <a:lnTo>
                  <a:pt x="5201" y="575"/>
                </a:lnTo>
                <a:lnTo>
                  <a:pt x="5201" y="572"/>
                </a:lnTo>
                <a:lnTo>
                  <a:pt x="5201" y="572"/>
                </a:lnTo>
                <a:lnTo>
                  <a:pt x="5198" y="568"/>
                </a:lnTo>
                <a:lnTo>
                  <a:pt x="5198" y="570"/>
                </a:lnTo>
                <a:lnTo>
                  <a:pt x="5198" y="570"/>
                </a:lnTo>
                <a:lnTo>
                  <a:pt x="5196" y="572"/>
                </a:lnTo>
                <a:lnTo>
                  <a:pt x="5196" y="572"/>
                </a:lnTo>
                <a:lnTo>
                  <a:pt x="5196" y="570"/>
                </a:lnTo>
                <a:lnTo>
                  <a:pt x="5196" y="568"/>
                </a:lnTo>
                <a:lnTo>
                  <a:pt x="5196" y="568"/>
                </a:lnTo>
                <a:lnTo>
                  <a:pt x="5192" y="568"/>
                </a:lnTo>
                <a:lnTo>
                  <a:pt x="5192" y="566"/>
                </a:lnTo>
                <a:lnTo>
                  <a:pt x="5196" y="566"/>
                </a:lnTo>
                <a:lnTo>
                  <a:pt x="5196" y="566"/>
                </a:lnTo>
                <a:lnTo>
                  <a:pt x="5196" y="566"/>
                </a:lnTo>
                <a:lnTo>
                  <a:pt x="5196" y="562"/>
                </a:lnTo>
                <a:lnTo>
                  <a:pt x="5196" y="560"/>
                </a:lnTo>
                <a:lnTo>
                  <a:pt x="5194" y="558"/>
                </a:lnTo>
                <a:lnTo>
                  <a:pt x="5192" y="558"/>
                </a:lnTo>
                <a:lnTo>
                  <a:pt x="5194" y="556"/>
                </a:lnTo>
                <a:lnTo>
                  <a:pt x="5194" y="556"/>
                </a:lnTo>
                <a:lnTo>
                  <a:pt x="5192" y="552"/>
                </a:lnTo>
                <a:lnTo>
                  <a:pt x="5190" y="552"/>
                </a:lnTo>
                <a:lnTo>
                  <a:pt x="5190" y="549"/>
                </a:lnTo>
                <a:lnTo>
                  <a:pt x="5188" y="552"/>
                </a:lnTo>
                <a:lnTo>
                  <a:pt x="5188" y="554"/>
                </a:lnTo>
                <a:lnTo>
                  <a:pt x="5188" y="554"/>
                </a:lnTo>
                <a:lnTo>
                  <a:pt x="5186" y="554"/>
                </a:lnTo>
                <a:lnTo>
                  <a:pt x="5182" y="552"/>
                </a:lnTo>
                <a:lnTo>
                  <a:pt x="5177" y="547"/>
                </a:lnTo>
                <a:lnTo>
                  <a:pt x="5177" y="545"/>
                </a:lnTo>
                <a:lnTo>
                  <a:pt x="5180" y="541"/>
                </a:lnTo>
                <a:lnTo>
                  <a:pt x="5177" y="541"/>
                </a:lnTo>
                <a:lnTo>
                  <a:pt x="5177" y="541"/>
                </a:lnTo>
                <a:lnTo>
                  <a:pt x="5173" y="541"/>
                </a:lnTo>
                <a:lnTo>
                  <a:pt x="5169" y="543"/>
                </a:lnTo>
                <a:lnTo>
                  <a:pt x="5167" y="543"/>
                </a:lnTo>
                <a:lnTo>
                  <a:pt x="5165" y="543"/>
                </a:lnTo>
                <a:lnTo>
                  <a:pt x="5159" y="545"/>
                </a:lnTo>
                <a:lnTo>
                  <a:pt x="5161" y="543"/>
                </a:lnTo>
                <a:lnTo>
                  <a:pt x="5161" y="543"/>
                </a:lnTo>
                <a:lnTo>
                  <a:pt x="5163" y="541"/>
                </a:lnTo>
                <a:lnTo>
                  <a:pt x="5163" y="541"/>
                </a:lnTo>
                <a:lnTo>
                  <a:pt x="5161" y="539"/>
                </a:lnTo>
                <a:lnTo>
                  <a:pt x="5161" y="537"/>
                </a:lnTo>
                <a:lnTo>
                  <a:pt x="5159" y="537"/>
                </a:lnTo>
                <a:lnTo>
                  <a:pt x="5157" y="539"/>
                </a:lnTo>
                <a:lnTo>
                  <a:pt x="5154" y="539"/>
                </a:lnTo>
                <a:lnTo>
                  <a:pt x="5152" y="541"/>
                </a:lnTo>
                <a:lnTo>
                  <a:pt x="5148" y="541"/>
                </a:lnTo>
                <a:lnTo>
                  <a:pt x="5144" y="541"/>
                </a:lnTo>
                <a:lnTo>
                  <a:pt x="5138" y="543"/>
                </a:lnTo>
                <a:lnTo>
                  <a:pt x="5136" y="543"/>
                </a:lnTo>
                <a:lnTo>
                  <a:pt x="5144" y="541"/>
                </a:lnTo>
                <a:lnTo>
                  <a:pt x="5148" y="541"/>
                </a:lnTo>
                <a:lnTo>
                  <a:pt x="5154" y="539"/>
                </a:lnTo>
                <a:lnTo>
                  <a:pt x="5159" y="537"/>
                </a:lnTo>
                <a:lnTo>
                  <a:pt x="5163" y="539"/>
                </a:lnTo>
                <a:lnTo>
                  <a:pt x="5165" y="539"/>
                </a:lnTo>
                <a:lnTo>
                  <a:pt x="5169" y="539"/>
                </a:lnTo>
                <a:lnTo>
                  <a:pt x="5173" y="541"/>
                </a:lnTo>
                <a:lnTo>
                  <a:pt x="5173" y="539"/>
                </a:lnTo>
                <a:lnTo>
                  <a:pt x="5175" y="539"/>
                </a:lnTo>
                <a:lnTo>
                  <a:pt x="5173" y="537"/>
                </a:lnTo>
                <a:lnTo>
                  <a:pt x="5173" y="535"/>
                </a:lnTo>
                <a:lnTo>
                  <a:pt x="5171" y="535"/>
                </a:lnTo>
                <a:lnTo>
                  <a:pt x="5167" y="535"/>
                </a:lnTo>
                <a:lnTo>
                  <a:pt x="5165" y="535"/>
                </a:lnTo>
                <a:lnTo>
                  <a:pt x="5163" y="535"/>
                </a:lnTo>
                <a:lnTo>
                  <a:pt x="5163" y="533"/>
                </a:lnTo>
                <a:lnTo>
                  <a:pt x="5167" y="535"/>
                </a:lnTo>
                <a:lnTo>
                  <a:pt x="5171" y="533"/>
                </a:lnTo>
                <a:lnTo>
                  <a:pt x="5175" y="535"/>
                </a:lnTo>
                <a:lnTo>
                  <a:pt x="5175" y="537"/>
                </a:lnTo>
                <a:lnTo>
                  <a:pt x="5177" y="537"/>
                </a:lnTo>
                <a:lnTo>
                  <a:pt x="5180" y="541"/>
                </a:lnTo>
                <a:lnTo>
                  <a:pt x="5184" y="541"/>
                </a:lnTo>
                <a:lnTo>
                  <a:pt x="5190" y="543"/>
                </a:lnTo>
                <a:lnTo>
                  <a:pt x="5194" y="545"/>
                </a:lnTo>
                <a:lnTo>
                  <a:pt x="5196" y="543"/>
                </a:lnTo>
                <a:lnTo>
                  <a:pt x="5203" y="541"/>
                </a:lnTo>
                <a:lnTo>
                  <a:pt x="5207" y="539"/>
                </a:lnTo>
                <a:lnTo>
                  <a:pt x="5211" y="537"/>
                </a:lnTo>
                <a:lnTo>
                  <a:pt x="5213" y="535"/>
                </a:lnTo>
                <a:lnTo>
                  <a:pt x="5215" y="533"/>
                </a:lnTo>
                <a:lnTo>
                  <a:pt x="5215" y="535"/>
                </a:lnTo>
                <a:lnTo>
                  <a:pt x="5219" y="531"/>
                </a:lnTo>
                <a:lnTo>
                  <a:pt x="5221" y="531"/>
                </a:lnTo>
                <a:lnTo>
                  <a:pt x="5221" y="526"/>
                </a:lnTo>
                <a:lnTo>
                  <a:pt x="5224" y="524"/>
                </a:lnTo>
                <a:lnTo>
                  <a:pt x="5224" y="522"/>
                </a:lnTo>
                <a:lnTo>
                  <a:pt x="5226" y="522"/>
                </a:lnTo>
                <a:lnTo>
                  <a:pt x="5224" y="520"/>
                </a:lnTo>
                <a:lnTo>
                  <a:pt x="5224" y="520"/>
                </a:lnTo>
                <a:lnTo>
                  <a:pt x="5219" y="518"/>
                </a:lnTo>
                <a:lnTo>
                  <a:pt x="5219" y="516"/>
                </a:lnTo>
                <a:lnTo>
                  <a:pt x="5217" y="514"/>
                </a:lnTo>
                <a:lnTo>
                  <a:pt x="5217" y="512"/>
                </a:lnTo>
                <a:lnTo>
                  <a:pt x="5219" y="510"/>
                </a:lnTo>
                <a:lnTo>
                  <a:pt x="5219" y="508"/>
                </a:lnTo>
                <a:lnTo>
                  <a:pt x="5221" y="510"/>
                </a:lnTo>
                <a:lnTo>
                  <a:pt x="5224" y="508"/>
                </a:lnTo>
                <a:lnTo>
                  <a:pt x="5226" y="508"/>
                </a:lnTo>
                <a:lnTo>
                  <a:pt x="5226" y="508"/>
                </a:lnTo>
                <a:lnTo>
                  <a:pt x="5226" y="505"/>
                </a:lnTo>
                <a:lnTo>
                  <a:pt x="5226" y="505"/>
                </a:lnTo>
                <a:lnTo>
                  <a:pt x="5228" y="505"/>
                </a:lnTo>
                <a:lnTo>
                  <a:pt x="5228" y="503"/>
                </a:lnTo>
                <a:lnTo>
                  <a:pt x="5228" y="503"/>
                </a:lnTo>
                <a:lnTo>
                  <a:pt x="5228" y="503"/>
                </a:lnTo>
                <a:lnTo>
                  <a:pt x="5228" y="505"/>
                </a:lnTo>
                <a:lnTo>
                  <a:pt x="5230" y="508"/>
                </a:lnTo>
                <a:lnTo>
                  <a:pt x="5230" y="508"/>
                </a:lnTo>
                <a:lnTo>
                  <a:pt x="5232" y="508"/>
                </a:lnTo>
                <a:lnTo>
                  <a:pt x="5232" y="508"/>
                </a:lnTo>
                <a:lnTo>
                  <a:pt x="5234" y="505"/>
                </a:lnTo>
                <a:lnTo>
                  <a:pt x="5236" y="503"/>
                </a:lnTo>
                <a:lnTo>
                  <a:pt x="5236" y="501"/>
                </a:lnTo>
                <a:lnTo>
                  <a:pt x="5236" y="503"/>
                </a:lnTo>
                <a:lnTo>
                  <a:pt x="5236" y="508"/>
                </a:lnTo>
                <a:lnTo>
                  <a:pt x="5236" y="508"/>
                </a:lnTo>
                <a:lnTo>
                  <a:pt x="5234" y="510"/>
                </a:lnTo>
                <a:lnTo>
                  <a:pt x="5234" y="512"/>
                </a:lnTo>
                <a:lnTo>
                  <a:pt x="5234" y="512"/>
                </a:lnTo>
                <a:lnTo>
                  <a:pt x="5232" y="512"/>
                </a:lnTo>
                <a:lnTo>
                  <a:pt x="5230" y="512"/>
                </a:lnTo>
                <a:lnTo>
                  <a:pt x="5232" y="514"/>
                </a:lnTo>
                <a:lnTo>
                  <a:pt x="5232" y="516"/>
                </a:lnTo>
                <a:lnTo>
                  <a:pt x="5234" y="516"/>
                </a:lnTo>
                <a:lnTo>
                  <a:pt x="5236" y="518"/>
                </a:lnTo>
                <a:lnTo>
                  <a:pt x="5236" y="518"/>
                </a:lnTo>
                <a:lnTo>
                  <a:pt x="5236" y="518"/>
                </a:lnTo>
                <a:lnTo>
                  <a:pt x="5236" y="518"/>
                </a:lnTo>
                <a:lnTo>
                  <a:pt x="5236" y="522"/>
                </a:lnTo>
                <a:lnTo>
                  <a:pt x="5236" y="522"/>
                </a:lnTo>
                <a:lnTo>
                  <a:pt x="5238" y="524"/>
                </a:lnTo>
                <a:lnTo>
                  <a:pt x="5240" y="524"/>
                </a:lnTo>
                <a:lnTo>
                  <a:pt x="5249" y="524"/>
                </a:lnTo>
                <a:lnTo>
                  <a:pt x="5251" y="524"/>
                </a:lnTo>
                <a:lnTo>
                  <a:pt x="5257" y="522"/>
                </a:lnTo>
                <a:lnTo>
                  <a:pt x="5257" y="520"/>
                </a:lnTo>
                <a:lnTo>
                  <a:pt x="5259" y="522"/>
                </a:lnTo>
                <a:lnTo>
                  <a:pt x="5265" y="522"/>
                </a:lnTo>
                <a:lnTo>
                  <a:pt x="5272" y="524"/>
                </a:lnTo>
                <a:lnTo>
                  <a:pt x="5274" y="526"/>
                </a:lnTo>
                <a:lnTo>
                  <a:pt x="5276" y="531"/>
                </a:lnTo>
                <a:lnTo>
                  <a:pt x="5276" y="533"/>
                </a:lnTo>
                <a:lnTo>
                  <a:pt x="5276" y="535"/>
                </a:lnTo>
                <a:lnTo>
                  <a:pt x="5276" y="535"/>
                </a:lnTo>
                <a:lnTo>
                  <a:pt x="5278" y="537"/>
                </a:lnTo>
                <a:lnTo>
                  <a:pt x="5280" y="539"/>
                </a:lnTo>
                <a:lnTo>
                  <a:pt x="5280" y="539"/>
                </a:lnTo>
                <a:lnTo>
                  <a:pt x="5282" y="539"/>
                </a:lnTo>
                <a:lnTo>
                  <a:pt x="5282" y="539"/>
                </a:lnTo>
                <a:lnTo>
                  <a:pt x="5284" y="541"/>
                </a:lnTo>
                <a:lnTo>
                  <a:pt x="5286" y="539"/>
                </a:lnTo>
                <a:lnTo>
                  <a:pt x="5286" y="539"/>
                </a:lnTo>
                <a:lnTo>
                  <a:pt x="5291" y="541"/>
                </a:lnTo>
                <a:lnTo>
                  <a:pt x="5295" y="541"/>
                </a:lnTo>
                <a:lnTo>
                  <a:pt x="5297" y="543"/>
                </a:lnTo>
                <a:lnTo>
                  <a:pt x="5299" y="545"/>
                </a:lnTo>
                <a:lnTo>
                  <a:pt x="5301" y="547"/>
                </a:lnTo>
                <a:lnTo>
                  <a:pt x="5303" y="549"/>
                </a:lnTo>
                <a:lnTo>
                  <a:pt x="5305" y="549"/>
                </a:lnTo>
                <a:lnTo>
                  <a:pt x="5307" y="549"/>
                </a:lnTo>
                <a:lnTo>
                  <a:pt x="5307" y="549"/>
                </a:lnTo>
                <a:lnTo>
                  <a:pt x="5309" y="549"/>
                </a:lnTo>
                <a:lnTo>
                  <a:pt x="5312" y="547"/>
                </a:lnTo>
                <a:lnTo>
                  <a:pt x="5312" y="545"/>
                </a:lnTo>
                <a:lnTo>
                  <a:pt x="5312" y="547"/>
                </a:lnTo>
                <a:lnTo>
                  <a:pt x="5312" y="547"/>
                </a:lnTo>
                <a:lnTo>
                  <a:pt x="5312" y="549"/>
                </a:lnTo>
                <a:lnTo>
                  <a:pt x="5312" y="549"/>
                </a:lnTo>
                <a:lnTo>
                  <a:pt x="5312" y="552"/>
                </a:lnTo>
                <a:lnTo>
                  <a:pt x="5314" y="552"/>
                </a:lnTo>
                <a:lnTo>
                  <a:pt x="5316" y="552"/>
                </a:lnTo>
                <a:lnTo>
                  <a:pt x="5318" y="552"/>
                </a:lnTo>
                <a:lnTo>
                  <a:pt x="5318" y="549"/>
                </a:lnTo>
                <a:lnTo>
                  <a:pt x="5318" y="547"/>
                </a:lnTo>
                <a:lnTo>
                  <a:pt x="5318" y="547"/>
                </a:lnTo>
                <a:lnTo>
                  <a:pt x="5320" y="547"/>
                </a:lnTo>
                <a:lnTo>
                  <a:pt x="5320" y="547"/>
                </a:lnTo>
                <a:lnTo>
                  <a:pt x="5320" y="549"/>
                </a:lnTo>
                <a:lnTo>
                  <a:pt x="5322" y="549"/>
                </a:lnTo>
                <a:lnTo>
                  <a:pt x="5326" y="549"/>
                </a:lnTo>
                <a:lnTo>
                  <a:pt x="5326" y="549"/>
                </a:lnTo>
                <a:lnTo>
                  <a:pt x="5326" y="547"/>
                </a:lnTo>
                <a:lnTo>
                  <a:pt x="5324" y="547"/>
                </a:lnTo>
                <a:lnTo>
                  <a:pt x="5324" y="545"/>
                </a:lnTo>
                <a:lnTo>
                  <a:pt x="5322" y="545"/>
                </a:lnTo>
                <a:lnTo>
                  <a:pt x="5320" y="545"/>
                </a:lnTo>
                <a:lnTo>
                  <a:pt x="5318" y="545"/>
                </a:lnTo>
                <a:lnTo>
                  <a:pt x="5318" y="543"/>
                </a:lnTo>
                <a:lnTo>
                  <a:pt x="5318" y="543"/>
                </a:lnTo>
                <a:lnTo>
                  <a:pt x="5318" y="543"/>
                </a:lnTo>
                <a:lnTo>
                  <a:pt x="5318" y="541"/>
                </a:lnTo>
                <a:lnTo>
                  <a:pt x="5320" y="541"/>
                </a:lnTo>
                <a:lnTo>
                  <a:pt x="5320" y="541"/>
                </a:lnTo>
                <a:lnTo>
                  <a:pt x="5318" y="539"/>
                </a:lnTo>
                <a:lnTo>
                  <a:pt x="5316" y="539"/>
                </a:lnTo>
                <a:lnTo>
                  <a:pt x="5316" y="539"/>
                </a:lnTo>
                <a:lnTo>
                  <a:pt x="5316" y="539"/>
                </a:lnTo>
                <a:lnTo>
                  <a:pt x="5316" y="539"/>
                </a:lnTo>
                <a:lnTo>
                  <a:pt x="5318" y="539"/>
                </a:lnTo>
                <a:lnTo>
                  <a:pt x="5320" y="539"/>
                </a:lnTo>
                <a:lnTo>
                  <a:pt x="5322" y="537"/>
                </a:lnTo>
                <a:lnTo>
                  <a:pt x="5326" y="537"/>
                </a:lnTo>
                <a:lnTo>
                  <a:pt x="5326" y="535"/>
                </a:lnTo>
                <a:lnTo>
                  <a:pt x="5328" y="535"/>
                </a:lnTo>
                <a:lnTo>
                  <a:pt x="5328" y="533"/>
                </a:lnTo>
                <a:lnTo>
                  <a:pt x="5326" y="531"/>
                </a:lnTo>
                <a:lnTo>
                  <a:pt x="5326" y="531"/>
                </a:lnTo>
                <a:lnTo>
                  <a:pt x="5324" y="531"/>
                </a:lnTo>
                <a:lnTo>
                  <a:pt x="5322" y="531"/>
                </a:lnTo>
                <a:lnTo>
                  <a:pt x="5322" y="531"/>
                </a:lnTo>
                <a:lnTo>
                  <a:pt x="5326" y="528"/>
                </a:lnTo>
                <a:lnTo>
                  <a:pt x="5326" y="528"/>
                </a:lnTo>
                <a:lnTo>
                  <a:pt x="5328" y="526"/>
                </a:lnTo>
                <a:lnTo>
                  <a:pt x="5328" y="524"/>
                </a:lnTo>
                <a:lnTo>
                  <a:pt x="5326" y="524"/>
                </a:lnTo>
                <a:lnTo>
                  <a:pt x="5324" y="524"/>
                </a:lnTo>
                <a:lnTo>
                  <a:pt x="5326" y="524"/>
                </a:lnTo>
                <a:lnTo>
                  <a:pt x="5326" y="524"/>
                </a:lnTo>
                <a:lnTo>
                  <a:pt x="5322" y="520"/>
                </a:lnTo>
                <a:lnTo>
                  <a:pt x="5320" y="520"/>
                </a:lnTo>
                <a:lnTo>
                  <a:pt x="5320" y="520"/>
                </a:lnTo>
                <a:lnTo>
                  <a:pt x="5322" y="520"/>
                </a:lnTo>
                <a:lnTo>
                  <a:pt x="5324" y="520"/>
                </a:lnTo>
                <a:lnTo>
                  <a:pt x="5326" y="520"/>
                </a:lnTo>
                <a:lnTo>
                  <a:pt x="5326" y="522"/>
                </a:lnTo>
                <a:lnTo>
                  <a:pt x="5328" y="522"/>
                </a:lnTo>
                <a:lnTo>
                  <a:pt x="5328" y="522"/>
                </a:lnTo>
                <a:lnTo>
                  <a:pt x="5333" y="522"/>
                </a:lnTo>
                <a:lnTo>
                  <a:pt x="5333" y="524"/>
                </a:lnTo>
                <a:lnTo>
                  <a:pt x="5333" y="524"/>
                </a:lnTo>
                <a:lnTo>
                  <a:pt x="5335" y="524"/>
                </a:lnTo>
                <a:lnTo>
                  <a:pt x="5339" y="522"/>
                </a:lnTo>
                <a:lnTo>
                  <a:pt x="5341" y="522"/>
                </a:lnTo>
                <a:lnTo>
                  <a:pt x="5343" y="524"/>
                </a:lnTo>
                <a:lnTo>
                  <a:pt x="5343" y="524"/>
                </a:lnTo>
                <a:lnTo>
                  <a:pt x="5343" y="524"/>
                </a:lnTo>
                <a:lnTo>
                  <a:pt x="5345" y="522"/>
                </a:lnTo>
                <a:lnTo>
                  <a:pt x="5343" y="520"/>
                </a:lnTo>
                <a:lnTo>
                  <a:pt x="5341" y="518"/>
                </a:lnTo>
                <a:lnTo>
                  <a:pt x="5339" y="518"/>
                </a:lnTo>
                <a:lnTo>
                  <a:pt x="5339" y="516"/>
                </a:lnTo>
                <a:lnTo>
                  <a:pt x="5339" y="516"/>
                </a:lnTo>
                <a:lnTo>
                  <a:pt x="5341" y="516"/>
                </a:lnTo>
                <a:lnTo>
                  <a:pt x="5343" y="518"/>
                </a:lnTo>
                <a:lnTo>
                  <a:pt x="5343" y="518"/>
                </a:lnTo>
                <a:lnTo>
                  <a:pt x="5345" y="520"/>
                </a:lnTo>
                <a:lnTo>
                  <a:pt x="5347" y="520"/>
                </a:lnTo>
                <a:lnTo>
                  <a:pt x="5351" y="520"/>
                </a:lnTo>
                <a:lnTo>
                  <a:pt x="5351" y="520"/>
                </a:lnTo>
                <a:lnTo>
                  <a:pt x="5351" y="518"/>
                </a:lnTo>
                <a:lnTo>
                  <a:pt x="5351" y="516"/>
                </a:lnTo>
                <a:lnTo>
                  <a:pt x="5351" y="516"/>
                </a:lnTo>
                <a:lnTo>
                  <a:pt x="5353" y="514"/>
                </a:lnTo>
                <a:lnTo>
                  <a:pt x="5358" y="512"/>
                </a:lnTo>
                <a:lnTo>
                  <a:pt x="5360" y="512"/>
                </a:lnTo>
                <a:lnTo>
                  <a:pt x="5360" y="512"/>
                </a:lnTo>
                <a:lnTo>
                  <a:pt x="5362" y="512"/>
                </a:lnTo>
                <a:lnTo>
                  <a:pt x="5362" y="512"/>
                </a:lnTo>
                <a:lnTo>
                  <a:pt x="5364" y="510"/>
                </a:lnTo>
                <a:lnTo>
                  <a:pt x="5364" y="508"/>
                </a:lnTo>
                <a:close/>
                <a:moveTo>
                  <a:pt x="3401" y="1009"/>
                </a:moveTo>
                <a:lnTo>
                  <a:pt x="3401" y="1011"/>
                </a:lnTo>
                <a:lnTo>
                  <a:pt x="3399" y="1011"/>
                </a:lnTo>
                <a:lnTo>
                  <a:pt x="3399" y="1011"/>
                </a:lnTo>
                <a:lnTo>
                  <a:pt x="3394" y="1011"/>
                </a:lnTo>
                <a:lnTo>
                  <a:pt x="3394" y="1011"/>
                </a:lnTo>
                <a:lnTo>
                  <a:pt x="3394" y="1011"/>
                </a:lnTo>
                <a:lnTo>
                  <a:pt x="3396" y="1013"/>
                </a:lnTo>
                <a:lnTo>
                  <a:pt x="3394" y="1013"/>
                </a:lnTo>
                <a:lnTo>
                  <a:pt x="3394" y="1013"/>
                </a:lnTo>
                <a:lnTo>
                  <a:pt x="3392" y="1013"/>
                </a:lnTo>
                <a:lnTo>
                  <a:pt x="3392" y="1013"/>
                </a:lnTo>
                <a:lnTo>
                  <a:pt x="3388" y="1013"/>
                </a:lnTo>
                <a:lnTo>
                  <a:pt x="3386" y="1013"/>
                </a:lnTo>
                <a:lnTo>
                  <a:pt x="3386" y="1013"/>
                </a:lnTo>
                <a:lnTo>
                  <a:pt x="3384" y="1011"/>
                </a:lnTo>
                <a:lnTo>
                  <a:pt x="3384" y="1011"/>
                </a:lnTo>
                <a:lnTo>
                  <a:pt x="3382" y="1011"/>
                </a:lnTo>
                <a:lnTo>
                  <a:pt x="3380" y="1011"/>
                </a:lnTo>
                <a:lnTo>
                  <a:pt x="3378" y="1011"/>
                </a:lnTo>
                <a:lnTo>
                  <a:pt x="3378" y="1011"/>
                </a:lnTo>
                <a:lnTo>
                  <a:pt x="3376" y="1009"/>
                </a:lnTo>
                <a:lnTo>
                  <a:pt x="3376" y="1009"/>
                </a:lnTo>
                <a:lnTo>
                  <a:pt x="3376" y="1006"/>
                </a:lnTo>
                <a:lnTo>
                  <a:pt x="3373" y="1011"/>
                </a:lnTo>
                <a:lnTo>
                  <a:pt x="3373" y="1013"/>
                </a:lnTo>
                <a:lnTo>
                  <a:pt x="3373" y="1015"/>
                </a:lnTo>
                <a:lnTo>
                  <a:pt x="3371" y="1017"/>
                </a:lnTo>
                <a:lnTo>
                  <a:pt x="3371" y="1021"/>
                </a:lnTo>
                <a:lnTo>
                  <a:pt x="3373" y="1023"/>
                </a:lnTo>
                <a:lnTo>
                  <a:pt x="3373" y="1025"/>
                </a:lnTo>
                <a:lnTo>
                  <a:pt x="3376" y="1027"/>
                </a:lnTo>
                <a:lnTo>
                  <a:pt x="3376" y="1027"/>
                </a:lnTo>
                <a:lnTo>
                  <a:pt x="3376" y="1025"/>
                </a:lnTo>
                <a:lnTo>
                  <a:pt x="3376" y="1025"/>
                </a:lnTo>
                <a:lnTo>
                  <a:pt x="3378" y="1025"/>
                </a:lnTo>
                <a:lnTo>
                  <a:pt x="3380" y="1025"/>
                </a:lnTo>
                <a:lnTo>
                  <a:pt x="3382" y="1025"/>
                </a:lnTo>
                <a:lnTo>
                  <a:pt x="3382" y="1025"/>
                </a:lnTo>
                <a:lnTo>
                  <a:pt x="3382" y="1025"/>
                </a:lnTo>
                <a:lnTo>
                  <a:pt x="3382" y="1027"/>
                </a:lnTo>
                <a:lnTo>
                  <a:pt x="3382" y="1030"/>
                </a:lnTo>
                <a:lnTo>
                  <a:pt x="3382" y="1030"/>
                </a:lnTo>
                <a:lnTo>
                  <a:pt x="3384" y="1032"/>
                </a:lnTo>
                <a:lnTo>
                  <a:pt x="3384" y="1032"/>
                </a:lnTo>
                <a:lnTo>
                  <a:pt x="3384" y="1032"/>
                </a:lnTo>
                <a:lnTo>
                  <a:pt x="3382" y="1032"/>
                </a:lnTo>
                <a:lnTo>
                  <a:pt x="3382" y="1032"/>
                </a:lnTo>
                <a:lnTo>
                  <a:pt x="3380" y="1032"/>
                </a:lnTo>
                <a:lnTo>
                  <a:pt x="3380" y="1032"/>
                </a:lnTo>
                <a:lnTo>
                  <a:pt x="3378" y="1034"/>
                </a:lnTo>
                <a:lnTo>
                  <a:pt x="3378" y="1036"/>
                </a:lnTo>
                <a:lnTo>
                  <a:pt x="3378" y="1038"/>
                </a:lnTo>
                <a:lnTo>
                  <a:pt x="3378" y="1036"/>
                </a:lnTo>
                <a:lnTo>
                  <a:pt x="3380" y="1036"/>
                </a:lnTo>
                <a:lnTo>
                  <a:pt x="3380" y="1036"/>
                </a:lnTo>
                <a:lnTo>
                  <a:pt x="3382" y="1036"/>
                </a:lnTo>
                <a:lnTo>
                  <a:pt x="3384" y="1036"/>
                </a:lnTo>
                <a:lnTo>
                  <a:pt x="3384" y="1038"/>
                </a:lnTo>
                <a:lnTo>
                  <a:pt x="3386" y="1038"/>
                </a:lnTo>
                <a:lnTo>
                  <a:pt x="3386" y="1038"/>
                </a:lnTo>
                <a:lnTo>
                  <a:pt x="3386" y="1040"/>
                </a:lnTo>
                <a:lnTo>
                  <a:pt x="3388" y="1042"/>
                </a:lnTo>
                <a:lnTo>
                  <a:pt x="3388" y="1042"/>
                </a:lnTo>
                <a:lnTo>
                  <a:pt x="3388" y="1044"/>
                </a:lnTo>
                <a:lnTo>
                  <a:pt x="3388" y="1046"/>
                </a:lnTo>
                <a:lnTo>
                  <a:pt x="3388" y="1048"/>
                </a:lnTo>
                <a:lnTo>
                  <a:pt x="3388" y="1050"/>
                </a:lnTo>
                <a:lnTo>
                  <a:pt x="3388" y="1050"/>
                </a:lnTo>
                <a:lnTo>
                  <a:pt x="3388" y="1053"/>
                </a:lnTo>
                <a:lnTo>
                  <a:pt x="3388" y="1057"/>
                </a:lnTo>
                <a:lnTo>
                  <a:pt x="3388" y="1059"/>
                </a:lnTo>
                <a:lnTo>
                  <a:pt x="3388" y="1063"/>
                </a:lnTo>
                <a:lnTo>
                  <a:pt x="3388" y="1067"/>
                </a:lnTo>
                <a:lnTo>
                  <a:pt x="3388" y="1069"/>
                </a:lnTo>
                <a:lnTo>
                  <a:pt x="3390" y="1071"/>
                </a:lnTo>
                <a:lnTo>
                  <a:pt x="3390" y="1076"/>
                </a:lnTo>
                <a:lnTo>
                  <a:pt x="3390" y="1076"/>
                </a:lnTo>
                <a:lnTo>
                  <a:pt x="3390" y="1078"/>
                </a:lnTo>
                <a:lnTo>
                  <a:pt x="3390" y="1078"/>
                </a:lnTo>
                <a:lnTo>
                  <a:pt x="3388" y="1078"/>
                </a:lnTo>
                <a:lnTo>
                  <a:pt x="3386" y="1078"/>
                </a:lnTo>
                <a:lnTo>
                  <a:pt x="3386" y="1078"/>
                </a:lnTo>
                <a:lnTo>
                  <a:pt x="3388" y="1076"/>
                </a:lnTo>
                <a:lnTo>
                  <a:pt x="3388" y="1076"/>
                </a:lnTo>
                <a:lnTo>
                  <a:pt x="3386" y="1076"/>
                </a:lnTo>
                <a:lnTo>
                  <a:pt x="3382" y="1078"/>
                </a:lnTo>
                <a:lnTo>
                  <a:pt x="3363" y="1082"/>
                </a:lnTo>
                <a:lnTo>
                  <a:pt x="3357" y="1082"/>
                </a:lnTo>
                <a:lnTo>
                  <a:pt x="3348" y="1080"/>
                </a:lnTo>
                <a:lnTo>
                  <a:pt x="3346" y="1078"/>
                </a:lnTo>
                <a:lnTo>
                  <a:pt x="3340" y="1074"/>
                </a:lnTo>
                <a:lnTo>
                  <a:pt x="3338" y="1071"/>
                </a:lnTo>
                <a:lnTo>
                  <a:pt x="3336" y="1069"/>
                </a:lnTo>
                <a:lnTo>
                  <a:pt x="3334" y="1069"/>
                </a:lnTo>
                <a:lnTo>
                  <a:pt x="3334" y="1067"/>
                </a:lnTo>
                <a:lnTo>
                  <a:pt x="3332" y="1067"/>
                </a:lnTo>
                <a:lnTo>
                  <a:pt x="3327" y="1067"/>
                </a:lnTo>
                <a:lnTo>
                  <a:pt x="3325" y="1067"/>
                </a:lnTo>
                <a:lnTo>
                  <a:pt x="3323" y="1065"/>
                </a:lnTo>
                <a:lnTo>
                  <a:pt x="3321" y="1065"/>
                </a:lnTo>
                <a:lnTo>
                  <a:pt x="3319" y="1063"/>
                </a:lnTo>
                <a:lnTo>
                  <a:pt x="3317" y="1061"/>
                </a:lnTo>
                <a:lnTo>
                  <a:pt x="3317" y="1061"/>
                </a:lnTo>
                <a:lnTo>
                  <a:pt x="3317" y="1059"/>
                </a:lnTo>
                <a:lnTo>
                  <a:pt x="3317" y="1057"/>
                </a:lnTo>
                <a:lnTo>
                  <a:pt x="3315" y="1053"/>
                </a:lnTo>
                <a:lnTo>
                  <a:pt x="3315" y="1050"/>
                </a:lnTo>
                <a:lnTo>
                  <a:pt x="3315" y="1044"/>
                </a:lnTo>
                <a:lnTo>
                  <a:pt x="3315" y="1044"/>
                </a:lnTo>
                <a:lnTo>
                  <a:pt x="3317" y="1042"/>
                </a:lnTo>
                <a:lnTo>
                  <a:pt x="3317" y="1040"/>
                </a:lnTo>
                <a:lnTo>
                  <a:pt x="3317" y="1040"/>
                </a:lnTo>
                <a:lnTo>
                  <a:pt x="3319" y="1040"/>
                </a:lnTo>
                <a:lnTo>
                  <a:pt x="3319" y="1040"/>
                </a:lnTo>
                <a:lnTo>
                  <a:pt x="3319" y="1042"/>
                </a:lnTo>
                <a:lnTo>
                  <a:pt x="3319" y="1040"/>
                </a:lnTo>
                <a:lnTo>
                  <a:pt x="3321" y="1040"/>
                </a:lnTo>
                <a:lnTo>
                  <a:pt x="3321" y="1036"/>
                </a:lnTo>
                <a:lnTo>
                  <a:pt x="3323" y="1036"/>
                </a:lnTo>
                <a:lnTo>
                  <a:pt x="3323" y="1036"/>
                </a:lnTo>
                <a:lnTo>
                  <a:pt x="3323" y="1034"/>
                </a:lnTo>
                <a:lnTo>
                  <a:pt x="3323" y="1034"/>
                </a:lnTo>
                <a:lnTo>
                  <a:pt x="3323" y="1032"/>
                </a:lnTo>
                <a:lnTo>
                  <a:pt x="3323" y="1027"/>
                </a:lnTo>
                <a:lnTo>
                  <a:pt x="3325" y="1023"/>
                </a:lnTo>
                <a:lnTo>
                  <a:pt x="3325" y="1021"/>
                </a:lnTo>
                <a:lnTo>
                  <a:pt x="3327" y="1021"/>
                </a:lnTo>
                <a:lnTo>
                  <a:pt x="3329" y="1019"/>
                </a:lnTo>
                <a:lnTo>
                  <a:pt x="3332" y="1019"/>
                </a:lnTo>
                <a:lnTo>
                  <a:pt x="3334" y="1019"/>
                </a:lnTo>
                <a:lnTo>
                  <a:pt x="3338" y="1019"/>
                </a:lnTo>
                <a:lnTo>
                  <a:pt x="3336" y="1017"/>
                </a:lnTo>
                <a:lnTo>
                  <a:pt x="3336" y="1017"/>
                </a:lnTo>
                <a:lnTo>
                  <a:pt x="3336" y="1017"/>
                </a:lnTo>
                <a:lnTo>
                  <a:pt x="3334" y="1015"/>
                </a:lnTo>
                <a:lnTo>
                  <a:pt x="3332" y="1015"/>
                </a:lnTo>
                <a:lnTo>
                  <a:pt x="3329" y="1015"/>
                </a:lnTo>
                <a:lnTo>
                  <a:pt x="3329" y="1015"/>
                </a:lnTo>
                <a:lnTo>
                  <a:pt x="3327" y="1015"/>
                </a:lnTo>
                <a:lnTo>
                  <a:pt x="3325" y="1013"/>
                </a:lnTo>
                <a:lnTo>
                  <a:pt x="3323" y="1011"/>
                </a:lnTo>
                <a:lnTo>
                  <a:pt x="3321" y="1006"/>
                </a:lnTo>
                <a:lnTo>
                  <a:pt x="3321" y="1006"/>
                </a:lnTo>
                <a:lnTo>
                  <a:pt x="3319" y="1004"/>
                </a:lnTo>
                <a:lnTo>
                  <a:pt x="3319" y="1002"/>
                </a:lnTo>
                <a:lnTo>
                  <a:pt x="3319" y="1000"/>
                </a:lnTo>
                <a:lnTo>
                  <a:pt x="3315" y="996"/>
                </a:lnTo>
                <a:lnTo>
                  <a:pt x="3313" y="994"/>
                </a:lnTo>
                <a:lnTo>
                  <a:pt x="3311" y="994"/>
                </a:lnTo>
                <a:lnTo>
                  <a:pt x="3311" y="992"/>
                </a:lnTo>
                <a:lnTo>
                  <a:pt x="3308" y="992"/>
                </a:lnTo>
                <a:lnTo>
                  <a:pt x="3308" y="992"/>
                </a:lnTo>
                <a:lnTo>
                  <a:pt x="3308" y="990"/>
                </a:lnTo>
                <a:lnTo>
                  <a:pt x="3306" y="988"/>
                </a:lnTo>
                <a:lnTo>
                  <a:pt x="3304" y="983"/>
                </a:lnTo>
                <a:lnTo>
                  <a:pt x="3300" y="979"/>
                </a:lnTo>
                <a:lnTo>
                  <a:pt x="3300" y="979"/>
                </a:lnTo>
                <a:lnTo>
                  <a:pt x="3300" y="979"/>
                </a:lnTo>
                <a:lnTo>
                  <a:pt x="3298" y="977"/>
                </a:lnTo>
                <a:lnTo>
                  <a:pt x="3298" y="975"/>
                </a:lnTo>
                <a:lnTo>
                  <a:pt x="3296" y="973"/>
                </a:lnTo>
                <a:lnTo>
                  <a:pt x="3296" y="973"/>
                </a:lnTo>
                <a:lnTo>
                  <a:pt x="3296" y="973"/>
                </a:lnTo>
                <a:lnTo>
                  <a:pt x="3296" y="969"/>
                </a:lnTo>
                <a:lnTo>
                  <a:pt x="3296" y="969"/>
                </a:lnTo>
                <a:lnTo>
                  <a:pt x="3296" y="967"/>
                </a:lnTo>
                <a:lnTo>
                  <a:pt x="3296" y="965"/>
                </a:lnTo>
                <a:lnTo>
                  <a:pt x="3296" y="960"/>
                </a:lnTo>
                <a:lnTo>
                  <a:pt x="3298" y="958"/>
                </a:lnTo>
                <a:lnTo>
                  <a:pt x="3298" y="958"/>
                </a:lnTo>
                <a:lnTo>
                  <a:pt x="3296" y="958"/>
                </a:lnTo>
                <a:lnTo>
                  <a:pt x="3296" y="962"/>
                </a:lnTo>
                <a:lnTo>
                  <a:pt x="3294" y="960"/>
                </a:lnTo>
                <a:lnTo>
                  <a:pt x="3294" y="956"/>
                </a:lnTo>
                <a:lnTo>
                  <a:pt x="3294" y="954"/>
                </a:lnTo>
                <a:lnTo>
                  <a:pt x="3292" y="952"/>
                </a:lnTo>
                <a:lnTo>
                  <a:pt x="3290" y="952"/>
                </a:lnTo>
                <a:lnTo>
                  <a:pt x="3290" y="950"/>
                </a:lnTo>
                <a:lnTo>
                  <a:pt x="3288" y="948"/>
                </a:lnTo>
                <a:lnTo>
                  <a:pt x="3285" y="948"/>
                </a:lnTo>
                <a:lnTo>
                  <a:pt x="3285" y="948"/>
                </a:lnTo>
                <a:lnTo>
                  <a:pt x="3283" y="948"/>
                </a:lnTo>
                <a:lnTo>
                  <a:pt x="3285" y="946"/>
                </a:lnTo>
                <a:lnTo>
                  <a:pt x="3285" y="944"/>
                </a:lnTo>
                <a:lnTo>
                  <a:pt x="3285" y="944"/>
                </a:lnTo>
                <a:lnTo>
                  <a:pt x="3288" y="941"/>
                </a:lnTo>
                <a:lnTo>
                  <a:pt x="3288" y="941"/>
                </a:lnTo>
                <a:lnTo>
                  <a:pt x="3290" y="939"/>
                </a:lnTo>
                <a:lnTo>
                  <a:pt x="3290" y="941"/>
                </a:lnTo>
                <a:lnTo>
                  <a:pt x="3290" y="941"/>
                </a:lnTo>
                <a:lnTo>
                  <a:pt x="3290" y="939"/>
                </a:lnTo>
                <a:lnTo>
                  <a:pt x="3292" y="939"/>
                </a:lnTo>
                <a:lnTo>
                  <a:pt x="3292" y="937"/>
                </a:lnTo>
                <a:lnTo>
                  <a:pt x="3294" y="935"/>
                </a:lnTo>
                <a:lnTo>
                  <a:pt x="3294" y="933"/>
                </a:lnTo>
                <a:lnTo>
                  <a:pt x="3294" y="933"/>
                </a:lnTo>
                <a:lnTo>
                  <a:pt x="3294" y="931"/>
                </a:lnTo>
                <a:lnTo>
                  <a:pt x="3296" y="931"/>
                </a:lnTo>
                <a:lnTo>
                  <a:pt x="3296" y="929"/>
                </a:lnTo>
                <a:lnTo>
                  <a:pt x="3296" y="929"/>
                </a:lnTo>
                <a:lnTo>
                  <a:pt x="3296" y="929"/>
                </a:lnTo>
                <a:lnTo>
                  <a:pt x="3296" y="927"/>
                </a:lnTo>
                <a:lnTo>
                  <a:pt x="3296" y="927"/>
                </a:lnTo>
                <a:lnTo>
                  <a:pt x="3296" y="925"/>
                </a:lnTo>
                <a:lnTo>
                  <a:pt x="3296" y="927"/>
                </a:lnTo>
                <a:lnTo>
                  <a:pt x="3296" y="927"/>
                </a:lnTo>
                <a:lnTo>
                  <a:pt x="3298" y="927"/>
                </a:lnTo>
                <a:lnTo>
                  <a:pt x="3298" y="927"/>
                </a:lnTo>
                <a:lnTo>
                  <a:pt x="3298" y="925"/>
                </a:lnTo>
                <a:lnTo>
                  <a:pt x="3300" y="927"/>
                </a:lnTo>
                <a:lnTo>
                  <a:pt x="3300" y="927"/>
                </a:lnTo>
                <a:lnTo>
                  <a:pt x="3304" y="925"/>
                </a:lnTo>
                <a:lnTo>
                  <a:pt x="3306" y="925"/>
                </a:lnTo>
                <a:lnTo>
                  <a:pt x="3306" y="925"/>
                </a:lnTo>
                <a:lnTo>
                  <a:pt x="3311" y="921"/>
                </a:lnTo>
                <a:lnTo>
                  <a:pt x="3311" y="921"/>
                </a:lnTo>
                <a:lnTo>
                  <a:pt x="3311" y="921"/>
                </a:lnTo>
                <a:lnTo>
                  <a:pt x="3313" y="923"/>
                </a:lnTo>
                <a:lnTo>
                  <a:pt x="3313" y="923"/>
                </a:lnTo>
                <a:lnTo>
                  <a:pt x="3313" y="923"/>
                </a:lnTo>
                <a:lnTo>
                  <a:pt x="3315" y="921"/>
                </a:lnTo>
                <a:lnTo>
                  <a:pt x="3313" y="921"/>
                </a:lnTo>
                <a:lnTo>
                  <a:pt x="3313" y="921"/>
                </a:lnTo>
                <a:lnTo>
                  <a:pt x="3313" y="918"/>
                </a:lnTo>
                <a:lnTo>
                  <a:pt x="3315" y="918"/>
                </a:lnTo>
                <a:lnTo>
                  <a:pt x="3315" y="918"/>
                </a:lnTo>
                <a:lnTo>
                  <a:pt x="3319" y="916"/>
                </a:lnTo>
                <a:lnTo>
                  <a:pt x="3319" y="916"/>
                </a:lnTo>
                <a:lnTo>
                  <a:pt x="3319" y="914"/>
                </a:lnTo>
                <a:lnTo>
                  <a:pt x="3321" y="914"/>
                </a:lnTo>
                <a:lnTo>
                  <a:pt x="3321" y="914"/>
                </a:lnTo>
                <a:lnTo>
                  <a:pt x="3321" y="914"/>
                </a:lnTo>
                <a:lnTo>
                  <a:pt x="3321" y="912"/>
                </a:lnTo>
                <a:lnTo>
                  <a:pt x="3323" y="912"/>
                </a:lnTo>
                <a:lnTo>
                  <a:pt x="3323" y="912"/>
                </a:lnTo>
                <a:lnTo>
                  <a:pt x="3323" y="910"/>
                </a:lnTo>
                <a:lnTo>
                  <a:pt x="3323" y="910"/>
                </a:lnTo>
                <a:lnTo>
                  <a:pt x="3325" y="910"/>
                </a:lnTo>
                <a:lnTo>
                  <a:pt x="3327" y="910"/>
                </a:lnTo>
                <a:lnTo>
                  <a:pt x="3329" y="910"/>
                </a:lnTo>
                <a:lnTo>
                  <a:pt x="3329" y="910"/>
                </a:lnTo>
                <a:lnTo>
                  <a:pt x="3332" y="908"/>
                </a:lnTo>
                <a:lnTo>
                  <a:pt x="3334" y="908"/>
                </a:lnTo>
                <a:lnTo>
                  <a:pt x="3336" y="906"/>
                </a:lnTo>
                <a:lnTo>
                  <a:pt x="3338" y="904"/>
                </a:lnTo>
                <a:lnTo>
                  <a:pt x="3340" y="904"/>
                </a:lnTo>
                <a:lnTo>
                  <a:pt x="3340" y="904"/>
                </a:lnTo>
                <a:lnTo>
                  <a:pt x="3340" y="904"/>
                </a:lnTo>
                <a:lnTo>
                  <a:pt x="3342" y="904"/>
                </a:lnTo>
                <a:lnTo>
                  <a:pt x="3342" y="904"/>
                </a:lnTo>
                <a:lnTo>
                  <a:pt x="3346" y="902"/>
                </a:lnTo>
                <a:lnTo>
                  <a:pt x="3348" y="900"/>
                </a:lnTo>
                <a:lnTo>
                  <a:pt x="3350" y="900"/>
                </a:lnTo>
                <a:lnTo>
                  <a:pt x="3355" y="902"/>
                </a:lnTo>
                <a:lnTo>
                  <a:pt x="3357" y="902"/>
                </a:lnTo>
                <a:lnTo>
                  <a:pt x="3357" y="904"/>
                </a:lnTo>
                <a:lnTo>
                  <a:pt x="3361" y="904"/>
                </a:lnTo>
                <a:lnTo>
                  <a:pt x="3361" y="904"/>
                </a:lnTo>
                <a:lnTo>
                  <a:pt x="3363" y="906"/>
                </a:lnTo>
                <a:lnTo>
                  <a:pt x="3363" y="906"/>
                </a:lnTo>
                <a:lnTo>
                  <a:pt x="3363" y="906"/>
                </a:lnTo>
                <a:lnTo>
                  <a:pt x="3365" y="904"/>
                </a:lnTo>
                <a:lnTo>
                  <a:pt x="3367" y="904"/>
                </a:lnTo>
                <a:lnTo>
                  <a:pt x="3367" y="904"/>
                </a:lnTo>
                <a:lnTo>
                  <a:pt x="3367" y="902"/>
                </a:lnTo>
                <a:lnTo>
                  <a:pt x="3371" y="904"/>
                </a:lnTo>
                <a:lnTo>
                  <a:pt x="3373" y="904"/>
                </a:lnTo>
                <a:lnTo>
                  <a:pt x="3376" y="904"/>
                </a:lnTo>
                <a:lnTo>
                  <a:pt x="3376" y="904"/>
                </a:lnTo>
                <a:lnTo>
                  <a:pt x="3378" y="906"/>
                </a:lnTo>
                <a:lnTo>
                  <a:pt x="3378" y="908"/>
                </a:lnTo>
                <a:lnTo>
                  <a:pt x="3378" y="910"/>
                </a:lnTo>
                <a:lnTo>
                  <a:pt x="3378" y="910"/>
                </a:lnTo>
                <a:lnTo>
                  <a:pt x="3376" y="912"/>
                </a:lnTo>
                <a:lnTo>
                  <a:pt x="3378" y="912"/>
                </a:lnTo>
                <a:lnTo>
                  <a:pt x="3378" y="916"/>
                </a:lnTo>
                <a:lnTo>
                  <a:pt x="3376" y="921"/>
                </a:lnTo>
                <a:lnTo>
                  <a:pt x="3373" y="925"/>
                </a:lnTo>
                <a:lnTo>
                  <a:pt x="3371" y="927"/>
                </a:lnTo>
                <a:lnTo>
                  <a:pt x="3373" y="929"/>
                </a:lnTo>
                <a:lnTo>
                  <a:pt x="3378" y="931"/>
                </a:lnTo>
                <a:lnTo>
                  <a:pt x="3378" y="933"/>
                </a:lnTo>
                <a:lnTo>
                  <a:pt x="3378" y="933"/>
                </a:lnTo>
                <a:lnTo>
                  <a:pt x="3373" y="933"/>
                </a:lnTo>
                <a:lnTo>
                  <a:pt x="3371" y="931"/>
                </a:lnTo>
                <a:lnTo>
                  <a:pt x="3369" y="931"/>
                </a:lnTo>
                <a:lnTo>
                  <a:pt x="3367" y="931"/>
                </a:lnTo>
                <a:lnTo>
                  <a:pt x="3361" y="931"/>
                </a:lnTo>
                <a:lnTo>
                  <a:pt x="3357" y="931"/>
                </a:lnTo>
                <a:lnTo>
                  <a:pt x="3355" y="931"/>
                </a:lnTo>
                <a:lnTo>
                  <a:pt x="3352" y="931"/>
                </a:lnTo>
                <a:lnTo>
                  <a:pt x="3350" y="933"/>
                </a:lnTo>
                <a:lnTo>
                  <a:pt x="3350" y="933"/>
                </a:lnTo>
                <a:lnTo>
                  <a:pt x="3350" y="935"/>
                </a:lnTo>
                <a:lnTo>
                  <a:pt x="3348" y="937"/>
                </a:lnTo>
                <a:lnTo>
                  <a:pt x="3346" y="937"/>
                </a:lnTo>
                <a:lnTo>
                  <a:pt x="3346" y="939"/>
                </a:lnTo>
                <a:lnTo>
                  <a:pt x="3346" y="941"/>
                </a:lnTo>
                <a:lnTo>
                  <a:pt x="3348" y="941"/>
                </a:lnTo>
                <a:lnTo>
                  <a:pt x="3350" y="944"/>
                </a:lnTo>
                <a:lnTo>
                  <a:pt x="3350" y="946"/>
                </a:lnTo>
                <a:lnTo>
                  <a:pt x="3352" y="946"/>
                </a:lnTo>
                <a:lnTo>
                  <a:pt x="3352" y="946"/>
                </a:lnTo>
                <a:lnTo>
                  <a:pt x="3355" y="946"/>
                </a:lnTo>
                <a:lnTo>
                  <a:pt x="3355" y="946"/>
                </a:lnTo>
                <a:lnTo>
                  <a:pt x="3352" y="946"/>
                </a:lnTo>
                <a:lnTo>
                  <a:pt x="3350" y="946"/>
                </a:lnTo>
                <a:lnTo>
                  <a:pt x="3348" y="948"/>
                </a:lnTo>
                <a:lnTo>
                  <a:pt x="3348" y="946"/>
                </a:lnTo>
                <a:lnTo>
                  <a:pt x="3348" y="946"/>
                </a:lnTo>
                <a:lnTo>
                  <a:pt x="3344" y="944"/>
                </a:lnTo>
                <a:lnTo>
                  <a:pt x="3342" y="944"/>
                </a:lnTo>
                <a:lnTo>
                  <a:pt x="3338" y="944"/>
                </a:lnTo>
                <a:lnTo>
                  <a:pt x="3336" y="946"/>
                </a:lnTo>
                <a:lnTo>
                  <a:pt x="3336" y="946"/>
                </a:lnTo>
                <a:lnTo>
                  <a:pt x="3336" y="948"/>
                </a:lnTo>
                <a:lnTo>
                  <a:pt x="3336" y="948"/>
                </a:lnTo>
                <a:lnTo>
                  <a:pt x="3336" y="950"/>
                </a:lnTo>
                <a:lnTo>
                  <a:pt x="3338" y="950"/>
                </a:lnTo>
                <a:lnTo>
                  <a:pt x="3340" y="950"/>
                </a:lnTo>
                <a:lnTo>
                  <a:pt x="3342" y="952"/>
                </a:lnTo>
                <a:lnTo>
                  <a:pt x="3344" y="952"/>
                </a:lnTo>
                <a:lnTo>
                  <a:pt x="3344" y="952"/>
                </a:lnTo>
                <a:lnTo>
                  <a:pt x="3346" y="956"/>
                </a:lnTo>
                <a:lnTo>
                  <a:pt x="3348" y="960"/>
                </a:lnTo>
                <a:lnTo>
                  <a:pt x="3348" y="962"/>
                </a:lnTo>
                <a:lnTo>
                  <a:pt x="3350" y="962"/>
                </a:lnTo>
                <a:lnTo>
                  <a:pt x="3350" y="965"/>
                </a:lnTo>
                <a:lnTo>
                  <a:pt x="3350" y="965"/>
                </a:lnTo>
                <a:lnTo>
                  <a:pt x="3350" y="967"/>
                </a:lnTo>
                <a:lnTo>
                  <a:pt x="3350" y="967"/>
                </a:lnTo>
                <a:lnTo>
                  <a:pt x="3350" y="969"/>
                </a:lnTo>
                <a:lnTo>
                  <a:pt x="3350" y="971"/>
                </a:lnTo>
                <a:lnTo>
                  <a:pt x="3352" y="971"/>
                </a:lnTo>
                <a:lnTo>
                  <a:pt x="3355" y="971"/>
                </a:lnTo>
                <a:lnTo>
                  <a:pt x="3355" y="971"/>
                </a:lnTo>
                <a:lnTo>
                  <a:pt x="3357" y="971"/>
                </a:lnTo>
                <a:lnTo>
                  <a:pt x="3359" y="973"/>
                </a:lnTo>
                <a:lnTo>
                  <a:pt x="3359" y="973"/>
                </a:lnTo>
                <a:lnTo>
                  <a:pt x="3359" y="975"/>
                </a:lnTo>
                <a:lnTo>
                  <a:pt x="3359" y="975"/>
                </a:lnTo>
                <a:lnTo>
                  <a:pt x="3361" y="975"/>
                </a:lnTo>
                <a:lnTo>
                  <a:pt x="3361" y="975"/>
                </a:lnTo>
                <a:lnTo>
                  <a:pt x="3363" y="975"/>
                </a:lnTo>
                <a:lnTo>
                  <a:pt x="3363" y="975"/>
                </a:lnTo>
                <a:lnTo>
                  <a:pt x="3365" y="977"/>
                </a:lnTo>
                <a:lnTo>
                  <a:pt x="3365" y="977"/>
                </a:lnTo>
                <a:lnTo>
                  <a:pt x="3367" y="977"/>
                </a:lnTo>
                <a:lnTo>
                  <a:pt x="3367" y="977"/>
                </a:lnTo>
                <a:lnTo>
                  <a:pt x="3369" y="977"/>
                </a:lnTo>
                <a:lnTo>
                  <a:pt x="3369" y="977"/>
                </a:lnTo>
                <a:lnTo>
                  <a:pt x="3369" y="981"/>
                </a:lnTo>
                <a:lnTo>
                  <a:pt x="3369" y="983"/>
                </a:lnTo>
                <a:lnTo>
                  <a:pt x="3369" y="986"/>
                </a:lnTo>
                <a:lnTo>
                  <a:pt x="3369" y="986"/>
                </a:lnTo>
                <a:lnTo>
                  <a:pt x="3367" y="990"/>
                </a:lnTo>
                <a:lnTo>
                  <a:pt x="3367" y="990"/>
                </a:lnTo>
                <a:lnTo>
                  <a:pt x="3367" y="992"/>
                </a:lnTo>
                <a:lnTo>
                  <a:pt x="3367" y="994"/>
                </a:lnTo>
                <a:lnTo>
                  <a:pt x="3369" y="998"/>
                </a:lnTo>
                <a:lnTo>
                  <a:pt x="3371" y="1002"/>
                </a:lnTo>
                <a:lnTo>
                  <a:pt x="3373" y="1004"/>
                </a:lnTo>
                <a:lnTo>
                  <a:pt x="3373" y="1004"/>
                </a:lnTo>
                <a:lnTo>
                  <a:pt x="3373" y="1004"/>
                </a:lnTo>
                <a:lnTo>
                  <a:pt x="3373" y="1002"/>
                </a:lnTo>
                <a:lnTo>
                  <a:pt x="3373" y="998"/>
                </a:lnTo>
                <a:lnTo>
                  <a:pt x="3373" y="996"/>
                </a:lnTo>
                <a:lnTo>
                  <a:pt x="3373" y="996"/>
                </a:lnTo>
                <a:lnTo>
                  <a:pt x="3373" y="992"/>
                </a:lnTo>
                <a:lnTo>
                  <a:pt x="3376" y="992"/>
                </a:lnTo>
                <a:lnTo>
                  <a:pt x="3378" y="990"/>
                </a:lnTo>
                <a:lnTo>
                  <a:pt x="3378" y="990"/>
                </a:lnTo>
                <a:lnTo>
                  <a:pt x="3380" y="990"/>
                </a:lnTo>
                <a:lnTo>
                  <a:pt x="3382" y="988"/>
                </a:lnTo>
                <a:lnTo>
                  <a:pt x="3384" y="988"/>
                </a:lnTo>
                <a:lnTo>
                  <a:pt x="3386" y="988"/>
                </a:lnTo>
                <a:lnTo>
                  <a:pt x="3388" y="988"/>
                </a:lnTo>
                <a:lnTo>
                  <a:pt x="3388" y="990"/>
                </a:lnTo>
                <a:lnTo>
                  <a:pt x="3390" y="992"/>
                </a:lnTo>
                <a:lnTo>
                  <a:pt x="3390" y="994"/>
                </a:lnTo>
                <a:lnTo>
                  <a:pt x="3390" y="996"/>
                </a:lnTo>
                <a:lnTo>
                  <a:pt x="3392" y="998"/>
                </a:lnTo>
                <a:lnTo>
                  <a:pt x="3392" y="1000"/>
                </a:lnTo>
                <a:lnTo>
                  <a:pt x="3394" y="1002"/>
                </a:lnTo>
                <a:lnTo>
                  <a:pt x="3399" y="1004"/>
                </a:lnTo>
                <a:lnTo>
                  <a:pt x="3401" y="1006"/>
                </a:lnTo>
                <a:lnTo>
                  <a:pt x="3401" y="1006"/>
                </a:lnTo>
                <a:lnTo>
                  <a:pt x="3401" y="1006"/>
                </a:lnTo>
                <a:lnTo>
                  <a:pt x="3401" y="1009"/>
                </a:lnTo>
                <a:lnTo>
                  <a:pt x="3401" y="1009"/>
                </a:lnTo>
                <a:close/>
              </a:path>
            </a:pathLst>
          </a:custGeom>
          <a:solidFill>
            <a:schemeClr val="bg1">
              <a:lumMod val="65000"/>
              <a:alpha val="20000"/>
            </a:schemeClr>
          </a:solidFill>
          <a:ln>
            <a:noFill/>
          </a:ln>
        </p:spPr>
        <p:txBody>
          <a:bodyPr vert="horz" wrap="square" lIns="91440" tIns="45720" rIns="91440" bIns="45720" numCol="1" anchor="t" anchorCtr="0" compatLnSpc="1">
            <a:prstTxWarp prst="textNoShape">
              <a:avLst/>
            </a:prstTxWarp>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ts val="2200"/>
              </a:lnSpc>
            </a:pPr>
            <a:endParaRPr lang="es-ES">
              <a:solidFill>
                <a:schemeClr val="tx1">
                  <a:lumMod val="95000"/>
                  <a:lumOff val="5000"/>
                </a:schemeClr>
              </a:solidFill>
              <a:latin typeface="Roboto Thin"/>
            </a:endParaRPr>
          </a:p>
        </p:txBody>
      </p:sp>
      <p:grpSp>
        <p:nvGrpSpPr>
          <p:cNvPr id="20" name="Grupo 19">
            <a:extLst>
              <a:ext uri="{FF2B5EF4-FFF2-40B4-BE49-F238E27FC236}">
                <a16:creationId xmlns:a16="http://schemas.microsoft.com/office/drawing/2014/main" id="{C9EFEE4B-F918-42F3-A503-CD630975AD72}"/>
              </a:ext>
            </a:extLst>
          </p:cNvPr>
          <p:cNvGrpSpPr/>
          <p:nvPr/>
        </p:nvGrpSpPr>
        <p:grpSpPr>
          <a:xfrm>
            <a:off x="447278" y="1519262"/>
            <a:ext cx="3006047" cy="996620"/>
            <a:chOff x="337756" y="1230006"/>
            <a:chExt cx="2519569" cy="916746"/>
          </a:xfrm>
        </p:grpSpPr>
        <p:sp>
          <p:nvSpPr>
            <p:cNvPr id="21" name="Rectangle 42">
              <a:extLst>
                <a:ext uri="{FF2B5EF4-FFF2-40B4-BE49-F238E27FC236}">
                  <a16:creationId xmlns:a16="http://schemas.microsoft.com/office/drawing/2014/main" id="{49881B51-580B-4F78-8F93-565AB395DD27}"/>
                </a:ext>
              </a:extLst>
            </p:cNvPr>
            <p:cNvSpPr>
              <a:spLocks noChangeArrowheads="1"/>
            </p:cNvSpPr>
            <p:nvPr/>
          </p:nvSpPr>
          <p:spPr bwMode="auto">
            <a:xfrm>
              <a:off x="505790" y="2127702"/>
              <a:ext cx="2178643" cy="19050"/>
            </a:xfrm>
            <a:prstGeom prst="rect">
              <a:avLst/>
            </a:prstGeom>
            <a:solidFill>
              <a:srgbClr val="44464A"/>
            </a:solidFill>
            <a:ln w="28575">
              <a:solidFill>
                <a:srgbClr val="91969A"/>
              </a:solidFill>
            </a:ln>
          </p:spPr>
          <p:txBody>
            <a:bodyPr vert="horz" wrap="square" lIns="91440" tIns="45720" rIns="91440" bIns="45720" numCol="1" anchor="t" anchorCtr="0" compatLnSpc="1">
              <a:prstTxWarp prst="textNoShape">
                <a:avLst/>
              </a:prstTxWarp>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22" name="Rectangle 43">
              <a:extLst>
                <a:ext uri="{FF2B5EF4-FFF2-40B4-BE49-F238E27FC236}">
                  <a16:creationId xmlns:a16="http://schemas.microsoft.com/office/drawing/2014/main" id="{02A03CDD-1469-439B-9BE9-DF3A2D6235D5}"/>
                </a:ext>
              </a:extLst>
            </p:cNvPr>
            <p:cNvSpPr/>
            <p:nvPr/>
          </p:nvSpPr>
          <p:spPr>
            <a:xfrm>
              <a:off x="337756" y="1230006"/>
              <a:ext cx="2519569" cy="841544"/>
            </a:xfrm>
            <a:prstGeom prst="rect">
              <a:avLst/>
            </a:prstGeom>
          </p:spPr>
          <p:txBody>
            <a:bodyPr wrap="square">
              <a:spAutoFit/>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ts val="2200"/>
                </a:lnSpc>
              </a:pPr>
              <a:r>
                <a:rPr lang="en-US" sz="1600">
                  <a:solidFill>
                    <a:schemeClr val="tx1">
                      <a:lumMod val="95000"/>
                      <a:lumOff val="5000"/>
                    </a:schemeClr>
                  </a:solidFill>
                  <a:latin typeface="Roboto Thin"/>
                </a:rPr>
                <a:t>Penetración de tarjetas de crédito en la  población bancarizada colombiana.</a:t>
              </a:r>
            </a:p>
          </p:txBody>
        </p:sp>
      </p:grpSp>
      <p:sp>
        <p:nvSpPr>
          <p:cNvPr id="23" name="20 CuadroTexto">
            <a:extLst>
              <a:ext uri="{FF2B5EF4-FFF2-40B4-BE49-F238E27FC236}">
                <a16:creationId xmlns:a16="http://schemas.microsoft.com/office/drawing/2014/main" id="{9E1794B0-210A-473A-AEC4-151711F4DF08}"/>
              </a:ext>
            </a:extLst>
          </p:cNvPr>
          <p:cNvSpPr txBox="1">
            <a:spLocks noChangeArrowheads="1"/>
          </p:cNvSpPr>
          <p:nvPr/>
        </p:nvSpPr>
        <p:spPr bwMode="auto">
          <a:xfrm>
            <a:off x="447278" y="1103223"/>
            <a:ext cx="15978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sz="2800" b="1">
                <a:solidFill>
                  <a:schemeClr val="tx1">
                    <a:lumMod val="95000"/>
                    <a:lumOff val="5000"/>
                  </a:schemeClr>
                </a:solidFill>
                <a:latin typeface="Roboto Thin"/>
              </a:rPr>
              <a:t>57,3%</a:t>
            </a:r>
            <a:endParaRPr lang="es-ES" sz="2800" b="1">
              <a:solidFill>
                <a:schemeClr val="tx1">
                  <a:lumMod val="95000"/>
                  <a:lumOff val="5000"/>
                </a:schemeClr>
              </a:solidFill>
              <a:latin typeface="Roboto Thin"/>
            </a:endParaRPr>
          </a:p>
        </p:txBody>
      </p:sp>
      <p:sp>
        <p:nvSpPr>
          <p:cNvPr id="26" name="20 CuadroTexto">
            <a:extLst>
              <a:ext uri="{FF2B5EF4-FFF2-40B4-BE49-F238E27FC236}">
                <a16:creationId xmlns:a16="http://schemas.microsoft.com/office/drawing/2014/main" id="{DCDC42B4-4D41-4506-9C6A-8D2FD9602D85}"/>
              </a:ext>
            </a:extLst>
          </p:cNvPr>
          <p:cNvSpPr txBox="1">
            <a:spLocks noChangeArrowheads="1"/>
          </p:cNvSpPr>
          <p:nvPr/>
        </p:nvSpPr>
        <p:spPr bwMode="auto">
          <a:xfrm>
            <a:off x="646022" y="2529766"/>
            <a:ext cx="23562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sz="2800" b="1">
                <a:solidFill>
                  <a:schemeClr val="tx1">
                    <a:lumMod val="95000"/>
                    <a:lumOff val="5000"/>
                  </a:schemeClr>
                </a:solidFill>
                <a:latin typeface="Roboto Thin"/>
              </a:rPr>
              <a:t>9</a:t>
            </a:r>
          </a:p>
        </p:txBody>
      </p:sp>
      <p:sp>
        <p:nvSpPr>
          <p:cNvPr id="27" name="Rectangle 42">
            <a:extLst>
              <a:ext uri="{FF2B5EF4-FFF2-40B4-BE49-F238E27FC236}">
                <a16:creationId xmlns:a16="http://schemas.microsoft.com/office/drawing/2014/main" id="{9E6A5B6A-252F-4EEB-9225-448120423EB8}"/>
              </a:ext>
            </a:extLst>
          </p:cNvPr>
          <p:cNvSpPr>
            <a:spLocks noChangeArrowheads="1"/>
          </p:cNvSpPr>
          <p:nvPr/>
        </p:nvSpPr>
        <p:spPr bwMode="auto">
          <a:xfrm>
            <a:off x="675123" y="3683566"/>
            <a:ext cx="2399078" cy="4571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8" name="20 CuadroTexto">
            <a:extLst>
              <a:ext uri="{FF2B5EF4-FFF2-40B4-BE49-F238E27FC236}">
                <a16:creationId xmlns:a16="http://schemas.microsoft.com/office/drawing/2014/main" id="{7511C1C0-3118-4504-B713-89C872234B18}"/>
              </a:ext>
            </a:extLst>
          </p:cNvPr>
          <p:cNvSpPr txBox="1">
            <a:spLocks noChangeArrowheads="1"/>
          </p:cNvSpPr>
          <p:nvPr/>
        </p:nvSpPr>
        <p:spPr bwMode="auto">
          <a:xfrm>
            <a:off x="667338" y="3807562"/>
            <a:ext cx="15978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sz="2800" b="1">
                <a:solidFill>
                  <a:schemeClr val="tx1">
                    <a:lumMod val="95000"/>
                    <a:lumOff val="5000"/>
                  </a:schemeClr>
                </a:solidFill>
                <a:latin typeface="Roboto Thin"/>
              </a:rPr>
              <a:t>94%</a:t>
            </a:r>
            <a:endParaRPr lang="es-ES" sz="2800" b="1">
              <a:solidFill>
                <a:schemeClr val="tx1">
                  <a:lumMod val="95000"/>
                  <a:lumOff val="5000"/>
                </a:schemeClr>
              </a:solidFill>
              <a:latin typeface="Roboto Thin"/>
            </a:endParaRPr>
          </a:p>
        </p:txBody>
      </p:sp>
      <p:sp>
        <p:nvSpPr>
          <p:cNvPr id="29" name="20 CuadroTexto">
            <a:extLst>
              <a:ext uri="{FF2B5EF4-FFF2-40B4-BE49-F238E27FC236}">
                <a16:creationId xmlns:a16="http://schemas.microsoft.com/office/drawing/2014/main" id="{36BABA45-302F-4C69-B107-B2F5C478B64D}"/>
              </a:ext>
            </a:extLst>
          </p:cNvPr>
          <p:cNvSpPr txBox="1">
            <a:spLocks noChangeArrowheads="1"/>
          </p:cNvSpPr>
          <p:nvPr/>
        </p:nvSpPr>
        <p:spPr bwMode="auto">
          <a:xfrm>
            <a:off x="764887" y="4269616"/>
            <a:ext cx="2555508" cy="914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ts val="2200"/>
              </a:lnSpc>
            </a:pPr>
            <a:r>
              <a:rPr lang="es-ES" sz="1600">
                <a:solidFill>
                  <a:schemeClr val="tx1">
                    <a:lumMod val="95000"/>
                    <a:lumOff val="5000"/>
                  </a:schemeClr>
                </a:solidFill>
                <a:latin typeface="Roboto Thin"/>
              </a:rPr>
              <a:t>De la  población bancarizada utiliza efectivo.</a:t>
            </a:r>
          </a:p>
        </p:txBody>
      </p:sp>
      <p:sp>
        <p:nvSpPr>
          <p:cNvPr id="30" name="Rectangle 42">
            <a:extLst>
              <a:ext uri="{FF2B5EF4-FFF2-40B4-BE49-F238E27FC236}">
                <a16:creationId xmlns:a16="http://schemas.microsoft.com/office/drawing/2014/main" id="{1BEAAF50-4C9E-409C-83DF-6AD2D8BA7530}"/>
              </a:ext>
            </a:extLst>
          </p:cNvPr>
          <p:cNvSpPr>
            <a:spLocks noChangeArrowheads="1"/>
          </p:cNvSpPr>
          <p:nvPr/>
        </p:nvSpPr>
        <p:spPr bwMode="auto">
          <a:xfrm>
            <a:off x="718789" y="5379656"/>
            <a:ext cx="2599295" cy="20710"/>
          </a:xfrm>
          <a:prstGeom prst="rect">
            <a:avLst/>
          </a:prstGeom>
          <a:solidFill>
            <a:srgbClr val="44464A"/>
          </a:solidFill>
          <a:ln w="28575">
            <a:solidFill>
              <a:srgbClr val="91969A"/>
            </a:solidFill>
          </a:ln>
        </p:spPr>
        <p:txBody>
          <a:bodyPr vert="horz" wrap="square" lIns="91440" tIns="45720" rIns="91440" bIns="45720" numCol="1" anchor="t" anchorCtr="0" compatLnSpc="1">
            <a:prstTxWarp prst="textNoShape">
              <a:avLst/>
            </a:prstTxWarp>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31" name="Rectangle 42">
            <a:extLst>
              <a:ext uri="{FF2B5EF4-FFF2-40B4-BE49-F238E27FC236}">
                <a16:creationId xmlns:a16="http://schemas.microsoft.com/office/drawing/2014/main" id="{816FDFDC-4704-414D-8772-11798D31DEC9}"/>
              </a:ext>
            </a:extLst>
          </p:cNvPr>
          <p:cNvSpPr>
            <a:spLocks noChangeArrowheads="1"/>
          </p:cNvSpPr>
          <p:nvPr/>
        </p:nvSpPr>
        <p:spPr bwMode="auto">
          <a:xfrm>
            <a:off x="6187471" y="2504982"/>
            <a:ext cx="2599295" cy="20710"/>
          </a:xfrm>
          <a:prstGeom prst="rect">
            <a:avLst/>
          </a:prstGeom>
          <a:solidFill>
            <a:srgbClr val="44464A"/>
          </a:solidFill>
          <a:ln w="28575">
            <a:solidFill>
              <a:srgbClr val="91969A"/>
            </a:solidFill>
          </a:ln>
        </p:spPr>
        <p:txBody>
          <a:bodyPr vert="horz" wrap="square" lIns="91440" tIns="45720" rIns="91440" bIns="45720" numCol="1" anchor="t" anchorCtr="0" compatLnSpc="1">
            <a:prstTxWarp prst="textNoShape">
              <a:avLst/>
            </a:prstTxWarp>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32" name="20 CuadroTexto">
            <a:extLst>
              <a:ext uri="{FF2B5EF4-FFF2-40B4-BE49-F238E27FC236}">
                <a16:creationId xmlns:a16="http://schemas.microsoft.com/office/drawing/2014/main" id="{6BE121FA-CD39-46C9-92C2-F3CDCA842BBF}"/>
              </a:ext>
            </a:extLst>
          </p:cNvPr>
          <p:cNvSpPr txBox="1">
            <a:spLocks noChangeArrowheads="1"/>
          </p:cNvSpPr>
          <p:nvPr/>
        </p:nvSpPr>
        <p:spPr bwMode="auto">
          <a:xfrm>
            <a:off x="6119561" y="1132595"/>
            <a:ext cx="23345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sz="2800" b="1">
                <a:solidFill>
                  <a:schemeClr val="tx1">
                    <a:lumMod val="95000"/>
                    <a:lumOff val="5000"/>
                  </a:schemeClr>
                </a:solidFill>
                <a:latin typeface="Roboto Thin"/>
              </a:rPr>
              <a:t>+15 </a:t>
            </a:r>
            <a:r>
              <a:rPr lang="es-CO" sz="2800" b="1">
                <a:solidFill>
                  <a:schemeClr val="tx1">
                    <a:lumMod val="95000"/>
                    <a:lumOff val="5000"/>
                  </a:schemeClr>
                </a:solidFill>
                <a:latin typeface="Roboto Thin"/>
              </a:rPr>
              <a:t>millones</a:t>
            </a:r>
          </a:p>
        </p:txBody>
      </p:sp>
      <p:sp>
        <p:nvSpPr>
          <p:cNvPr id="33" name="Rectangle 43">
            <a:extLst>
              <a:ext uri="{FF2B5EF4-FFF2-40B4-BE49-F238E27FC236}">
                <a16:creationId xmlns:a16="http://schemas.microsoft.com/office/drawing/2014/main" id="{5623D348-8AEB-42D8-AA6D-7F6B4E90AF37}"/>
              </a:ext>
            </a:extLst>
          </p:cNvPr>
          <p:cNvSpPr/>
          <p:nvPr/>
        </p:nvSpPr>
        <p:spPr>
          <a:xfrm>
            <a:off x="6119561" y="1566919"/>
            <a:ext cx="2852854" cy="914866"/>
          </a:xfrm>
          <a:prstGeom prst="rect">
            <a:avLst/>
          </a:prstGeom>
        </p:spPr>
        <p:txBody>
          <a:bodyPr wrap="square">
            <a:spAutoFit/>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ts val="2200"/>
              </a:lnSpc>
            </a:pPr>
            <a:r>
              <a:rPr lang="en-US" sz="1600">
                <a:solidFill>
                  <a:schemeClr val="tx1">
                    <a:lumMod val="95000"/>
                    <a:lumOff val="5000"/>
                  </a:schemeClr>
                </a:solidFill>
                <a:latin typeface="Roboto Thin"/>
              </a:rPr>
              <a:t>Tarjetas vigentes emitidas por entidades financieras colombianas.</a:t>
            </a:r>
          </a:p>
        </p:txBody>
      </p:sp>
      <p:sp>
        <p:nvSpPr>
          <p:cNvPr id="34" name="Rectangle 43">
            <a:extLst>
              <a:ext uri="{FF2B5EF4-FFF2-40B4-BE49-F238E27FC236}">
                <a16:creationId xmlns:a16="http://schemas.microsoft.com/office/drawing/2014/main" id="{176FE9B6-9E9B-45CC-BE93-FDD86B381ED0}"/>
              </a:ext>
            </a:extLst>
          </p:cNvPr>
          <p:cNvSpPr/>
          <p:nvPr/>
        </p:nvSpPr>
        <p:spPr>
          <a:xfrm>
            <a:off x="5778045" y="3028202"/>
            <a:ext cx="3460428" cy="632737"/>
          </a:xfrm>
          <a:prstGeom prst="rect">
            <a:avLst/>
          </a:prstGeom>
        </p:spPr>
        <p:txBody>
          <a:bodyPr wrap="square">
            <a:spAutoFit/>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lnSpc>
                <a:spcPts val="2200"/>
              </a:lnSpc>
            </a:pPr>
            <a:r>
              <a:rPr lang="en-US" sz="1600">
                <a:solidFill>
                  <a:schemeClr val="tx1">
                    <a:lumMod val="95000"/>
                    <a:lumOff val="5000"/>
                  </a:schemeClr>
                </a:solidFill>
                <a:latin typeface="Roboto Thin"/>
              </a:rPr>
              <a:t>En emiciones de tarjetas  en </a:t>
            </a:r>
            <a:r>
              <a:rPr lang="es-CO" sz="1600">
                <a:solidFill>
                  <a:schemeClr val="tx1">
                    <a:lumMod val="95000"/>
                    <a:lumOff val="5000"/>
                  </a:schemeClr>
                </a:solidFill>
                <a:latin typeface="Roboto Thin"/>
              </a:rPr>
              <a:t>Latinoamérica</a:t>
            </a:r>
            <a:r>
              <a:rPr lang="en-US" sz="1600">
                <a:solidFill>
                  <a:schemeClr val="tx1">
                    <a:lumMod val="95000"/>
                    <a:lumOff val="5000"/>
                  </a:schemeClr>
                </a:solidFill>
                <a:latin typeface="Roboto Thin"/>
              </a:rPr>
              <a:t> durante 2018.</a:t>
            </a:r>
          </a:p>
        </p:txBody>
      </p:sp>
      <p:sp>
        <p:nvSpPr>
          <p:cNvPr id="35" name="20 CuadroTexto">
            <a:extLst>
              <a:ext uri="{FF2B5EF4-FFF2-40B4-BE49-F238E27FC236}">
                <a16:creationId xmlns:a16="http://schemas.microsoft.com/office/drawing/2014/main" id="{A84BEBAA-4B44-4F69-AC1A-489808C90CF4}"/>
              </a:ext>
            </a:extLst>
          </p:cNvPr>
          <p:cNvSpPr txBox="1">
            <a:spLocks noChangeArrowheads="1"/>
          </p:cNvSpPr>
          <p:nvPr/>
        </p:nvSpPr>
        <p:spPr bwMode="auto">
          <a:xfrm>
            <a:off x="6253651" y="2496073"/>
            <a:ext cx="19343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s-MX" sz="2800" b="1">
                <a:solidFill>
                  <a:schemeClr val="tx1">
                    <a:lumMod val="95000"/>
                    <a:lumOff val="5000"/>
                  </a:schemeClr>
                </a:solidFill>
                <a:latin typeface="Roboto Thin"/>
              </a:rPr>
              <a:t>4 país</a:t>
            </a:r>
            <a:endParaRPr lang="es-CO" sz="2800" b="1">
              <a:solidFill>
                <a:schemeClr val="tx1">
                  <a:lumMod val="95000"/>
                  <a:lumOff val="5000"/>
                </a:schemeClr>
              </a:solidFill>
              <a:latin typeface="Roboto Thin"/>
            </a:endParaRPr>
          </a:p>
        </p:txBody>
      </p:sp>
      <p:sp>
        <p:nvSpPr>
          <p:cNvPr id="36" name="Rectángulo 35">
            <a:extLst>
              <a:ext uri="{FF2B5EF4-FFF2-40B4-BE49-F238E27FC236}">
                <a16:creationId xmlns:a16="http://schemas.microsoft.com/office/drawing/2014/main" id="{AD402FD0-968A-41CD-80E2-5001B0D7816E}"/>
              </a:ext>
            </a:extLst>
          </p:cNvPr>
          <p:cNvSpPr/>
          <p:nvPr/>
        </p:nvSpPr>
        <p:spPr>
          <a:xfrm>
            <a:off x="570942" y="3035502"/>
            <a:ext cx="2555508" cy="632737"/>
          </a:xfrm>
          <a:prstGeom prst="rect">
            <a:avLst/>
          </a:prstGeom>
        </p:spPr>
        <p:txBody>
          <a:bodyPr wrap="none">
            <a:spAutoFit/>
          </a:bodyPr>
          <a:lstStyle/>
          <a:p>
            <a:pPr>
              <a:lnSpc>
                <a:spcPts val="2200"/>
              </a:lnSpc>
            </a:pPr>
            <a:r>
              <a:rPr lang="es-ES" sz="1600">
                <a:solidFill>
                  <a:schemeClr val="tx1">
                    <a:lumMod val="95000"/>
                    <a:lumOff val="5000"/>
                  </a:schemeClr>
                </a:solidFill>
                <a:latin typeface="Roboto Thin"/>
              </a:rPr>
              <a:t>De cada 10  colombianos </a:t>
            </a:r>
          </a:p>
          <a:p>
            <a:pPr>
              <a:lnSpc>
                <a:spcPts val="2200"/>
              </a:lnSpc>
            </a:pPr>
            <a:r>
              <a:rPr lang="es-ES" sz="1600">
                <a:solidFill>
                  <a:schemeClr val="tx1">
                    <a:lumMod val="95000"/>
                    <a:lumOff val="5000"/>
                  </a:schemeClr>
                </a:solidFill>
                <a:latin typeface="Roboto Thin"/>
              </a:rPr>
              <a:t>sigue usando efectivo.</a:t>
            </a:r>
          </a:p>
        </p:txBody>
      </p:sp>
      <p:sp>
        <p:nvSpPr>
          <p:cNvPr id="37" name="Rectangle 42">
            <a:extLst>
              <a:ext uri="{FF2B5EF4-FFF2-40B4-BE49-F238E27FC236}">
                <a16:creationId xmlns:a16="http://schemas.microsoft.com/office/drawing/2014/main" id="{5BFCAD3A-AEF2-4B09-9892-0FA240BB7001}"/>
              </a:ext>
            </a:extLst>
          </p:cNvPr>
          <p:cNvSpPr>
            <a:spLocks noChangeArrowheads="1"/>
          </p:cNvSpPr>
          <p:nvPr/>
        </p:nvSpPr>
        <p:spPr bwMode="auto">
          <a:xfrm>
            <a:off x="6253651" y="3595551"/>
            <a:ext cx="2399078" cy="4571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pic>
        <p:nvPicPr>
          <p:cNvPr id="39" name="Gráfico 38" descr="Dinero">
            <a:extLst>
              <a:ext uri="{FF2B5EF4-FFF2-40B4-BE49-F238E27FC236}">
                <a16:creationId xmlns:a16="http://schemas.microsoft.com/office/drawing/2014/main" id="{560C5501-99B9-40F0-8E9A-504A20C138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48325" y="2752829"/>
            <a:ext cx="634927" cy="634927"/>
          </a:xfrm>
          <a:prstGeom prst="rect">
            <a:avLst/>
          </a:prstGeom>
        </p:spPr>
      </p:pic>
      <p:pic>
        <p:nvPicPr>
          <p:cNvPr id="41" name="Gráfico 40" descr="Tarjeta de crédito">
            <a:extLst>
              <a:ext uri="{FF2B5EF4-FFF2-40B4-BE49-F238E27FC236}">
                <a16:creationId xmlns:a16="http://schemas.microsoft.com/office/drawing/2014/main" id="{B98CCA00-67DB-4ADF-8A83-AE3A3484C5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68309" y="1813755"/>
            <a:ext cx="554404" cy="554404"/>
          </a:xfrm>
          <a:prstGeom prst="rect">
            <a:avLst/>
          </a:prstGeom>
        </p:spPr>
      </p:pic>
      <p:pic>
        <p:nvPicPr>
          <p:cNvPr id="43" name="Gráfico 42" descr="Usuarios">
            <a:extLst>
              <a:ext uri="{FF2B5EF4-FFF2-40B4-BE49-F238E27FC236}">
                <a16:creationId xmlns:a16="http://schemas.microsoft.com/office/drawing/2014/main" id="{251D6F04-254D-4D16-9627-537492DE40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37448" y="1809981"/>
            <a:ext cx="671804" cy="671804"/>
          </a:xfrm>
          <a:prstGeom prst="rect">
            <a:avLst/>
          </a:prstGeom>
        </p:spPr>
      </p:pic>
      <p:sp>
        <p:nvSpPr>
          <p:cNvPr id="44" name="Freeform 322">
            <a:extLst>
              <a:ext uri="{FF2B5EF4-FFF2-40B4-BE49-F238E27FC236}">
                <a16:creationId xmlns:a16="http://schemas.microsoft.com/office/drawing/2014/main" id="{F406ED8A-DE46-4142-A34A-873CB2391CA6}"/>
              </a:ext>
            </a:extLst>
          </p:cNvPr>
          <p:cNvSpPr/>
          <p:nvPr/>
        </p:nvSpPr>
        <p:spPr>
          <a:xfrm>
            <a:off x="4984367" y="2794208"/>
            <a:ext cx="552450" cy="471081"/>
          </a:xfrm>
          <a:custGeom>
            <a:avLst/>
            <a:gdLst>
              <a:gd name="connsiteX0" fmla="*/ 9015 w 504825"/>
              <a:gd name="connsiteY0" fmla="*/ 360589 h 432707"/>
              <a:gd name="connsiteX1" fmla="*/ 63103 w 504825"/>
              <a:gd name="connsiteY1" fmla="*/ 360589 h 432707"/>
              <a:gd name="connsiteX2" fmla="*/ 69583 w 504825"/>
              <a:gd name="connsiteY2" fmla="*/ 363125 h 432707"/>
              <a:gd name="connsiteX3" fmla="*/ 72118 w 504825"/>
              <a:gd name="connsiteY3" fmla="*/ 369604 h 432707"/>
              <a:gd name="connsiteX4" fmla="*/ 72118 w 504825"/>
              <a:gd name="connsiteY4" fmla="*/ 423692 h 432707"/>
              <a:gd name="connsiteX5" fmla="*/ 69583 w 504825"/>
              <a:gd name="connsiteY5" fmla="*/ 430172 h 432707"/>
              <a:gd name="connsiteX6" fmla="*/ 63103 w 504825"/>
              <a:gd name="connsiteY6" fmla="*/ 432707 h 432707"/>
              <a:gd name="connsiteX7" fmla="*/ 9015 w 504825"/>
              <a:gd name="connsiteY7" fmla="*/ 432707 h 432707"/>
              <a:gd name="connsiteX8" fmla="*/ 2535 w 504825"/>
              <a:gd name="connsiteY8" fmla="*/ 430172 h 432707"/>
              <a:gd name="connsiteX9" fmla="*/ 0 w 504825"/>
              <a:gd name="connsiteY9" fmla="*/ 423692 h 432707"/>
              <a:gd name="connsiteX10" fmla="*/ 0 w 504825"/>
              <a:gd name="connsiteY10" fmla="*/ 369604 h 432707"/>
              <a:gd name="connsiteX11" fmla="*/ 2535 w 504825"/>
              <a:gd name="connsiteY11" fmla="*/ 363125 h 432707"/>
              <a:gd name="connsiteX12" fmla="*/ 9015 w 504825"/>
              <a:gd name="connsiteY12" fmla="*/ 360589 h 432707"/>
              <a:gd name="connsiteX13" fmla="*/ 117192 w 504825"/>
              <a:gd name="connsiteY13" fmla="*/ 324530 h 432707"/>
              <a:gd name="connsiteX14" fmla="*/ 171280 w 504825"/>
              <a:gd name="connsiteY14" fmla="*/ 324530 h 432707"/>
              <a:gd name="connsiteX15" fmla="*/ 177759 w 504825"/>
              <a:gd name="connsiteY15" fmla="*/ 327066 h 432707"/>
              <a:gd name="connsiteX16" fmla="*/ 180295 w 504825"/>
              <a:gd name="connsiteY16" fmla="*/ 333545 h 432707"/>
              <a:gd name="connsiteX17" fmla="*/ 180295 w 504825"/>
              <a:gd name="connsiteY17" fmla="*/ 423692 h 432707"/>
              <a:gd name="connsiteX18" fmla="*/ 177759 w 504825"/>
              <a:gd name="connsiteY18" fmla="*/ 430172 h 432707"/>
              <a:gd name="connsiteX19" fmla="*/ 171280 w 504825"/>
              <a:gd name="connsiteY19" fmla="*/ 432707 h 432707"/>
              <a:gd name="connsiteX20" fmla="*/ 117192 w 504825"/>
              <a:gd name="connsiteY20" fmla="*/ 432707 h 432707"/>
              <a:gd name="connsiteX21" fmla="*/ 110712 w 504825"/>
              <a:gd name="connsiteY21" fmla="*/ 430172 h 432707"/>
              <a:gd name="connsiteX22" fmla="*/ 108177 w 504825"/>
              <a:gd name="connsiteY22" fmla="*/ 423692 h 432707"/>
              <a:gd name="connsiteX23" fmla="*/ 108177 w 504825"/>
              <a:gd name="connsiteY23" fmla="*/ 333545 h 432707"/>
              <a:gd name="connsiteX24" fmla="*/ 110712 w 504825"/>
              <a:gd name="connsiteY24" fmla="*/ 327066 h 432707"/>
              <a:gd name="connsiteX25" fmla="*/ 117192 w 504825"/>
              <a:gd name="connsiteY25" fmla="*/ 324530 h 432707"/>
              <a:gd name="connsiteX26" fmla="*/ 225368 w 504825"/>
              <a:gd name="connsiteY26" fmla="*/ 252412 h 432707"/>
              <a:gd name="connsiteX27" fmla="*/ 279457 w 504825"/>
              <a:gd name="connsiteY27" fmla="*/ 252412 h 432707"/>
              <a:gd name="connsiteX28" fmla="*/ 285936 w 504825"/>
              <a:gd name="connsiteY28" fmla="*/ 254948 h 432707"/>
              <a:gd name="connsiteX29" fmla="*/ 288472 w 504825"/>
              <a:gd name="connsiteY29" fmla="*/ 261427 h 432707"/>
              <a:gd name="connsiteX30" fmla="*/ 288472 w 504825"/>
              <a:gd name="connsiteY30" fmla="*/ 423692 h 432707"/>
              <a:gd name="connsiteX31" fmla="*/ 285936 w 504825"/>
              <a:gd name="connsiteY31" fmla="*/ 430172 h 432707"/>
              <a:gd name="connsiteX32" fmla="*/ 279457 w 504825"/>
              <a:gd name="connsiteY32" fmla="*/ 432707 h 432707"/>
              <a:gd name="connsiteX33" fmla="*/ 225368 w 504825"/>
              <a:gd name="connsiteY33" fmla="*/ 432707 h 432707"/>
              <a:gd name="connsiteX34" fmla="*/ 218889 w 504825"/>
              <a:gd name="connsiteY34" fmla="*/ 430172 h 432707"/>
              <a:gd name="connsiteX35" fmla="*/ 216354 w 504825"/>
              <a:gd name="connsiteY35" fmla="*/ 423692 h 432707"/>
              <a:gd name="connsiteX36" fmla="*/ 216354 w 504825"/>
              <a:gd name="connsiteY36" fmla="*/ 261427 h 432707"/>
              <a:gd name="connsiteX37" fmla="*/ 218889 w 504825"/>
              <a:gd name="connsiteY37" fmla="*/ 254948 h 432707"/>
              <a:gd name="connsiteX38" fmla="*/ 225368 w 504825"/>
              <a:gd name="connsiteY38" fmla="*/ 252412 h 432707"/>
              <a:gd name="connsiteX39" fmla="*/ 333545 w 504825"/>
              <a:gd name="connsiteY39" fmla="*/ 144236 h 432707"/>
              <a:gd name="connsiteX40" fmla="*/ 387633 w 504825"/>
              <a:gd name="connsiteY40" fmla="*/ 144236 h 432707"/>
              <a:gd name="connsiteX41" fmla="*/ 394113 w 504825"/>
              <a:gd name="connsiteY41" fmla="*/ 146771 h 432707"/>
              <a:gd name="connsiteX42" fmla="*/ 396648 w 504825"/>
              <a:gd name="connsiteY42" fmla="*/ 153250 h 432707"/>
              <a:gd name="connsiteX43" fmla="*/ 396648 w 504825"/>
              <a:gd name="connsiteY43" fmla="*/ 423692 h 432707"/>
              <a:gd name="connsiteX44" fmla="*/ 394113 w 504825"/>
              <a:gd name="connsiteY44" fmla="*/ 430172 h 432707"/>
              <a:gd name="connsiteX45" fmla="*/ 387633 w 504825"/>
              <a:gd name="connsiteY45" fmla="*/ 432707 h 432707"/>
              <a:gd name="connsiteX46" fmla="*/ 333545 w 504825"/>
              <a:gd name="connsiteY46" fmla="*/ 432707 h 432707"/>
              <a:gd name="connsiteX47" fmla="*/ 327066 w 504825"/>
              <a:gd name="connsiteY47" fmla="*/ 430172 h 432707"/>
              <a:gd name="connsiteX48" fmla="*/ 324530 w 504825"/>
              <a:gd name="connsiteY48" fmla="*/ 423692 h 432707"/>
              <a:gd name="connsiteX49" fmla="*/ 324530 w 504825"/>
              <a:gd name="connsiteY49" fmla="*/ 153250 h 432707"/>
              <a:gd name="connsiteX50" fmla="*/ 327066 w 504825"/>
              <a:gd name="connsiteY50" fmla="*/ 146771 h 432707"/>
              <a:gd name="connsiteX51" fmla="*/ 333545 w 504825"/>
              <a:gd name="connsiteY51" fmla="*/ 144236 h 432707"/>
              <a:gd name="connsiteX52" fmla="*/ 441722 w 504825"/>
              <a:gd name="connsiteY52" fmla="*/ 0 h 432707"/>
              <a:gd name="connsiteX53" fmla="*/ 495810 w 504825"/>
              <a:gd name="connsiteY53" fmla="*/ 0 h 432707"/>
              <a:gd name="connsiteX54" fmla="*/ 502290 w 504825"/>
              <a:gd name="connsiteY54" fmla="*/ 2535 h 432707"/>
              <a:gd name="connsiteX55" fmla="*/ 504825 w 504825"/>
              <a:gd name="connsiteY55" fmla="*/ 9015 h 432707"/>
              <a:gd name="connsiteX56" fmla="*/ 504825 w 504825"/>
              <a:gd name="connsiteY56" fmla="*/ 423692 h 432707"/>
              <a:gd name="connsiteX57" fmla="*/ 502290 w 504825"/>
              <a:gd name="connsiteY57" fmla="*/ 430172 h 432707"/>
              <a:gd name="connsiteX58" fmla="*/ 495810 w 504825"/>
              <a:gd name="connsiteY58" fmla="*/ 432707 h 432707"/>
              <a:gd name="connsiteX59" fmla="*/ 441722 w 504825"/>
              <a:gd name="connsiteY59" fmla="*/ 432707 h 432707"/>
              <a:gd name="connsiteX60" fmla="*/ 435243 w 504825"/>
              <a:gd name="connsiteY60" fmla="*/ 430172 h 432707"/>
              <a:gd name="connsiteX61" fmla="*/ 432707 w 504825"/>
              <a:gd name="connsiteY61" fmla="*/ 423692 h 432707"/>
              <a:gd name="connsiteX62" fmla="*/ 432707 w 504825"/>
              <a:gd name="connsiteY62" fmla="*/ 9015 h 432707"/>
              <a:gd name="connsiteX63" fmla="*/ 435243 w 504825"/>
              <a:gd name="connsiteY63" fmla="*/ 2535 h 432707"/>
              <a:gd name="connsiteX64" fmla="*/ 441722 w 504825"/>
              <a:gd name="connsiteY64" fmla="*/ 0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4825" h="432707">
                <a:moveTo>
                  <a:pt x="9015" y="360589"/>
                </a:moveTo>
                <a:lnTo>
                  <a:pt x="63103" y="360589"/>
                </a:lnTo>
                <a:cubicBezTo>
                  <a:pt x="65732" y="360589"/>
                  <a:pt x="67892" y="361434"/>
                  <a:pt x="69583" y="363125"/>
                </a:cubicBezTo>
                <a:cubicBezTo>
                  <a:pt x="71273" y="364815"/>
                  <a:pt x="72118" y="366975"/>
                  <a:pt x="72118" y="369604"/>
                </a:cubicBezTo>
                <a:lnTo>
                  <a:pt x="72118" y="423692"/>
                </a:lnTo>
                <a:cubicBezTo>
                  <a:pt x="72118" y="426322"/>
                  <a:pt x="71273" y="428481"/>
                  <a:pt x="69583" y="430172"/>
                </a:cubicBezTo>
                <a:cubicBezTo>
                  <a:pt x="67892" y="431862"/>
                  <a:pt x="65732" y="432707"/>
                  <a:pt x="63103" y="432707"/>
                </a:cubicBezTo>
                <a:lnTo>
                  <a:pt x="9015" y="432707"/>
                </a:lnTo>
                <a:cubicBezTo>
                  <a:pt x="6385" y="432707"/>
                  <a:pt x="4226" y="431862"/>
                  <a:pt x="2535" y="430172"/>
                </a:cubicBezTo>
                <a:cubicBezTo>
                  <a:pt x="845" y="428481"/>
                  <a:pt x="0" y="426322"/>
                  <a:pt x="0" y="423692"/>
                </a:cubicBezTo>
                <a:lnTo>
                  <a:pt x="0" y="369604"/>
                </a:lnTo>
                <a:cubicBezTo>
                  <a:pt x="0" y="366975"/>
                  <a:pt x="845" y="364815"/>
                  <a:pt x="2535" y="363125"/>
                </a:cubicBezTo>
                <a:cubicBezTo>
                  <a:pt x="4226" y="361434"/>
                  <a:pt x="6385" y="360589"/>
                  <a:pt x="9015" y="360589"/>
                </a:cubicBezTo>
                <a:close/>
                <a:moveTo>
                  <a:pt x="117192" y="324530"/>
                </a:moveTo>
                <a:lnTo>
                  <a:pt x="171280" y="324530"/>
                </a:lnTo>
                <a:cubicBezTo>
                  <a:pt x="173909" y="324530"/>
                  <a:pt x="176069" y="325375"/>
                  <a:pt x="177759" y="327066"/>
                </a:cubicBezTo>
                <a:cubicBezTo>
                  <a:pt x="179450" y="328756"/>
                  <a:pt x="180295" y="330916"/>
                  <a:pt x="180295" y="333545"/>
                </a:cubicBezTo>
                <a:lnTo>
                  <a:pt x="180295" y="423692"/>
                </a:lnTo>
                <a:cubicBezTo>
                  <a:pt x="180295" y="426322"/>
                  <a:pt x="179450" y="428481"/>
                  <a:pt x="177759" y="430172"/>
                </a:cubicBezTo>
                <a:cubicBezTo>
                  <a:pt x="176069" y="431862"/>
                  <a:pt x="173909" y="432707"/>
                  <a:pt x="171280" y="432707"/>
                </a:cubicBezTo>
                <a:lnTo>
                  <a:pt x="117192" y="432707"/>
                </a:lnTo>
                <a:cubicBezTo>
                  <a:pt x="114562" y="432707"/>
                  <a:pt x="112403" y="431862"/>
                  <a:pt x="110712" y="430172"/>
                </a:cubicBezTo>
                <a:cubicBezTo>
                  <a:pt x="109022" y="428481"/>
                  <a:pt x="108177" y="426322"/>
                  <a:pt x="108177" y="423692"/>
                </a:cubicBezTo>
                <a:lnTo>
                  <a:pt x="108177" y="333545"/>
                </a:lnTo>
                <a:cubicBezTo>
                  <a:pt x="108177" y="330916"/>
                  <a:pt x="109022" y="328756"/>
                  <a:pt x="110712" y="327066"/>
                </a:cubicBezTo>
                <a:cubicBezTo>
                  <a:pt x="112403" y="325375"/>
                  <a:pt x="114562" y="324530"/>
                  <a:pt x="117192" y="324530"/>
                </a:cubicBezTo>
                <a:close/>
                <a:moveTo>
                  <a:pt x="225368" y="252412"/>
                </a:moveTo>
                <a:lnTo>
                  <a:pt x="279457" y="252412"/>
                </a:lnTo>
                <a:cubicBezTo>
                  <a:pt x="282086" y="252412"/>
                  <a:pt x="284246" y="253258"/>
                  <a:pt x="285936" y="254948"/>
                </a:cubicBezTo>
                <a:cubicBezTo>
                  <a:pt x="287627" y="256638"/>
                  <a:pt x="288472" y="258798"/>
                  <a:pt x="288472" y="261427"/>
                </a:cubicBezTo>
                <a:lnTo>
                  <a:pt x="288472" y="423692"/>
                </a:lnTo>
                <a:cubicBezTo>
                  <a:pt x="288472" y="426322"/>
                  <a:pt x="287627" y="428481"/>
                  <a:pt x="285936" y="430172"/>
                </a:cubicBezTo>
                <a:cubicBezTo>
                  <a:pt x="284246" y="431862"/>
                  <a:pt x="282086" y="432707"/>
                  <a:pt x="279457" y="432707"/>
                </a:cubicBezTo>
                <a:lnTo>
                  <a:pt x="225368" y="432707"/>
                </a:lnTo>
                <a:cubicBezTo>
                  <a:pt x="222739" y="432707"/>
                  <a:pt x="220579" y="431862"/>
                  <a:pt x="218889" y="430172"/>
                </a:cubicBezTo>
                <a:cubicBezTo>
                  <a:pt x="217199" y="428481"/>
                  <a:pt x="216354" y="426322"/>
                  <a:pt x="216354" y="423692"/>
                </a:cubicBezTo>
                <a:lnTo>
                  <a:pt x="216354" y="261427"/>
                </a:lnTo>
                <a:cubicBezTo>
                  <a:pt x="216354" y="258798"/>
                  <a:pt x="217199" y="256638"/>
                  <a:pt x="218889" y="254948"/>
                </a:cubicBezTo>
                <a:cubicBezTo>
                  <a:pt x="220579" y="253258"/>
                  <a:pt x="222739" y="252412"/>
                  <a:pt x="225368" y="252412"/>
                </a:cubicBezTo>
                <a:close/>
                <a:moveTo>
                  <a:pt x="333545" y="144236"/>
                </a:moveTo>
                <a:lnTo>
                  <a:pt x="387633" y="144236"/>
                </a:lnTo>
                <a:cubicBezTo>
                  <a:pt x="390263" y="144236"/>
                  <a:pt x="392423" y="145081"/>
                  <a:pt x="394113" y="146771"/>
                </a:cubicBezTo>
                <a:cubicBezTo>
                  <a:pt x="395803" y="148461"/>
                  <a:pt x="396648" y="150621"/>
                  <a:pt x="396648" y="153250"/>
                </a:cubicBezTo>
                <a:lnTo>
                  <a:pt x="396648" y="423692"/>
                </a:lnTo>
                <a:cubicBezTo>
                  <a:pt x="396648" y="426322"/>
                  <a:pt x="395803" y="428481"/>
                  <a:pt x="394113" y="430172"/>
                </a:cubicBezTo>
                <a:cubicBezTo>
                  <a:pt x="392423" y="431862"/>
                  <a:pt x="390263" y="432707"/>
                  <a:pt x="387633" y="432707"/>
                </a:cubicBezTo>
                <a:lnTo>
                  <a:pt x="333545" y="432707"/>
                </a:lnTo>
                <a:cubicBezTo>
                  <a:pt x="330916" y="432707"/>
                  <a:pt x="328756" y="431862"/>
                  <a:pt x="327066" y="430172"/>
                </a:cubicBezTo>
                <a:cubicBezTo>
                  <a:pt x="325376" y="428481"/>
                  <a:pt x="324530" y="426322"/>
                  <a:pt x="324530" y="423692"/>
                </a:cubicBezTo>
                <a:lnTo>
                  <a:pt x="324530" y="153250"/>
                </a:lnTo>
                <a:cubicBezTo>
                  <a:pt x="324530" y="150621"/>
                  <a:pt x="325376" y="148461"/>
                  <a:pt x="327066" y="146771"/>
                </a:cubicBezTo>
                <a:cubicBezTo>
                  <a:pt x="328756" y="145081"/>
                  <a:pt x="330916" y="144236"/>
                  <a:pt x="333545" y="144236"/>
                </a:cubicBezTo>
                <a:close/>
                <a:moveTo>
                  <a:pt x="441722" y="0"/>
                </a:moveTo>
                <a:lnTo>
                  <a:pt x="495810" y="0"/>
                </a:lnTo>
                <a:cubicBezTo>
                  <a:pt x="498440" y="0"/>
                  <a:pt x="500600" y="845"/>
                  <a:pt x="502290" y="2535"/>
                </a:cubicBezTo>
                <a:cubicBezTo>
                  <a:pt x="503980" y="4226"/>
                  <a:pt x="504825" y="6385"/>
                  <a:pt x="504825" y="9015"/>
                </a:cubicBezTo>
                <a:lnTo>
                  <a:pt x="504825" y="423692"/>
                </a:lnTo>
                <a:cubicBezTo>
                  <a:pt x="504825" y="426322"/>
                  <a:pt x="503980" y="428481"/>
                  <a:pt x="502290" y="430172"/>
                </a:cubicBezTo>
                <a:cubicBezTo>
                  <a:pt x="500600" y="431862"/>
                  <a:pt x="498440" y="432707"/>
                  <a:pt x="495810" y="432707"/>
                </a:cubicBezTo>
                <a:lnTo>
                  <a:pt x="441722" y="432707"/>
                </a:lnTo>
                <a:cubicBezTo>
                  <a:pt x="439093" y="432707"/>
                  <a:pt x="436933" y="431862"/>
                  <a:pt x="435243" y="430172"/>
                </a:cubicBezTo>
                <a:cubicBezTo>
                  <a:pt x="433552" y="428481"/>
                  <a:pt x="432707" y="426322"/>
                  <a:pt x="432707" y="423692"/>
                </a:cubicBezTo>
                <a:lnTo>
                  <a:pt x="432707" y="9015"/>
                </a:lnTo>
                <a:cubicBezTo>
                  <a:pt x="432707" y="6385"/>
                  <a:pt x="433552" y="4226"/>
                  <a:pt x="435243" y="2535"/>
                </a:cubicBezTo>
                <a:cubicBezTo>
                  <a:pt x="436933" y="845"/>
                  <a:pt x="439093" y="0"/>
                  <a:pt x="4417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13232" eaLnBrk="1" fontAlgn="auto" hangingPunct="1">
              <a:spcBef>
                <a:spcPts val="0"/>
              </a:spcBef>
              <a:spcAft>
                <a:spcPts val="0"/>
              </a:spcAft>
              <a:defRPr/>
            </a:pPr>
            <a:endParaRPr lang="en-US" sz="1013"/>
          </a:p>
        </p:txBody>
      </p:sp>
      <p:sp>
        <p:nvSpPr>
          <p:cNvPr id="38" name="20 CuadroTexto">
            <a:extLst>
              <a:ext uri="{FF2B5EF4-FFF2-40B4-BE49-F238E27FC236}">
                <a16:creationId xmlns:a16="http://schemas.microsoft.com/office/drawing/2014/main" id="{99BC0C04-088C-48B3-9BBB-0F74E05A171C}"/>
              </a:ext>
            </a:extLst>
          </p:cNvPr>
          <p:cNvSpPr txBox="1">
            <a:spLocks noChangeArrowheads="1"/>
          </p:cNvSpPr>
          <p:nvPr/>
        </p:nvSpPr>
        <p:spPr bwMode="auto">
          <a:xfrm>
            <a:off x="6168945" y="3704568"/>
            <a:ext cx="23990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sz="2800" b="1">
                <a:solidFill>
                  <a:schemeClr val="tx1">
                    <a:lumMod val="95000"/>
                    <a:lumOff val="5000"/>
                  </a:schemeClr>
                </a:solidFill>
                <a:latin typeface="Roboto Thin"/>
              </a:rPr>
              <a:t>49%</a:t>
            </a:r>
          </a:p>
        </p:txBody>
      </p:sp>
      <p:sp>
        <p:nvSpPr>
          <p:cNvPr id="45" name="Rectangle 43">
            <a:extLst>
              <a:ext uri="{FF2B5EF4-FFF2-40B4-BE49-F238E27FC236}">
                <a16:creationId xmlns:a16="http://schemas.microsoft.com/office/drawing/2014/main" id="{56F8E6F6-159D-4BC2-87A0-2D74F36937E5}"/>
              </a:ext>
            </a:extLst>
          </p:cNvPr>
          <p:cNvSpPr/>
          <p:nvPr/>
        </p:nvSpPr>
        <p:spPr>
          <a:xfrm>
            <a:off x="6033782" y="4135638"/>
            <a:ext cx="3206724" cy="1214323"/>
          </a:xfrm>
          <a:prstGeom prst="rect">
            <a:avLst/>
          </a:prstGeom>
        </p:spPr>
        <p:txBody>
          <a:bodyPr wrap="square">
            <a:spAutoFit/>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ts val="2200"/>
              </a:lnSpc>
            </a:pPr>
            <a:r>
              <a:rPr lang="es-MX" sz="1600">
                <a:solidFill>
                  <a:schemeClr val="tx1">
                    <a:lumMod val="95000"/>
                    <a:lumOff val="5000"/>
                  </a:schemeClr>
                </a:solidFill>
                <a:latin typeface="Roboto Thin"/>
              </a:rPr>
              <a:t>De los tarjetahabientes colombianos  tiene  como primera opción este medio de pago</a:t>
            </a:r>
            <a:endParaRPr lang="en-US" sz="1600">
              <a:solidFill>
                <a:schemeClr val="tx1">
                  <a:lumMod val="95000"/>
                  <a:lumOff val="5000"/>
                </a:schemeClr>
              </a:solidFill>
              <a:latin typeface="Roboto Thin"/>
            </a:endParaRPr>
          </a:p>
        </p:txBody>
      </p:sp>
      <p:sp>
        <p:nvSpPr>
          <p:cNvPr id="46" name="Rectangle 42">
            <a:extLst>
              <a:ext uri="{FF2B5EF4-FFF2-40B4-BE49-F238E27FC236}">
                <a16:creationId xmlns:a16="http://schemas.microsoft.com/office/drawing/2014/main" id="{73467865-2503-4410-93C3-E1BC895C1AB7}"/>
              </a:ext>
            </a:extLst>
          </p:cNvPr>
          <p:cNvSpPr>
            <a:spLocks noChangeArrowheads="1"/>
          </p:cNvSpPr>
          <p:nvPr/>
        </p:nvSpPr>
        <p:spPr bwMode="auto">
          <a:xfrm>
            <a:off x="6119561" y="5358946"/>
            <a:ext cx="2599295" cy="20710"/>
          </a:xfrm>
          <a:prstGeom prst="rect">
            <a:avLst/>
          </a:prstGeom>
          <a:solidFill>
            <a:srgbClr val="44464A"/>
          </a:solidFill>
          <a:ln w="28575">
            <a:solidFill>
              <a:srgbClr val="91969A"/>
            </a:solidFill>
          </a:ln>
        </p:spPr>
        <p:txBody>
          <a:bodyPr vert="horz" wrap="square" lIns="91440" tIns="45720" rIns="91440" bIns="45720" numCol="1" anchor="t" anchorCtr="0" compatLnSpc="1">
            <a:prstTxWarp prst="textNoShape">
              <a:avLst/>
            </a:prstTxWarp>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pic>
        <p:nvPicPr>
          <p:cNvPr id="15" name="Gráfico 14" descr="Bolsa para la compra">
            <a:extLst>
              <a:ext uri="{FF2B5EF4-FFF2-40B4-BE49-F238E27FC236}">
                <a16:creationId xmlns:a16="http://schemas.microsoft.com/office/drawing/2014/main" id="{8156E0F4-99BE-4944-8701-D0BE8205D0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41105" y="3831551"/>
            <a:ext cx="532340" cy="532340"/>
          </a:xfrm>
          <a:prstGeom prst="rect">
            <a:avLst/>
          </a:prstGeom>
        </p:spPr>
      </p:pic>
      <p:pic>
        <p:nvPicPr>
          <p:cNvPr id="17" name="Gráfico 16" descr="Monedas">
            <a:extLst>
              <a:ext uri="{FF2B5EF4-FFF2-40B4-BE49-F238E27FC236}">
                <a16:creationId xmlns:a16="http://schemas.microsoft.com/office/drawing/2014/main" id="{CAB05BFD-A3E4-4AEE-BF86-0052B717A0C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40496" y="3945762"/>
            <a:ext cx="487081" cy="487081"/>
          </a:xfrm>
          <a:prstGeom prst="rect">
            <a:avLst/>
          </a:prstGeom>
        </p:spPr>
      </p:pic>
    </p:spTree>
    <p:extLst>
      <p:ext uri="{BB962C8B-B14F-4D97-AF65-F5344CB8AC3E}">
        <p14:creationId xmlns:p14="http://schemas.microsoft.com/office/powerpoint/2010/main" val="1707352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3 CuadroTexto">
            <a:extLst>
              <a:ext uri="{FF2B5EF4-FFF2-40B4-BE49-F238E27FC236}">
                <a16:creationId xmlns:a16="http://schemas.microsoft.com/office/drawing/2014/main" id="{04C0AF6F-C2BB-4589-8FE6-C5F3BDADA5AB}"/>
              </a:ext>
            </a:extLst>
          </p:cNvPr>
          <p:cNvSpPr txBox="1">
            <a:spLocks noChangeArrowheads="1"/>
          </p:cNvSpPr>
          <p:nvPr/>
        </p:nvSpPr>
        <p:spPr bwMode="auto">
          <a:xfrm>
            <a:off x="811267" y="508930"/>
            <a:ext cx="7597080" cy="426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ts val="2500"/>
              </a:lnSpc>
              <a:spcBef>
                <a:spcPct val="0"/>
              </a:spcBef>
              <a:buFontTx/>
              <a:buNone/>
              <a:defRPr/>
            </a:pPr>
            <a:r>
              <a:rPr lang="es-ES" b="1">
                <a:solidFill>
                  <a:schemeClr val="accent5">
                    <a:lumMod val="75000"/>
                  </a:schemeClr>
                </a:solidFill>
                <a:latin typeface="Helvetica" panose="020B0604020202030204" pitchFamily="34" charset="0"/>
              </a:rPr>
              <a:t>Definición del proyecto</a:t>
            </a:r>
          </a:p>
        </p:txBody>
      </p:sp>
      <p:cxnSp>
        <p:nvCxnSpPr>
          <p:cNvPr id="4" name="Conector recto 3">
            <a:extLst>
              <a:ext uri="{FF2B5EF4-FFF2-40B4-BE49-F238E27FC236}">
                <a16:creationId xmlns:a16="http://schemas.microsoft.com/office/drawing/2014/main" id="{80C041E3-A979-4BCC-BF2C-FD3110E535CC}"/>
              </a:ext>
            </a:extLst>
          </p:cNvPr>
          <p:cNvCxnSpPr/>
          <p:nvPr/>
        </p:nvCxnSpPr>
        <p:spPr>
          <a:xfrm>
            <a:off x="3932781" y="967228"/>
            <a:ext cx="1260475"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5" name="Rectángulo 4">
            <a:extLst>
              <a:ext uri="{FF2B5EF4-FFF2-40B4-BE49-F238E27FC236}">
                <a16:creationId xmlns:a16="http://schemas.microsoft.com/office/drawing/2014/main" id="{97BAD0D2-AF82-4EB8-A1BB-DC656416BA79}"/>
              </a:ext>
            </a:extLst>
          </p:cNvPr>
          <p:cNvSpPr/>
          <p:nvPr/>
        </p:nvSpPr>
        <p:spPr>
          <a:xfrm>
            <a:off x="524256" y="1275674"/>
            <a:ext cx="8077526" cy="1200329"/>
          </a:xfrm>
          <a:prstGeom prst="rect">
            <a:avLst/>
          </a:prstGeom>
        </p:spPr>
        <p:txBody>
          <a:bodyPr wrap="square">
            <a:spAutoFit/>
          </a:bodyPr>
          <a:lstStyle/>
          <a:p>
            <a:pPr algn="just"/>
            <a:r>
              <a:rPr lang="es-ES"/>
              <a:t>Este trabajo está enfocado particularmente en el sector bancario colombiano,  en donde se explora un «data set» de clientes de tarjeta de crédito de una entidad financiera, con el fin de encontrar información útil  para el desarrollo de estrategias </a:t>
            </a:r>
          </a:p>
          <a:p>
            <a:pPr algn="just"/>
            <a:r>
              <a:rPr lang="es-ES"/>
              <a:t>a través de herramientas analíticas como la descripción de datos y la modelación.</a:t>
            </a:r>
            <a:endParaRPr lang="es-ES">
              <a:solidFill>
                <a:schemeClr val="accent5">
                  <a:lumMod val="75000"/>
                </a:schemeClr>
              </a:solidFill>
              <a:latin typeface="Helvetica" panose="020B0604020202030204" pitchFamily="34" charset="0"/>
            </a:endParaRPr>
          </a:p>
        </p:txBody>
      </p:sp>
      <p:grpSp>
        <p:nvGrpSpPr>
          <p:cNvPr id="6" name="Grupo 13">
            <a:extLst>
              <a:ext uri="{FF2B5EF4-FFF2-40B4-BE49-F238E27FC236}">
                <a16:creationId xmlns:a16="http://schemas.microsoft.com/office/drawing/2014/main" id="{B70AEE25-9CF7-4DA7-9700-9B23DAE332B4}"/>
              </a:ext>
            </a:extLst>
          </p:cNvPr>
          <p:cNvGrpSpPr>
            <a:grpSpLocks/>
          </p:cNvGrpSpPr>
          <p:nvPr/>
        </p:nvGrpSpPr>
        <p:grpSpPr bwMode="auto">
          <a:xfrm>
            <a:off x="773460" y="2869374"/>
            <a:ext cx="1922494" cy="1370013"/>
            <a:chOff x="438097" y="3600776"/>
            <a:chExt cx="1620000" cy="1369587"/>
          </a:xfrm>
        </p:grpSpPr>
        <p:cxnSp>
          <p:nvCxnSpPr>
            <p:cNvPr id="7" name="36 Conector recto">
              <a:extLst>
                <a:ext uri="{FF2B5EF4-FFF2-40B4-BE49-F238E27FC236}">
                  <a16:creationId xmlns:a16="http://schemas.microsoft.com/office/drawing/2014/main" id="{7983FFEB-E3CE-4662-8DF9-FA61D1B6B556}"/>
                </a:ext>
              </a:extLst>
            </p:cNvPr>
            <p:cNvCxnSpPr/>
            <p:nvPr/>
          </p:nvCxnSpPr>
          <p:spPr>
            <a:xfrm>
              <a:off x="438097" y="4968775"/>
              <a:ext cx="1620000" cy="1588"/>
            </a:xfrm>
            <a:prstGeom prst="line">
              <a:avLst/>
            </a:prstGeom>
            <a:ln w="25400">
              <a:solidFill>
                <a:srgbClr val="6BC2D3"/>
              </a:solidFill>
            </a:ln>
          </p:spPr>
          <p:style>
            <a:lnRef idx="1">
              <a:schemeClr val="accent1"/>
            </a:lnRef>
            <a:fillRef idx="0">
              <a:schemeClr val="accent1"/>
            </a:fillRef>
            <a:effectRef idx="0">
              <a:schemeClr val="accent1"/>
            </a:effectRef>
            <a:fontRef idx="minor">
              <a:schemeClr val="tx1"/>
            </a:fontRef>
          </p:style>
        </p:cxnSp>
        <p:cxnSp>
          <p:nvCxnSpPr>
            <p:cNvPr id="8" name="36 Conector recto">
              <a:extLst>
                <a:ext uri="{FF2B5EF4-FFF2-40B4-BE49-F238E27FC236}">
                  <a16:creationId xmlns:a16="http://schemas.microsoft.com/office/drawing/2014/main" id="{81600CA0-5614-48AE-A098-7C7CE8A27B57}"/>
                </a:ext>
              </a:extLst>
            </p:cNvPr>
            <p:cNvCxnSpPr/>
            <p:nvPr/>
          </p:nvCxnSpPr>
          <p:spPr>
            <a:xfrm flipH="1" flipV="1">
              <a:off x="441273" y="3600776"/>
              <a:ext cx="7942" cy="1367999"/>
            </a:xfrm>
            <a:prstGeom prst="line">
              <a:avLst/>
            </a:prstGeom>
            <a:ln w="25400">
              <a:solidFill>
                <a:srgbClr val="6BC2D3"/>
              </a:solidFill>
            </a:ln>
          </p:spPr>
          <p:style>
            <a:lnRef idx="1">
              <a:schemeClr val="accent1"/>
            </a:lnRef>
            <a:fillRef idx="0">
              <a:schemeClr val="accent1"/>
            </a:fillRef>
            <a:effectRef idx="0">
              <a:schemeClr val="accent1"/>
            </a:effectRef>
            <a:fontRef idx="minor">
              <a:schemeClr val="tx1"/>
            </a:fontRef>
          </p:style>
        </p:cxnSp>
      </p:grpSp>
      <p:sp>
        <p:nvSpPr>
          <p:cNvPr id="12" name="36 CuadroTexto">
            <a:extLst>
              <a:ext uri="{FF2B5EF4-FFF2-40B4-BE49-F238E27FC236}">
                <a16:creationId xmlns:a16="http://schemas.microsoft.com/office/drawing/2014/main" id="{827E8070-4020-4A70-83F3-984A359DA70D}"/>
              </a:ext>
            </a:extLst>
          </p:cNvPr>
          <p:cNvSpPr txBox="1">
            <a:spLocks noChangeArrowheads="1"/>
          </p:cNvSpPr>
          <p:nvPr/>
        </p:nvSpPr>
        <p:spPr bwMode="auto">
          <a:xfrm>
            <a:off x="3495645" y="3829774"/>
            <a:ext cx="2156310" cy="1434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defRPr/>
            </a:pPr>
            <a:r>
              <a:rPr lang="en-US" sz="2000" b="1">
                <a:solidFill>
                  <a:schemeClr val="tx1">
                    <a:lumMod val="85000"/>
                    <a:lumOff val="15000"/>
                  </a:schemeClr>
                </a:solidFill>
                <a:latin typeface="Roboto Thin"/>
              </a:rPr>
              <a:t>Objetivo 2</a:t>
            </a:r>
          </a:p>
          <a:p>
            <a:pPr>
              <a:buNone/>
            </a:pPr>
            <a:r>
              <a:rPr lang="es-CO" sz="1600"/>
              <a:t>Identificar variables influyentes en el  grado de lealtad de un cliente con el medio de pago.</a:t>
            </a:r>
            <a:endParaRPr lang="es-CO" sz="1600">
              <a:cs typeface="Calibri"/>
            </a:endParaRPr>
          </a:p>
        </p:txBody>
      </p:sp>
      <p:sp>
        <p:nvSpPr>
          <p:cNvPr id="14" name="Redondear rectángulo de esquina diagonal 45">
            <a:extLst>
              <a:ext uri="{FF2B5EF4-FFF2-40B4-BE49-F238E27FC236}">
                <a16:creationId xmlns:a16="http://schemas.microsoft.com/office/drawing/2014/main" id="{01B038BD-E8DF-44A0-B8DD-58981142E420}"/>
              </a:ext>
            </a:extLst>
          </p:cNvPr>
          <p:cNvSpPr/>
          <p:nvPr/>
        </p:nvSpPr>
        <p:spPr bwMode="auto">
          <a:xfrm>
            <a:off x="1314670" y="3006061"/>
            <a:ext cx="720725" cy="720725"/>
          </a:xfrm>
          <a:prstGeom prst="round2DiagRect">
            <a:avLst>
              <a:gd name="adj1" fmla="val 19895"/>
              <a:gd name="adj2" fmla="val 0"/>
            </a:avLst>
          </a:prstGeom>
          <a:solidFill>
            <a:srgbClr val="6BC2D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solidFill>
                <a:schemeClr val="tx1">
                  <a:lumMod val="85000"/>
                  <a:lumOff val="15000"/>
                </a:schemeClr>
              </a:solidFill>
              <a:latin typeface="Roboto Thin"/>
            </a:endParaRPr>
          </a:p>
        </p:txBody>
      </p:sp>
      <p:pic>
        <p:nvPicPr>
          <p:cNvPr id="17" name="Gráfico 16" descr="Tendencia alcista">
            <a:extLst>
              <a:ext uri="{FF2B5EF4-FFF2-40B4-BE49-F238E27FC236}">
                <a16:creationId xmlns:a16="http://schemas.microsoft.com/office/drawing/2014/main" id="{1D6B09F7-25A8-4960-9669-A0BF7A0A8D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12502" y="3070243"/>
            <a:ext cx="549024" cy="549024"/>
          </a:xfrm>
          <a:prstGeom prst="rect">
            <a:avLst/>
          </a:prstGeom>
        </p:spPr>
      </p:pic>
      <p:grpSp>
        <p:nvGrpSpPr>
          <p:cNvPr id="18" name="Grupo 82">
            <a:extLst>
              <a:ext uri="{FF2B5EF4-FFF2-40B4-BE49-F238E27FC236}">
                <a16:creationId xmlns:a16="http://schemas.microsoft.com/office/drawing/2014/main" id="{21B90F8A-42A7-4D78-9C75-AE81E8325AF1}"/>
              </a:ext>
            </a:extLst>
          </p:cNvPr>
          <p:cNvGrpSpPr>
            <a:grpSpLocks/>
          </p:cNvGrpSpPr>
          <p:nvPr/>
        </p:nvGrpSpPr>
        <p:grpSpPr bwMode="auto">
          <a:xfrm>
            <a:off x="3598026" y="2877971"/>
            <a:ext cx="1620838" cy="1370013"/>
            <a:chOff x="438097" y="3600776"/>
            <a:chExt cx="1620000" cy="1369587"/>
          </a:xfrm>
        </p:grpSpPr>
        <p:cxnSp>
          <p:nvCxnSpPr>
            <p:cNvPr id="19" name="36 Conector recto">
              <a:extLst>
                <a:ext uri="{FF2B5EF4-FFF2-40B4-BE49-F238E27FC236}">
                  <a16:creationId xmlns:a16="http://schemas.microsoft.com/office/drawing/2014/main" id="{22C75672-516E-4D21-9B1B-9E888AD415F9}"/>
                </a:ext>
              </a:extLst>
            </p:cNvPr>
            <p:cNvCxnSpPr/>
            <p:nvPr/>
          </p:nvCxnSpPr>
          <p:spPr>
            <a:xfrm>
              <a:off x="438097" y="4968775"/>
              <a:ext cx="1620000" cy="1588"/>
            </a:xfrm>
            <a:prstGeom prst="line">
              <a:avLst/>
            </a:prstGeom>
            <a:ln w="25400">
              <a:solidFill>
                <a:srgbClr val="2B8BBB"/>
              </a:solidFill>
            </a:ln>
          </p:spPr>
          <p:style>
            <a:lnRef idx="1">
              <a:schemeClr val="accent1"/>
            </a:lnRef>
            <a:fillRef idx="0">
              <a:schemeClr val="accent1"/>
            </a:fillRef>
            <a:effectRef idx="0">
              <a:schemeClr val="accent1"/>
            </a:effectRef>
            <a:fontRef idx="minor">
              <a:schemeClr val="tx1"/>
            </a:fontRef>
          </p:style>
        </p:cxnSp>
        <p:cxnSp>
          <p:nvCxnSpPr>
            <p:cNvPr id="20" name="36 Conector recto">
              <a:extLst>
                <a:ext uri="{FF2B5EF4-FFF2-40B4-BE49-F238E27FC236}">
                  <a16:creationId xmlns:a16="http://schemas.microsoft.com/office/drawing/2014/main" id="{6C181661-11D5-45C9-9C97-A7BC13007140}"/>
                </a:ext>
              </a:extLst>
            </p:cNvPr>
            <p:cNvCxnSpPr/>
            <p:nvPr/>
          </p:nvCxnSpPr>
          <p:spPr>
            <a:xfrm flipH="1" flipV="1">
              <a:off x="441270" y="3600776"/>
              <a:ext cx="7934" cy="1367999"/>
            </a:xfrm>
            <a:prstGeom prst="line">
              <a:avLst/>
            </a:prstGeom>
            <a:ln w="25400">
              <a:solidFill>
                <a:srgbClr val="2B8BBB"/>
              </a:solidFill>
            </a:ln>
          </p:spPr>
          <p:style>
            <a:lnRef idx="1">
              <a:schemeClr val="accent1"/>
            </a:lnRef>
            <a:fillRef idx="0">
              <a:schemeClr val="accent1"/>
            </a:fillRef>
            <a:effectRef idx="0">
              <a:schemeClr val="accent1"/>
            </a:effectRef>
            <a:fontRef idx="minor">
              <a:schemeClr val="tx1"/>
            </a:fontRef>
          </p:style>
        </p:cxnSp>
      </p:grpSp>
      <p:sp>
        <p:nvSpPr>
          <p:cNvPr id="24" name="36 CuadroTexto">
            <a:extLst>
              <a:ext uri="{FF2B5EF4-FFF2-40B4-BE49-F238E27FC236}">
                <a16:creationId xmlns:a16="http://schemas.microsoft.com/office/drawing/2014/main" id="{0D00977F-6D55-4566-BDDA-B964694AA297}"/>
              </a:ext>
            </a:extLst>
          </p:cNvPr>
          <p:cNvSpPr txBox="1">
            <a:spLocks noChangeArrowheads="1"/>
          </p:cNvSpPr>
          <p:nvPr/>
        </p:nvSpPr>
        <p:spPr bwMode="auto">
          <a:xfrm>
            <a:off x="608859" y="3880830"/>
            <a:ext cx="2156310" cy="122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defRPr/>
            </a:pPr>
            <a:r>
              <a:rPr lang="en-US" sz="2000" b="1">
                <a:solidFill>
                  <a:schemeClr val="tx1">
                    <a:lumMod val="85000"/>
                    <a:lumOff val="15000"/>
                  </a:schemeClr>
                </a:solidFill>
                <a:latin typeface="Roboto Thin"/>
              </a:rPr>
              <a:t>Objetivo 1</a:t>
            </a:r>
          </a:p>
          <a:p>
            <a:pPr>
              <a:buNone/>
            </a:pPr>
            <a:r>
              <a:rPr lang="en-US" sz="1600" b="1">
                <a:solidFill>
                  <a:schemeClr val="tx1">
                    <a:lumMod val="85000"/>
                    <a:lumOff val="15000"/>
                  </a:schemeClr>
                </a:solidFill>
                <a:latin typeface="Roboto Thin"/>
              </a:rPr>
              <a:t> </a:t>
            </a:r>
            <a:r>
              <a:rPr lang="es-CO" sz="1600">
                <a:cs typeface="Calibri"/>
              </a:rPr>
              <a:t>Medir la lealtad de los clientes al medio de pago.</a:t>
            </a:r>
            <a:endParaRPr lang="es-ES" sz="1600"/>
          </a:p>
        </p:txBody>
      </p:sp>
      <p:sp>
        <p:nvSpPr>
          <p:cNvPr id="26" name="Redondear rectángulo de esquina diagonal 62">
            <a:extLst>
              <a:ext uri="{FF2B5EF4-FFF2-40B4-BE49-F238E27FC236}">
                <a16:creationId xmlns:a16="http://schemas.microsoft.com/office/drawing/2014/main" id="{5306E6C2-743C-4A13-86D2-176F969C429F}"/>
              </a:ext>
            </a:extLst>
          </p:cNvPr>
          <p:cNvSpPr/>
          <p:nvPr/>
        </p:nvSpPr>
        <p:spPr bwMode="auto">
          <a:xfrm>
            <a:off x="4211636" y="2956998"/>
            <a:ext cx="720725" cy="720725"/>
          </a:xfrm>
          <a:prstGeom prst="round2DiagRect">
            <a:avLst>
              <a:gd name="adj1" fmla="val 19895"/>
              <a:gd name="adj2" fmla="val 0"/>
            </a:avLst>
          </a:prstGeom>
          <a:solidFill>
            <a:srgbClr val="2B8B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solidFill>
                <a:schemeClr val="tx1">
                  <a:lumMod val="85000"/>
                  <a:lumOff val="15000"/>
                </a:schemeClr>
              </a:solidFill>
              <a:latin typeface="Roboto Thin"/>
            </a:endParaRPr>
          </a:p>
        </p:txBody>
      </p:sp>
      <p:pic>
        <p:nvPicPr>
          <p:cNvPr id="29" name="Gráfico 28" descr="Lupa">
            <a:extLst>
              <a:ext uri="{FF2B5EF4-FFF2-40B4-BE49-F238E27FC236}">
                <a16:creationId xmlns:a16="http://schemas.microsoft.com/office/drawing/2014/main" id="{41D43E11-7C7C-4A32-A731-1A117805A6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99951" y="3054292"/>
            <a:ext cx="526136" cy="526136"/>
          </a:xfrm>
          <a:prstGeom prst="rect">
            <a:avLst/>
          </a:prstGeom>
        </p:spPr>
      </p:pic>
      <p:grpSp>
        <p:nvGrpSpPr>
          <p:cNvPr id="30" name="Grupo 85">
            <a:extLst>
              <a:ext uri="{FF2B5EF4-FFF2-40B4-BE49-F238E27FC236}">
                <a16:creationId xmlns:a16="http://schemas.microsoft.com/office/drawing/2014/main" id="{12CC556D-B3C4-45EF-9611-36D86DFBC722}"/>
              </a:ext>
            </a:extLst>
          </p:cNvPr>
          <p:cNvGrpSpPr>
            <a:grpSpLocks/>
          </p:cNvGrpSpPr>
          <p:nvPr/>
        </p:nvGrpSpPr>
        <p:grpSpPr bwMode="auto">
          <a:xfrm>
            <a:off x="6276635" y="2867786"/>
            <a:ext cx="1619250" cy="1370013"/>
            <a:chOff x="438097" y="3600776"/>
            <a:chExt cx="1620000" cy="1369587"/>
          </a:xfrm>
        </p:grpSpPr>
        <p:cxnSp>
          <p:nvCxnSpPr>
            <p:cNvPr id="31" name="36 Conector recto">
              <a:extLst>
                <a:ext uri="{FF2B5EF4-FFF2-40B4-BE49-F238E27FC236}">
                  <a16:creationId xmlns:a16="http://schemas.microsoft.com/office/drawing/2014/main" id="{55DF7358-00AC-4B12-9E83-C93D9D324E31}"/>
                </a:ext>
              </a:extLst>
            </p:cNvPr>
            <p:cNvCxnSpPr/>
            <p:nvPr/>
          </p:nvCxnSpPr>
          <p:spPr>
            <a:xfrm>
              <a:off x="438097" y="4968775"/>
              <a:ext cx="1620000" cy="1588"/>
            </a:xfrm>
            <a:prstGeom prst="line">
              <a:avLst/>
            </a:prstGeom>
            <a:ln w="25400">
              <a:solidFill>
                <a:srgbClr val="1B5877"/>
              </a:solidFill>
            </a:ln>
          </p:spPr>
          <p:style>
            <a:lnRef idx="1">
              <a:schemeClr val="accent1"/>
            </a:lnRef>
            <a:fillRef idx="0">
              <a:schemeClr val="accent1"/>
            </a:fillRef>
            <a:effectRef idx="0">
              <a:schemeClr val="accent1"/>
            </a:effectRef>
            <a:fontRef idx="minor">
              <a:schemeClr val="tx1"/>
            </a:fontRef>
          </p:style>
        </p:cxnSp>
        <p:cxnSp>
          <p:nvCxnSpPr>
            <p:cNvPr id="32" name="36 Conector recto">
              <a:extLst>
                <a:ext uri="{FF2B5EF4-FFF2-40B4-BE49-F238E27FC236}">
                  <a16:creationId xmlns:a16="http://schemas.microsoft.com/office/drawing/2014/main" id="{5A19B70A-100C-48DE-99E9-0ADD0FDB9F76}"/>
                </a:ext>
              </a:extLst>
            </p:cNvPr>
            <p:cNvCxnSpPr/>
            <p:nvPr/>
          </p:nvCxnSpPr>
          <p:spPr>
            <a:xfrm flipH="1" flipV="1">
              <a:off x="441273" y="3600776"/>
              <a:ext cx="7942" cy="1367999"/>
            </a:xfrm>
            <a:prstGeom prst="line">
              <a:avLst/>
            </a:prstGeom>
            <a:ln w="25400">
              <a:solidFill>
                <a:srgbClr val="1B5877"/>
              </a:solidFill>
            </a:ln>
          </p:spPr>
          <p:style>
            <a:lnRef idx="1">
              <a:schemeClr val="accent1"/>
            </a:lnRef>
            <a:fillRef idx="0">
              <a:schemeClr val="accent1"/>
            </a:fillRef>
            <a:effectRef idx="0">
              <a:schemeClr val="accent1"/>
            </a:effectRef>
            <a:fontRef idx="minor">
              <a:schemeClr val="tx1"/>
            </a:fontRef>
          </p:style>
        </p:cxnSp>
      </p:grpSp>
      <p:grpSp>
        <p:nvGrpSpPr>
          <p:cNvPr id="33" name="Grupo 10">
            <a:extLst>
              <a:ext uri="{FF2B5EF4-FFF2-40B4-BE49-F238E27FC236}">
                <a16:creationId xmlns:a16="http://schemas.microsoft.com/office/drawing/2014/main" id="{54D8FBE1-A760-4D93-8EEB-073684DD2CFF}"/>
              </a:ext>
            </a:extLst>
          </p:cNvPr>
          <p:cNvGrpSpPr>
            <a:grpSpLocks/>
          </p:cNvGrpSpPr>
          <p:nvPr/>
        </p:nvGrpSpPr>
        <p:grpSpPr bwMode="auto">
          <a:xfrm>
            <a:off x="6914472" y="2956997"/>
            <a:ext cx="720725" cy="720725"/>
            <a:chOff x="5100280" y="2333946"/>
            <a:chExt cx="1079500" cy="1079500"/>
          </a:xfrm>
        </p:grpSpPr>
        <p:sp>
          <p:nvSpPr>
            <p:cNvPr id="34" name="Redondear rectángulo de esquina diagonal 63">
              <a:extLst>
                <a:ext uri="{FF2B5EF4-FFF2-40B4-BE49-F238E27FC236}">
                  <a16:creationId xmlns:a16="http://schemas.microsoft.com/office/drawing/2014/main" id="{79795641-95E0-4707-B1C1-4FD193947B94}"/>
                </a:ext>
              </a:extLst>
            </p:cNvPr>
            <p:cNvSpPr/>
            <p:nvPr/>
          </p:nvSpPr>
          <p:spPr>
            <a:xfrm>
              <a:off x="5100280" y="2333946"/>
              <a:ext cx="1079500" cy="1079500"/>
            </a:xfrm>
            <a:prstGeom prst="round2DiagRect">
              <a:avLst>
                <a:gd name="adj1" fmla="val 19895"/>
                <a:gd name="adj2" fmla="val 0"/>
              </a:avLst>
            </a:prstGeom>
            <a:solidFill>
              <a:srgbClr val="1B58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solidFill>
                  <a:schemeClr val="tx1">
                    <a:lumMod val="85000"/>
                    <a:lumOff val="15000"/>
                  </a:schemeClr>
                </a:solidFill>
                <a:latin typeface="Roboto Thin"/>
              </a:endParaRPr>
            </a:p>
          </p:txBody>
        </p:sp>
        <p:sp>
          <p:nvSpPr>
            <p:cNvPr id="35" name="Freeform 308">
              <a:extLst>
                <a:ext uri="{FF2B5EF4-FFF2-40B4-BE49-F238E27FC236}">
                  <a16:creationId xmlns:a16="http://schemas.microsoft.com/office/drawing/2014/main" id="{7844A8CC-2431-4695-B078-3A30671AA7F8}"/>
                </a:ext>
              </a:extLst>
            </p:cNvPr>
            <p:cNvSpPr/>
            <p:nvPr/>
          </p:nvSpPr>
          <p:spPr>
            <a:xfrm>
              <a:off x="5340432" y="2624032"/>
              <a:ext cx="539751" cy="496950"/>
            </a:xfrm>
            <a:custGeom>
              <a:avLst/>
              <a:gdLst>
                <a:gd name="connsiteX0" fmla="*/ 432708 w 540885"/>
                <a:gd name="connsiteY0" fmla="*/ 356081 h 496091"/>
                <a:gd name="connsiteX1" fmla="*/ 407355 w 540885"/>
                <a:gd name="connsiteY1" fmla="*/ 366786 h 496091"/>
                <a:gd name="connsiteX2" fmla="*/ 396649 w 540885"/>
                <a:gd name="connsiteY2" fmla="*/ 392140 h 496091"/>
                <a:gd name="connsiteX3" fmla="*/ 407213 w 540885"/>
                <a:gd name="connsiteY3" fmla="*/ 417635 h 496091"/>
                <a:gd name="connsiteX4" fmla="*/ 432708 w 540885"/>
                <a:gd name="connsiteY4" fmla="*/ 428199 h 496091"/>
                <a:gd name="connsiteX5" fmla="*/ 458203 w 540885"/>
                <a:gd name="connsiteY5" fmla="*/ 417635 h 496091"/>
                <a:gd name="connsiteX6" fmla="*/ 468767 w 540885"/>
                <a:gd name="connsiteY6" fmla="*/ 392140 h 496091"/>
                <a:gd name="connsiteX7" fmla="*/ 458063 w 540885"/>
                <a:gd name="connsiteY7" fmla="*/ 366786 h 496091"/>
                <a:gd name="connsiteX8" fmla="*/ 432708 w 540885"/>
                <a:gd name="connsiteY8" fmla="*/ 356081 h 496091"/>
                <a:gd name="connsiteX9" fmla="*/ 396649 w 540885"/>
                <a:gd name="connsiteY9" fmla="*/ 288471 h 496091"/>
                <a:gd name="connsiteX10" fmla="*/ 409608 w 540885"/>
                <a:gd name="connsiteY10" fmla="*/ 301570 h 496091"/>
                <a:gd name="connsiteX11" fmla="*/ 424257 w 540885"/>
                <a:gd name="connsiteY11" fmla="*/ 320586 h 496091"/>
                <a:gd name="connsiteX12" fmla="*/ 432708 w 540885"/>
                <a:gd name="connsiteY12" fmla="*/ 320023 h 496091"/>
                <a:gd name="connsiteX13" fmla="*/ 441160 w 540885"/>
                <a:gd name="connsiteY13" fmla="*/ 320586 h 496091"/>
                <a:gd name="connsiteX14" fmla="*/ 467077 w 540885"/>
                <a:gd name="connsiteY14" fmla="*/ 289034 h 496091"/>
                <a:gd name="connsiteX15" fmla="*/ 468767 w 540885"/>
                <a:gd name="connsiteY15" fmla="*/ 288471 h 496091"/>
                <a:gd name="connsiteX16" fmla="*/ 503699 w 540885"/>
                <a:gd name="connsiteY16" fmla="*/ 308190 h 496091"/>
                <a:gd name="connsiteX17" fmla="*/ 504826 w 540885"/>
                <a:gd name="connsiteY17" fmla="*/ 310163 h 496091"/>
                <a:gd name="connsiteX18" fmla="*/ 490459 w 540885"/>
                <a:gd name="connsiteY18" fmla="*/ 349039 h 496091"/>
                <a:gd name="connsiteX19" fmla="*/ 498910 w 540885"/>
                <a:gd name="connsiteY19" fmla="*/ 363688 h 496091"/>
                <a:gd name="connsiteX20" fmla="*/ 540885 w 540885"/>
                <a:gd name="connsiteY20" fmla="*/ 372421 h 496091"/>
                <a:gd name="connsiteX21" fmla="*/ 540885 w 540885"/>
                <a:gd name="connsiteY21" fmla="*/ 411860 h 496091"/>
                <a:gd name="connsiteX22" fmla="*/ 498910 w 540885"/>
                <a:gd name="connsiteY22" fmla="*/ 420593 h 496091"/>
                <a:gd name="connsiteX23" fmla="*/ 490459 w 540885"/>
                <a:gd name="connsiteY23" fmla="*/ 435242 h 496091"/>
                <a:gd name="connsiteX24" fmla="*/ 504826 w 540885"/>
                <a:gd name="connsiteY24" fmla="*/ 474118 h 496091"/>
                <a:gd name="connsiteX25" fmla="*/ 503699 w 540885"/>
                <a:gd name="connsiteY25" fmla="*/ 476090 h 496091"/>
                <a:gd name="connsiteX26" fmla="*/ 468767 w 540885"/>
                <a:gd name="connsiteY26" fmla="*/ 496091 h 496091"/>
                <a:gd name="connsiteX27" fmla="*/ 455809 w 540885"/>
                <a:gd name="connsiteY27" fmla="*/ 482851 h 496091"/>
                <a:gd name="connsiteX28" fmla="*/ 441160 w 540885"/>
                <a:gd name="connsiteY28" fmla="*/ 463695 h 496091"/>
                <a:gd name="connsiteX29" fmla="*/ 432708 w 540885"/>
                <a:gd name="connsiteY29" fmla="*/ 464258 h 496091"/>
                <a:gd name="connsiteX30" fmla="*/ 424257 w 540885"/>
                <a:gd name="connsiteY30" fmla="*/ 463695 h 496091"/>
                <a:gd name="connsiteX31" fmla="*/ 409608 w 540885"/>
                <a:gd name="connsiteY31" fmla="*/ 482851 h 496091"/>
                <a:gd name="connsiteX32" fmla="*/ 396649 w 540885"/>
                <a:gd name="connsiteY32" fmla="*/ 496091 h 496091"/>
                <a:gd name="connsiteX33" fmla="*/ 361717 w 540885"/>
                <a:gd name="connsiteY33" fmla="*/ 476090 h 496091"/>
                <a:gd name="connsiteX34" fmla="*/ 360591 w 540885"/>
                <a:gd name="connsiteY34" fmla="*/ 474118 h 496091"/>
                <a:gd name="connsiteX35" fmla="*/ 374958 w 540885"/>
                <a:gd name="connsiteY35" fmla="*/ 435242 h 496091"/>
                <a:gd name="connsiteX36" fmla="*/ 366507 w 540885"/>
                <a:gd name="connsiteY36" fmla="*/ 420593 h 496091"/>
                <a:gd name="connsiteX37" fmla="*/ 324532 w 540885"/>
                <a:gd name="connsiteY37" fmla="*/ 411860 h 496091"/>
                <a:gd name="connsiteX38" fmla="*/ 324532 w 540885"/>
                <a:gd name="connsiteY38" fmla="*/ 372421 h 496091"/>
                <a:gd name="connsiteX39" fmla="*/ 366507 w 540885"/>
                <a:gd name="connsiteY39" fmla="*/ 363688 h 496091"/>
                <a:gd name="connsiteX40" fmla="*/ 374958 w 540885"/>
                <a:gd name="connsiteY40" fmla="*/ 349039 h 496091"/>
                <a:gd name="connsiteX41" fmla="*/ 360591 w 540885"/>
                <a:gd name="connsiteY41" fmla="*/ 310163 h 496091"/>
                <a:gd name="connsiteX42" fmla="*/ 361717 w 540885"/>
                <a:gd name="connsiteY42" fmla="*/ 308190 h 496091"/>
                <a:gd name="connsiteX43" fmla="*/ 371577 w 540885"/>
                <a:gd name="connsiteY43" fmla="*/ 302557 h 496091"/>
                <a:gd name="connsiteX44" fmla="*/ 388198 w 540885"/>
                <a:gd name="connsiteY44" fmla="*/ 292978 h 496091"/>
                <a:gd name="connsiteX45" fmla="*/ 396649 w 540885"/>
                <a:gd name="connsiteY45" fmla="*/ 288471 h 496091"/>
                <a:gd name="connsiteX46" fmla="*/ 180295 w 540885"/>
                <a:gd name="connsiteY46" fmla="*/ 175788 h 496091"/>
                <a:gd name="connsiteX47" fmla="*/ 129305 w 540885"/>
                <a:gd name="connsiteY47" fmla="*/ 196916 h 496091"/>
                <a:gd name="connsiteX48" fmla="*/ 108177 w 540885"/>
                <a:gd name="connsiteY48" fmla="*/ 247906 h 496091"/>
                <a:gd name="connsiteX49" fmla="*/ 129305 w 540885"/>
                <a:gd name="connsiteY49" fmla="*/ 298895 h 496091"/>
                <a:gd name="connsiteX50" fmla="*/ 180295 w 540885"/>
                <a:gd name="connsiteY50" fmla="*/ 320024 h 496091"/>
                <a:gd name="connsiteX51" fmla="*/ 231285 w 540885"/>
                <a:gd name="connsiteY51" fmla="*/ 298895 h 496091"/>
                <a:gd name="connsiteX52" fmla="*/ 252413 w 540885"/>
                <a:gd name="connsiteY52" fmla="*/ 247906 h 496091"/>
                <a:gd name="connsiteX53" fmla="*/ 231285 w 540885"/>
                <a:gd name="connsiteY53" fmla="*/ 196916 h 496091"/>
                <a:gd name="connsiteX54" fmla="*/ 180295 w 540885"/>
                <a:gd name="connsiteY54" fmla="*/ 175788 h 496091"/>
                <a:gd name="connsiteX55" fmla="*/ 432708 w 540885"/>
                <a:gd name="connsiteY55" fmla="*/ 67611 h 496091"/>
                <a:gd name="connsiteX56" fmla="*/ 407355 w 540885"/>
                <a:gd name="connsiteY56" fmla="*/ 78316 h 496091"/>
                <a:gd name="connsiteX57" fmla="*/ 396649 w 540885"/>
                <a:gd name="connsiteY57" fmla="*/ 103670 h 496091"/>
                <a:gd name="connsiteX58" fmla="*/ 407213 w 540885"/>
                <a:gd name="connsiteY58" fmla="*/ 129165 h 496091"/>
                <a:gd name="connsiteX59" fmla="*/ 432708 w 540885"/>
                <a:gd name="connsiteY59" fmla="*/ 139729 h 496091"/>
                <a:gd name="connsiteX60" fmla="*/ 458203 w 540885"/>
                <a:gd name="connsiteY60" fmla="*/ 129165 h 496091"/>
                <a:gd name="connsiteX61" fmla="*/ 468767 w 540885"/>
                <a:gd name="connsiteY61" fmla="*/ 103670 h 496091"/>
                <a:gd name="connsiteX62" fmla="*/ 458063 w 540885"/>
                <a:gd name="connsiteY62" fmla="*/ 78316 h 496091"/>
                <a:gd name="connsiteX63" fmla="*/ 432708 w 540885"/>
                <a:gd name="connsiteY63" fmla="*/ 67611 h 496091"/>
                <a:gd name="connsiteX64" fmla="*/ 154096 w 540885"/>
                <a:gd name="connsiteY64" fmla="*/ 67611 h 496091"/>
                <a:gd name="connsiteX65" fmla="*/ 206494 w 540885"/>
                <a:gd name="connsiteY65" fmla="*/ 67611 h 496091"/>
                <a:gd name="connsiteX66" fmla="*/ 212128 w 540885"/>
                <a:gd name="connsiteY66" fmla="*/ 69724 h 496091"/>
                <a:gd name="connsiteX67" fmla="*/ 214945 w 540885"/>
                <a:gd name="connsiteY67" fmla="*/ 74654 h 496091"/>
                <a:gd name="connsiteX68" fmla="*/ 221425 w 540885"/>
                <a:gd name="connsiteY68" fmla="*/ 117755 h 496091"/>
                <a:gd name="connsiteX69" fmla="*/ 242553 w 540885"/>
                <a:gd name="connsiteY69" fmla="*/ 126488 h 496091"/>
                <a:gd name="connsiteX70" fmla="*/ 275795 w 540885"/>
                <a:gd name="connsiteY70" fmla="*/ 101416 h 496091"/>
                <a:gd name="connsiteX71" fmla="*/ 281429 w 540885"/>
                <a:gd name="connsiteY71" fmla="*/ 99444 h 496091"/>
                <a:gd name="connsiteX72" fmla="*/ 287345 w 540885"/>
                <a:gd name="connsiteY72" fmla="*/ 101698 h 496091"/>
                <a:gd name="connsiteX73" fmla="*/ 327911 w 540885"/>
                <a:gd name="connsiteY73" fmla="*/ 146772 h 496091"/>
                <a:gd name="connsiteX74" fmla="*/ 325939 w 540885"/>
                <a:gd name="connsiteY74" fmla="*/ 152124 h 496091"/>
                <a:gd name="connsiteX75" fmla="*/ 314108 w 540885"/>
                <a:gd name="connsiteY75" fmla="*/ 167337 h 496091"/>
                <a:gd name="connsiteX76" fmla="*/ 301430 w 540885"/>
                <a:gd name="connsiteY76" fmla="*/ 184239 h 496091"/>
                <a:gd name="connsiteX77" fmla="*/ 311008 w 540885"/>
                <a:gd name="connsiteY77" fmla="*/ 207339 h 496091"/>
                <a:gd name="connsiteX78" fmla="*/ 353828 w 540885"/>
                <a:gd name="connsiteY78" fmla="*/ 213819 h 496091"/>
                <a:gd name="connsiteX79" fmla="*/ 358618 w 540885"/>
                <a:gd name="connsiteY79" fmla="*/ 216777 h 496091"/>
                <a:gd name="connsiteX80" fmla="*/ 360590 w 540885"/>
                <a:gd name="connsiteY80" fmla="*/ 222270 h 496091"/>
                <a:gd name="connsiteX81" fmla="*/ 360590 w 540885"/>
                <a:gd name="connsiteY81" fmla="*/ 274386 h 496091"/>
                <a:gd name="connsiteX82" fmla="*/ 358618 w 540885"/>
                <a:gd name="connsiteY82" fmla="*/ 279880 h 496091"/>
                <a:gd name="connsiteX83" fmla="*/ 354110 w 540885"/>
                <a:gd name="connsiteY83" fmla="*/ 282838 h 496091"/>
                <a:gd name="connsiteX84" fmla="*/ 310445 w 540885"/>
                <a:gd name="connsiteY84" fmla="*/ 289599 h 496091"/>
                <a:gd name="connsiteX85" fmla="*/ 301430 w 540885"/>
                <a:gd name="connsiteY85" fmla="*/ 311009 h 496091"/>
                <a:gd name="connsiteX86" fmla="*/ 326784 w 540885"/>
                <a:gd name="connsiteY86" fmla="*/ 343405 h 496091"/>
                <a:gd name="connsiteX87" fmla="*/ 328756 w 540885"/>
                <a:gd name="connsiteY87" fmla="*/ 349040 h 496091"/>
                <a:gd name="connsiteX88" fmla="*/ 326784 w 540885"/>
                <a:gd name="connsiteY88" fmla="*/ 354392 h 496091"/>
                <a:gd name="connsiteX89" fmla="*/ 303543 w 540885"/>
                <a:gd name="connsiteY89" fmla="*/ 379605 h 496091"/>
                <a:gd name="connsiteX90" fmla="*/ 281429 w 540885"/>
                <a:gd name="connsiteY90" fmla="*/ 396367 h 496091"/>
                <a:gd name="connsiteX91" fmla="*/ 275513 w 540885"/>
                <a:gd name="connsiteY91" fmla="*/ 394395 h 496091"/>
                <a:gd name="connsiteX92" fmla="*/ 243117 w 540885"/>
                <a:gd name="connsiteY92" fmla="*/ 369041 h 496091"/>
                <a:gd name="connsiteX93" fmla="*/ 221425 w 540885"/>
                <a:gd name="connsiteY93" fmla="*/ 377774 h 496091"/>
                <a:gd name="connsiteX94" fmla="*/ 214945 w 540885"/>
                <a:gd name="connsiteY94" fmla="*/ 421439 h 496091"/>
                <a:gd name="connsiteX95" fmla="*/ 206494 w 540885"/>
                <a:gd name="connsiteY95" fmla="*/ 428200 h 496091"/>
                <a:gd name="connsiteX96" fmla="*/ 154096 w 540885"/>
                <a:gd name="connsiteY96" fmla="*/ 428200 h 496091"/>
                <a:gd name="connsiteX97" fmla="*/ 148462 w 540885"/>
                <a:gd name="connsiteY97" fmla="*/ 426087 h 496091"/>
                <a:gd name="connsiteX98" fmla="*/ 145645 w 540885"/>
                <a:gd name="connsiteY98" fmla="*/ 421158 h 496091"/>
                <a:gd name="connsiteX99" fmla="*/ 139165 w 540885"/>
                <a:gd name="connsiteY99" fmla="*/ 378056 h 496091"/>
                <a:gd name="connsiteX100" fmla="*/ 118037 w 540885"/>
                <a:gd name="connsiteY100" fmla="*/ 369323 h 496091"/>
                <a:gd name="connsiteX101" fmla="*/ 84795 w 540885"/>
                <a:gd name="connsiteY101" fmla="*/ 394395 h 496091"/>
                <a:gd name="connsiteX102" fmla="*/ 79161 w 540885"/>
                <a:gd name="connsiteY102" fmla="*/ 396367 h 496091"/>
                <a:gd name="connsiteX103" fmla="*/ 73245 w 540885"/>
                <a:gd name="connsiteY103" fmla="*/ 394113 h 496091"/>
                <a:gd name="connsiteX104" fmla="*/ 32679 w 540885"/>
                <a:gd name="connsiteY104" fmla="*/ 349040 h 496091"/>
                <a:gd name="connsiteX105" fmla="*/ 34651 w 540885"/>
                <a:gd name="connsiteY105" fmla="*/ 343687 h 496091"/>
                <a:gd name="connsiteX106" fmla="*/ 46201 w 540885"/>
                <a:gd name="connsiteY106" fmla="*/ 328756 h 496091"/>
                <a:gd name="connsiteX107" fmla="*/ 59441 w 540885"/>
                <a:gd name="connsiteY107" fmla="*/ 311572 h 496091"/>
                <a:gd name="connsiteX108" fmla="*/ 49581 w 540885"/>
                <a:gd name="connsiteY108" fmla="*/ 288472 h 496091"/>
                <a:gd name="connsiteX109" fmla="*/ 6761 w 540885"/>
                <a:gd name="connsiteY109" fmla="*/ 281711 h 496091"/>
                <a:gd name="connsiteX110" fmla="*/ 1972 w 540885"/>
                <a:gd name="connsiteY110" fmla="*/ 279034 h 496091"/>
                <a:gd name="connsiteX111" fmla="*/ 0 w 540885"/>
                <a:gd name="connsiteY111" fmla="*/ 273541 h 496091"/>
                <a:gd name="connsiteX112" fmla="*/ 0 w 540885"/>
                <a:gd name="connsiteY112" fmla="*/ 221425 h 496091"/>
                <a:gd name="connsiteX113" fmla="*/ 1972 w 540885"/>
                <a:gd name="connsiteY113" fmla="*/ 215932 h 496091"/>
                <a:gd name="connsiteX114" fmla="*/ 6480 w 540885"/>
                <a:gd name="connsiteY114" fmla="*/ 212973 h 496091"/>
                <a:gd name="connsiteX115" fmla="*/ 50145 w 540885"/>
                <a:gd name="connsiteY115" fmla="*/ 206213 h 496091"/>
                <a:gd name="connsiteX116" fmla="*/ 59159 w 540885"/>
                <a:gd name="connsiteY116" fmla="*/ 184802 h 496091"/>
                <a:gd name="connsiteX117" fmla="*/ 33806 w 540885"/>
                <a:gd name="connsiteY117" fmla="*/ 152406 h 496091"/>
                <a:gd name="connsiteX118" fmla="*/ 31834 w 540885"/>
                <a:gd name="connsiteY118" fmla="*/ 146772 h 496091"/>
                <a:gd name="connsiteX119" fmla="*/ 33806 w 540885"/>
                <a:gd name="connsiteY119" fmla="*/ 141137 h 496091"/>
                <a:gd name="connsiteX120" fmla="*/ 56906 w 540885"/>
                <a:gd name="connsiteY120" fmla="*/ 116065 h 496091"/>
                <a:gd name="connsiteX121" fmla="*/ 79161 w 540885"/>
                <a:gd name="connsiteY121" fmla="*/ 99444 h 496091"/>
                <a:gd name="connsiteX122" fmla="*/ 85077 w 540885"/>
                <a:gd name="connsiteY122" fmla="*/ 101416 h 496091"/>
                <a:gd name="connsiteX123" fmla="*/ 117474 w 540885"/>
                <a:gd name="connsiteY123" fmla="*/ 126770 h 496091"/>
                <a:gd name="connsiteX124" fmla="*/ 139165 w 540885"/>
                <a:gd name="connsiteY124" fmla="*/ 117755 h 496091"/>
                <a:gd name="connsiteX125" fmla="*/ 145645 w 540885"/>
                <a:gd name="connsiteY125" fmla="*/ 74372 h 496091"/>
                <a:gd name="connsiteX126" fmla="*/ 154096 w 540885"/>
                <a:gd name="connsiteY126" fmla="*/ 67611 h 496091"/>
                <a:gd name="connsiteX127" fmla="*/ 396649 w 540885"/>
                <a:gd name="connsiteY127" fmla="*/ 0 h 496091"/>
                <a:gd name="connsiteX128" fmla="*/ 409608 w 540885"/>
                <a:gd name="connsiteY128" fmla="*/ 13100 h 496091"/>
                <a:gd name="connsiteX129" fmla="*/ 424257 w 540885"/>
                <a:gd name="connsiteY129" fmla="*/ 32116 h 496091"/>
                <a:gd name="connsiteX130" fmla="*/ 432708 w 540885"/>
                <a:gd name="connsiteY130" fmla="*/ 31552 h 496091"/>
                <a:gd name="connsiteX131" fmla="*/ 441160 w 540885"/>
                <a:gd name="connsiteY131" fmla="*/ 32116 h 496091"/>
                <a:gd name="connsiteX132" fmla="*/ 467077 w 540885"/>
                <a:gd name="connsiteY132" fmla="*/ 564 h 496091"/>
                <a:gd name="connsiteX133" fmla="*/ 468767 w 540885"/>
                <a:gd name="connsiteY133" fmla="*/ 0 h 496091"/>
                <a:gd name="connsiteX134" fmla="*/ 503699 w 540885"/>
                <a:gd name="connsiteY134" fmla="*/ 19720 h 496091"/>
                <a:gd name="connsiteX135" fmla="*/ 504826 w 540885"/>
                <a:gd name="connsiteY135" fmla="*/ 21692 h 496091"/>
                <a:gd name="connsiteX136" fmla="*/ 490459 w 540885"/>
                <a:gd name="connsiteY136" fmla="*/ 60568 h 496091"/>
                <a:gd name="connsiteX137" fmla="*/ 498910 w 540885"/>
                <a:gd name="connsiteY137" fmla="*/ 75217 h 496091"/>
                <a:gd name="connsiteX138" fmla="*/ 540885 w 540885"/>
                <a:gd name="connsiteY138" fmla="*/ 83950 h 496091"/>
                <a:gd name="connsiteX139" fmla="*/ 540885 w 540885"/>
                <a:gd name="connsiteY139" fmla="*/ 123390 h 496091"/>
                <a:gd name="connsiteX140" fmla="*/ 498910 w 540885"/>
                <a:gd name="connsiteY140" fmla="*/ 132123 h 496091"/>
                <a:gd name="connsiteX141" fmla="*/ 490459 w 540885"/>
                <a:gd name="connsiteY141" fmla="*/ 146772 h 496091"/>
                <a:gd name="connsiteX142" fmla="*/ 504826 w 540885"/>
                <a:gd name="connsiteY142" fmla="*/ 185648 h 496091"/>
                <a:gd name="connsiteX143" fmla="*/ 503699 w 540885"/>
                <a:gd name="connsiteY143" fmla="*/ 187619 h 496091"/>
                <a:gd name="connsiteX144" fmla="*/ 468767 w 540885"/>
                <a:gd name="connsiteY144" fmla="*/ 207621 h 496091"/>
                <a:gd name="connsiteX145" fmla="*/ 455809 w 540885"/>
                <a:gd name="connsiteY145" fmla="*/ 194381 h 496091"/>
                <a:gd name="connsiteX146" fmla="*/ 441160 w 540885"/>
                <a:gd name="connsiteY146" fmla="*/ 175224 h 496091"/>
                <a:gd name="connsiteX147" fmla="*/ 432708 w 540885"/>
                <a:gd name="connsiteY147" fmla="*/ 175788 h 496091"/>
                <a:gd name="connsiteX148" fmla="*/ 424257 w 540885"/>
                <a:gd name="connsiteY148" fmla="*/ 175224 h 496091"/>
                <a:gd name="connsiteX149" fmla="*/ 409608 w 540885"/>
                <a:gd name="connsiteY149" fmla="*/ 194381 h 496091"/>
                <a:gd name="connsiteX150" fmla="*/ 396649 w 540885"/>
                <a:gd name="connsiteY150" fmla="*/ 207621 h 496091"/>
                <a:gd name="connsiteX151" fmla="*/ 361717 w 540885"/>
                <a:gd name="connsiteY151" fmla="*/ 187619 h 496091"/>
                <a:gd name="connsiteX152" fmla="*/ 360591 w 540885"/>
                <a:gd name="connsiteY152" fmla="*/ 185648 h 496091"/>
                <a:gd name="connsiteX153" fmla="*/ 374958 w 540885"/>
                <a:gd name="connsiteY153" fmla="*/ 146772 h 496091"/>
                <a:gd name="connsiteX154" fmla="*/ 366507 w 540885"/>
                <a:gd name="connsiteY154" fmla="*/ 132123 h 496091"/>
                <a:gd name="connsiteX155" fmla="*/ 324532 w 540885"/>
                <a:gd name="connsiteY155" fmla="*/ 123390 h 496091"/>
                <a:gd name="connsiteX156" fmla="*/ 324532 w 540885"/>
                <a:gd name="connsiteY156" fmla="*/ 83950 h 496091"/>
                <a:gd name="connsiteX157" fmla="*/ 366507 w 540885"/>
                <a:gd name="connsiteY157" fmla="*/ 75217 h 496091"/>
                <a:gd name="connsiteX158" fmla="*/ 374958 w 540885"/>
                <a:gd name="connsiteY158" fmla="*/ 60568 h 496091"/>
                <a:gd name="connsiteX159" fmla="*/ 360591 w 540885"/>
                <a:gd name="connsiteY159" fmla="*/ 21692 h 496091"/>
                <a:gd name="connsiteX160" fmla="*/ 361717 w 540885"/>
                <a:gd name="connsiteY160" fmla="*/ 19720 h 496091"/>
                <a:gd name="connsiteX161" fmla="*/ 371577 w 540885"/>
                <a:gd name="connsiteY161" fmla="*/ 14086 h 496091"/>
                <a:gd name="connsiteX162" fmla="*/ 388198 w 540885"/>
                <a:gd name="connsiteY162" fmla="*/ 4508 h 496091"/>
                <a:gd name="connsiteX163" fmla="*/ 396649 w 540885"/>
                <a:gd name="connsiteY163" fmla="*/ 0 h 496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Lst>
              <a:rect l="l" t="t" r="r" b="b"/>
              <a:pathLst>
                <a:path w="540885" h="496091">
                  <a:moveTo>
                    <a:pt x="432708" y="356081"/>
                  </a:moveTo>
                  <a:cubicBezTo>
                    <a:pt x="422942" y="356081"/>
                    <a:pt x="414491" y="359650"/>
                    <a:pt x="407355" y="366786"/>
                  </a:cubicBezTo>
                  <a:cubicBezTo>
                    <a:pt x="400218" y="373923"/>
                    <a:pt x="396649" y="382375"/>
                    <a:pt x="396649" y="392140"/>
                  </a:cubicBezTo>
                  <a:cubicBezTo>
                    <a:pt x="396649" y="402094"/>
                    <a:pt x="400171" y="410592"/>
                    <a:pt x="407213" y="417635"/>
                  </a:cubicBezTo>
                  <a:cubicBezTo>
                    <a:pt x="414257" y="424678"/>
                    <a:pt x="422754" y="428199"/>
                    <a:pt x="432708" y="428199"/>
                  </a:cubicBezTo>
                  <a:cubicBezTo>
                    <a:pt x="442662" y="428199"/>
                    <a:pt x="451161" y="424678"/>
                    <a:pt x="458203" y="417635"/>
                  </a:cubicBezTo>
                  <a:cubicBezTo>
                    <a:pt x="465246" y="410592"/>
                    <a:pt x="468767" y="402094"/>
                    <a:pt x="468767" y="392140"/>
                  </a:cubicBezTo>
                  <a:cubicBezTo>
                    <a:pt x="468767" y="382375"/>
                    <a:pt x="465199" y="373923"/>
                    <a:pt x="458063" y="366786"/>
                  </a:cubicBezTo>
                  <a:cubicBezTo>
                    <a:pt x="450925" y="359650"/>
                    <a:pt x="442474" y="356081"/>
                    <a:pt x="432708" y="356081"/>
                  </a:cubicBezTo>
                  <a:close/>
                  <a:moveTo>
                    <a:pt x="396649" y="288471"/>
                  </a:moveTo>
                  <a:cubicBezTo>
                    <a:pt x="398152" y="288471"/>
                    <a:pt x="402471" y="292838"/>
                    <a:pt x="409608" y="301570"/>
                  </a:cubicBezTo>
                  <a:cubicBezTo>
                    <a:pt x="416744" y="310303"/>
                    <a:pt x="421628" y="316642"/>
                    <a:pt x="424257" y="320586"/>
                  </a:cubicBezTo>
                  <a:cubicBezTo>
                    <a:pt x="428013" y="320210"/>
                    <a:pt x="430830" y="320023"/>
                    <a:pt x="432708" y="320023"/>
                  </a:cubicBezTo>
                  <a:cubicBezTo>
                    <a:pt x="434586" y="320023"/>
                    <a:pt x="437403" y="320210"/>
                    <a:pt x="441160" y="320586"/>
                  </a:cubicBezTo>
                  <a:cubicBezTo>
                    <a:pt x="450738" y="307251"/>
                    <a:pt x="459377" y="296734"/>
                    <a:pt x="467077" y="289034"/>
                  </a:cubicBezTo>
                  <a:lnTo>
                    <a:pt x="468767" y="288471"/>
                  </a:lnTo>
                  <a:cubicBezTo>
                    <a:pt x="469518" y="288471"/>
                    <a:pt x="481162" y="295044"/>
                    <a:pt x="503699" y="308190"/>
                  </a:cubicBezTo>
                  <a:cubicBezTo>
                    <a:pt x="504450" y="308754"/>
                    <a:pt x="504826" y="309412"/>
                    <a:pt x="504826" y="310163"/>
                  </a:cubicBezTo>
                  <a:cubicBezTo>
                    <a:pt x="504826" y="314858"/>
                    <a:pt x="500037" y="327816"/>
                    <a:pt x="490459" y="349039"/>
                  </a:cubicBezTo>
                  <a:cubicBezTo>
                    <a:pt x="493651" y="353358"/>
                    <a:pt x="496468" y="358241"/>
                    <a:pt x="498910" y="363688"/>
                  </a:cubicBezTo>
                  <a:cubicBezTo>
                    <a:pt x="526893" y="366505"/>
                    <a:pt x="540885" y="369416"/>
                    <a:pt x="540885" y="372421"/>
                  </a:cubicBezTo>
                  <a:lnTo>
                    <a:pt x="540885" y="411860"/>
                  </a:lnTo>
                  <a:cubicBezTo>
                    <a:pt x="540885" y="414865"/>
                    <a:pt x="526893" y="417776"/>
                    <a:pt x="498910" y="420593"/>
                  </a:cubicBezTo>
                  <a:cubicBezTo>
                    <a:pt x="496657" y="425664"/>
                    <a:pt x="493839" y="430547"/>
                    <a:pt x="490459" y="435242"/>
                  </a:cubicBezTo>
                  <a:cubicBezTo>
                    <a:pt x="500037" y="456464"/>
                    <a:pt x="504826" y="469423"/>
                    <a:pt x="504826" y="474118"/>
                  </a:cubicBezTo>
                  <a:cubicBezTo>
                    <a:pt x="504826" y="474869"/>
                    <a:pt x="504450" y="475527"/>
                    <a:pt x="503699" y="476090"/>
                  </a:cubicBezTo>
                  <a:cubicBezTo>
                    <a:pt x="480787" y="489424"/>
                    <a:pt x="469143" y="496091"/>
                    <a:pt x="468767" y="496091"/>
                  </a:cubicBezTo>
                  <a:cubicBezTo>
                    <a:pt x="467265" y="496091"/>
                    <a:pt x="462945" y="491678"/>
                    <a:pt x="455809" y="482851"/>
                  </a:cubicBezTo>
                  <a:cubicBezTo>
                    <a:pt x="448672" y="474024"/>
                    <a:pt x="443788" y="467639"/>
                    <a:pt x="441160" y="463695"/>
                  </a:cubicBezTo>
                  <a:cubicBezTo>
                    <a:pt x="437403" y="464070"/>
                    <a:pt x="434586" y="464258"/>
                    <a:pt x="432708" y="464258"/>
                  </a:cubicBezTo>
                  <a:cubicBezTo>
                    <a:pt x="430830" y="464258"/>
                    <a:pt x="428013" y="464070"/>
                    <a:pt x="424257" y="463695"/>
                  </a:cubicBezTo>
                  <a:cubicBezTo>
                    <a:pt x="421628" y="467639"/>
                    <a:pt x="416744" y="474024"/>
                    <a:pt x="409608" y="482851"/>
                  </a:cubicBezTo>
                  <a:cubicBezTo>
                    <a:pt x="402471" y="491678"/>
                    <a:pt x="398152" y="496091"/>
                    <a:pt x="396649" y="496091"/>
                  </a:cubicBezTo>
                  <a:cubicBezTo>
                    <a:pt x="396274" y="496091"/>
                    <a:pt x="384629" y="489424"/>
                    <a:pt x="361717" y="476090"/>
                  </a:cubicBezTo>
                  <a:cubicBezTo>
                    <a:pt x="360966" y="475527"/>
                    <a:pt x="360591" y="474869"/>
                    <a:pt x="360591" y="474118"/>
                  </a:cubicBezTo>
                  <a:cubicBezTo>
                    <a:pt x="360591" y="469423"/>
                    <a:pt x="365380" y="456464"/>
                    <a:pt x="374958" y="435242"/>
                  </a:cubicBezTo>
                  <a:cubicBezTo>
                    <a:pt x="371577" y="430547"/>
                    <a:pt x="368760" y="425664"/>
                    <a:pt x="366507" y="420593"/>
                  </a:cubicBezTo>
                  <a:cubicBezTo>
                    <a:pt x="338523" y="417776"/>
                    <a:pt x="324532" y="414865"/>
                    <a:pt x="324532" y="411860"/>
                  </a:cubicBezTo>
                  <a:lnTo>
                    <a:pt x="324532" y="372421"/>
                  </a:lnTo>
                  <a:cubicBezTo>
                    <a:pt x="324532" y="369416"/>
                    <a:pt x="338523" y="366505"/>
                    <a:pt x="366507" y="363688"/>
                  </a:cubicBezTo>
                  <a:cubicBezTo>
                    <a:pt x="368948" y="358241"/>
                    <a:pt x="371765" y="353358"/>
                    <a:pt x="374958" y="349039"/>
                  </a:cubicBezTo>
                  <a:cubicBezTo>
                    <a:pt x="365380" y="327816"/>
                    <a:pt x="360591" y="314858"/>
                    <a:pt x="360591" y="310163"/>
                  </a:cubicBezTo>
                  <a:cubicBezTo>
                    <a:pt x="360591" y="309412"/>
                    <a:pt x="360966" y="308754"/>
                    <a:pt x="361717" y="308190"/>
                  </a:cubicBezTo>
                  <a:cubicBezTo>
                    <a:pt x="362468" y="307815"/>
                    <a:pt x="365755" y="305937"/>
                    <a:pt x="371577" y="302557"/>
                  </a:cubicBezTo>
                  <a:cubicBezTo>
                    <a:pt x="377399" y="299176"/>
                    <a:pt x="382939" y="295983"/>
                    <a:pt x="388198" y="292978"/>
                  </a:cubicBezTo>
                  <a:cubicBezTo>
                    <a:pt x="393457" y="289974"/>
                    <a:pt x="396274" y="288471"/>
                    <a:pt x="396649" y="288471"/>
                  </a:cubicBezTo>
                  <a:close/>
                  <a:moveTo>
                    <a:pt x="180295" y="175788"/>
                  </a:moveTo>
                  <a:cubicBezTo>
                    <a:pt x="160387" y="175788"/>
                    <a:pt x="143391" y="182830"/>
                    <a:pt x="129305" y="196916"/>
                  </a:cubicBezTo>
                  <a:cubicBezTo>
                    <a:pt x="115220" y="211002"/>
                    <a:pt x="108177" y="227998"/>
                    <a:pt x="108177" y="247906"/>
                  </a:cubicBezTo>
                  <a:cubicBezTo>
                    <a:pt x="108177" y="267813"/>
                    <a:pt x="115220" y="284810"/>
                    <a:pt x="129305" y="298895"/>
                  </a:cubicBezTo>
                  <a:cubicBezTo>
                    <a:pt x="143391" y="312981"/>
                    <a:pt x="160387" y="320024"/>
                    <a:pt x="180295" y="320024"/>
                  </a:cubicBezTo>
                  <a:cubicBezTo>
                    <a:pt x="200202" y="320024"/>
                    <a:pt x="217199" y="312981"/>
                    <a:pt x="231285" y="298895"/>
                  </a:cubicBezTo>
                  <a:cubicBezTo>
                    <a:pt x="245370" y="284810"/>
                    <a:pt x="252413" y="267813"/>
                    <a:pt x="252413" y="247906"/>
                  </a:cubicBezTo>
                  <a:cubicBezTo>
                    <a:pt x="252413" y="227998"/>
                    <a:pt x="245370" y="211002"/>
                    <a:pt x="231285" y="196916"/>
                  </a:cubicBezTo>
                  <a:cubicBezTo>
                    <a:pt x="217199" y="182830"/>
                    <a:pt x="200202" y="175788"/>
                    <a:pt x="180295" y="175788"/>
                  </a:cubicBezTo>
                  <a:close/>
                  <a:moveTo>
                    <a:pt x="432708" y="67611"/>
                  </a:moveTo>
                  <a:cubicBezTo>
                    <a:pt x="422942" y="67611"/>
                    <a:pt x="414491" y="71179"/>
                    <a:pt x="407355" y="78316"/>
                  </a:cubicBezTo>
                  <a:cubicBezTo>
                    <a:pt x="400218" y="85453"/>
                    <a:pt x="396649" y="93904"/>
                    <a:pt x="396649" y="103670"/>
                  </a:cubicBezTo>
                  <a:cubicBezTo>
                    <a:pt x="396649" y="113624"/>
                    <a:pt x="400171" y="122122"/>
                    <a:pt x="407213" y="129165"/>
                  </a:cubicBezTo>
                  <a:cubicBezTo>
                    <a:pt x="414257" y="136207"/>
                    <a:pt x="422754" y="139729"/>
                    <a:pt x="432708" y="139729"/>
                  </a:cubicBezTo>
                  <a:cubicBezTo>
                    <a:pt x="442662" y="139729"/>
                    <a:pt x="451161" y="136207"/>
                    <a:pt x="458203" y="129165"/>
                  </a:cubicBezTo>
                  <a:cubicBezTo>
                    <a:pt x="465246" y="122122"/>
                    <a:pt x="468767" y="113624"/>
                    <a:pt x="468767" y="103670"/>
                  </a:cubicBezTo>
                  <a:cubicBezTo>
                    <a:pt x="468767" y="93904"/>
                    <a:pt x="465199" y="85453"/>
                    <a:pt x="458063" y="78316"/>
                  </a:cubicBezTo>
                  <a:cubicBezTo>
                    <a:pt x="450925" y="71179"/>
                    <a:pt x="442474" y="67611"/>
                    <a:pt x="432708" y="67611"/>
                  </a:cubicBezTo>
                  <a:close/>
                  <a:moveTo>
                    <a:pt x="154096" y="67611"/>
                  </a:moveTo>
                  <a:lnTo>
                    <a:pt x="206494" y="67611"/>
                  </a:lnTo>
                  <a:cubicBezTo>
                    <a:pt x="208559" y="67611"/>
                    <a:pt x="210438" y="68315"/>
                    <a:pt x="212128" y="69724"/>
                  </a:cubicBezTo>
                  <a:cubicBezTo>
                    <a:pt x="213818" y="71132"/>
                    <a:pt x="214757" y="72775"/>
                    <a:pt x="214945" y="74654"/>
                  </a:cubicBezTo>
                  <a:lnTo>
                    <a:pt x="221425" y="117755"/>
                  </a:lnTo>
                  <a:cubicBezTo>
                    <a:pt x="227810" y="119633"/>
                    <a:pt x="234853" y="122545"/>
                    <a:pt x="242553" y="126488"/>
                  </a:cubicBezTo>
                  <a:lnTo>
                    <a:pt x="275795" y="101416"/>
                  </a:lnTo>
                  <a:cubicBezTo>
                    <a:pt x="277297" y="100102"/>
                    <a:pt x="279175" y="99444"/>
                    <a:pt x="281429" y="99444"/>
                  </a:cubicBezTo>
                  <a:cubicBezTo>
                    <a:pt x="283494" y="99444"/>
                    <a:pt x="285466" y="100195"/>
                    <a:pt x="287345" y="101698"/>
                  </a:cubicBezTo>
                  <a:cubicBezTo>
                    <a:pt x="314389" y="126676"/>
                    <a:pt x="327911" y="141701"/>
                    <a:pt x="327911" y="146772"/>
                  </a:cubicBezTo>
                  <a:cubicBezTo>
                    <a:pt x="327911" y="148462"/>
                    <a:pt x="327254" y="150246"/>
                    <a:pt x="325939" y="152124"/>
                  </a:cubicBezTo>
                  <a:cubicBezTo>
                    <a:pt x="323685" y="155129"/>
                    <a:pt x="319742" y="160200"/>
                    <a:pt x="314108" y="167337"/>
                  </a:cubicBezTo>
                  <a:cubicBezTo>
                    <a:pt x="308473" y="174473"/>
                    <a:pt x="304248" y="180107"/>
                    <a:pt x="301430" y="184239"/>
                  </a:cubicBezTo>
                  <a:cubicBezTo>
                    <a:pt x="305749" y="193254"/>
                    <a:pt x="308942" y="200954"/>
                    <a:pt x="311008" y="207339"/>
                  </a:cubicBezTo>
                  <a:lnTo>
                    <a:pt x="353828" y="213819"/>
                  </a:lnTo>
                  <a:cubicBezTo>
                    <a:pt x="355706" y="214194"/>
                    <a:pt x="357303" y="215180"/>
                    <a:pt x="358618" y="216777"/>
                  </a:cubicBezTo>
                  <a:cubicBezTo>
                    <a:pt x="359932" y="218373"/>
                    <a:pt x="360590" y="220204"/>
                    <a:pt x="360590" y="222270"/>
                  </a:cubicBezTo>
                  <a:lnTo>
                    <a:pt x="360590" y="274386"/>
                  </a:lnTo>
                  <a:cubicBezTo>
                    <a:pt x="360590" y="276265"/>
                    <a:pt x="359932" y="278095"/>
                    <a:pt x="358618" y="279880"/>
                  </a:cubicBezTo>
                  <a:cubicBezTo>
                    <a:pt x="357303" y="281664"/>
                    <a:pt x="355800" y="282650"/>
                    <a:pt x="354110" y="282838"/>
                  </a:cubicBezTo>
                  <a:lnTo>
                    <a:pt x="310445" y="289599"/>
                  </a:lnTo>
                  <a:cubicBezTo>
                    <a:pt x="308379" y="296172"/>
                    <a:pt x="305374" y="303309"/>
                    <a:pt x="301430" y="311009"/>
                  </a:cubicBezTo>
                  <a:cubicBezTo>
                    <a:pt x="307816" y="320024"/>
                    <a:pt x="316267" y="330822"/>
                    <a:pt x="326784" y="343405"/>
                  </a:cubicBezTo>
                  <a:cubicBezTo>
                    <a:pt x="328099" y="345283"/>
                    <a:pt x="328756" y="347161"/>
                    <a:pt x="328756" y="349040"/>
                  </a:cubicBezTo>
                  <a:cubicBezTo>
                    <a:pt x="328756" y="351293"/>
                    <a:pt x="328099" y="353077"/>
                    <a:pt x="326784" y="354392"/>
                  </a:cubicBezTo>
                  <a:cubicBezTo>
                    <a:pt x="322465" y="360026"/>
                    <a:pt x="314717" y="368431"/>
                    <a:pt x="303543" y="379605"/>
                  </a:cubicBezTo>
                  <a:cubicBezTo>
                    <a:pt x="292368" y="390780"/>
                    <a:pt x="284997" y="396367"/>
                    <a:pt x="281429" y="396367"/>
                  </a:cubicBezTo>
                  <a:cubicBezTo>
                    <a:pt x="279363" y="396367"/>
                    <a:pt x="277391" y="395710"/>
                    <a:pt x="275513" y="394395"/>
                  </a:cubicBezTo>
                  <a:lnTo>
                    <a:pt x="243117" y="369041"/>
                  </a:lnTo>
                  <a:cubicBezTo>
                    <a:pt x="236167" y="372609"/>
                    <a:pt x="228937" y="375520"/>
                    <a:pt x="221425" y="377774"/>
                  </a:cubicBezTo>
                  <a:cubicBezTo>
                    <a:pt x="219359" y="398057"/>
                    <a:pt x="217199" y="412612"/>
                    <a:pt x="214945" y="421439"/>
                  </a:cubicBezTo>
                  <a:cubicBezTo>
                    <a:pt x="213630" y="425947"/>
                    <a:pt x="210813" y="428200"/>
                    <a:pt x="206494" y="428200"/>
                  </a:cubicBezTo>
                  <a:lnTo>
                    <a:pt x="154096" y="428200"/>
                  </a:lnTo>
                  <a:cubicBezTo>
                    <a:pt x="152030" y="428200"/>
                    <a:pt x="150152" y="427496"/>
                    <a:pt x="148462" y="426087"/>
                  </a:cubicBezTo>
                  <a:cubicBezTo>
                    <a:pt x="146771" y="424679"/>
                    <a:pt x="145832" y="423035"/>
                    <a:pt x="145645" y="421158"/>
                  </a:cubicBezTo>
                  <a:lnTo>
                    <a:pt x="139165" y="378056"/>
                  </a:lnTo>
                  <a:cubicBezTo>
                    <a:pt x="132779" y="376178"/>
                    <a:pt x="125737" y="373267"/>
                    <a:pt x="118037" y="369323"/>
                  </a:cubicBezTo>
                  <a:lnTo>
                    <a:pt x="84795" y="394395"/>
                  </a:lnTo>
                  <a:cubicBezTo>
                    <a:pt x="83480" y="395710"/>
                    <a:pt x="81602" y="396367"/>
                    <a:pt x="79161" y="396367"/>
                  </a:cubicBezTo>
                  <a:cubicBezTo>
                    <a:pt x="77095" y="396367"/>
                    <a:pt x="75123" y="395616"/>
                    <a:pt x="73245" y="394113"/>
                  </a:cubicBezTo>
                  <a:cubicBezTo>
                    <a:pt x="46201" y="369135"/>
                    <a:pt x="32679" y="354110"/>
                    <a:pt x="32679" y="349040"/>
                  </a:cubicBezTo>
                  <a:cubicBezTo>
                    <a:pt x="32679" y="347349"/>
                    <a:pt x="33336" y="345565"/>
                    <a:pt x="34651" y="343687"/>
                  </a:cubicBezTo>
                  <a:cubicBezTo>
                    <a:pt x="36529" y="341058"/>
                    <a:pt x="40378" y="336081"/>
                    <a:pt x="46201" y="328756"/>
                  </a:cubicBezTo>
                  <a:cubicBezTo>
                    <a:pt x="52022" y="321432"/>
                    <a:pt x="56436" y="315704"/>
                    <a:pt x="59441" y="311572"/>
                  </a:cubicBezTo>
                  <a:cubicBezTo>
                    <a:pt x="55122" y="303309"/>
                    <a:pt x="51835" y="295608"/>
                    <a:pt x="49581" y="288472"/>
                  </a:cubicBezTo>
                  <a:lnTo>
                    <a:pt x="6761" y="281711"/>
                  </a:lnTo>
                  <a:cubicBezTo>
                    <a:pt x="4883" y="281523"/>
                    <a:pt x="3286" y="280631"/>
                    <a:pt x="1972" y="279034"/>
                  </a:cubicBezTo>
                  <a:cubicBezTo>
                    <a:pt x="657" y="277438"/>
                    <a:pt x="0" y="275607"/>
                    <a:pt x="0" y="273541"/>
                  </a:cubicBezTo>
                  <a:lnTo>
                    <a:pt x="0" y="221425"/>
                  </a:lnTo>
                  <a:cubicBezTo>
                    <a:pt x="0" y="219547"/>
                    <a:pt x="657" y="217715"/>
                    <a:pt x="1972" y="215932"/>
                  </a:cubicBezTo>
                  <a:cubicBezTo>
                    <a:pt x="3286" y="214147"/>
                    <a:pt x="4789" y="213161"/>
                    <a:pt x="6480" y="212973"/>
                  </a:cubicBezTo>
                  <a:lnTo>
                    <a:pt x="50145" y="206213"/>
                  </a:lnTo>
                  <a:cubicBezTo>
                    <a:pt x="52210" y="199639"/>
                    <a:pt x="55215" y="192503"/>
                    <a:pt x="59159" y="184802"/>
                  </a:cubicBezTo>
                  <a:cubicBezTo>
                    <a:pt x="52774" y="175788"/>
                    <a:pt x="44322" y="164989"/>
                    <a:pt x="33806" y="152406"/>
                  </a:cubicBezTo>
                  <a:cubicBezTo>
                    <a:pt x="32490" y="150340"/>
                    <a:pt x="31834" y="148462"/>
                    <a:pt x="31834" y="146772"/>
                  </a:cubicBezTo>
                  <a:cubicBezTo>
                    <a:pt x="31834" y="144518"/>
                    <a:pt x="32490" y="142640"/>
                    <a:pt x="33806" y="141137"/>
                  </a:cubicBezTo>
                  <a:cubicBezTo>
                    <a:pt x="37937" y="135503"/>
                    <a:pt x="45637" y="127146"/>
                    <a:pt x="56906" y="116065"/>
                  </a:cubicBezTo>
                  <a:cubicBezTo>
                    <a:pt x="68174" y="104984"/>
                    <a:pt x="75592" y="99444"/>
                    <a:pt x="79161" y="99444"/>
                  </a:cubicBezTo>
                  <a:cubicBezTo>
                    <a:pt x="81226" y="99444"/>
                    <a:pt x="83198" y="100102"/>
                    <a:pt x="85077" y="101416"/>
                  </a:cubicBezTo>
                  <a:lnTo>
                    <a:pt x="117474" y="126770"/>
                  </a:lnTo>
                  <a:cubicBezTo>
                    <a:pt x="123859" y="123390"/>
                    <a:pt x="131089" y="120385"/>
                    <a:pt x="139165" y="117755"/>
                  </a:cubicBezTo>
                  <a:cubicBezTo>
                    <a:pt x="141231" y="97472"/>
                    <a:pt x="143391" y="83011"/>
                    <a:pt x="145645" y="74372"/>
                  </a:cubicBezTo>
                  <a:cubicBezTo>
                    <a:pt x="146959" y="69865"/>
                    <a:pt x="149776" y="67611"/>
                    <a:pt x="154096" y="67611"/>
                  </a:cubicBezTo>
                  <a:close/>
                  <a:moveTo>
                    <a:pt x="396649" y="0"/>
                  </a:moveTo>
                  <a:cubicBezTo>
                    <a:pt x="398152" y="0"/>
                    <a:pt x="402471" y="4367"/>
                    <a:pt x="409608" y="13100"/>
                  </a:cubicBezTo>
                  <a:cubicBezTo>
                    <a:pt x="416744" y="21833"/>
                    <a:pt x="421628" y="28171"/>
                    <a:pt x="424257" y="32116"/>
                  </a:cubicBezTo>
                  <a:cubicBezTo>
                    <a:pt x="428013" y="31740"/>
                    <a:pt x="430830" y="31552"/>
                    <a:pt x="432708" y="31552"/>
                  </a:cubicBezTo>
                  <a:cubicBezTo>
                    <a:pt x="434586" y="31552"/>
                    <a:pt x="437403" y="31740"/>
                    <a:pt x="441160" y="32116"/>
                  </a:cubicBezTo>
                  <a:cubicBezTo>
                    <a:pt x="450738" y="18781"/>
                    <a:pt x="459377" y="8264"/>
                    <a:pt x="467077" y="564"/>
                  </a:cubicBezTo>
                  <a:lnTo>
                    <a:pt x="468767" y="0"/>
                  </a:lnTo>
                  <a:cubicBezTo>
                    <a:pt x="469518" y="0"/>
                    <a:pt x="481162" y="6574"/>
                    <a:pt x="503699" y="19720"/>
                  </a:cubicBezTo>
                  <a:cubicBezTo>
                    <a:pt x="504450" y="20284"/>
                    <a:pt x="504826" y="20941"/>
                    <a:pt x="504826" y="21692"/>
                  </a:cubicBezTo>
                  <a:cubicBezTo>
                    <a:pt x="504826" y="26387"/>
                    <a:pt x="500037" y="39346"/>
                    <a:pt x="490459" y="60568"/>
                  </a:cubicBezTo>
                  <a:cubicBezTo>
                    <a:pt x="493651" y="64888"/>
                    <a:pt x="496468" y="69771"/>
                    <a:pt x="498910" y="75217"/>
                  </a:cubicBezTo>
                  <a:cubicBezTo>
                    <a:pt x="526893" y="78034"/>
                    <a:pt x="540885" y="80945"/>
                    <a:pt x="540885" y="83950"/>
                  </a:cubicBezTo>
                  <a:lnTo>
                    <a:pt x="540885" y="123390"/>
                  </a:lnTo>
                  <a:cubicBezTo>
                    <a:pt x="540885" y="126395"/>
                    <a:pt x="526893" y="129305"/>
                    <a:pt x="498910" y="132123"/>
                  </a:cubicBezTo>
                  <a:cubicBezTo>
                    <a:pt x="496657" y="137194"/>
                    <a:pt x="493839" y="142076"/>
                    <a:pt x="490459" y="146772"/>
                  </a:cubicBezTo>
                  <a:cubicBezTo>
                    <a:pt x="500037" y="167994"/>
                    <a:pt x="504826" y="180952"/>
                    <a:pt x="504826" y="185648"/>
                  </a:cubicBezTo>
                  <a:cubicBezTo>
                    <a:pt x="504826" y="186399"/>
                    <a:pt x="504450" y="187056"/>
                    <a:pt x="503699" y="187619"/>
                  </a:cubicBezTo>
                  <a:cubicBezTo>
                    <a:pt x="480787" y="200954"/>
                    <a:pt x="469143" y="207621"/>
                    <a:pt x="468767" y="207621"/>
                  </a:cubicBezTo>
                  <a:cubicBezTo>
                    <a:pt x="467265" y="207621"/>
                    <a:pt x="462945" y="203207"/>
                    <a:pt x="455809" y="194381"/>
                  </a:cubicBezTo>
                  <a:cubicBezTo>
                    <a:pt x="448672" y="185554"/>
                    <a:pt x="443788" y="179168"/>
                    <a:pt x="441160" y="175224"/>
                  </a:cubicBezTo>
                  <a:cubicBezTo>
                    <a:pt x="437403" y="175600"/>
                    <a:pt x="434586" y="175788"/>
                    <a:pt x="432708" y="175788"/>
                  </a:cubicBezTo>
                  <a:cubicBezTo>
                    <a:pt x="430830" y="175788"/>
                    <a:pt x="428013" y="175600"/>
                    <a:pt x="424257" y="175224"/>
                  </a:cubicBezTo>
                  <a:cubicBezTo>
                    <a:pt x="421628" y="179168"/>
                    <a:pt x="416744" y="185554"/>
                    <a:pt x="409608" y="194381"/>
                  </a:cubicBezTo>
                  <a:cubicBezTo>
                    <a:pt x="402471" y="203207"/>
                    <a:pt x="398152" y="207621"/>
                    <a:pt x="396649" y="207621"/>
                  </a:cubicBezTo>
                  <a:cubicBezTo>
                    <a:pt x="396274" y="207621"/>
                    <a:pt x="384629" y="200954"/>
                    <a:pt x="361717" y="187619"/>
                  </a:cubicBezTo>
                  <a:cubicBezTo>
                    <a:pt x="360966" y="187056"/>
                    <a:pt x="360591" y="186399"/>
                    <a:pt x="360591" y="185648"/>
                  </a:cubicBezTo>
                  <a:cubicBezTo>
                    <a:pt x="360591" y="180952"/>
                    <a:pt x="365380" y="167994"/>
                    <a:pt x="374958" y="146772"/>
                  </a:cubicBezTo>
                  <a:cubicBezTo>
                    <a:pt x="371577" y="142076"/>
                    <a:pt x="368760" y="137194"/>
                    <a:pt x="366507" y="132123"/>
                  </a:cubicBezTo>
                  <a:cubicBezTo>
                    <a:pt x="338523" y="129305"/>
                    <a:pt x="324532" y="126395"/>
                    <a:pt x="324532" y="123390"/>
                  </a:cubicBezTo>
                  <a:lnTo>
                    <a:pt x="324532" y="83950"/>
                  </a:lnTo>
                  <a:cubicBezTo>
                    <a:pt x="324532" y="80945"/>
                    <a:pt x="338523" y="78034"/>
                    <a:pt x="366507" y="75217"/>
                  </a:cubicBezTo>
                  <a:cubicBezTo>
                    <a:pt x="368948" y="69771"/>
                    <a:pt x="371765" y="64888"/>
                    <a:pt x="374958" y="60568"/>
                  </a:cubicBezTo>
                  <a:cubicBezTo>
                    <a:pt x="365380" y="39346"/>
                    <a:pt x="360591" y="26387"/>
                    <a:pt x="360591" y="21692"/>
                  </a:cubicBezTo>
                  <a:cubicBezTo>
                    <a:pt x="360591" y="20941"/>
                    <a:pt x="360966" y="20284"/>
                    <a:pt x="361717" y="19720"/>
                  </a:cubicBezTo>
                  <a:cubicBezTo>
                    <a:pt x="362468" y="19345"/>
                    <a:pt x="365755" y="17467"/>
                    <a:pt x="371577" y="14086"/>
                  </a:cubicBezTo>
                  <a:cubicBezTo>
                    <a:pt x="377399" y="10705"/>
                    <a:pt x="382939" y="7513"/>
                    <a:pt x="388198" y="4508"/>
                  </a:cubicBezTo>
                  <a:cubicBezTo>
                    <a:pt x="393457" y="1503"/>
                    <a:pt x="396274" y="0"/>
                    <a:pt x="3966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13232" eaLnBrk="1" fontAlgn="auto" hangingPunct="1">
                <a:spcBef>
                  <a:spcPts val="0"/>
                </a:spcBef>
                <a:spcAft>
                  <a:spcPts val="0"/>
                </a:spcAft>
                <a:defRPr/>
              </a:pPr>
              <a:endParaRPr lang="en-US" sz="1350">
                <a:solidFill>
                  <a:schemeClr val="tx1">
                    <a:lumMod val="85000"/>
                    <a:lumOff val="15000"/>
                  </a:schemeClr>
                </a:solidFill>
              </a:endParaRPr>
            </a:p>
          </p:txBody>
        </p:sp>
      </p:grpSp>
      <p:sp>
        <p:nvSpPr>
          <p:cNvPr id="39" name="36 CuadroTexto">
            <a:extLst>
              <a:ext uri="{FF2B5EF4-FFF2-40B4-BE49-F238E27FC236}">
                <a16:creationId xmlns:a16="http://schemas.microsoft.com/office/drawing/2014/main" id="{F9EB615C-9DC2-4889-8762-F6696803E706}"/>
              </a:ext>
            </a:extLst>
          </p:cNvPr>
          <p:cNvSpPr txBox="1">
            <a:spLocks noChangeArrowheads="1"/>
          </p:cNvSpPr>
          <p:nvPr/>
        </p:nvSpPr>
        <p:spPr bwMode="auto">
          <a:xfrm>
            <a:off x="6139606" y="3829774"/>
            <a:ext cx="2156310" cy="1434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defRPr/>
            </a:pPr>
            <a:r>
              <a:rPr lang="en-US" sz="2000" b="1">
                <a:solidFill>
                  <a:schemeClr val="tx1">
                    <a:lumMod val="85000"/>
                    <a:lumOff val="15000"/>
                  </a:schemeClr>
                </a:solidFill>
                <a:latin typeface="Roboto Thin"/>
              </a:rPr>
              <a:t>Objetivo 3</a:t>
            </a:r>
          </a:p>
          <a:p>
            <a:pPr>
              <a:buNone/>
            </a:pPr>
            <a:r>
              <a:rPr lang="es-CO" sz="1600">
                <a:cs typeface="Calibri"/>
              </a:rPr>
              <a:t>Generar outputs que sirvan </a:t>
            </a:r>
            <a:r>
              <a:rPr lang="es" sz="1600">
                <a:ea typeface="+mn-lt"/>
                <a:cs typeface="+mn-lt"/>
              </a:rPr>
              <a:t>como insumo a las organizaciones para desarrollar estrategias.</a:t>
            </a:r>
            <a:endParaRPr lang="es" sz="1600">
              <a:cs typeface="Calibri"/>
            </a:endParaRPr>
          </a:p>
        </p:txBody>
      </p:sp>
    </p:spTree>
    <p:extLst>
      <p:ext uri="{BB962C8B-B14F-4D97-AF65-F5344CB8AC3E}">
        <p14:creationId xmlns:p14="http://schemas.microsoft.com/office/powerpoint/2010/main" val="3888173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3 CuadroTexto">
            <a:extLst>
              <a:ext uri="{FF2B5EF4-FFF2-40B4-BE49-F238E27FC236}">
                <a16:creationId xmlns:a16="http://schemas.microsoft.com/office/drawing/2014/main" id="{02AFFE15-B444-431C-80AD-AAB7BD75E822}"/>
              </a:ext>
            </a:extLst>
          </p:cNvPr>
          <p:cNvSpPr txBox="1">
            <a:spLocks noChangeArrowheads="1"/>
          </p:cNvSpPr>
          <p:nvPr/>
        </p:nvSpPr>
        <p:spPr bwMode="auto">
          <a:xfrm>
            <a:off x="811267" y="508930"/>
            <a:ext cx="7597080" cy="426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ts val="2500"/>
              </a:lnSpc>
              <a:spcBef>
                <a:spcPct val="0"/>
              </a:spcBef>
              <a:buFontTx/>
              <a:buNone/>
              <a:defRPr/>
            </a:pPr>
            <a:r>
              <a:rPr lang="es-ES" b="1" dirty="0">
                <a:solidFill>
                  <a:schemeClr val="accent5">
                    <a:lumMod val="75000"/>
                  </a:schemeClr>
                </a:solidFill>
                <a:latin typeface="Helvetica" panose="020B0604020202030204" pitchFamily="34" charset="0"/>
              </a:rPr>
              <a:t>Metodología.</a:t>
            </a:r>
          </a:p>
        </p:txBody>
      </p:sp>
      <p:cxnSp>
        <p:nvCxnSpPr>
          <p:cNvPr id="3" name="Conector recto 2">
            <a:extLst>
              <a:ext uri="{FF2B5EF4-FFF2-40B4-BE49-F238E27FC236}">
                <a16:creationId xmlns:a16="http://schemas.microsoft.com/office/drawing/2014/main" id="{8880BA2D-EA34-4F5F-8054-D28D585859E3}"/>
              </a:ext>
            </a:extLst>
          </p:cNvPr>
          <p:cNvCxnSpPr/>
          <p:nvPr/>
        </p:nvCxnSpPr>
        <p:spPr>
          <a:xfrm>
            <a:off x="3932781" y="967228"/>
            <a:ext cx="1260475"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4" name="Grupo 8">
            <a:extLst>
              <a:ext uri="{FF2B5EF4-FFF2-40B4-BE49-F238E27FC236}">
                <a16:creationId xmlns:a16="http://schemas.microsoft.com/office/drawing/2014/main" id="{51A92E64-B0D7-4827-AF01-F1B4F93A0321}"/>
              </a:ext>
            </a:extLst>
          </p:cNvPr>
          <p:cNvGrpSpPr>
            <a:grpSpLocks/>
          </p:cNvGrpSpPr>
          <p:nvPr/>
        </p:nvGrpSpPr>
        <p:grpSpPr bwMode="auto">
          <a:xfrm>
            <a:off x="605733" y="1376318"/>
            <a:ext cx="3052220" cy="3261519"/>
            <a:chOff x="107504" y="2169328"/>
            <a:chExt cx="4284000" cy="4212000"/>
          </a:xfrm>
        </p:grpSpPr>
        <p:sp>
          <p:nvSpPr>
            <p:cNvPr id="5" name="Freeform 622">
              <a:extLst>
                <a:ext uri="{FF2B5EF4-FFF2-40B4-BE49-F238E27FC236}">
                  <a16:creationId xmlns:a16="http://schemas.microsoft.com/office/drawing/2014/main" id="{57D95FD3-9411-448C-9832-CCE17A8179AC}"/>
                </a:ext>
              </a:extLst>
            </p:cNvPr>
            <p:cNvSpPr>
              <a:spLocks/>
            </p:cNvSpPr>
            <p:nvPr/>
          </p:nvSpPr>
          <p:spPr bwMode="auto">
            <a:xfrm>
              <a:off x="1772570" y="3757110"/>
              <a:ext cx="2105273" cy="2142739"/>
            </a:xfrm>
            <a:custGeom>
              <a:avLst/>
              <a:gdLst>
                <a:gd name="T0" fmla="*/ 2147483646 w 5793"/>
                <a:gd name="T1" fmla="*/ 2147483646 h 5794"/>
                <a:gd name="T2" fmla="*/ 2147483646 w 5793"/>
                <a:gd name="T3" fmla="*/ 2147483646 h 5794"/>
                <a:gd name="T4" fmla="*/ 2147483646 w 5793"/>
                <a:gd name="T5" fmla="*/ 2147483646 h 5794"/>
                <a:gd name="T6" fmla="*/ 2147483646 w 5793"/>
                <a:gd name="T7" fmla="*/ 2147483646 h 5794"/>
                <a:gd name="T8" fmla="*/ 2147483646 w 5793"/>
                <a:gd name="T9" fmla="*/ 2147483646 h 5794"/>
                <a:gd name="T10" fmla="*/ 2147483646 w 5793"/>
                <a:gd name="T11" fmla="*/ 2147483646 h 5794"/>
                <a:gd name="T12" fmla="*/ 2147483646 w 5793"/>
                <a:gd name="T13" fmla="*/ 2147483646 h 5794"/>
                <a:gd name="T14" fmla="*/ 2147483646 w 5793"/>
                <a:gd name="T15" fmla="*/ 2147483646 h 5794"/>
                <a:gd name="T16" fmla="*/ 2147483646 w 5793"/>
                <a:gd name="T17" fmla="*/ 2147483646 h 5794"/>
                <a:gd name="T18" fmla="*/ 2147483646 w 5793"/>
                <a:gd name="T19" fmla="*/ 2147483646 h 5794"/>
                <a:gd name="T20" fmla="*/ 2147483646 w 5793"/>
                <a:gd name="T21" fmla="*/ 2147483646 h 5794"/>
                <a:gd name="T22" fmla="*/ 2147483646 w 5793"/>
                <a:gd name="T23" fmla="*/ 2147483646 h 5794"/>
                <a:gd name="T24" fmla="*/ 2147483646 w 5793"/>
                <a:gd name="T25" fmla="*/ 2147483646 h 5794"/>
                <a:gd name="T26" fmla="*/ 2147483646 w 5793"/>
                <a:gd name="T27" fmla="*/ 2147483646 h 5794"/>
                <a:gd name="T28" fmla="*/ 2147483646 w 5793"/>
                <a:gd name="T29" fmla="*/ 2147483646 h 5794"/>
                <a:gd name="T30" fmla="*/ 2147483646 w 5793"/>
                <a:gd name="T31" fmla="*/ 2147483646 h 5794"/>
                <a:gd name="T32" fmla="*/ 2147483646 w 5793"/>
                <a:gd name="T33" fmla="*/ 2147483646 h 5794"/>
                <a:gd name="T34" fmla="*/ 2147483646 w 5793"/>
                <a:gd name="T35" fmla="*/ 2147483646 h 5794"/>
                <a:gd name="T36" fmla="*/ 2147483646 w 5793"/>
                <a:gd name="T37" fmla="*/ 2147483646 h 5794"/>
                <a:gd name="T38" fmla="*/ 2147483646 w 5793"/>
                <a:gd name="T39" fmla="*/ 2147483646 h 5794"/>
                <a:gd name="T40" fmla="*/ 2147483646 w 5793"/>
                <a:gd name="T41" fmla="*/ 2147483646 h 5794"/>
                <a:gd name="T42" fmla="*/ 2147483646 w 5793"/>
                <a:gd name="T43" fmla="*/ 2147483646 h 5794"/>
                <a:gd name="T44" fmla="*/ 2147483646 w 5793"/>
                <a:gd name="T45" fmla="*/ 2147483646 h 5794"/>
                <a:gd name="T46" fmla="*/ 2147483646 w 5793"/>
                <a:gd name="T47" fmla="*/ 2147483646 h 5794"/>
                <a:gd name="T48" fmla="*/ 2147483646 w 5793"/>
                <a:gd name="T49" fmla="*/ 2147483646 h 5794"/>
                <a:gd name="T50" fmla="*/ 2147483646 w 5793"/>
                <a:gd name="T51" fmla="*/ 2147483646 h 5794"/>
                <a:gd name="T52" fmla="*/ 2147483646 w 5793"/>
                <a:gd name="T53" fmla="*/ 2147483646 h 5794"/>
                <a:gd name="T54" fmla="*/ 2147483646 w 5793"/>
                <a:gd name="T55" fmla="*/ 2147483646 h 5794"/>
                <a:gd name="T56" fmla="*/ 2147483646 w 5793"/>
                <a:gd name="T57" fmla="*/ 2147483646 h 5794"/>
                <a:gd name="T58" fmla="*/ 2147483646 w 5793"/>
                <a:gd name="T59" fmla="*/ 2147483646 h 5794"/>
                <a:gd name="T60" fmla="*/ 2147483646 w 5793"/>
                <a:gd name="T61" fmla="*/ 2147483646 h 5794"/>
                <a:gd name="T62" fmla="*/ 2147483646 w 5793"/>
                <a:gd name="T63" fmla="*/ 2147483646 h 5794"/>
                <a:gd name="T64" fmla="*/ 2147483646 w 5793"/>
                <a:gd name="T65" fmla="*/ 2147483646 h 5794"/>
                <a:gd name="T66" fmla="*/ 2147483646 w 5793"/>
                <a:gd name="T67" fmla="*/ 2147483646 h 5794"/>
                <a:gd name="T68" fmla="*/ 2147483646 w 5793"/>
                <a:gd name="T69" fmla="*/ 2147483646 h 5794"/>
                <a:gd name="T70" fmla="*/ 2147483646 w 5793"/>
                <a:gd name="T71" fmla="*/ 2147483646 h 5794"/>
                <a:gd name="T72" fmla="*/ 2147483646 w 5793"/>
                <a:gd name="T73" fmla="*/ 2147483646 h 5794"/>
                <a:gd name="T74" fmla="*/ 2147483646 w 5793"/>
                <a:gd name="T75" fmla="*/ 2147483646 h 5794"/>
                <a:gd name="T76" fmla="*/ 2147483646 w 5793"/>
                <a:gd name="T77" fmla="*/ 2147483646 h 5794"/>
                <a:gd name="T78" fmla="*/ 2147483646 w 5793"/>
                <a:gd name="T79" fmla="*/ 2147483646 h 5794"/>
                <a:gd name="T80" fmla="*/ 2147483646 w 5793"/>
                <a:gd name="T81" fmla="*/ 2147483646 h 5794"/>
                <a:gd name="T82" fmla="*/ 2147483646 w 5793"/>
                <a:gd name="T83" fmla="*/ 2147483646 h 5794"/>
                <a:gd name="T84" fmla="*/ 2147483646 w 5793"/>
                <a:gd name="T85" fmla="*/ 2147483646 h 5794"/>
                <a:gd name="T86" fmla="*/ 2147483646 w 5793"/>
                <a:gd name="T87" fmla="*/ 2147483646 h 5794"/>
                <a:gd name="T88" fmla="*/ 2147483646 w 5793"/>
                <a:gd name="T89" fmla="*/ 2147483646 h 5794"/>
                <a:gd name="T90" fmla="*/ 2147483646 w 5793"/>
                <a:gd name="T91" fmla="*/ 2147483646 h 5794"/>
                <a:gd name="T92" fmla="*/ 2147483646 w 5793"/>
                <a:gd name="T93" fmla="*/ 2147483646 h 5794"/>
                <a:gd name="T94" fmla="*/ 2147483646 w 5793"/>
                <a:gd name="T95" fmla="*/ 2147483646 h 5794"/>
                <a:gd name="T96" fmla="*/ 2147483646 w 5793"/>
                <a:gd name="T97" fmla="*/ 2147483646 h 5794"/>
                <a:gd name="T98" fmla="*/ 2147483646 w 5793"/>
                <a:gd name="T99" fmla="*/ 2147483646 h 5794"/>
                <a:gd name="T100" fmla="*/ 2147483646 w 5793"/>
                <a:gd name="T101" fmla="*/ 2147483646 h 5794"/>
                <a:gd name="T102" fmla="*/ 2147483646 w 5793"/>
                <a:gd name="T103" fmla="*/ 2147483646 h 5794"/>
                <a:gd name="T104" fmla="*/ 2147483646 w 5793"/>
                <a:gd name="T105" fmla="*/ 2147483646 h 5794"/>
                <a:gd name="T106" fmla="*/ 2147483646 w 5793"/>
                <a:gd name="T107" fmla="*/ 2147483646 h 5794"/>
                <a:gd name="T108" fmla="*/ 2147483646 w 5793"/>
                <a:gd name="T109" fmla="*/ 2147483646 h 579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793"/>
                <a:gd name="T166" fmla="*/ 0 h 5794"/>
                <a:gd name="T167" fmla="*/ 5793 w 5793"/>
                <a:gd name="T168" fmla="*/ 5794 h 579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793" h="5794">
                  <a:moveTo>
                    <a:pt x="5016" y="2946"/>
                  </a:moveTo>
                  <a:lnTo>
                    <a:pt x="5070" y="2947"/>
                  </a:lnTo>
                  <a:lnTo>
                    <a:pt x="5193" y="2969"/>
                  </a:lnTo>
                  <a:lnTo>
                    <a:pt x="5324" y="3011"/>
                  </a:lnTo>
                  <a:lnTo>
                    <a:pt x="5460" y="3067"/>
                  </a:lnTo>
                  <a:lnTo>
                    <a:pt x="5528" y="3100"/>
                  </a:lnTo>
                  <a:lnTo>
                    <a:pt x="5551" y="3111"/>
                  </a:lnTo>
                  <a:lnTo>
                    <a:pt x="5598" y="3120"/>
                  </a:lnTo>
                  <a:lnTo>
                    <a:pt x="5643" y="3117"/>
                  </a:lnTo>
                  <a:lnTo>
                    <a:pt x="5686" y="3103"/>
                  </a:lnTo>
                  <a:lnTo>
                    <a:pt x="5725" y="3078"/>
                  </a:lnTo>
                  <a:lnTo>
                    <a:pt x="5756" y="3046"/>
                  </a:lnTo>
                  <a:lnTo>
                    <a:pt x="5779" y="3006"/>
                  </a:lnTo>
                  <a:lnTo>
                    <a:pt x="5792" y="2960"/>
                  </a:lnTo>
                  <a:lnTo>
                    <a:pt x="5793" y="2934"/>
                  </a:lnTo>
                  <a:lnTo>
                    <a:pt x="5793" y="1305"/>
                  </a:lnTo>
                  <a:lnTo>
                    <a:pt x="4174" y="1305"/>
                  </a:lnTo>
                  <a:lnTo>
                    <a:pt x="4150" y="1304"/>
                  </a:lnTo>
                  <a:lnTo>
                    <a:pt x="4103" y="1291"/>
                  </a:lnTo>
                  <a:lnTo>
                    <a:pt x="4064" y="1269"/>
                  </a:lnTo>
                  <a:lnTo>
                    <a:pt x="4032" y="1237"/>
                  </a:lnTo>
                  <a:lnTo>
                    <a:pt x="4009" y="1199"/>
                  </a:lnTo>
                  <a:lnTo>
                    <a:pt x="3996" y="1156"/>
                  </a:lnTo>
                  <a:lnTo>
                    <a:pt x="3992" y="1110"/>
                  </a:lnTo>
                  <a:lnTo>
                    <a:pt x="4002" y="1063"/>
                  </a:lnTo>
                  <a:lnTo>
                    <a:pt x="4011" y="1040"/>
                  </a:lnTo>
                  <a:lnTo>
                    <a:pt x="4044" y="973"/>
                  </a:lnTo>
                  <a:lnTo>
                    <a:pt x="4097" y="837"/>
                  </a:lnTo>
                  <a:lnTo>
                    <a:pt x="4134" y="705"/>
                  </a:lnTo>
                  <a:lnTo>
                    <a:pt x="4155" y="583"/>
                  </a:lnTo>
                  <a:lnTo>
                    <a:pt x="4156" y="529"/>
                  </a:lnTo>
                  <a:lnTo>
                    <a:pt x="4156" y="496"/>
                  </a:lnTo>
                  <a:lnTo>
                    <a:pt x="4150" y="436"/>
                  </a:lnTo>
                  <a:lnTo>
                    <a:pt x="4138" y="379"/>
                  </a:lnTo>
                  <a:lnTo>
                    <a:pt x="4120" y="327"/>
                  </a:lnTo>
                  <a:lnTo>
                    <a:pt x="4097" y="277"/>
                  </a:lnTo>
                  <a:lnTo>
                    <a:pt x="4069" y="232"/>
                  </a:lnTo>
                  <a:lnTo>
                    <a:pt x="4019" y="170"/>
                  </a:lnTo>
                  <a:lnTo>
                    <a:pt x="3937" y="104"/>
                  </a:lnTo>
                  <a:lnTo>
                    <a:pt x="3840" y="53"/>
                  </a:lnTo>
                  <a:lnTo>
                    <a:pt x="3731" y="19"/>
                  </a:lnTo>
                  <a:lnTo>
                    <a:pt x="3613" y="1"/>
                  </a:lnTo>
                  <a:lnTo>
                    <a:pt x="3551" y="0"/>
                  </a:lnTo>
                  <a:lnTo>
                    <a:pt x="3489" y="1"/>
                  </a:lnTo>
                  <a:lnTo>
                    <a:pt x="3371" y="19"/>
                  </a:lnTo>
                  <a:lnTo>
                    <a:pt x="3262" y="53"/>
                  </a:lnTo>
                  <a:lnTo>
                    <a:pt x="3165" y="104"/>
                  </a:lnTo>
                  <a:lnTo>
                    <a:pt x="3083" y="170"/>
                  </a:lnTo>
                  <a:lnTo>
                    <a:pt x="3033" y="232"/>
                  </a:lnTo>
                  <a:lnTo>
                    <a:pt x="3004" y="277"/>
                  </a:lnTo>
                  <a:lnTo>
                    <a:pt x="2982" y="327"/>
                  </a:lnTo>
                  <a:lnTo>
                    <a:pt x="2964" y="379"/>
                  </a:lnTo>
                  <a:lnTo>
                    <a:pt x="2952" y="436"/>
                  </a:lnTo>
                  <a:lnTo>
                    <a:pt x="2946" y="496"/>
                  </a:lnTo>
                  <a:lnTo>
                    <a:pt x="2946" y="529"/>
                  </a:lnTo>
                  <a:lnTo>
                    <a:pt x="2947" y="583"/>
                  </a:lnTo>
                  <a:lnTo>
                    <a:pt x="2969" y="705"/>
                  </a:lnTo>
                  <a:lnTo>
                    <a:pt x="3009" y="837"/>
                  </a:lnTo>
                  <a:lnTo>
                    <a:pt x="3066" y="972"/>
                  </a:lnTo>
                  <a:lnTo>
                    <a:pt x="3099" y="1040"/>
                  </a:lnTo>
                  <a:lnTo>
                    <a:pt x="3109" y="1063"/>
                  </a:lnTo>
                  <a:lnTo>
                    <a:pt x="3119" y="1110"/>
                  </a:lnTo>
                  <a:lnTo>
                    <a:pt x="3115" y="1155"/>
                  </a:lnTo>
                  <a:lnTo>
                    <a:pt x="3101" y="1199"/>
                  </a:lnTo>
                  <a:lnTo>
                    <a:pt x="3078" y="1237"/>
                  </a:lnTo>
                  <a:lnTo>
                    <a:pt x="3046" y="1269"/>
                  </a:lnTo>
                  <a:lnTo>
                    <a:pt x="3005" y="1291"/>
                  </a:lnTo>
                  <a:lnTo>
                    <a:pt x="2960" y="1304"/>
                  </a:lnTo>
                  <a:lnTo>
                    <a:pt x="2934" y="1305"/>
                  </a:lnTo>
                  <a:lnTo>
                    <a:pt x="1304" y="1305"/>
                  </a:lnTo>
                  <a:lnTo>
                    <a:pt x="1304" y="2934"/>
                  </a:lnTo>
                  <a:lnTo>
                    <a:pt x="1304" y="2960"/>
                  </a:lnTo>
                  <a:lnTo>
                    <a:pt x="1291" y="3006"/>
                  </a:lnTo>
                  <a:lnTo>
                    <a:pt x="1267" y="3046"/>
                  </a:lnTo>
                  <a:lnTo>
                    <a:pt x="1236" y="3078"/>
                  </a:lnTo>
                  <a:lnTo>
                    <a:pt x="1197" y="3103"/>
                  </a:lnTo>
                  <a:lnTo>
                    <a:pt x="1154" y="3117"/>
                  </a:lnTo>
                  <a:lnTo>
                    <a:pt x="1109" y="3120"/>
                  </a:lnTo>
                  <a:lnTo>
                    <a:pt x="1062" y="3111"/>
                  </a:lnTo>
                  <a:lnTo>
                    <a:pt x="1039" y="3100"/>
                  </a:lnTo>
                  <a:lnTo>
                    <a:pt x="972" y="3067"/>
                  </a:lnTo>
                  <a:lnTo>
                    <a:pt x="836" y="3011"/>
                  </a:lnTo>
                  <a:lnTo>
                    <a:pt x="703" y="2969"/>
                  </a:lnTo>
                  <a:lnTo>
                    <a:pt x="582" y="2947"/>
                  </a:lnTo>
                  <a:lnTo>
                    <a:pt x="527" y="2946"/>
                  </a:lnTo>
                  <a:lnTo>
                    <a:pt x="496" y="2946"/>
                  </a:lnTo>
                  <a:lnTo>
                    <a:pt x="435" y="2953"/>
                  </a:lnTo>
                  <a:lnTo>
                    <a:pt x="378" y="2964"/>
                  </a:lnTo>
                  <a:lnTo>
                    <a:pt x="325" y="2982"/>
                  </a:lnTo>
                  <a:lnTo>
                    <a:pt x="276" y="3006"/>
                  </a:lnTo>
                  <a:lnTo>
                    <a:pt x="230" y="3033"/>
                  </a:lnTo>
                  <a:lnTo>
                    <a:pt x="169" y="3084"/>
                  </a:lnTo>
                  <a:lnTo>
                    <a:pt x="103" y="3166"/>
                  </a:lnTo>
                  <a:lnTo>
                    <a:pt x="51" y="3262"/>
                  </a:lnTo>
                  <a:lnTo>
                    <a:pt x="18" y="3371"/>
                  </a:lnTo>
                  <a:lnTo>
                    <a:pt x="1" y="3489"/>
                  </a:lnTo>
                  <a:lnTo>
                    <a:pt x="0" y="3551"/>
                  </a:lnTo>
                  <a:lnTo>
                    <a:pt x="1" y="3614"/>
                  </a:lnTo>
                  <a:lnTo>
                    <a:pt x="18" y="3733"/>
                  </a:lnTo>
                  <a:lnTo>
                    <a:pt x="51" y="3842"/>
                  </a:lnTo>
                  <a:lnTo>
                    <a:pt x="103" y="3938"/>
                  </a:lnTo>
                  <a:lnTo>
                    <a:pt x="169" y="4021"/>
                  </a:lnTo>
                  <a:lnTo>
                    <a:pt x="230" y="4070"/>
                  </a:lnTo>
                  <a:lnTo>
                    <a:pt x="276" y="4098"/>
                  </a:lnTo>
                  <a:lnTo>
                    <a:pt x="325" y="4122"/>
                  </a:lnTo>
                  <a:lnTo>
                    <a:pt x="378" y="4139"/>
                  </a:lnTo>
                  <a:lnTo>
                    <a:pt x="435" y="4152"/>
                  </a:lnTo>
                  <a:lnTo>
                    <a:pt x="496" y="4157"/>
                  </a:lnTo>
                  <a:lnTo>
                    <a:pt x="527" y="4158"/>
                  </a:lnTo>
                  <a:lnTo>
                    <a:pt x="582" y="4155"/>
                  </a:lnTo>
                  <a:lnTo>
                    <a:pt x="703" y="4136"/>
                  </a:lnTo>
                  <a:lnTo>
                    <a:pt x="836" y="4097"/>
                  </a:lnTo>
                  <a:lnTo>
                    <a:pt x="972" y="4044"/>
                  </a:lnTo>
                  <a:lnTo>
                    <a:pt x="1039" y="4013"/>
                  </a:lnTo>
                  <a:lnTo>
                    <a:pt x="1062" y="4002"/>
                  </a:lnTo>
                  <a:lnTo>
                    <a:pt x="1109" y="3993"/>
                  </a:lnTo>
                  <a:lnTo>
                    <a:pt x="1154" y="3996"/>
                  </a:lnTo>
                  <a:lnTo>
                    <a:pt x="1199" y="4010"/>
                  </a:lnTo>
                  <a:lnTo>
                    <a:pt x="1236" y="4034"/>
                  </a:lnTo>
                  <a:lnTo>
                    <a:pt x="1267" y="4065"/>
                  </a:lnTo>
                  <a:lnTo>
                    <a:pt x="1291" y="4105"/>
                  </a:lnTo>
                  <a:lnTo>
                    <a:pt x="1304" y="4150"/>
                  </a:lnTo>
                  <a:lnTo>
                    <a:pt x="1304" y="4176"/>
                  </a:lnTo>
                  <a:lnTo>
                    <a:pt x="1304" y="5794"/>
                  </a:lnTo>
                  <a:lnTo>
                    <a:pt x="1304" y="5483"/>
                  </a:lnTo>
                  <a:lnTo>
                    <a:pt x="1304" y="5794"/>
                  </a:lnTo>
                  <a:lnTo>
                    <a:pt x="2934" y="5794"/>
                  </a:lnTo>
                  <a:lnTo>
                    <a:pt x="2960" y="5792"/>
                  </a:lnTo>
                  <a:lnTo>
                    <a:pt x="3005" y="5781"/>
                  </a:lnTo>
                  <a:lnTo>
                    <a:pt x="3046" y="5757"/>
                  </a:lnTo>
                  <a:lnTo>
                    <a:pt x="3078" y="5725"/>
                  </a:lnTo>
                  <a:lnTo>
                    <a:pt x="3101" y="5687"/>
                  </a:lnTo>
                  <a:lnTo>
                    <a:pt x="3115" y="5645"/>
                  </a:lnTo>
                  <a:lnTo>
                    <a:pt x="3119" y="5598"/>
                  </a:lnTo>
                  <a:lnTo>
                    <a:pt x="3109" y="5551"/>
                  </a:lnTo>
                  <a:lnTo>
                    <a:pt x="3099" y="5529"/>
                  </a:lnTo>
                  <a:lnTo>
                    <a:pt x="3066" y="5462"/>
                  </a:lnTo>
                  <a:lnTo>
                    <a:pt x="3009" y="5326"/>
                  </a:lnTo>
                  <a:lnTo>
                    <a:pt x="2969" y="5194"/>
                  </a:lnTo>
                  <a:lnTo>
                    <a:pt x="2947" y="5072"/>
                  </a:lnTo>
                  <a:lnTo>
                    <a:pt x="2946" y="5017"/>
                  </a:lnTo>
                  <a:lnTo>
                    <a:pt x="2946" y="4985"/>
                  </a:lnTo>
                  <a:lnTo>
                    <a:pt x="2952" y="4925"/>
                  </a:lnTo>
                  <a:lnTo>
                    <a:pt x="2964" y="4868"/>
                  </a:lnTo>
                  <a:lnTo>
                    <a:pt x="2982" y="4815"/>
                  </a:lnTo>
                  <a:lnTo>
                    <a:pt x="3004" y="4766"/>
                  </a:lnTo>
                  <a:lnTo>
                    <a:pt x="3033" y="4721"/>
                  </a:lnTo>
                  <a:lnTo>
                    <a:pt x="3083" y="4660"/>
                  </a:lnTo>
                  <a:lnTo>
                    <a:pt x="3165" y="4592"/>
                  </a:lnTo>
                  <a:lnTo>
                    <a:pt x="3262" y="4542"/>
                  </a:lnTo>
                  <a:lnTo>
                    <a:pt x="3371" y="4508"/>
                  </a:lnTo>
                  <a:lnTo>
                    <a:pt x="3489" y="4491"/>
                  </a:lnTo>
                  <a:lnTo>
                    <a:pt x="3551" y="4489"/>
                  </a:lnTo>
                  <a:lnTo>
                    <a:pt x="3613" y="4491"/>
                  </a:lnTo>
                  <a:lnTo>
                    <a:pt x="3731" y="4508"/>
                  </a:lnTo>
                  <a:lnTo>
                    <a:pt x="3840" y="4542"/>
                  </a:lnTo>
                  <a:lnTo>
                    <a:pt x="3937" y="4592"/>
                  </a:lnTo>
                  <a:lnTo>
                    <a:pt x="4019" y="4660"/>
                  </a:lnTo>
                  <a:lnTo>
                    <a:pt x="4069" y="4721"/>
                  </a:lnTo>
                  <a:lnTo>
                    <a:pt x="4097" y="4766"/>
                  </a:lnTo>
                  <a:lnTo>
                    <a:pt x="4120" y="4815"/>
                  </a:lnTo>
                  <a:lnTo>
                    <a:pt x="4138" y="4868"/>
                  </a:lnTo>
                  <a:lnTo>
                    <a:pt x="4150" y="4925"/>
                  </a:lnTo>
                  <a:lnTo>
                    <a:pt x="4156" y="4985"/>
                  </a:lnTo>
                  <a:lnTo>
                    <a:pt x="4156" y="5017"/>
                  </a:lnTo>
                  <a:lnTo>
                    <a:pt x="4155" y="5072"/>
                  </a:lnTo>
                  <a:lnTo>
                    <a:pt x="4134" y="5194"/>
                  </a:lnTo>
                  <a:lnTo>
                    <a:pt x="4097" y="5326"/>
                  </a:lnTo>
                  <a:lnTo>
                    <a:pt x="4044" y="5462"/>
                  </a:lnTo>
                  <a:lnTo>
                    <a:pt x="4011" y="5529"/>
                  </a:lnTo>
                  <a:lnTo>
                    <a:pt x="4002" y="5553"/>
                  </a:lnTo>
                  <a:lnTo>
                    <a:pt x="3992" y="5599"/>
                  </a:lnTo>
                  <a:lnTo>
                    <a:pt x="3996" y="5645"/>
                  </a:lnTo>
                  <a:lnTo>
                    <a:pt x="4009" y="5687"/>
                  </a:lnTo>
                  <a:lnTo>
                    <a:pt x="4032" y="5726"/>
                  </a:lnTo>
                  <a:lnTo>
                    <a:pt x="4064" y="5757"/>
                  </a:lnTo>
                  <a:lnTo>
                    <a:pt x="4103" y="5781"/>
                  </a:lnTo>
                  <a:lnTo>
                    <a:pt x="4150" y="5792"/>
                  </a:lnTo>
                  <a:lnTo>
                    <a:pt x="4174" y="5794"/>
                  </a:lnTo>
                  <a:lnTo>
                    <a:pt x="5793" y="5794"/>
                  </a:lnTo>
                  <a:lnTo>
                    <a:pt x="5793" y="4176"/>
                  </a:lnTo>
                  <a:lnTo>
                    <a:pt x="5792" y="4150"/>
                  </a:lnTo>
                  <a:lnTo>
                    <a:pt x="5779" y="4105"/>
                  </a:lnTo>
                  <a:lnTo>
                    <a:pt x="5757" y="4065"/>
                  </a:lnTo>
                  <a:lnTo>
                    <a:pt x="5725" y="4034"/>
                  </a:lnTo>
                  <a:lnTo>
                    <a:pt x="5687" y="4010"/>
                  </a:lnTo>
                  <a:lnTo>
                    <a:pt x="5644" y="3996"/>
                  </a:lnTo>
                  <a:lnTo>
                    <a:pt x="5598" y="3993"/>
                  </a:lnTo>
                  <a:lnTo>
                    <a:pt x="5551" y="4002"/>
                  </a:lnTo>
                  <a:lnTo>
                    <a:pt x="5528" y="4013"/>
                  </a:lnTo>
                  <a:lnTo>
                    <a:pt x="5460" y="4044"/>
                  </a:lnTo>
                  <a:lnTo>
                    <a:pt x="5325" y="4097"/>
                  </a:lnTo>
                  <a:lnTo>
                    <a:pt x="5193" y="4136"/>
                  </a:lnTo>
                  <a:lnTo>
                    <a:pt x="5070" y="4155"/>
                  </a:lnTo>
                  <a:lnTo>
                    <a:pt x="5016" y="4158"/>
                  </a:lnTo>
                  <a:lnTo>
                    <a:pt x="4985" y="4157"/>
                  </a:lnTo>
                  <a:lnTo>
                    <a:pt x="4924" y="4152"/>
                  </a:lnTo>
                  <a:lnTo>
                    <a:pt x="4867" y="4139"/>
                  </a:lnTo>
                  <a:lnTo>
                    <a:pt x="4813" y="4122"/>
                  </a:lnTo>
                  <a:lnTo>
                    <a:pt x="4764" y="4098"/>
                  </a:lnTo>
                  <a:lnTo>
                    <a:pt x="4719" y="4070"/>
                  </a:lnTo>
                  <a:lnTo>
                    <a:pt x="4658" y="4021"/>
                  </a:lnTo>
                  <a:lnTo>
                    <a:pt x="4592" y="3938"/>
                  </a:lnTo>
                  <a:lnTo>
                    <a:pt x="4541" y="3842"/>
                  </a:lnTo>
                  <a:lnTo>
                    <a:pt x="4506" y="3733"/>
                  </a:lnTo>
                  <a:lnTo>
                    <a:pt x="4489" y="3614"/>
                  </a:lnTo>
                  <a:lnTo>
                    <a:pt x="4488" y="3551"/>
                  </a:lnTo>
                  <a:lnTo>
                    <a:pt x="4489" y="3489"/>
                  </a:lnTo>
                  <a:lnTo>
                    <a:pt x="4506" y="3371"/>
                  </a:lnTo>
                  <a:lnTo>
                    <a:pt x="4541" y="3262"/>
                  </a:lnTo>
                  <a:lnTo>
                    <a:pt x="4592" y="3166"/>
                  </a:lnTo>
                  <a:lnTo>
                    <a:pt x="4658" y="3084"/>
                  </a:lnTo>
                  <a:lnTo>
                    <a:pt x="4719" y="3033"/>
                  </a:lnTo>
                  <a:lnTo>
                    <a:pt x="4764" y="3006"/>
                  </a:lnTo>
                  <a:lnTo>
                    <a:pt x="4813" y="2982"/>
                  </a:lnTo>
                  <a:lnTo>
                    <a:pt x="4867" y="2964"/>
                  </a:lnTo>
                  <a:lnTo>
                    <a:pt x="4924" y="2953"/>
                  </a:lnTo>
                  <a:lnTo>
                    <a:pt x="4985" y="2946"/>
                  </a:lnTo>
                  <a:lnTo>
                    <a:pt x="5016" y="2946"/>
                  </a:lnTo>
                  <a:close/>
                </a:path>
              </a:pathLst>
            </a:custGeom>
            <a:solidFill>
              <a:srgbClr val="2B8BBB"/>
            </a:solidFill>
            <a:ln w="57150">
              <a:solidFill>
                <a:schemeClr val="bg1"/>
              </a:solidFill>
              <a:round/>
              <a:headEnd/>
              <a:tailEnd/>
            </a:ln>
          </p:spPr>
          <p:txBody>
            <a:bodyPr/>
            <a:lstStyle/>
            <a:p>
              <a:endParaRPr lang="es-ES"/>
            </a:p>
          </p:txBody>
        </p:sp>
        <p:sp>
          <p:nvSpPr>
            <p:cNvPr id="6" name="Freeform 620">
              <a:extLst>
                <a:ext uri="{FF2B5EF4-FFF2-40B4-BE49-F238E27FC236}">
                  <a16:creationId xmlns:a16="http://schemas.microsoft.com/office/drawing/2014/main" id="{D31CE651-8D15-4BCA-8AC5-BE74A5273695}"/>
                </a:ext>
              </a:extLst>
            </p:cNvPr>
            <p:cNvSpPr>
              <a:spLocks/>
            </p:cNvSpPr>
            <p:nvPr/>
          </p:nvSpPr>
          <p:spPr bwMode="auto">
            <a:xfrm rot="5400000">
              <a:off x="124771" y="4257334"/>
              <a:ext cx="2106727" cy="2141261"/>
            </a:xfrm>
            <a:custGeom>
              <a:avLst/>
              <a:gdLst>
                <a:gd name="T0" fmla="*/ 2147483646 w 5794"/>
                <a:gd name="T1" fmla="*/ 2147483646 h 5793"/>
                <a:gd name="T2" fmla="*/ 2147483646 w 5794"/>
                <a:gd name="T3" fmla="*/ 2147483646 h 5793"/>
                <a:gd name="T4" fmla="*/ 2147483646 w 5794"/>
                <a:gd name="T5" fmla="*/ 2147483646 h 5793"/>
                <a:gd name="T6" fmla="*/ 0 w 5794"/>
                <a:gd name="T7" fmla="*/ 2147483646 h 5793"/>
                <a:gd name="T8" fmla="*/ 2147483646 w 5794"/>
                <a:gd name="T9" fmla="*/ 2147483646 h 5793"/>
                <a:gd name="T10" fmla="*/ 2147483646 w 5794"/>
                <a:gd name="T11" fmla="*/ 2147483646 h 5793"/>
                <a:gd name="T12" fmla="*/ 2147483646 w 5794"/>
                <a:gd name="T13" fmla="*/ 2147483646 h 5793"/>
                <a:gd name="T14" fmla="*/ 2147483646 w 5794"/>
                <a:gd name="T15" fmla="*/ 2147483646 h 5793"/>
                <a:gd name="T16" fmla="*/ 2147483646 w 5794"/>
                <a:gd name="T17" fmla="*/ 2147483646 h 5793"/>
                <a:gd name="T18" fmla="*/ 2147483646 w 5794"/>
                <a:gd name="T19" fmla="*/ 2147483646 h 5793"/>
                <a:gd name="T20" fmla="*/ 2147483646 w 5794"/>
                <a:gd name="T21" fmla="*/ 2147483646 h 5793"/>
                <a:gd name="T22" fmla="*/ 2147483646 w 5794"/>
                <a:gd name="T23" fmla="*/ 2147483646 h 5793"/>
                <a:gd name="T24" fmla="*/ 2147483646 w 5794"/>
                <a:gd name="T25" fmla="*/ 2147483646 h 5793"/>
                <a:gd name="T26" fmla="*/ 2147483646 w 5794"/>
                <a:gd name="T27" fmla="*/ 2147483646 h 5793"/>
                <a:gd name="T28" fmla="*/ 2147483646 w 5794"/>
                <a:gd name="T29" fmla="*/ 2147483646 h 5793"/>
                <a:gd name="T30" fmla="*/ 2147483646 w 5794"/>
                <a:gd name="T31" fmla="*/ 2147483646 h 5793"/>
                <a:gd name="T32" fmla="*/ 2147483646 w 5794"/>
                <a:gd name="T33" fmla="*/ 2147483646 h 5793"/>
                <a:gd name="T34" fmla="*/ 2147483646 w 5794"/>
                <a:gd name="T35" fmla="*/ 2147483646 h 5793"/>
                <a:gd name="T36" fmla="*/ 2147483646 w 5794"/>
                <a:gd name="T37" fmla="*/ 2147483646 h 5793"/>
                <a:gd name="T38" fmla="*/ 2147483646 w 5794"/>
                <a:gd name="T39" fmla="*/ 2147483646 h 5793"/>
                <a:gd name="T40" fmla="*/ 2147483646 w 5794"/>
                <a:gd name="T41" fmla="*/ 2147483646 h 5793"/>
                <a:gd name="T42" fmla="*/ 2147483646 w 5794"/>
                <a:gd name="T43" fmla="*/ 2147483646 h 5793"/>
                <a:gd name="T44" fmla="*/ 2147483646 w 5794"/>
                <a:gd name="T45" fmla="*/ 2147483646 h 5793"/>
                <a:gd name="T46" fmla="*/ 2147483646 w 5794"/>
                <a:gd name="T47" fmla="*/ 2147483646 h 5793"/>
                <a:gd name="T48" fmla="*/ 2147483646 w 5794"/>
                <a:gd name="T49" fmla="*/ 2147483646 h 5793"/>
                <a:gd name="T50" fmla="*/ 2147483646 w 5794"/>
                <a:gd name="T51" fmla="*/ 2147483646 h 5793"/>
                <a:gd name="T52" fmla="*/ 2147483646 w 5794"/>
                <a:gd name="T53" fmla="*/ 2147483646 h 5793"/>
                <a:gd name="T54" fmla="*/ 2147483646 w 5794"/>
                <a:gd name="T55" fmla="*/ 2147483646 h 5793"/>
                <a:gd name="T56" fmla="*/ 2147483646 w 5794"/>
                <a:gd name="T57" fmla="*/ 2147483646 h 5793"/>
                <a:gd name="T58" fmla="*/ 2147483646 w 5794"/>
                <a:gd name="T59" fmla="*/ 2147483646 h 5793"/>
                <a:gd name="T60" fmla="*/ 2147483646 w 5794"/>
                <a:gd name="T61" fmla="*/ 2147483646 h 5793"/>
                <a:gd name="T62" fmla="*/ 2147483646 w 5794"/>
                <a:gd name="T63" fmla="*/ 0 h 5793"/>
                <a:gd name="T64" fmla="*/ 2147483646 w 5794"/>
                <a:gd name="T65" fmla="*/ 2147483646 h 5793"/>
                <a:gd name="T66" fmla="*/ 2147483646 w 5794"/>
                <a:gd name="T67" fmla="*/ 2147483646 h 5793"/>
                <a:gd name="T68" fmla="*/ 2147483646 w 5794"/>
                <a:gd name="T69" fmla="*/ 2147483646 h 5793"/>
                <a:gd name="T70" fmla="*/ 2147483646 w 5794"/>
                <a:gd name="T71" fmla="*/ 2147483646 h 5793"/>
                <a:gd name="T72" fmla="*/ 2147483646 w 5794"/>
                <a:gd name="T73" fmla="*/ 2147483646 h 5793"/>
                <a:gd name="T74" fmla="*/ 2147483646 w 5794"/>
                <a:gd name="T75" fmla="*/ 2147483646 h 5793"/>
                <a:gd name="T76" fmla="*/ 2147483646 w 5794"/>
                <a:gd name="T77" fmla="*/ 2147483646 h 5793"/>
                <a:gd name="T78" fmla="*/ 2147483646 w 5794"/>
                <a:gd name="T79" fmla="*/ 2147483646 h 5793"/>
                <a:gd name="T80" fmla="*/ 2147483646 w 5794"/>
                <a:gd name="T81" fmla="*/ 2147483646 h 5793"/>
                <a:gd name="T82" fmla="*/ 2147483646 w 5794"/>
                <a:gd name="T83" fmla="*/ 2147483646 h 5793"/>
                <a:gd name="T84" fmla="*/ 2147483646 w 5794"/>
                <a:gd name="T85" fmla="*/ 2147483646 h 5793"/>
                <a:gd name="T86" fmla="*/ 2147483646 w 5794"/>
                <a:gd name="T87" fmla="*/ 2147483646 h 5793"/>
                <a:gd name="T88" fmla="*/ 2147483646 w 5794"/>
                <a:gd name="T89" fmla="*/ 2147483646 h 5793"/>
                <a:gd name="T90" fmla="*/ 2147483646 w 5794"/>
                <a:gd name="T91" fmla="*/ 2147483646 h 5793"/>
                <a:gd name="T92" fmla="*/ 2147483646 w 5794"/>
                <a:gd name="T93" fmla="*/ 2147483646 h 5793"/>
                <a:gd name="T94" fmla="*/ 2147483646 w 5794"/>
                <a:gd name="T95" fmla="*/ 2147483646 h 5793"/>
                <a:gd name="T96" fmla="*/ 2147483646 w 5794"/>
                <a:gd name="T97" fmla="*/ 2147483646 h 5793"/>
                <a:gd name="T98" fmla="*/ 2147483646 w 5794"/>
                <a:gd name="T99" fmla="*/ 2147483646 h 5793"/>
                <a:gd name="T100" fmla="*/ 2147483646 w 5794"/>
                <a:gd name="T101" fmla="*/ 2147483646 h 5793"/>
                <a:gd name="T102" fmla="*/ 2147483646 w 5794"/>
                <a:gd name="T103" fmla="*/ 2147483646 h 5793"/>
                <a:gd name="T104" fmla="*/ 2147483646 w 5794"/>
                <a:gd name="T105" fmla="*/ 2147483646 h 5793"/>
                <a:gd name="T106" fmla="*/ 2147483646 w 5794"/>
                <a:gd name="T107" fmla="*/ 2147483646 h 5793"/>
                <a:gd name="T108" fmla="*/ 2147483646 w 5794"/>
                <a:gd name="T109" fmla="*/ 2147483646 h 57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794"/>
                <a:gd name="T166" fmla="*/ 0 h 5793"/>
                <a:gd name="T167" fmla="*/ 5794 w 5794"/>
                <a:gd name="T168" fmla="*/ 5793 h 57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794" h="5793">
                  <a:moveTo>
                    <a:pt x="777" y="2847"/>
                  </a:moveTo>
                  <a:lnTo>
                    <a:pt x="722" y="2846"/>
                  </a:lnTo>
                  <a:lnTo>
                    <a:pt x="600" y="2824"/>
                  </a:lnTo>
                  <a:lnTo>
                    <a:pt x="468" y="2783"/>
                  </a:lnTo>
                  <a:lnTo>
                    <a:pt x="332" y="2727"/>
                  </a:lnTo>
                  <a:lnTo>
                    <a:pt x="265" y="2694"/>
                  </a:lnTo>
                  <a:lnTo>
                    <a:pt x="241" y="2684"/>
                  </a:lnTo>
                  <a:lnTo>
                    <a:pt x="195" y="2674"/>
                  </a:lnTo>
                  <a:lnTo>
                    <a:pt x="149" y="2676"/>
                  </a:lnTo>
                  <a:lnTo>
                    <a:pt x="107" y="2690"/>
                  </a:lnTo>
                  <a:lnTo>
                    <a:pt x="68" y="2715"/>
                  </a:lnTo>
                  <a:lnTo>
                    <a:pt x="37" y="2748"/>
                  </a:lnTo>
                  <a:lnTo>
                    <a:pt x="13" y="2788"/>
                  </a:lnTo>
                  <a:lnTo>
                    <a:pt x="2" y="2833"/>
                  </a:lnTo>
                  <a:lnTo>
                    <a:pt x="0" y="2859"/>
                  </a:lnTo>
                  <a:lnTo>
                    <a:pt x="0" y="4488"/>
                  </a:lnTo>
                  <a:lnTo>
                    <a:pt x="1618" y="4488"/>
                  </a:lnTo>
                  <a:lnTo>
                    <a:pt x="1644" y="4490"/>
                  </a:lnTo>
                  <a:lnTo>
                    <a:pt x="1689" y="4502"/>
                  </a:lnTo>
                  <a:lnTo>
                    <a:pt x="1728" y="4525"/>
                  </a:lnTo>
                  <a:lnTo>
                    <a:pt x="1760" y="4557"/>
                  </a:lnTo>
                  <a:lnTo>
                    <a:pt x="1784" y="4595"/>
                  </a:lnTo>
                  <a:lnTo>
                    <a:pt x="1798" y="4637"/>
                  </a:lnTo>
                  <a:lnTo>
                    <a:pt x="1801" y="4684"/>
                  </a:lnTo>
                  <a:lnTo>
                    <a:pt x="1792" y="4731"/>
                  </a:lnTo>
                  <a:lnTo>
                    <a:pt x="1781" y="4754"/>
                  </a:lnTo>
                  <a:lnTo>
                    <a:pt x="1750" y="4821"/>
                  </a:lnTo>
                  <a:lnTo>
                    <a:pt x="1697" y="4956"/>
                  </a:lnTo>
                  <a:lnTo>
                    <a:pt x="1658" y="5088"/>
                  </a:lnTo>
                  <a:lnTo>
                    <a:pt x="1637" y="5210"/>
                  </a:lnTo>
                  <a:lnTo>
                    <a:pt x="1636" y="5265"/>
                  </a:lnTo>
                  <a:lnTo>
                    <a:pt x="1636" y="5297"/>
                  </a:lnTo>
                  <a:lnTo>
                    <a:pt x="1642" y="5358"/>
                  </a:lnTo>
                  <a:lnTo>
                    <a:pt x="1655" y="5415"/>
                  </a:lnTo>
                  <a:lnTo>
                    <a:pt x="1672" y="5468"/>
                  </a:lnTo>
                  <a:lnTo>
                    <a:pt x="1696" y="5517"/>
                  </a:lnTo>
                  <a:lnTo>
                    <a:pt x="1723" y="5561"/>
                  </a:lnTo>
                  <a:lnTo>
                    <a:pt x="1773" y="5624"/>
                  </a:lnTo>
                  <a:lnTo>
                    <a:pt x="1856" y="5690"/>
                  </a:lnTo>
                  <a:lnTo>
                    <a:pt x="1952" y="5740"/>
                  </a:lnTo>
                  <a:lnTo>
                    <a:pt x="2061" y="5775"/>
                  </a:lnTo>
                  <a:lnTo>
                    <a:pt x="2179" y="5792"/>
                  </a:lnTo>
                  <a:lnTo>
                    <a:pt x="2241" y="5793"/>
                  </a:lnTo>
                  <a:lnTo>
                    <a:pt x="2304" y="5792"/>
                  </a:lnTo>
                  <a:lnTo>
                    <a:pt x="2423" y="5775"/>
                  </a:lnTo>
                  <a:lnTo>
                    <a:pt x="2532" y="5740"/>
                  </a:lnTo>
                  <a:lnTo>
                    <a:pt x="2628" y="5690"/>
                  </a:lnTo>
                  <a:lnTo>
                    <a:pt x="2711" y="5624"/>
                  </a:lnTo>
                  <a:lnTo>
                    <a:pt x="2760" y="5561"/>
                  </a:lnTo>
                  <a:lnTo>
                    <a:pt x="2788" y="5517"/>
                  </a:lnTo>
                  <a:lnTo>
                    <a:pt x="2812" y="5468"/>
                  </a:lnTo>
                  <a:lnTo>
                    <a:pt x="2828" y="5415"/>
                  </a:lnTo>
                  <a:lnTo>
                    <a:pt x="2841" y="5358"/>
                  </a:lnTo>
                  <a:lnTo>
                    <a:pt x="2847" y="5297"/>
                  </a:lnTo>
                  <a:lnTo>
                    <a:pt x="2848" y="5265"/>
                  </a:lnTo>
                  <a:lnTo>
                    <a:pt x="2845" y="5210"/>
                  </a:lnTo>
                  <a:lnTo>
                    <a:pt x="2823" y="5088"/>
                  </a:lnTo>
                  <a:lnTo>
                    <a:pt x="2783" y="4957"/>
                  </a:lnTo>
                  <a:lnTo>
                    <a:pt x="2727" y="4821"/>
                  </a:lnTo>
                  <a:lnTo>
                    <a:pt x="2694" y="4754"/>
                  </a:lnTo>
                  <a:lnTo>
                    <a:pt x="2683" y="4731"/>
                  </a:lnTo>
                  <a:lnTo>
                    <a:pt x="2674" y="4684"/>
                  </a:lnTo>
                  <a:lnTo>
                    <a:pt x="2677" y="4639"/>
                  </a:lnTo>
                  <a:lnTo>
                    <a:pt x="2691" y="4596"/>
                  </a:lnTo>
                  <a:lnTo>
                    <a:pt x="2714" y="4557"/>
                  </a:lnTo>
                  <a:lnTo>
                    <a:pt x="2747" y="4526"/>
                  </a:lnTo>
                  <a:lnTo>
                    <a:pt x="2787" y="4502"/>
                  </a:lnTo>
                  <a:lnTo>
                    <a:pt x="2834" y="4490"/>
                  </a:lnTo>
                  <a:lnTo>
                    <a:pt x="2858" y="4488"/>
                  </a:lnTo>
                  <a:lnTo>
                    <a:pt x="4489" y="4488"/>
                  </a:lnTo>
                  <a:lnTo>
                    <a:pt x="4489" y="2859"/>
                  </a:lnTo>
                  <a:lnTo>
                    <a:pt x="4490" y="2833"/>
                  </a:lnTo>
                  <a:lnTo>
                    <a:pt x="4502" y="2788"/>
                  </a:lnTo>
                  <a:lnTo>
                    <a:pt x="4525" y="2748"/>
                  </a:lnTo>
                  <a:lnTo>
                    <a:pt x="4557" y="2715"/>
                  </a:lnTo>
                  <a:lnTo>
                    <a:pt x="4595" y="2690"/>
                  </a:lnTo>
                  <a:lnTo>
                    <a:pt x="4638" y="2676"/>
                  </a:lnTo>
                  <a:lnTo>
                    <a:pt x="4685" y="2674"/>
                  </a:lnTo>
                  <a:lnTo>
                    <a:pt x="4731" y="2684"/>
                  </a:lnTo>
                  <a:lnTo>
                    <a:pt x="4753" y="2694"/>
                  </a:lnTo>
                  <a:lnTo>
                    <a:pt x="4821" y="2727"/>
                  </a:lnTo>
                  <a:lnTo>
                    <a:pt x="4957" y="2783"/>
                  </a:lnTo>
                  <a:lnTo>
                    <a:pt x="5089" y="2824"/>
                  </a:lnTo>
                  <a:lnTo>
                    <a:pt x="5211" y="2846"/>
                  </a:lnTo>
                  <a:lnTo>
                    <a:pt x="5265" y="2847"/>
                  </a:lnTo>
                  <a:lnTo>
                    <a:pt x="5298" y="2847"/>
                  </a:lnTo>
                  <a:lnTo>
                    <a:pt x="5357" y="2841"/>
                  </a:lnTo>
                  <a:lnTo>
                    <a:pt x="5414" y="2829"/>
                  </a:lnTo>
                  <a:lnTo>
                    <a:pt x="5467" y="2811"/>
                  </a:lnTo>
                  <a:lnTo>
                    <a:pt x="5517" y="2788"/>
                  </a:lnTo>
                  <a:lnTo>
                    <a:pt x="5562" y="2760"/>
                  </a:lnTo>
                  <a:lnTo>
                    <a:pt x="5623" y="2710"/>
                  </a:lnTo>
                  <a:lnTo>
                    <a:pt x="5690" y="2628"/>
                  </a:lnTo>
                  <a:lnTo>
                    <a:pt x="5741" y="2531"/>
                  </a:lnTo>
                  <a:lnTo>
                    <a:pt x="5775" y="2422"/>
                  </a:lnTo>
                  <a:lnTo>
                    <a:pt x="5791" y="2304"/>
                  </a:lnTo>
                  <a:lnTo>
                    <a:pt x="5794" y="2242"/>
                  </a:lnTo>
                  <a:lnTo>
                    <a:pt x="5791" y="2180"/>
                  </a:lnTo>
                  <a:lnTo>
                    <a:pt x="5775" y="2061"/>
                  </a:lnTo>
                  <a:lnTo>
                    <a:pt x="5741" y="1953"/>
                  </a:lnTo>
                  <a:lnTo>
                    <a:pt x="5690" y="1856"/>
                  </a:lnTo>
                  <a:lnTo>
                    <a:pt x="5623" y="1774"/>
                  </a:lnTo>
                  <a:lnTo>
                    <a:pt x="5562" y="1724"/>
                  </a:lnTo>
                  <a:lnTo>
                    <a:pt x="5517" y="1695"/>
                  </a:lnTo>
                  <a:lnTo>
                    <a:pt x="5467" y="1673"/>
                  </a:lnTo>
                  <a:lnTo>
                    <a:pt x="5414" y="1655"/>
                  </a:lnTo>
                  <a:lnTo>
                    <a:pt x="5357" y="1643"/>
                  </a:lnTo>
                  <a:lnTo>
                    <a:pt x="5298" y="1637"/>
                  </a:lnTo>
                  <a:lnTo>
                    <a:pt x="5265" y="1635"/>
                  </a:lnTo>
                  <a:lnTo>
                    <a:pt x="5211" y="1638"/>
                  </a:lnTo>
                  <a:lnTo>
                    <a:pt x="5089" y="1659"/>
                  </a:lnTo>
                  <a:lnTo>
                    <a:pt x="4957" y="1696"/>
                  </a:lnTo>
                  <a:lnTo>
                    <a:pt x="4821" y="1750"/>
                  </a:lnTo>
                  <a:lnTo>
                    <a:pt x="4753" y="1781"/>
                  </a:lnTo>
                  <a:lnTo>
                    <a:pt x="4730" y="1791"/>
                  </a:lnTo>
                  <a:lnTo>
                    <a:pt x="4683" y="1800"/>
                  </a:lnTo>
                  <a:lnTo>
                    <a:pt x="4638" y="1797"/>
                  </a:lnTo>
                  <a:lnTo>
                    <a:pt x="4595" y="1785"/>
                  </a:lnTo>
                  <a:lnTo>
                    <a:pt x="4556" y="1760"/>
                  </a:lnTo>
                  <a:lnTo>
                    <a:pt x="4525" y="1729"/>
                  </a:lnTo>
                  <a:lnTo>
                    <a:pt x="4502" y="1689"/>
                  </a:lnTo>
                  <a:lnTo>
                    <a:pt x="4490" y="1643"/>
                  </a:lnTo>
                  <a:lnTo>
                    <a:pt x="4489" y="1619"/>
                  </a:lnTo>
                  <a:lnTo>
                    <a:pt x="4489" y="0"/>
                  </a:lnTo>
                  <a:lnTo>
                    <a:pt x="4489" y="311"/>
                  </a:lnTo>
                  <a:lnTo>
                    <a:pt x="4489" y="0"/>
                  </a:lnTo>
                  <a:lnTo>
                    <a:pt x="2858" y="0"/>
                  </a:lnTo>
                  <a:lnTo>
                    <a:pt x="2834" y="1"/>
                  </a:lnTo>
                  <a:lnTo>
                    <a:pt x="2787" y="14"/>
                  </a:lnTo>
                  <a:lnTo>
                    <a:pt x="2747" y="36"/>
                  </a:lnTo>
                  <a:lnTo>
                    <a:pt x="2714" y="68"/>
                  </a:lnTo>
                  <a:lnTo>
                    <a:pt x="2691" y="106"/>
                  </a:lnTo>
                  <a:lnTo>
                    <a:pt x="2677" y="150"/>
                  </a:lnTo>
                  <a:lnTo>
                    <a:pt x="2674" y="195"/>
                  </a:lnTo>
                  <a:lnTo>
                    <a:pt x="2683" y="242"/>
                  </a:lnTo>
                  <a:lnTo>
                    <a:pt x="2694" y="264"/>
                  </a:lnTo>
                  <a:lnTo>
                    <a:pt x="2727" y="332"/>
                  </a:lnTo>
                  <a:lnTo>
                    <a:pt x="2783" y="468"/>
                  </a:lnTo>
                  <a:lnTo>
                    <a:pt x="2823" y="600"/>
                  </a:lnTo>
                  <a:lnTo>
                    <a:pt x="2845" y="722"/>
                  </a:lnTo>
                  <a:lnTo>
                    <a:pt x="2848" y="776"/>
                  </a:lnTo>
                  <a:lnTo>
                    <a:pt x="2847" y="809"/>
                  </a:lnTo>
                  <a:lnTo>
                    <a:pt x="2841" y="869"/>
                  </a:lnTo>
                  <a:lnTo>
                    <a:pt x="2828" y="925"/>
                  </a:lnTo>
                  <a:lnTo>
                    <a:pt x="2812" y="978"/>
                  </a:lnTo>
                  <a:lnTo>
                    <a:pt x="2788" y="1028"/>
                  </a:lnTo>
                  <a:lnTo>
                    <a:pt x="2760" y="1073"/>
                  </a:lnTo>
                  <a:lnTo>
                    <a:pt x="2711" y="1134"/>
                  </a:lnTo>
                  <a:lnTo>
                    <a:pt x="2628" y="1201"/>
                  </a:lnTo>
                  <a:lnTo>
                    <a:pt x="2532" y="1252"/>
                  </a:lnTo>
                  <a:lnTo>
                    <a:pt x="2423" y="1285"/>
                  </a:lnTo>
                  <a:lnTo>
                    <a:pt x="2304" y="1304"/>
                  </a:lnTo>
                  <a:lnTo>
                    <a:pt x="2241" y="1305"/>
                  </a:lnTo>
                  <a:lnTo>
                    <a:pt x="2179" y="1304"/>
                  </a:lnTo>
                  <a:lnTo>
                    <a:pt x="2061" y="1285"/>
                  </a:lnTo>
                  <a:lnTo>
                    <a:pt x="1952" y="1252"/>
                  </a:lnTo>
                  <a:lnTo>
                    <a:pt x="1856" y="1201"/>
                  </a:lnTo>
                  <a:lnTo>
                    <a:pt x="1773" y="1134"/>
                  </a:lnTo>
                  <a:lnTo>
                    <a:pt x="1723" y="1073"/>
                  </a:lnTo>
                  <a:lnTo>
                    <a:pt x="1696" y="1028"/>
                  </a:lnTo>
                  <a:lnTo>
                    <a:pt x="1672" y="978"/>
                  </a:lnTo>
                  <a:lnTo>
                    <a:pt x="1655" y="925"/>
                  </a:lnTo>
                  <a:lnTo>
                    <a:pt x="1642" y="869"/>
                  </a:lnTo>
                  <a:lnTo>
                    <a:pt x="1636" y="809"/>
                  </a:lnTo>
                  <a:lnTo>
                    <a:pt x="1636" y="776"/>
                  </a:lnTo>
                  <a:lnTo>
                    <a:pt x="1637" y="722"/>
                  </a:lnTo>
                  <a:lnTo>
                    <a:pt x="1658" y="600"/>
                  </a:lnTo>
                  <a:lnTo>
                    <a:pt x="1697" y="468"/>
                  </a:lnTo>
                  <a:lnTo>
                    <a:pt x="1750" y="332"/>
                  </a:lnTo>
                  <a:lnTo>
                    <a:pt x="1781" y="264"/>
                  </a:lnTo>
                  <a:lnTo>
                    <a:pt x="1792" y="242"/>
                  </a:lnTo>
                  <a:lnTo>
                    <a:pt x="1801" y="194"/>
                  </a:lnTo>
                  <a:lnTo>
                    <a:pt x="1798" y="149"/>
                  </a:lnTo>
                  <a:lnTo>
                    <a:pt x="1784" y="106"/>
                  </a:lnTo>
                  <a:lnTo>
                    <a:pt x="1760" y="67"/>
                  </a:lnTo>
                  <a:lnTo>
                    <a:pt x="1728" y="36"/>
                  </a:lnTo>
                  <a:lnTo>
                    <a:pt x="1689" y="13"/>
                  </a:lnTo>
                  <a:lnTo>
                    <a:pt x="1644" y="1"/>
                  </a:lnTo>
                  <a:lnTo>
                    <a:pt x="1618" y="0"/>
                  </a:lnTo>
                  <a:lnTo>
                    <a:pt x="0" y="0"/>
                  </a:lnTo>
                  <a:lnTo>
                    <a:pt x="0" y="1617"/>
                  </a:lnTo>
                  <a:lnTo>
                    <a:pt x="2" y="1643"/>
                  </a:lnTo>
                  <a:lnTo>
                    <a:pt x="13" y="1689"/>
                  </a:lnTo>
                  <a:lnTo>
                    <a:pt x="37" y="1729"/>
                  </a:lnTo>
                  <a:lnTo>
                    <a:pt x="68" y="1760"/>
                  </a:lnTo>
                  <a:lnTo>
                    <a:pt x="107" y="1785"/>
                  </a:lnTo>
                  <a:lnTo>
                    <a:pt x="149" y="1797"/>
                  </a:lnTo>
                  <a:lnTo>
                    <a:pt x="195" y="1800"/>
                  </a:lnTo>
                  <a:lnTo>
                    <a:pt x="241" y="1791"/>
                  </a:lnTo>
                  <a:lnTo>
                    <a:pt x="265" y="1781"/>
                  </a:lnTo>
                  <a:lnTo>
                    <a:pt x="332" y="1750"/>
                  </a:lnTo>
                  <a:lnTo>
                    <a:pt x="468" y="1696"/>
                  </a:lnTo>
                  <a:lnTo>
                    <a:pt x="600" y="1659"/>
                  </a:lnTo>
                  <a:lnTo>
                    <a:pt x="722" y="1638"/>
                  </a:lnTo>
                  <a:lnTo>
                    <a:pt x="777" y="1635"/>
                  </a:lnTo>
                  <a:lnTo>
                    <a:pt x="808" y="1637"/>
                  </a:lnTo>
                  <a:lnTo>
                    <a:pt x="869" y="1643"/>
                  </a:lnTo>
                  <a:lnTo>
                    <a:pt x="926" y="1655"/>
                  </a:lnTo>
                  <a:lnTo>
                    <a:pt x="979" y="1673"/>
                  </a:lnTo>
                  <a:lnTo>
                    <a:pt x="1028" y="1695"/>
                  </a:lnTo>
                  <a:lnTo>
                    <a:pt x="1073" y="1724"/>
                  </a:lnTo>
                  <a:lnTo>
                    <a:pt x="1134" y="1774"/>
                  </a:lnTo>
                  <a:lnTo>
                    <a:pt x="1202" y="1856"/>
                  </a:lnTo>
                  <a:lnTo>
                    <a:pt x="1252" y="1953"/>
                  </a:lnTo>
                  <a:lnTo>
                    <a:pt x="1286" y="2061"/>
                  </a:lnTo>
                  <a:lnTo>
                    <a:pt x="1303" y="2180"/>
                  </a:lnTo>
                  <a:lnTo>
                    <a:pt x="1304" y="2242"/>
                  </a:lnTo>
                  <a:lnTo>
                    <a:pt x="1303" y="2304"/>
                  </a:lnTo>
                  <a:lnTo>
                    <a:pt x="1286" y="2422"/>
                  </a:lnTo>
                  <a:lnTo>
                    <a:pt x="1252" y="2531"/>
                  </a:lnTo>
                  <a:lnTo>
                    <a:pt x="1202" y="2628"/>
                  </a:lnTo>
                  <a:lnTo>
                    <a:pt x="1134" y="2710"/>
                  </a:lnTo>
                  <a:lnTo>
                    <a:pt x="1073" y="2760"/>
                  </a:lnTo>
                  <a:lnTo>
                    <a:pt x="1028" y="2788"/>
                  </a:lnTo>
                  <a:lnTo>
                    <a:pt x="979" y="2811"/>
                  </a:lnTo>
                  <a:lnTo>
                    <a:pt x="926" y="2829"/>
                  </a:lnTo>
                  <a:lnTo>
                    <a:pt x="869" y="2841"/>
                  </a:lnTo>
                  <a:lnTo>
                    <a:pt x="808" y="2847"/>
                  </a:lnTo>
                  <a:lnTo>
                    <a:pt x="777" y="2847"/>
                  </a:lnTo>
                  <a:close/>
                </a:path>
              </a:pathLst>
            </a:custGeom>
            <a:solidFill>
              <a:srgbClr val="16414A"/>
            </a:solidFill>
            <a:ln w="57150">
              <a:solidFill>
                <a:schemeClr val="bg1"/>
              </a:solidFill>
              <a:round/>
              <a:headEnd/>
              <a:tailEnd/>
            </a:ln>
          </p:spPr>
          <p:txBody>
            <a:bodyPr/>
            <a:lstStyle/>
            <a:p>
              <a:endParaRPr lang="es-ES"/>
            </a:p>
          </p:txBody>
        </p:sp>
        <p:sp>
          <p:nvSpPr>
            <p:cNvPr id="7" name="Freeform 622">
              <a:extLst>
                <a:ext uri="{FF2B5EF4-FFF2-40B4-BE49-F238E27FC236}">
                  <a16:creationId xmlns:a16="http://schemas.microsoft.com/office/drawing/2014/main" id="{647CEF18-9090-41C6-98EF-1996D9F6AC64}"/>
                </a:ext>
              </a:extLst>
            </p:cNvPr>
            <p:cNvSpPr>
              <a:spLocks/>
            </p:cNvSpPr>
            <p:nvPr/>
          </p:nvSpPr>
          <p:spPr bwMode="auto">
            <a:xfrm rot="5400000">
              <a:off x="2267498" y="2150595"/>
              <a:ext cx="2105273" cy="2142739"/>
            </a:xfrm>
            <a:custGeom>
              <a:avLst/>
              <a:gdLst>
                <a:gd name="T0" fmla="*/ 2147483646 w 5793"/>
                <a:gd name="T1" fmla="*/ 2147483646 h 5794"/>
                <a:gd name="T2" fmla="*/ 2147483646 w 5793"/>
                <a:gd name="T3" fmla="*/ 2147483646 h 5794"/>
                <a:gd name="T4" fmla="*/ 2147483646 w 5793"/>
                <a:gd name="T5" fmla="*/ 2147483646 h 5794"/>
                <a:gd name="T6" fmla="*/ 2147483646 w 5793"/>
                <a:gd name="T7" fmla="*/ 2147483646 h 5794"/>
                <a:gd name="T8" fmla="*/ 2147483646 w 5793"/>
                <a:gd name="T9" fmla="*/ 2147483646 h 5794"/>
                <a:gd name="T10" fmla="*/ 2147483646 w 5793"/>
                <a:gd name="T11" fmla="*/ 2147483646 h 5794"/>
                <a:gd name="T12" fmla="*/ 2147483646 w 5793"/>
                <a:gd name="T13" fmla="*/ 2147483646 h 5794"/>
                <a:gd name="T14" fmla="*/ 2147483646 w 5793"/>
                <a:gd name="T15" fmla="*/ 2147483646 h 5794"/>
                <a:gd name="T16" fmla="*/ 2147483646 w 5793"/>
                <a:gd name="T17" fmla="*/ 2147483646 h 5794"/>
                <a:gd name="T18" fmla="*/ 2147483646 w 5793"/>
                <a:gd name="T19" fmla="*/ 2147483646 h 5794"/>
                <a:gd name="T20" fmla="*/ 2147483646 w 5793"/>
                <a:gd name="T21" fmla="*/ 2147483646 h 5794"/>
                <a:gd name="T22" fmla="*/ 2147483646 w 5793"/>
                <a:gd name="T23" fmla="*/ 2147483646 h 5794"/>
                <a:gd name="T24" fmla="*/ 2147483646 w 5793"/>
                <a:gd name="T25" fmla="*/ 2147483646 h 5794"/>
                <a:gd name="T26" fmla="*/ 2147483646 w 5793"/>
                <a:gd name="T27" fmla="*/ 2147483646 h 5794"/>
                <a:gd name="T28" fmla="*/ 2147483646 w 5793"/>
                <a:gd name="T29" fmla="*/ 2147483646 h 5794"/>
                <a:gd name="T30" fmla="*/ 2147483646 w 5793"/>
                <a:gd name="T31" fmla="*/ 2147483646 h 5794"/>
                <a:gd name="T32" fmla="*/ 2147483646 w 5793"/>
                <a:gd name="T33" fmla="*/ 2147483646 h 5794"/>
                <a:gd name="T34" fmla="*/ 2147483646 w 5793"/>
                <a:gd name="T35" fmla="*/ 2147483646 h 5794"/>
                <a:gd name="T36" fmla="*/ 2147483646 w 5793"/>
                <a:gd name="T37" fmla="*/ 2147483646 h 5794"/>
                <a:gd name="T38" fmla="*/ 2147483646 w 5793"/>
                <a:gd name="T39" fmla="*/ 2147483646 h 5794"/>
                <a:gd name="T40" fmla="*/ 2147483646 w 5793"/>
                <a:gd name="T41" fmla="*/ 2147483646 h 5794"/>
                <a:gd name="T42" fmla="*/ 2147483646 w 5793"/>
                <a:gd name="T43" fmla="*/ 2147483646 h 5794"/>
                <a:gd name="T44" fmla="*/ 2147483646 w 5793"/>
                <a:gd name="T45" fmla="*/ 2147483646 h 5794"/>
                <a:gd name="T46" fmla="*/ 2147483646 w 5793"/>
                <a:gd name="T47" fmla="*/ 2147483646 h 5794"/>
                <a:gd name="T48" fmla="*/ 2147483646 w 5793"/>
                <a:gd name="T49" fmla="*/ 2147483646 h 5794"/>
                <a:gd name="T50" fmla="*/ 2147483646 w 5793"/>
                <a:gd name="T51" fmla="*/ 2147483646 h 5794"/>
                <a:gd name="T52" fmla="*/ 2147483646 w 5793"/>
                <a:gd name="T53" fmla="*/ 2147483646 h 5794"/>
                <a:gd name="T54" fmla="*/ 2147483646 w 5793"/>
                <a:gd name="T55" fmla="*/ 2147483646 h 5794"/>
                <a:gd name="T56" fmla="*/ 2147483646 w 5793"/>
                <a:gd name="T57" fmla="*/ 2147483646 h 5794"/>
                <a:gd name="T58" fmla="*/ 2147483646 w 5793"/>
                <a:gd name="T59" fmla="*/ 2147483646 h 5794"/>
                <a:gd name="T60" fmla="*/ 2147483646 w 5793"/>
                <a:gd name="T61" fmla="*/ 2147483646 h 5794"/>
                <a:gd name="T62" fmla="*/ 2147483646 w 5793"/>
                <a:gd name="T63" fmla="*/ 2147483646 h 5794"/>
                <a:gd name="T64" fmla="*/ 2147483646 w 5793"/>
                <a:gd name="T65" fmla="*/ 2147483646 h 5794"/>
                <a:gd name="T66" fmla="*/ 2147483646 w 5793"/>
                <a:gd name="T67" fmla="*/ 2147483646 h 5794"/>
                <a:gd name="T68" fmla="*/ 2147483646 w 5793"/>
                <a:gd name="T69" fmla="*/ 2147483646 h 5794"/>
                <a:gd name="T70" fmla="*/ 2147483646 w 5793"/>
                <a:gd name="T71" fmla="*/ 2147483646 h 5794"/>
                <a:gd name="T72" fmla="*/ 2147483646 w 5793"/>
                <a:gd name="T73" fmla="*/ 2147483646 h 5794"/>
                <a:gd name="T74" fmla="*/ 2147483646 w 5793"/>
                <a:gd name="T75" fmla="*/ 2147483646 h 5794"/>
                <a:gd name="T76" fmla="*/ 2147483646 w 5793"/>
                <a:gd name="T77" fmla="*/ 2147483646 h 5794"/>
                <a:gd name="T78" fmla="*/ 2147483646 w 5793"/>
                <a:gd name="T79" fmla="*/ 2147483646 h 5794"/>
                <a:gd name="T80" fmla="*/ 2147483646 w 5793"/>
                <a:gd name="T81" fmla="*/ 2147483646 h 5794"/>
                <a:gd name="T82" fmla="*/ 2147483646 w 5793"/>
                <a:gd name="T83" fmla="*/ 2147483646 h 5794"/>
                <a:gd name="T84" fmla="*/ 2147483646 w 5793"/>
                <a:gd name="T85" fmla="*/ 2147483646 h 5794"/>
                <a:gd name="T86" fmla="*/ 2147483646 w 5793"/>
                <a:gd name="T87" fmla="*/ 2147483646 h 5794"/>
                <a:gd name="T88" fmla="*/ 2147483646 w 5793"/>
                <a:gd name="T89" fmla="*/ 2147483646 h 5794"/>
                <a:gd name="T90" fmla="*/ 2147483646 w 5793"/>
                <a:gd name="T91" fmla="*/ 2147483646 h 5794"/>
                <a:gd name="T92" fmla="*/ 2147483646 w 5793"/>
                <a:gd name="T93" fmla="*/ 2147483646 h 5794"/>
                <a:gd name="T94" fmla="*/ 2147483646 w 5793"/>
                <a:gd name="T95" fmla="*/ 2147483646 h 5794"/>
                <a:gd name="T96" fmla="*/ 2147483646 w 5793"/>
                <a:gd name="T97" fmla="*/ 2147483646 h 5794"/>
                <a:gd name="T98" fmla="*/ 2147483646 w 5793"/>
                <a:gd name="T99" fmla="*/ 2147483646 h 5794"/>
                <a:gd name="T100" fmla="*/ 2147483646 w 5793"/>
                <a:gd name="T101" fmla="*/ 2147483646 h 5794"/>
                <a:gd name="T102" fmla="*/ 2147483646 w 5793"/>
                <a:gd name="T103" fmla="*/ 2147483646 h 5794"/>
                <a:gd name="T104" fmla="*/ 2147483646 w 5793"/>
                <a:gd name="T105" fmla="*/ 2147483646 h 5794"/>
                <a:gd name="T106" fmla="*/ 2147483646 w 5793"/>
                <a:gd name="T107" fmla="*/ 2147483646 h 5794"/>
                <a:gd name="T108" fmla="*/ 2147483646 w 5793"/>
                <a:gd name="T109" fmla="*/ 2147483646 h 579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793"/>
                <a:gd name="T166" fmla="*/ 0 h 5794"/>
                <a:gd name="T167" fmla="*/ 5793 w 5793"/>
                <a:gd name="T168" fmla="*/ 5794 h 579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793" h="5794">
                  <a:moveTo>
                    <a:pt x="5016" y="2946"/>
                  </a:moveTo>
                  <a:lnTo>
                    <a:pt x="5070" y="2947"/>
                  </a:lnTo>
                  <a:lnTo>
                    <a:pt x="5193" y="2969"/>
                  </a:lnTo>
                  <a:lnTo>
                    <a:pt x="5324" y="3011"/>
                  </a:lnTo>
                  <a:lnTo>
                    <a:pt x="5460" y="3067"/>
                  </a:lnTo>
                  <a:lnTo>
                    <a:pt x="5528" y="3100"/>
                  </a:lnTo>
                  <a:lnTo>
                    <a:pt x="5551" y="3111"/>
                  </a:lnTo>
                  <a:lnTo>
                    <a:pt x="5598" y="3120"/>
                  </a:lnTo>
                  <a:lnTo>
                    <a:pt x="5643" y="3117"/>
                  </a:lnTo>
                  <a:lnTo>
                    <a:pt x="5686" y="3103"/>
                  </a:lnTo>
                  <a:lnTo>
                    <a:pt x="5725" y="3078"/>
                  </a:lnTo>
                  <a:lnTo>
                    <a:pt x="5756" y="3046"/>
                  </a:lnTo>
                  <a:lnTo>
                    <a:pt x="5779" y="3006"/>
                  </a:lnTo>
                  <a:lnTo>
                    <a:pt x="5792" y="2960"/>
                  </a:lnTo>
                  <a:lnTo>
                    <a:pt x="5793" y="2934"/>
                  </a:lnTo>
                  <a:lnTo>
                    <a:pt x="5793" y="1305"/>
                  </a:lnTo>
                  <a:lnTo>
                    <a:pt x="4174" y="1305"/>
                  </a:lnTo>
                  <a:lnTo>
                    <a:pt x="4150" y="1304"/>
                  </a:lnTo>
                  <a:lnTo>
                    <a:pt x="4103" y="1291"/>
                  </a:lnTo>
                  <a:lnTo>
                    <a:pt x="4064" y="1269"/>
                  </a:lnTo>
                  <a:lnTo>
                    <a:pt x="4032" y="1237"/>
                  </a:lnTo>
                  <a:lnTo>
                    <a:pt x="4009" y="1199"/>
                  </a:lnTo>
                  <a:lnTo>
                    <a:pt x="3996" y="1156"/>
                  </a:lnTo>
                  <a:lnTo>
                    <a:pt x="3992" y="1110"/>
                  </a:lnTo>
                  <a:lnTo>
                    <a:pt x="4002" y="1063"/>
                  </a:lnTo>
                  <a:lnTo>
                    <a:pt x="4011" y="1040"/>
                  </a:lnTo>
                  <a:lnTo>
                    <a:pt x="4044" y="973"/>
                  </a:lnTo>
                  <a:lnTo>
                    <a:pt x="4097" y="837"/>
                  </a:lnTo>
                  <a:lnTo>
                    <a:pt x="4134" y="705"/>
                  </a:lnTo>
                  <a:lnTo>
                    <a:pt x="4155" y="583"/>
                  </a:lnTo>
                  <a:lnTo>
                    <a:pt x="4156" y="529"/>
                  </a:lnTo>
                  <a:lnTo>
                    <a:pt x="4156" y="496"/>
                  </a:lnTo>
                  <a:lnTo>
                    <a:pt x="4150" y="436"/>
                  </a:lnTo>
                  <a:lnTo>
                    <a:pt x="4138" y="379"/>
                  </a:lnTo>
                  <a:lnTo>
                    <a:pt x="4120" y="327"/>
                  </a:lnTo>
                  <a:lnTo>
                    <a:pt x="4097" y="277"/>
                  </a:lnTo>
                  <a:lnTo>
                    <a:pt x="4069" y="232"/>
                  </a:lnTo>
                  <a:lnTo>
                    <a:pt x="4019" y="170"/>
                  </a:lnTo>
                  <a:lnTo>
                    <a:pt x="3937" y="104"/>
                  </a:lnTo>
                  <a:lnTo>
                    <a:pt x="3840" y="53"/>
                  </a:lnTo>
                  <a:lnTo>
                    <a:pt x="3731" y="19"/>
                  </a:lnTo>
                  <a:lnTo>
                    <a:pt x="3613" y="1"/>
                  </a:lnTo>
                  <a:lnTo>
                    <a:pt x="3551" y="0"/>
                  </a:lnTo>
                  <a:lnTo>
                    <a:pt x="3489" y="1"/>
                  </a:lnTo>
                  <a:lnTo>
                    <a:pt x="3371" y="19"/>
                  </a:lnTo>
                  <a:lnTo>
                    <a:pt x="3262" y="53"/>
                  </a:lnTo>
                  <a:lnTo>
                    <a:pt x="3165" y="104"/>
                  </a:lnTo>
                  <a:lnTo>
                    <a:pt x="3083" y="170"/>
                  </a:lnTo>
                  <a:lnTo>
                    <a:pt x="3033" y="232"/>
                  </a:lnTo>
                  <a:lnTo>
                    <a:pt x="3004" y="277"/>
                  </a:lnTo>
                  <a:lnTo>
                    <a:pt x="2982" y="327"/>
                  </a:lnTo>
                  <a:lnTo>
                    <a:pt x="2964" y="379"/>
                  </a:lnTo>
                  <a:lnTo>
                    <a:pt x="2952" y="436"/>
                  </a:lnTo>
                  <a:lnTo>
                    <a:pt x="2946" y="496"/>
                  </a:lnTo>
                  <a:lnTo>
                    <a:pt x="2946" y="529"/>
                  </a:lnTo>
                  <a:lnTo>
                    <a:pt x="2947" y="583"/>
                  </a:lnTo>
                  <a:lnTo>
                    <a:pt x="2969" y="705"/>
                  </a:lnTo>
                  <a:lnTo>
                    <a:pt x="3009" y="837"/>
                  </a:lnTo>
                  <a:lnTo>
                    <a:pt x="3066" y="972"/>
                  </a:lnTo>
                  <a:lnTo>
                    <a:pt x="3099" y="1040"/>
                  </a:lnTo>
                  <a:lnTo>
                    <a:pt x="3109" y="1063"/>
                  </a:lnTo>
                  <a:lnTo>
                    <a:pt x="3119" y="1110"/>
                  </a:lnTo>
                  <a:lnTo>
                    <a:pt x="3115" y="1155"/>
                  </a:lnTo>
                  <a:lnTo>
                    <a:pt x="3101" y="1199"/>
                  </a:lnTo>
                  <a:lnTo>
                    <a:pt x="3078" y="1237"/>
                  </a:lnTo>
                  <a:lnTo>
                    <a:pt x="3046" y="1269"/>
                  </a:lnTo>
                  <a:lnTo>
                    <a:pt x="3005" y="1291"/>
                  </a:lnTo>
                  <a:lnTo>
                    <a:pt x="2960" y="1304"/>
                  </a:lnTo>
                  <a:lnTo>
                    <a:pt x="2934" y="1305"/>
                  </a:lnTo>
                  <a:lnTo>
                    <a:pt x="1304" y="1305"/>
                  </a:lnTo>
                  <a:lnTo>
                    <a:pt x="1304" y="2934"/>
                  </a:lnTo>
                  <a:lnTo>
                    <a:pt x="1304" y="2960"/>
                  </a:lnTo>
                  <a:lnTo>
                    <a:pt x="1291" y="3006"/>
                  </a:lnTo>
                  <a:lnTo>
                    <a:pt x="1267" y="3046"/>
                  </a:lnTo>
                  <a:lnTo>
                    <a:pt x="1236" y="3078"/>
                  </a:lnTo>
                  <a:lnTo>
                    <a:pt x="1197" y="3103"/>
                  </a:lnTo>
                  <a:lnTo>
                    <a:pt x="1154" y="3117"/>
                  </a:lnTo>
                  <a:lnTo>
                    <a:pt x="1109" y="3120"/>
                  </a:lnTo>
                  <a:lnTo>
                    <a:pt x="1062" y="3111"/>
                  </a:lnTo>
                  <a:lnTo>
                    <a:pt x="1039" y="3100"/>
                  </a:lnTo>
                  <a:lnTo>
                    <a:pt x="972" y="3067"/>
                  </a:lnTo>
                  <a:lnTo>
                    <a:pt x="836" y="3011"/>
                  </a:lnTo>
                  <a:lnTo>
                    <a:pt x="703" y="2969"/>
                  </a:lnTo>
                  <a:lnTo>
                    <a:pt x="582" y="2947"/>
                  </a:lnTo>
                  <a:lnTo>
                    <a:pt x="527" y="2946"/>
                  </a:lnTo>
                  <a:lnTo>
                    <a:pt x="496" y="2946"/>
                  </a:lnTo>
                  <a:lnTo>
                    <a:pt x="435" y="2953"/>
                  </a:lnTo>
                  <a:lnTo>
                    <a:pt x="378" y="2964"/>
                  </a:lnTo>
                  <a:lnTo>
                    <a:pt x="325" y="2982"/>
                  </a:lnTo>
                  <a:lnTo>
                    <a:pt x="276" y="3006"/>
                  </a:lnTo>
                  <a:lnTo>
                    <a:pt x="230" y="3033"/>
                  </a:lnTo>
                  <a:lnTo>
                    <a:pt x="169" y="3084"/>
                  </a:lnTo>
                  <a:lnTo>
                    <a:pt x="103" y="3166"/>
                  </a:lnTo>
                  <a:lnTo>
                    <a:pt x="51" y="3262"/>
                  </a:lnTo>
                  <a:lnTo>
                    <a:pt x="18" y="3371"/>
                  </a:lnTo>
                  <a:lnTo>
                    <a:pt x="1" y="3489"/>
                  </a:lnTo>
                  <a:lnTo>
                    <a:pt x="0" y="3551"/>
                  </a:lnTo>
                  <a:lnTo>
                    <a:pt x="1" y="3614"/>
                  </a:lnTo>
                  <a:lnTo>
                    <a:pt x="18" y="3733"/>
                  </a:lnTo>
                  <a:lnTo>
                    <a:pt x="51" y="3842"/>
                  </a:lnTo>
                  <a:lnTo>
                    <a:pt x="103" y="3938"/>
                  </a:lnTo>
                  <a:lnTo>
                    <a:pt x="169" y="4021"/>
                  </a:lnTo>
                  <a:lnTo>
                    <a:pt x="230" y="4070"/>
                  </a:lnTo>
                  <a:lnTo>
                    <a:pt x="276" y="4098"/>
                  </a:lnTo>
                  <a:lnTo>
                    <a:pt x="325" y="4122"/>
                  </a:lnTo>
                  <a:lnTo>
                    <a:pt x="378" y="4139"/>
                  </a:lnTo>
                  <a:lnTo>
                    <a:pt x="435" y="4152"/>
                  </a:lnTo>
                  <a:lnTo>
                    <a:pt x="496" y="4157"/>
                  </a:lnTo>
                  <a:lnTo>
                    <a:pt x="527" y="4158"/>
                  </a:lnTo>
                  <a:lnTo>
                    <a:pt x="582" y="4155"/>
                  </a:lnTo>
                  <a:lnTo>
                    <a:pt x="703" y="4136"/>
                  </a:lnTo>
                  <a:lnTo>
                    <a:pt x="836" y="4097"/>
                  </a:lnTo>
                  <a:lnTo>
                    <a:pt x="972" y="4044"/>
                  </a:lnTo>
                  <a:lnTo>
                    <a:pt x="1039" y="4013"/>
                  </a:lnTo>
                  <a:lnTo>
                    <a:pt x="1062" y="4002"/>
                  </a:lnTo>
                  <a:lnTo>
                    <a:pt x="1109" y="3993"/>
                  </a:lnTo>
                  <a:lnTo>
                    <a:pt x="1154" y="3996"/>
                  </a:lnTo>
                  <a:lnTo>
                    <a:pt x="1199" y="4010"/>
                  </a:lnTo>
                  <a:lnTo>
                    <a:pt x="1236" y="4034"/>
                  </a:lnTo>
                  <a:lnTo>
                    <a:pt x="1267" y="4065"/>
                  </a:lnTo>
                  <a:lnTo>
                    <a:pt x="1291" y="4105"/>
                  </a:lnTo>
                  <a:lnTo>
                    <a:pt x="1304" y="4150"/>
                  </a:lnTo>
                  <a:lnTo>
                    <a:pt x="1304" y="4176"/>
                  </a:lnTo>
                  <a:lnTo>
                    <a:pt x="1304" y="5794"/>
                  </a:lnTo>
                  <a:lnTo>
                    <a:pt x="1304" y="5483"/>
                  </a:lnTo>
                  <a:lnTo>
                    <a:pt x="1304" y="5794"/>
                  </a:lnTo>
                  <a:lnTo>
                    <a:pt x="2934" y="5794"/>
                  </a:lnTo>
                  <a:lnTo>
                    <a:pt x="2960" y="5792"/>
                  </a:lnTo>
                  <a:lnTo>
                    <a:pt x="3005" y="5781"/>
                  </a:lnTo>
                  <a:lnTo>
                    <a:pt x="3046" y="5757"/>
                  </a:lnTo>
                  <a:lnTo>
                    <a:pt x="3078" y="5725"/>
                  </a:lnTo>
                  <a:lnTo>
                    <a:pt x="3101" y="5687"/>
                  </a:lnTo>
                  <a:lnTo>
                    <a:pt x="3115" y="5645"/>
                  </a:lnTo>
                  <a:lnTo>
                    <a:pt x="3119" y="5598"/>
                  </a:lnTo>
                  <a:lnTo>
                    <a:pt x="3109" y="5551"/>
                  </a:lnTo>
                  <a:lnTo>
                    <a:pt x="3099" y="5529"/>
                  </a:lnTo>
                  <a:lnTo>
                    <a:pt x="3066" y="5462"/>
                  </a:lnTo>
                  <a:lnTo>
                    <a:pt x="3009" y="5326"/>
                  </a:lnTo>
                  <a:lnTo>
                    <a:pt x="2969" y="5194"/>
                  </a:lnTo>
                  <a:lnTo>
                    <a:pt x="2947" y="5072"/>
                  </a:lnTo>
                  <a:lnTo>
                    <a:pt x="2946" y="5017"/>
                  </a:lnTo>
                  <a:lnTo>
                    <a:pt x="2946" y="4985"/>
                  </a:lnTo>
                  <a:lnTo>
                    <a:pt x="2952" y="4925"/>
                  </a:lnTo>
                  <a:lnTo>
                    <a:pt x="2964" y="4868"/>
                  </a:lnTo>
                  <a:lnTo>
                    <a:pt x="2982" y="4815"/>
                  </a:lnTo>
                  <a:lnTo>
                    <a:pt x="3004" y="4766"/>
                  </a:lnTo>
                  <a:lnTo>
                    <a:pt x="3033" y="4721"/>
                  </a:lnTo>
                  <a:lnTo>
                    <a:pt x="3083" y="4660"/>
                  </a:lnTo>
                  <a:lnTo>
                    <a:pt x="3165" y="4592"/>
                  </a:lnTo>
                  <a:lnTo>
                    <a:pt x="3262" y="4542"/>
                  </a:lnTo>
                  <a:lnTo>
                    <a:pt x="3371" y="4508"/>
                  </a:lnTo>
                  <a:lnTo>
                    <a:pt x="3489" y="4491"/>
                  </a:lnTo>
                  <a:lnTo>
                    <a:pt x="3551" y="4489"/>
                  </a:lnTo>
                  <a:lnTo>
                    <a:pt x="3613" y="4491"/>
                  </a:lnTo>
                  <a:lnTo>
                    <a:pt x="3731" y="4508"/>
                  </a:lnTo>
                  <a:lnTo>
                    <a:pt x="3840" y="4542"/>
                  </a:lnTo>
                  <a:lnTo>
                    <a:pt x="3937" y="4592"/>
                  </a:lnTo>
                  <a:lnTo>
                    <a:pt x="4019" y="4660"/>
                  </a:lnTo>
                  <a:lnTo>
                    <a:pt x="4069" y="4721"/>
                  </a:lnTo>
                  <a:lnTo>
                    <a:pt x="4097" y="4766"/>
                  </a:lnTo>
                  <a:lnTo>
                    <a:pt x="4120" y="4815"/>
                  </a:lnTo>
                  <a:lnTo>
                    <a:pt x="4138" y="4868"/>
                  </a:lnTo>
                  <a:lnTo>
                    <a:pt x="4150" y="4925"/>
                  </a:lnTo>
                  <a:lnTo>
                    <a:pt x="4156" y="4985"/>
                  </a:lnTo>
                  <a:lnTo>
                    <a:pt x="4156" y="5017"/>
                  </a:lnTo>
                  <a:lnTo>
                    <a:pt x="4155" y="5072"/>
                  </a:lnTo>
                  <a:lnTo>
                    <a:pt x="4134" y="5194"/>
                  </a:lnTo>
                  <a:lnTo>
                    <a:pt x="4097" y="5326"/>
                  </a:lnTo>
                  <a:lnTo>
                    <a:pt x="4044" y="5462"/>
                  </a:lnTo>
                  <a:lnTo>
                    <a:pt x="4011" y="5529"/>
                  </a:lnTo>
                  <a:lnTo>
                    <a:pt x="4002" y="5553"/>
                  </a:lnTo>
                  <a:lnTo>
                    <a:pt x="3992" y="5599"/>
                  </a:lnTo>
                  <a:lnTo>
                    <a:pt x="3996" y="5645"/>
                  </a:lnTo>
                  <a:lnTo>
                    <a:pt x="4009" y="5687"/>
                  </a:lnTo>
                  <a:lnTo>
                    <a:pt x="4032" y="5726"/>
                  </a:lnTo>
                  <a:lnTo>
                    <a:pt x="4064" y="5757"/>
                  </a:lnTo>
                  <a:lnTo>
                    <a:pt x="4103" y="5781"/>
                  </a:lnTo>
                  <a:lnTo>
                    <a:pt x="4150" y="5792"/>
                  </a:lnTo>
                  <a:lnTo>
                    <a:pt x="4174" y="5794"/>
                  </a:lnTo>
                  <a:lnTo>
                    <a:pt x="5793" y="5794"/>
                  </a:lnTo>
                  <a:lnTo>
                    <a:pt x="5793" y="4176"/>
                  </a:lnTo>
                  <a:lnTo>
                    <a:pt x="5792" y="4150"/>
                  </a:lnTo>
                  <a:lnTo>
                    <a:pt x="5779" y="4105"/>
                  </a:lnTo>
                  <a:lnTo>
                    <a:pt x="5757" y="4065"/>
                  </a:lnTo>
                  <a:lnTo>
                    <a:pt x="5725" y="4034"/>
                  </a:lnTo>
                  <a:lnTo>
                    <a:pt x="5687" y="4010"/>
                  </a:lnTo>
                  <a:lnTo>
                    <a:pt x="5644" y="3996"/>
                  </a:lnTo>
                  <a:lnTo>
                    <a:pt x="5598" y="3993"/>
                  </a:lnTo>
                  <a:lnTo>
                    <a:pt x="5551" y="4002"/>
                  </a:lnTo>
                  <a:lnTo>
                    <a:pt x="5528" y="4013"/>
                  </a:lnTo>
                  <a:lnTo>
                    <a:pt x="5460" y="4044"/>
                  </a:lnTo>
                  <a:lnTo>
                    <a:pt x="5325" y="4097"/>
                  </a:lnTo>
                  <a:lnTo>
                    <a:pt x="5193" y="4136"/>
                  </a:lnTo>
                  <a:lnTo>
                    <a:pt x="5070" y="4155"/>
                  </a:lnTo>
                  <a:lnTo>
                    <a:pt x="5016" y="4158"/>
                  </a:lnTo>
                  <a:lnTo>
                    <a:pt x="4985" y="4157"/>
                  </a:lnTo>
                  <a:lnTo>
                    <a:pt x="4924" y="4152"/>
                  </a:lnTo>
                  <a:lnTo>
                    <a:pt x="4867" y="4139"/>
                  </a:lnTo>
                  <a:lnTo>
                    <a:pt x="4813" y="4122"/>
                  </a:lnTo>
                  <a:lnTo>
                    <a:pt x="4764" y="4098"/>
                  </a:lnTo>
                  <a:lnTo>
                    <a:pt x="4719" y="4070"/>
                  </a:lnTo>
                  <a:lnTo>
                    <a:pt x="4658" y="4021"/>
                  </a:lnTo>
                  <a:lnTo>
                    <a:pt x="4592" y="3938"/>
                  </a:lnTo>
                  <a:lnTo>
                    <a:pt x="4541" y="3842"/>
                  </a:lnTo>
                  <a:lnTo>
                    <a:pt x="4506" y="3733"/>
                  </a:lnTo>
                  <a:lnTo>
                    <a:pt x="4489" y="3614"/>
                  </a:lnTo>
                  <a:lnTo>
                    <a:pt x="4488" y="3551"/>
                  </a:lnTo>
                  <a:lnTo>
                    <a:pt x="4489" y="3489"/>
                  </a:lnTo>
                  <a:lnTo>
                    <a:pt x="4506" y="3371"/>
                  </a:lnTo>
                  <a:lnTo>
                    <a:pt x="4541" y="3262"/>
                  </a:lnTo>
                  <a:lnTo>
                    <a:pt x="4592" y="3166"/>
                  </a:lnTo>
                  <a:lnTo>
                    <a:pt x="4658" y="3084"/>
                  </a:lnTo>
                  <a:lnTo>
                    <a:pt x="4719" y="3033"/>
                  </a:lnTo>
                  <a:lnTo>
                    <a:pt x="4764" y="3006"/>
                  </a:lnTo>
                  <a:lnTo>
                    <a:pt x="4813" y="2982"/>
                  </a:lnTo>
                  <a:lnTo>
                    <a:pt x="4867" y="2964"/>
                  </a:lnTo>
                  <a:lnTo>
                    <a:pt x="4924" y="2953"/>
                  </a:lnTo>
                  <a:lnTo>
                    <a:pt x="4985" y="2946"/>
                  </a:lnTo>
                  <a:lnTo>
                    <a:pt x="5016" y="2946"/>
                  </a:lnTo>
                  <a:close/>
                </a:path>
              </a:pathLst>
            </a:custGeom>
            <a:solidFill>
              <a:schemeClr val="accent2"/>
            </a:solidFill>
            <a:ln w="57150">
              <a:solidFill>
                <a:schemeClr val="bg1"/>
              </a:solidFill>
              <a:round/>
              <a:headEnd/>
              <a:tailEnd/>
            </a:ln>
          </p:spPr>
          <p:txBody>
            <a:bodyPr/>
            <a:lstStyle/>
            <a:p>
              <a:endParaRPr lang="es-ES"/>
            </a:p>
          </p:txBody>
        </p:sp>
        <p:sp>
          <p:nvSpPr>
            <p:cNvPr id="8" name="Freeform 626">
              <a:extLst>
                <a:ext uri="{FF2B5EF4-FFF2-40B4-BE49-F238E27FC236}">
                  <a16:creationId xmlns:a16="http://schemas.microsoft.com/office/drawing/2014/main" id="{D9069E07-331F-4E83-A7F7-7347D3F20AFC}"/>
                </a:ext>
              </a:extLst>
            </p:cNvPr>
            <p:cNvSpPr>
              <a:spLocks/>
            </p:cNvSpPr>
            <p:nvPr/>
          </p:nvSpPr>
          <p:spPr bwMode="auto">
            <a:xfrm rot="5400000">
              <a:off x="605359" y="2624572"/>
              <a:ext cx="2105273" cy="2142739"/>
            </a:xfrm>
            <a:custGeom>
              <a:avLst/>
              <a:gdLst>
                <a:gd name="T0" fmla="*/ 2147483646 w 5793"/>
                <a:gd name="T1" fmla="*/ 2147483646 h 5794"/>
                <a:gd name="T2" fmla="*/ 2147483646 w 5793"/>
                <a:gd name="T3" fmla="*/ 2147483646 h 5794"/>
                <a:gd name="T4" fmla="*/ 2147483646 w 5793"/>
                <a:gd name="T5" fmla="*/ 2147483646 h 5794"/>
                <a:gd name="T6" fmla="*/ 0 w 5793"/>
                <a:gd name="T7" fmla="*/ 2147483646 h 5794"/>
                <a:gd name="T8" fmla="*/ 2147483646 w 5793"/>
                <a:gd name="T9" fmla="*/ 2147483646 h 5794"/>
                <a:gd name="T10" fmla="*/ 2147483646 w 5793"/>
                <a:gd name="T11" fmla="*/ 2147483646 h 5794"/>
                <a:gd name="T12" fmla="*/ 2147483646 w 5793"/>
                <a:gd name="T13" fmla="*/ 2147483646 h 5794"/>
                <a:gd name="T14" fmla="*/ 2147483646 w 5793"/>
                <a:gd name="T15" fmla="*/ 2147483646 h 5794"/>
                <a:gd name="T16" fmla="*/ 2147483646 w 5793"/>
                <a:gd name="T17" fmla="*/ 2147483646 h 5794"/>
                <a:gd name="T18" fmla="*/ 2147483646 w 5793"/>
                <a:gd name="T19" fmla="*/ 2147483646 h 5794"/>
                <a:gd name="T20" fmla="*/ 2147483646 w 5793"/>
                <a:gd name="T21" fmla="*/ 2147483646 h 5794"/>
                <a:gd name="T22" fmla="*/ 2147483646 w 5793"/>
                <a:gd name="T23" fmla="*/ 2147483646 h 5794"/>
                <a:gd name="T24" fmla="*/ 2147483646 w 5793"/>
                <a:gd name="T25" fmla="*/ 2147483646 h 5794"/>
                <a:gd name="T26" fmla="*/ 2147483646 w 5793"/>
                <a:gd name="T27" fmla="*/ 2147483646 h 5794"/>
                <a:gd name="T28" fmla="*/ 2147483646 w 5793"/>
                <a:gd name="T29" fmla="*/ 2147483646 h 5794"/>
                <a:gd name="T30" fmla="*/ 2147483646 w 5793"/>
                <a:gd name="T31" fmla="*/ 2147483646 h 5794"/>
                <a:gd name="T32" fmla="*/ 2147483646 w 5793"/>
                <a:gd name="T33" fmla="*/ 2147483646 h 5794"/>
                <a:gd name="T34" fmla="*/ 2147483646 w 5793"/>
                <a:gd name="T35" fmla="*/ 2147483646 h 5794"/>
                <a:gd name="T36" fmla="*/ 2147483646 w 5793"/>
                <a:gd name="T37" fmla="*/ 2147483646 h 5794"/>
                <a:gd name="T38" fmla="*/ 2147483646 w 5793"/>
                <a:gd name="T39" fmla="*/ 2147483646 h 5794"/>
                <a:gd name="T40" fmla="*/ 2147483646 w 5793"/>
                <a:gd name="T41" fmla="*/ 2147483646 h 5794"/>
                <a:gd name="T42" fmla="*/ 2147483646 w 5793"/>
                <a:gd name="T43" fmla="*/ 2147483646 h 5794"/>
                <a:gd name="T44" fmla="*/ 2147483646 w 5793"/>
                <a:gd name="T45" fmla="*/ 2147483646 h 5794"/>
                <a:gd name="T46" fmla="*/ 2147483646 w 5793"/>
                <a:gd name="T47" fmla="*/ 2147483646 h 5794"/>
                <a:gd name="T48" fmla="*/ 2147483646 w 5793"/>
                <a:gd name="T49" fmla="*/ 2147483646 h 5794"/>
                <a:gd name="T50" fmla="*/ 2147483646 w 5793"/>
                <a:gd name="T51" fmla="*/ 2147483646 h 5794"/>
                <a:gd name="T52" fmla="*/ 2147483646 w 5793"/>
                <a:gd name="T53" fmla="*/ 2147483646 h 5794"/>
                <a:gd name="T54" fmla="*/ 2147483646 w 5793"/>
                <a:gd name="T55" fmla="*/ 2147483646 h 5794"/>
                <a:gd name="T56" fmla="*/ 2147483646 w 5793"/>
                <a:gd name="T57" fmla="*/ 2147483646 h 5794"/>
                <a:gd name="T58" fmla="*/ 2147483646 w 5793"/>
                <a:gd name="T59" fmla="*/ 2147483646 h 5794"/>
                <a:gd name="T60" fmla="*/ 2147483646 w 5793"/>
                <a:gd name="T61" fmla="*/ 2147483646 h 5794"/>
                <a:gd name="T62" fmla="*/ 2147483646 w 5793"/>
                <a:gd name="T63" fmla="*/ 2147483646 h 5794"/>
                <a:gd name="T64" fmla="*/ 2147483646 w 5793"/>
                <a:gd name="T65" fmla="*/ 2147483646 h 5794"/>
                <a:gd name="T66" fmla="*/ 2147483646 w 5793"/>
                <a:gd name="T67" fmla="*/ 2147483646 h 5794"/>
                <a:gd name="T68" fmla="*/ 2147483646 w 5793"/>
                <a:gd name="T69" fmla="*/ 2147483646 h 5794"/>
                <a:gd name="T70" fmla="*/ 2147483646 w 5793"/>
                <a:gd name="T71" fmla="*/ 2147483646 h 5794"/>
                <a:gd name="T72" fmla="*/ 2147483646 w 5793"/>
                <a:gd name="T73" fmla="*/ 2147483646 h 5794"/>
                <a:gd name="T74" fmla="*/ 2147483646 w 5793"/>
                <a:gd name="T75" fmla="*/ 2147483646 h 5794"/>
                <a:gd name="T76" fmla="*/ 2147483646 w 5793"/>
                <a:gd name="T77" fmla="*/ 2147483646 h 5794"/>
                <a:gd name="T78" fmla="*/ 2147483646 w 5793"/>
                <a:gd name="T79" fmla="*/ 2147483646 h 5794"/>
                <a:gd name="T80" fmla="*/ 2147483646 w 5793"/>
                <a:gd name="T81" fmla="*/ 2147483646 h 5794"/>
                <a:gd name="T82" fmla="*/ 2147483646 w 5793"/>
                <a:gd name="T83" fmla="*/ 2147483646 h 5794"/>
                <a:gd name="T84" fmla="*/ 2147483646 w 5793"/>
                <a:gd name="T85" fmla="*/ 2147483646 h 5794"/>
                <a:gd name="T86" fmla="*/ 2147483646 w 5793"/>
                <a:gd name="T87" fmla="*/ 2147483646 h 5794"/>
                <a:gd name="T88" fmla="*/ 2147483646 w 5793"/>
                <a:gd name="T89" fmla="*/ 2147483646 h 5794"/>
                <a:gd name="T90" fmla="*/ 2147483646 w 5793"/>
                <a:gd name="T91" fmla="*/ 2147483646 h 5794"/>
                <a:gd name="T92" fmla="*/ 2147483646 w 5793"/>
                <a:gd name="T93" fmla="*/ 2147483646 h 5794"/>
                <a:gd name="T94" fmla="*/ 2147483646 w 5793"/>
                <a:gd name="T95" fmla="*/ 2147483646 h 5794"/>
                <a:gd name="T96" fmla="*/ 2147483646 w 5793"/>
                <a:gd name="T97" fmla="*/ 2147483646 h 5794"/>
                <a:gd name="T98" fmla="*/ 2147483646 w 5793"/>
                <a:gd name="T99" fmla="*/ 2147483646 h 5794"/>
                <a:gd name="T100" fmla="*/ 2147483646 w 5793"/>
                <a:gd name="T101" fmla="*/ 2147483646 h 5794"/>
                <a:gd name="T102" fmla="*/ 2147483646 w 5793"/>
                <a:gd name="T103" fmla="*/ 2147483646 h 5794"/>
                <a:gd name="T104" fmla="*/ 2147483646 w 5793"/>
                <a:gd name="T105" fmla="*/ 2147483646 h 5794"/>
                <a:gd name="T106" fmla="*/ 2147483646 w 5793"/>
                <a:gd name="T107" fmla="*/ 2147483646 h 5794"/>
                <a:gd name="T108" fmla="*/ 2147483646 w 5793"/>
                <a:gd name="T109" fmla="*/ 2147483646 h 579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793"/>
                <a:gd name="T166" fmla="*/ 0 h 5794"/>
                <a:gd name="T167" fmla="*/ 5793 w 5793"/>
                <a:gd name="T168" fmla="*/ 5794 h 579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793" h="5794">
                  <a:moveTo>
                    <a:pt x="777" y="2946"/>
                  </a:moveTo>
                  <a:lnTo>
                    <a:pt x="723" y="2948"/>
                  </a:lnTo>
                  <a:lnTo>
                    <a:pt x="601" y="2970"/>
                  </a:lnTo>
                  <a:lnTo>
                    <a:pt x="469" y="3011"/>
                  </a:lnTo>
                  <a:lnTo>
                    <a:pt x="333" y="3067"/>
                  </a:lnTo>
                  <a:lnTo>
                    <a:pt x="265" y="3101"/>
                  </a:lnTo>
                  <a:lnTo>
                    <a:pt x="242" y="3111"/>
                  </a:lnTo>
                  <a:lnTo>
                    <a:pt x="195" y="3120"/>
                  </a:lnTo>
                  <a:lnTo>
                    <a:pt x="150" y="3117"/>
                  </a:lnTo>
                  <a:lnTo>
                    <a:pt x="107" y="3103"/>
                  </a:lnTo>
                  <a:lnTo>
                    <a:pt x="68" y="3079"/>
                  </a:lnTo>
                  <a:lnTo>
                    <a:pt x="37" y="3046"/>
                  </a:lnTo>
                  <a:lnTo>
                    <a:pt x="14" y="3006"/>
                  </a:lnTo>
                  <a:lnTo>
                    <a:pt x="1" y="2961"/>
                  </a:lnTo>
                  <a:lnTo>
                    <a:pt x="0" y="2935"/>
                  </a:lnTo>
                  <a:lnTo>
                    <a:pt x="0" y="1306"/>
                  </a:lnTo>
                  <a:lnTo>
                    <a:pt x="1618" y="1306"/>
                  </a:lnTo>
                  <a:lnTo>
                    <a:pt x="1643" y="1304"/>
                  </a:lnTo>
                  <a:lnTo>
                    <a:pt x="1690" y="1291"/>
                  </a:lnTo>
                  <a:lnTo>
                    <a:pt x="1729" y="1269"/>
                  </a:lnTo>
                  <a:lnTo>
                    <a:pt x="1761" y="1237"/>
                  </a:lnTo>
                  <a:lnTo>
                    <a:pt x="1784" y="1199"/>
                  </a:lnTo>
                  <a:lnTo>
                    <a:pt x="1797" y="1156"/>
                  </a:lnTo>
                  <a:lnTo>
                    <a:pt x="1801" y="1110"/>
                  </a:lnTo>
                  <a:lnTo>
                    <a:pt x="1792" y="1063"/>
                  </a:lnTo>
                  <a:lnTo>
                    <a:pt x="1782" y="1041"/>
                  </a:lnTo>
                  <a:lnTo>
                    <a:pt x="1749" y="974"/>
                  </a:lnTo>
                  <a:lnTo>
                    <a:pt x="1696" y="838"/>
                  </a:lnTo>
                  <a:lnTo>
                    <a:pt x="1659" y="705"/>
                  </a:lnTo>
                  <a:lnTo>
                    <a:pt x="1638" y="584"/>
                  </a:lnTo>
                  <a:lnTo>
                    <a:pt x="1637" y="529"/>
                  </a:lnTo>
                  <a:lnTo>
                    <a:pt x="1637" y="497"/>
                  </a:lnTo>
                  <a:lnTo>
                    <a:pt x="1643" y="436"/>
                  </a:lnTo>
                  <a:lnTo>
                    <a:pt x="1655" y="379"/>
                  </a:lnTo>
                  <a:lnTo>
                    <a:pt x="1673" y="327"/>
                  </a:lnTo>
                  <a:lnTo>
                    <a:pt x="1696" y="278"/>
                  </a:lnTo>
                  <a:lnTo>
                    <a:pt x="1723" y="232"/>
                  </a:lnTo>
                  <a:lnTo>
                    <a:pt x="1774" y="170"/>
                  </a:lnTo>
                  <a:lnTo>
                    <a:pt x="1856" y="104"/>
                  </a:lnTo>
                  <a:lnTo>
                    <a:pt x="1953" y="53"/>
                  </a:lnTo>
                  <a:lnTo>
                    <a:pt x="2062" y="20"/>
                  </a:lnTo>
                  <a:lnTo>
                    <a:pt x="2180" y="2"/>
                  </a:lnTo>
                  <a:lnTo>
                    <a:pt x="2242" y="0"/>
                  </a:lnTo>
                  <a:lnTo>
                    <a:pt x="2304" y="2"/>
                  </a:lnTo>
                  <a:lnTo>
                    <a:pt x="2422" y="20"/>
                  </a:lnTo>
                  <a:lnTo>
                    <a:pt x="2531" y="53"/>
                  </a:lnTo>
                  <a:lnTo>
                    <a:pt x="2628" y="104"/>
                  </a:lnTo>
                  <a:lnTo>
                    <a:pt x="2710" y="170"/>
                  </a:lnTo>
                  <a:lnTo>
                    <a:pt x="2760" y="232"/>
                  </a:lnTo>
                  <a:lnTo>
                    <a:pt x="2789" y="278"/>
                  </a:lnTo>
                  <a:lnTo>
                    <a:pt x="2811" y="327"/>
                  </a:lnTo>
                  <a:lnTo>
                    <a:pt x="2829" y="379"/>
                  </a:lnTo>
                  <a:lnTo>
                    <a:pt x="2841" y="436"/>
                  </a:lnTo>
                  <a:lnTo>
                    <a:pt x="2847" y="497"/>
                  </a:lnTo>
                  <a:lnTo>
                    <a:pt x="2848" y="529"/>
                  </a:lnTo>
                  <a:lnTo>
                    <a:pt x="2846" y="584"/>
                  </a:lnTo>
                  <a:lnTo>
                    <a:pt x="2824" y="705"/>
                  </a:lnTo>
                  <a:lnTo>
                    <a:pt x="2784" y="838"/>
                  </a:lnTo>
                  <a:lnTo>
                    <a:pt x="2727" y="972"/>
                  </a:lnTo>
                  <a:lnTo>
                    <a:pt x="2694" y="1040"/>
                  </a:lnTo>
                  <a:lnTo>
                    <a:pt x="2684" y="1063"/>
                  </a:lnTo>
                  <a:lnTo>
                    <a:pt x="2675" y="1110"/>
                  </a:lnTo>
                  <a:lnTo>
                    <a:pt x="2677" y="1155"/>
                  </a:lnTo>
                  <a:lnTo>
                    <a:pt x="2692" y="1199"/>
                  </a:lnTo>
                  <a:lnTo>
                    <a:pt x="2715" y="1237"/>
                  </a:lnTo>
                  <a:lnTo>
                    <a:pt x="2747" y="1269"/>
                  </a:lnTo>
                  <a:lnTo>
                    <a:pt x="2787" y="1291"/>
                  </a:lnTo>
                  <a:lnTo>
                    <a:pt x="2834" y="1304"/>
                  </a:lnTo>
                  <a:lnTo>
                    <a:pt x="2859" y="1306"/>
                  </a:lnTo>
                  <a:lnTo>
                    <a:pt x="4489" y="1306"/>
                  </a:lnTo>
                  <a:lnTo>
                    <a:pt x="4489" y="2935"/>
                  </a:lnTo>
                  <a:lnTo>
                    <a:pt x="4491" y="2961"/>
                  </a:lnTo>
                  <a:lnTo>
                    <a:pt x="4502" y="3006"/>
                  </a:lnTo>
                  <a:lnTo>
                    <a:pt x="4526" y="3046"/>
                  </a:lnTo>
                  <a:lnTo>
                    <a:pt x="4557" y="3079"/>
                  </a:lnTo>
                  <a:lnTo>
                    <a:pt x="4596" y="3103"/>
                  </a:lnTo>
                  <a:lnTo>
                    <a:pt x="4638" y="3117"/>
                  </a:lnTo>
                  <a:lnTo>
                    <a:pt x="4684" y="3120"/>
                  </a:lnTo>
                  <a:lnTo>
                    <a:pt x="4730" y="3111"/>
                  </a:lnTo>
                  <a:lnTo>
                    <a:pt x="4754" y="3101"/>
                  </a:lnTo>
                  <a:lnTo>
                    <a:pt x="4821" y="3067"/>
                  </a:lnTo>
                  <a:lnTo>
                    <a:pt x="4957" y="3011"/>
                  </a:lnTo>
                  <a:lnTo>
                    <a:pt x="5089" y="2970"/>
                  </a:lnTo>
                  <a:lnTo>
                    <a:pt x="5211" y="2948"/>
                  </a:lnTo>
                  <a:lnTo>
                    <a:pt x="5266" y="2946"/>
                  </a:lnTo>
                  <a:lnTo>
                    <a:pt x="5297" y="2946"/>
                  </a:lnTo>
                  <a:lnTo>
                    <a:pt x="5358" y="2953"/>
                  </a:lnTo>
                  <a:lnTo>
                    <a:pt x="5415" y="2965"/>
                  </a:lnTo>
                  <a:lnTo>
                    <a:pt x="5468" y="2983"/>
                  </a:lnTo>
                  <a:lnTo>
                    <a:pt x="5517" y="3006"/>
                  </a:lnTo>
                  <a:lnTo>
                    <a:pt x="5562" y="3033"/>
                  </a:lnTo>
                  <a:lnTo>
                    <a:pt x="5623" y="3084"/>
                  </a:lnTo>
                  <a:lnTo>
                    <a:pt x="5691" y="3167"/>
                  </a:lnTo>
                  <a:lnTo>
                    <a:pt x="5741" y="3263"/>
                  </a:lnTo>
                  <a:lnTo>
                    <a:pt x="5775" y="3372"/>
                  </a:lnTo>
                  <a:lnTo>
                    <a:pt x="5792" y="3489"/>
                  </a:lnTo>
                  <a:lnTo>
                    <a:pt x="5793" y="3552"/>
                  </a:lnTo>
                  <a:lnTo>
                    <a:pt x="5792" y="3614"/>
                  </a:lnTo>
                  <a:lnTo>
                    <a:pt x="5775" y="3733"/>
                  </a:lnTo>
                  <a:lnTo>
                    <a:pt x="5741" y="3842"/>
                  </a:lnTo>
                  <a:lnTo>
                    <a:pt x="5691" y="3938"/>
                  </a:lnTo>
                  <a:lnTo>
                    <a:pt x="5623" y="4021"/>
                  </a:lnTo>
                  <a:lnTo>
                    <a:pt x="5562" y="4070"/>
                  </a:lnTo>
                  <a:lnTo>
                    <a:pt x="5517" y="4099"/>
                  </a:lnTo>
                  <a:lnTo>
                    <a:pt x="5468" y="4122"/>
                  </a:lnTo>
                  <a:lnTo>
                    <a:pt x="5415" y="4139"/>
                  </a:lnTo>
                  <a:lnTo>
                    <a:pt x="5358" y="4152"/>
                  </a:lnTo>
                  <a:lnTo>
                    <a:pt x="5297" y="4157"/>
                  </a:lnTo>
                  <a:lnTo>
                    <a:pt x="5266" y="4158"/>
                  </a:lnTo>
                  <a:lnTo>
                    <a:pt x="5211" y="4156"/>
                  </a:lnTo>
                  <a:lnTo>
                    <a:pt x="5089" y="4136"/>
                  </a:lnTo>
                  <a:lnTo>
                    <a:pt x="4957" y="4097"/>
                  </a:lnTo>
                  <a:lnTo>
                    <a:pt x="4821" y="4044"/>
                  </a:lnTo>
                  <a:lnTo>
                    <a:pt x="4754" y="4013"/>
                  </a:lnTo>
                  <a:lnTo>
                    <a:pt x="4730" y="4003"/>
                  </a:lnTo>
                  <a:lnTo>
                    <a:pt x="4684" y="3994"/>
                  </a:lnTo>
                  <a:lnTo>
                    <a:pt x="4638" y="3996"/>
                  </a:lnTo>
                  <a:lnTo>
                    <a:pt x="4596" y="4011"/>
                  </a:lnTo>
                  <a:lnTo>
                    <a:pt x="4557" y="4034"/>
                  </a:lnTo>
                  <a:lnTo>
                    <a:pt x="4526" y="4065"/>
                  </a:lnTo>
                  <a:lnTo>
                    <a:pt x="4502" y="4105"/>
                  </a:lnTo>
                  <a:lnTo>
                    <a:pt x="4491" y="4151"/>
                  </a:lnTo>
                  <a:lnTo>
                    <a:pt x="4489" y="4176"/>
                  </a:lnTo>
                  <a:lnTo>
                    <a:pt x="4489" y="5794"/>
                  </a:lnTo>
                  <a:lnTo>
                    <a:pt x="4489" y="5483"/>
                  </a:lnTo>
                  <a:lnTo>
                    <a:pt x="4489" y="5794"/>
                  </a:lnTo>
                  <a:lnTo>
                    <a:pt x="2859" y="5794"/>
                  </a:lnTo>
                  <a:lnTo>
                    <a:pt x="2834" y="5793"/>
                  </a:lnTo>
                  <a:lnTo>
                    <a:pt x="2787" y="5781"/>
                  </a:lnTo>
                  <a:lnTo>
                    <a:pt x="2747" y="5758"/>
                  </a:lnTo>
                  <a:lnTo>
                    <a:pt x="2715" y="5725"/>
                  </a:lnTo>
                  <a:lnTo>
                    <a:pt x="2692" y="5688"/>
                  </a:lnTo>
                  <a:lnTo>
                    <a:pt x="2677" y="5645"/>
                  </a:lnTo>
                  <a:lnTo>
                    <a:pt x="2675" y="5598"/>
                  </a:lnTo>
                  <a:lnTo>
                    <a:pt x="2684" y="5552"/>
                  </a:lnTo>
                  <a:lnTo>
                    <a:pt x="2694" y="5530"/>
                  </a:lnTo>
                  <a:lnTo>
                    <a:pt x="2727" y="5462"/>
                  </a:lnTo>
                  <a:lnTo>
                    <a:pt x="2784" y="5326"/>
                  </a:lnTo>
                  <a:lnTo>
                    <a:pt x="2824" y="5194"/>
                  </a:lnTo>
                  <a:lnTo>
                    <a:pt x="2846" y="5072"/>
                  </a:lnTo>
                  <a:lnTo>
                    <a:pt x="2848" y="5018"/>
                  </a:lnTo>
                  <a:lnTo>
                    <a:pt x="2847" y="4985"/>
                  </a:lnTo>
                  <a:lnTo>
                    <a:pt x="2841" y="4926"/>
                  </a:lnTo>
                  <a:lnTo>
                    <a:pt x="2829" y="4869"/>
                  </a:lnTo>
                  <a:lnTo>
                    <a:pt x="2811" y="4815"/>
                  </a:lnTo>
                  <a:lnTo>
                    <a:pt x="2789" y="4766"/>
                  </a:lnTo>
                  <a:lnTo>
                    <a:pt x="2760" y="4721"/>
                  </a:lnTo>
                  <a:lnTo>
                    <a:pt x="2710" y="4660"/>
                  </a:lnTo>
                  <a:lnTo>
                    <a:pt x="2628" y="4592"/>
                  </a:lnTo>
                  <a:lnTo>
                    <a:pt x="2531" y="4542"/>
                  </a:lnTo>
                  <a:lnTo>
                    <a:pt x="2422" y="4508"/>
                  </a:lnTo>
                  <a:lnTo>
                    <a:pt x="2304" y="4491"/>
                  </a:lnTo>
                  <a:lnTo>
                    <a:pt x="2242" y="4489"/>
                  </a:lnTo>
                  <a:lnTo>
                    <a:pt x="2180" y="4491"/>
                  </a:lnTo>
                  <a:lnTo>
                    <a:pt x="2062" y="4508"/>
                  </a:lnTo>
                  <a:lnTo>
                    <a:pt x="1953" y="4542"/>
                  </a:lnTo>
                  <a:lnTo>
                    <a:pt x="1856" y="4592"/>
                  </a:lnTo>
                  <a:lnTo>
                    <a:pt x="1774" y="4660"/>
                  </a:lnTo>
                  <a:lnTo>
                    <a:pt x="1723" y="4721"/>
                  </a:lnTo>
                  <a:lnTo>
                    <a:pt x="1696" y="4766"/>
                  </a:lnTo>
                  <a:lnTo>
                    <a:pt x="1673" y="4815"/>
                  </a:lnTo>
                  <a:lnTo>
                    <a:pt x="1655" y="4869"/>
                  </a:lnTo>
                  <a:lnTo>
                    <a:pt x="1643" y="4926"/>
                  </a:lnTo>
                  <a:lnTo>
                    <a:pt x="1637" y="4985"/>
                  </a:lnTo>
                  <a:lnTo>
                    <a:pt x="1637" y="5018"/>
                  </a:lnTo>
                  <a:lnTo>
                    <a:pt x="1638" y="5072"/>
                  </a:lnTo>
                  <a:lnTo>
                    <a:pt x="1659" y="5194"/>
                  </a:lnTo>
                  <a:lnTo>
                    <a:pt x="1696" y="5326"/>
                  </a:lnTo>
                  <a:lnTo>
                    <a:pt x="1749" y="5462"/>
                  </a:lnTo>
                  <a:lnTo>
                    <a:pt x="1782" y="5530"/>
                  </a:lnTo>
                  <a:lnTo>
                    <a:pt x="1792" y="5553"/>
                  </a:lnTo>
                  <a:lnTo>
                    <a:pt x="1801" y="5600"/>
                  </a:lnTo>
                  <a:lnTo>
                    <a:pt x="1797" y="5645"/>
                  </a:lnTo>
                  <a:lnTo>
                    <a:pt x="1784" y="5688"/>
                  </a:lnTo>
                  <a:lnTo>
                    <a:pt x="1761" y="5727"/>
                  </a:lnTo>
                  <a:lnTo>
                    <a:pt x="1729" y="5758"/>
                  </a:lnTo>
                  <a:lnTo>
                    <a:pt x="1690" y="5781"/>
                  </a:lnTo>
                  <a:lnTo>
                    <a:pt x="1643" y="5793"/>
                  </a:lnTo>
                  <a:lnTo>
                    <a:pt x="1618" y="5794"/>
                  </a:lnTo>
                  <a:lnTo>
                    <a:pt x="0" y="5794"/>
                  </a:lnTo>
                  <a:lnTo>
                    <a:pt x="0" y="4176"/>
                  </a:lnTo>
                  <a:lnTo>
                    <a:pt x="1" y="4151"/>
                  </a:lnTo>
                  <a:lnTo>
                    <a:pt x="14" y="4105"/>
                  </a:lnTo>
                  <a:lnTo>
                    <a:pt x="37" y="4065"/>
                  </a:lnTo>
                  <a:lnTo>
                    <a:pt x="68" y="4034"/>
                  </a:lnTo>
                  <a:lnTo>
                    <a:pt x="106" y="4011"/>
                  </a:lnTo>
                  <a:lnTo>
                    <a:pt x="149" y="3996"/>
                  </a:lnTo>
                  <a:lnTo>
                    <a:pt x="195" y="3994"/>
                  </a:lnTo>
                  <a:lnTo>
                    <a:pt x="242" y="4003"/>
                  </a:lnTo>
                  <a:lnTo>
                    <a:pt x="265" y="4013"/>
                  </a:lnTo>
                  <a:lnTo>
                    <a:pt x="333" y="4044"/>
                  </a:lnTo>
                  <a:lnTo>
                    <a:pt x="469" y="4097"/>
                  </a:lnTo>
                  <a:lnTo>
                    <a:pt x="601" y="4136"/>
                  </a:lnTo>
                  <a:lnTo>
                    <a:pt x="723" y="4156"/>
                  </a:lnTo>
                  <a:lnTo>
                    <a:pt x="777" y="4158"/>
                  </a:lnTo>
                  <a:lnTo>
                    <a:pt x="808" y="4157"/>
                  </a:lnTo>
                  <a:lnTo>
                    <a:pt x="869" y="4152"/>
                  </a:lnTo>
                  <a:lnTo>
                    <a:pt x="926" y="4139"/>
                  </a:lnTo>
                  <a:lnTo>
                    <a:pt x="979" y="4122"/>
                  </a:lnTo>
                  <a:lnTo>
                    <a:pt x="1029" y="4099"/>
                  </a:lnTo>
                  <a:lnTo>
                    <a:pt x="1074" y="4070"/>
                  </a:lnTo>
                  <a:lnTo>
                    <a:pt x="1135" y="4021"/>
                  </a:lnTo>
                  <a:lnTo>
                    <a:pt x="1201" y="3938"/>
                  </a:lnTo>
                  <a:lnTo>
                    <a:pt x="1252" y="3842"/>
                  </a:lnTo>
                  <a:lnTo>
                    <a:pt x="1287" y="3733"/>
                  </a:lnTo>
                  <a:lnTo>
                    <a:pt x="1303" y="3614"/>
                  </a:lnTo>
                  <a:lnTo>
                    <a:pt x="1305" y="3552"/>
                  </a:lnTo>
                  <a:lnTo>
                    <a:pt x="1303" y="3489"/>
                  </a:lnTo>
                  <a:lnTo>
                    <a:pt x="1287" y="3372"/>
                  </a:lnTo>
                  <a:lnTo>
                    <a:pt x="1252" y="3263"/>
                  </a:lnTo>
                  <a:lnTo>
                    <a:pt x="1201" y="3167"/>
                  </a:lnTo>
                  <a:lnTo>
                    <a:pt x="1135" y="3084"/>
                  </a:lnTo>
                  <a:lnTo>
                    <a:pt x="1074" y="3033"/>
                  </a:lnTo>
                  <a:lnTo>
                    <a:pt x="1029" y="3006"/>
                  </a:lnTo>
                  <a:lnTo>
                    <a:pt x="979" y="2983"/>
                  </a:lnTo>
                  <a:lnTo>
                    <a:pt x="926" y="2965"/>
                  </a:lnTo>
                  <a:lnTo>
                    <a:pt x="869" y="2953"/>
                  </a:lnTo>
                  <a:lnTo>
                    <a:pt x="808" y="2946"/>
                  </a:lnTo>
                  <a:lnTo>
                    <a:pt x="777" y="2946"/>
                  </a:lnTo>
                  <a:close/>
                </a:path>
              </a:pathLst>
            </a:custGeom>
            <a:solidFill>
              <a:schemeClr val="accent6"/>
            </a:solidFill>
            <a:ln w="57150">
              <a:solidFill>
                <a:schemeClr val="bg1"/>
              </a:solidFill>
              <a:round/>
              <a:headEnd/>
              <a:tailEnd/>
            </a:ln>
          </p:spPr>
          <p:txBody>
            <a:bodyPr/>
            <a:lstStyle/>
            <a:p>
              <a:endParaRPr lang="es-ES"/>
            </a:p>
          </p:txBody>
        </p:sp>
      </p:grpSp>
      <p:grpSp>
        <p:nvGrpSpPr>
          <p:cNvPr id="9" name="Grupo 6">
            <a:extLst>
              <a:ext uri="{FF2B5EF4-FFF2-40B4-BE49-F238E27FC236}">
                <a16:creationId xmlns:a16="http://schemas.microsoft.com/office/drawing/2014/main" id="{B18D5664-8D87-4A25-95CF-BD92DCFE35F6}"/>
              </a:ext>
            </a:extLst>
          </p:cNvPr>
          <p:cNvGrpSpPr>
            <a:grpSpLocks/>
          </p:cNvGrpSpPr>
          <p:nvPr/>
        </p:nvGrpSpPr>
        <p:grpSpPr bwMode="auto">
          <a:xfrm>
            <a:off x="4535788" y="1545475"/>
            <a:ext cx="612775" cy="611188"/>
            <a:chOff x="4843347" y="2896627"/>
            <a:chExt cx="612000" cy="612000"/>
          </a:xfrm>
        </p:grpSpPr>
        <p:sp>
          <p:nvSpPr>
            <p:cNvPr id="10" name="Conector 5">
              <a:extLst>
                <a:ext uri="{FF2B5EF4-FFF2-40B4-BE49-F238E27FC236}">
                  <a16:creationId xmlns:a16="http://schemas.microsoft.com/office/drawing/2014/main" id="{0B4DE7AB-3326-400A-B104-6A7DC6B4A993}"/>
                </a:ext>
              </a:extLst>
            </p:cNvPr>
            <p:cNvSpPr/>
            <p:nvPr/>
          </p:nvSpPr>
          <p:spPr>
            <a:xfrm>
              <a:off x="4843347" y="2896627"/>
              <a:ext cx="612000" cy="612000"/>
            </a:xfrm>
            <a:prstGeom prst="flowChartConnector">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11" name="Freeform 626">
              <a:extLst>
                <a:ext uri="{FF2B5EF4-FFF2-40B4-BE49-F238E27FC236}">
                  <a16:creationId xmlns:a16="http://schemas.microsoft.com/office/drawing/2014/main" id="{79822FCA-7FC0-404F-B0CA-115BE9F328D8}"/>
                </a:ext>
              </a:extLst>
            </p:cNvPr>
            <p:cNvSpPr>
              <a:spLocks/>
            </p:cNvSpPr>
            <p:nvPr/>
          </p:nvSpPr>
          <p:spPr bwMode="auto">
            <a:xfrm>
              <a:off x="4968088" y="2996952"/>
              <a:ext cx="396000" cy="396000"/>
            </a:xfrm>
            <a:custGeom>
              <a:avLst/>
              <a:gdLst>
                <a:gd name="T0" fmla="*/ 2147483646 w 5793"/>
                <a:gd name="T1" fmla="*/ 2147483646 h 5794"/>
                <a:gd name="T2" fmla="*/ 2147483646 w 5793"/>
                <a:gd name="T3" fmla="*/ 2147483646 h 5794"/>
                <a:gd name="T4" fmla="*/ 2147483646 w 5793"/>
                <a:gd name="T5" fmla="*/ 2147483646 h 5794"/>
                <a:gd name="T6" fmla="*/ 0 w 5793"/>
                <a:gd name="T7" fmla="*/ 2147483646 h 5794"/>
                <a:gd name="T8" fmla="*/ 2147483646 w 5793"/>
                <a:gd name="T9" fmla="*/ 2147483646 h 5794"/>
                <a:gd name="T10" fmla="*/ 2147483646 w 5793"/>
                <a:gd name="T11" fmla="*/ 2147483646 h 5794"/>
                <a:gd name="T12" fmla="*/ 2147483646 w 5793"/>
                <a:gd name="T13" fmla="*/ 2147483646 h 5794"/>
                <a:gd name="T14" fmla="*/ 2147483646 w 5793"/>
                <a:gd name="T15" fmla="*/ 2147483646 h 5794"/>
                <a:gd name="T16" fmla="*/ 2147483646 w 5793"/>
                <a:gd name="T17" fmla="*/ 2147483646 h 5794"/>
                <a:gd name="T18" fmla="*/ 2147483646 w 5793"/>
                <a:gd name="T19" fmla="*/ 2147483646 h 5794"/>
                <a:gd name="T20" fmla="*/ 2147483646 w 5793"/>
                <a:gd name="T21" fmla="*/ 2147483646 h 5794"/>
                <a:gd name="T22" fmla="*/ 2147483646 w 5793"/>
                <a:gd name="T23" fmla="*/ 2147483646 h 5794"/>
                <a:gd name="T24" fmla="*/ 2147483646 w 5793"/>
                <a:gd name="T25" fmla="*/ 2147483646 h 5794"/>
                <a:gd name="T26" fmla="*/ 2147483646 w 5793"/>
                <a:gd name="T27" fmla="*/ 2147483646 h 5794"/>
                <a:gd name="T28" fmla="*/ 2147483646 w 5793"/>
                <a:gd name="T29" fmla="*/ 2147483646 h 5794"/>
                <a:gd name="T30" fmla="*/ 2147483646 w 5793"/>
                <a:gd name="T31" fmla="*/ 2147483646 h 5794"/>
                <a:gd name="T32" fmla="*/ 2147483646 w 5793"/>
                <a:gd name="T33" fmla="*/ 2147483646 h 5794"/>
                <a:gd name="T34" fmla="*/ 2147483646 w 5793"/>
                <a:gd name="T35" fmla="*/ 2147483646 h 5794"/>
                <a:gd name="T36" fmla="*/ 2147483646 w 5793"/>
                <a:gd name="T37" fmla="*/ 2147483646 h 5794"/>
                <a:gd name="T38" fmla="*/ 2147483646 w 5793"/>
                <a:gd name="T39" fmla="*/ 2147483646 h 5794"/>
                <a:gd name="T40" fmla="*/ 2147483646 w 5793"/>
                <a:gd name="T41" fmla="*/ 2147483646 h 5794"/>
                <a:gd name="T42" fmla="*/ 2147483646 w 5793"/>
                <a:gd name="T43" fmla="*/ 2147483646 h 5794"/>
                <a:gd name="T44" fmla="*/ 2147483646 w 5793"/>
                <a:gd name="T45" fmla="*/ 2147483646 h 5794"/>
                <a:gd name="T46" fmla="*/ 2147483646 w 5793"/>
                <a:gd name="T47" fmla="*/ 2147483646 h 5794"/>
                <a:gd name="T48" fmla="*/ 2147483646 w 5793"/>
                <a:gd name="T49" fmla="*/ 2147483646 h 5794"/>
                <a:gd name="T50" fmla="*/ 2147483646 w 5793"/>
                <a:gd name="T51" fmla="*/ 2147483646 h 5794"/>
                <a:gd name="T52" fmla="*/ 2147483646 w 5793"/>
                <a:gd name="T53" fmla="*/ 2147483646 h 5794"/>
                <a:gd name="T54" fmla="*/ 2147483646 w 5793"/>
                <a:gd name="T55" fmla="*/ 2147483646 h 5794"/>
                <a:gd name="T56" fmla="*/ 2147483646 w 5793"/>
                <a:gd name="T57" fmla="*/ 2147483646 h 5794"/>
                <a:gd name="T58" fmla="*/ 2147483646 w 5793"/>
                <a:gd name="T59" fmla="*/ 2147483646 h 5794"/>
                <a:gd name="T60" fmla="*/ 2147483646 w 5793"/>
                <a:gd name="T61" fmla="*/ 2147483646 h 5794"/>
                <a:gd name="T62" fmla="*/ 2147483646 w 5793"/>
                <a:gd name="T63" fmla="*/ 2147483646 h 5794"/>
                <a:gd name="T64" fmla="*/ 2147483646 w 5793"/>
                <a:gd name="T65" fmla="*/ 2147483646 h 5794"/>
                <a:gd name="T66" fmla="*/ 2147483646 w 5793"/>
                <a:gd name="T67" fmla="*/ 2147483646 h 5794"/>
                <a:gd name="T68" fmla="*/ 2147483646 w 5793"/>
                <a:gd name="T69" fmla="*/ 2147483646 h 5794"/>
                <a:gd name="T70" fmla="*/ 2147483646 w 5793"/>
                <a:gd name="T71" fmla="*/ 2147483646 h 5794"/>
                <a:gd name="T72" fmla="*/ 2147483646 w 5793"/>
                <a:gd name="T73" fmla="*/ 2147483646 h 5794"/>
                <a:gd name="T74" fmla="*/ 2147483646 w 5793"/>
                <a:gd name="T75" fmla="*/ 2147483646 h 5794"/>
                <a:gd name="T76" fmla="*/ 2147483646 w 5793"/>
                <a:gd name="T77" fmla="*/ 2147483646 h 5794"/>
                <a:gd name="T78" fmla="*/ 2147483646 w 5793"/>
                <a:gd name="T79" fmla="*/ 2147483646 h 5794"/>
                <a:gd name="T80" fmla="*/ 2147483646 w 5793"/>
                <a:gd name="T81" fmla="*/ 2147483646 h 5794"/>
                <a:gd name="T82" fmla="*/ 2147483646 w 5793"/>
                <a:gd name="T83" fmla="*/ 2147483646 h 5794"/>
                <a:gd name="T84" fmla="*/ 2147483646 w 5793"/>
                <a:gd name="T85" fmla="*/ 2147483646 h 5794"/>
                <a:gd name="T86" fmla="*/ 2147483646 w 5793"/>
                <a:gd name="T87" fmla="*/ 2147483646 h 5794"/>
                <a:gd name="T88" fmla="*/ 2147483646 w 5793"/>
                <a:gd name="T89" fmla="*/ 2147483646 h 5794"/>
                <a:gd name="T90" fmla="*/ 2147483646 w 5793"/>
                <a:gd name="T91" fmla="*/ 2147483646 h 5794"/>
                <a:gd name="T92" fmla="*/ 2147483646 w 5793"/>
                <a:gd name="T93" fmla="*/ 2147483646 h 5794"/>
                <a:gd name="T94" fmla="*/ 2147483646 w 5793"/>
                <a:gd name="T95" fmla="*/ 2147483646 h 5794"/>
                <a:gd name="T96" fmla="*/ 2147483646 w 5793"/>
                <a:gd name="T97" fmla="*/ 2147483646 h 5794"/>
                <a:gd name="T98" fmla="*/ 2147483646 w 5793"/>
                <a:gd name="T99" fmla="*/ 2147483646 h 5794"/>
                <a:gd name="T100" fmla="*/ 2147483646 w 5793"/>
                <a:gd name="T101" fmla="*/ 2147483646 h 5794"/>
                <a:gd name="T102" fmla="*/ 2147483646 w 5793"/>
                <a:gd name="T103" fmla="*/ 2147483646 h 5794"/>
                <a:gd name="T104" fmla="*/ 2147483646 w 5793"/>
                <a:gd name="T105" fmla="*/ 2147483646 h 5794"/>
                <a:gd name="T106" fmla="*/ 2147483646 w 5793"/>
                <a:gd name="T107" fmla="*/ 2147483646 h 5794"/>
                <a:gd name="T108" fmla="*/ 2147483646 w 5793"/>
                <a:gd name="T109" fmla="*/ 2147483646 h 579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793"/>
                <a:gd name="T166" fmla="*/ 0 h 5794"/>
                <a:gd name="T167" fmla="*/ 5793 w 5793"/>
                <a:gd name="T168" fmla="*/ 5794 h 579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793" h="5794">
                  <a:moveTo>
                    <a:pt x="777" y="2946"/>
                  </a:moveTo>
                  <a:lnTo>
                    <a:pt x="723" y="2948"/>
                  </a:lnTo>
                  <a:lnTo>
                    <a:pt x="601" y="2970"/>
                  </a:lnTo>
                  <a:lnTo>
                    <a:pt x="469" y="3011"/>
                  </a:lnTo>
                  <a:lnTo>
                    <a:pt x="333" y="3067"/>
                  </a:lnTo>
                  <a:lnTo>
                    <a:pt x="265" y="3101"/>
                  </a:lnTo>
                  <a:lnTo>
                    <a:pt x="242" y="3111"/>
                  </a:lnTo>
                  <a:lnTo>
                    <a:pt x="195" y="3120"/>
                  </a:lnTo>
                  <a:lnTo>
                    <a:pt x="150" y="3117"/>
                  </a:lnTo>
                  <a:lnTo>
                    <a:pt x="107" y="3103"/>
                  </a:lnTo>
                  <a:lnTo>
                    <a:pt x="68" y="3079"/>
                  </a:lnTo>
                  <a:lnTo>
                    <a:pt x="37" y="3046"/>
                  </a:lnTo>
                  <a:lnTo>
                    <a:pt x="14" y="3006"/>
                  </a:lnTo>
                  <a:lnTo>
                    <a:pt x="1" y="2961"/>
                  </a:lnTo>
                  <a:lnTo>
                    <a:pt x="0" y="2935"/>
                  </a:lnTo>
                  <a:lnTo>
                    <a:pt x="0" y="1306"/>
                  </a:lnTo>
                  <a:lnTo>
                    <a:pt x="1618" y="1306"/>
                  </a:lnTo>
                  <a:lnTo>
                    <a:pt x="1643" y="1304"/>
                  </a:lnTo>
                  <a:lnTo>
                    <a:pt x="1690" y="1291"/>
                  </a:lnTo>
                  <a:lnTo>
                    <a:pt x="1729" y="1269"/>
                  </a:lnTo>
                  <a:lnTo>
                    <a:pt x="1761" y="1237"/>
                  </a:lnTo>
                  <a:lnTo>
                    <a:pt x="1784" y="1199"/>
                  </a:lnTo>
                  <a:lnTo>
                    <a:pt x="1797" y="1156"/>
                  </a:lnTo>
                  <a:lnTo>
                    <a:pt x="1801" y="1110"/>
                  </a:lnTo>
                  <a:lnTo>
                    <a:pt x="1792" y="1063"/>
                  </a:lnTo>
                  <a:lnTo>
                    <a:pt x="1782" y="1041"/>
                  </a:lnTo>
                  <a:lnTo>
                    <a:pt x="1749" y="974"/>
                  </a:lnTo>
                  <a:lnTo>
                    <a:pt x="1696" y="838"/>
                  </a:lnTo>
                  <a:lnTo>
                    <a:pt x="1659" y="705"/>
                  </a:lnTo>
                  <a:lnTo>
                    <a:pt x="1638" y="584"/>
                  </a:lnTo>
                  <a:lnTo>
                    <a:pt x="1637" y="529"/>
                  </a:lnTo>
                  <a:lnTo>
                    <a:pt x="1637" y="497"/>
                  </a:lnTo>
                  <a:lnTo>
                    <a:pt x="1643" y="436"/>
                  </a:lnTo>
                  <a:lnTo>
                    <a:pt x="1655" y="379"/>
                  </a:lnTo>
                  <a:lnTo>
                    <a:pt x="1673" y="327"/>
                  </a:lnTo>
                  <a:lnTo>
                    <a:pt x="1696" y="278"/>
                  </a:lnTo>
                  <a:lnTo>
                    <a:pt x="1723" y="232"/>
                  </a:lnTo>
                  <a:lnTo>
                    <a:pt x="1774" y="170"/>
                  </a:lnTo>
                  <a:lnTo>
                    <a:pt x="1856" y="104"/>
                  </a:lnTo>
                  <a:lnTo>
                    <a:pt x="1953" y="53"/>
                  </a:lnTo>
                  <a:lnTo>
                    <a:pt x="2062" y="20"/>
                  </a:lnTo>
                  <a:lnTo>
                    <a:pt x="2180" y="2"/>
                  </a:lnTo>
                  <a:lnTo>
                    <a:pt x="2242" y="0"/>
                  </a:lnTo>
                  <a:lnTo>
                    <a:pt x="2304" y="2"/>
                  </a:lnTo>
                  <a:lnTo>
                    <a:pt x="2422" y="20"/>
                  </a:lnTo>
                  <a:lnTo>
                    <a:pt x="2531" y="53"/>
                  </a:lnTo>
                  <a:lnTo>
                    <a:pt x="2628" y="104"/>
                  </a:lnTo>
                  <a:lnTo>
                    <a:pt x="2710" y="170"/>
                  </a:lnTo>
                  <a:lnTo>
                    <a:pt x="2760" y="232"/>
                  </a:lnTo>
                  <a:lnTo>
                    <a:pt x="2789" y="278"/>
                  </a:lnTo>
                  <a:lnTo>
                    <a:pt x="2811" y="327"/>
                  </a:lnTo>
                  <a:lnTo>
                    <a:pt x="2829" y="379"/>
                  </a:lnTo>
                  <a:lnTo>
                    <a:pt x="2841" y="436"/>
                  </a:lnTo>
                  <a:lnTo>
                    <a:pt x="2847" y="497"/>
                  </a:lnTo>
                  <a:lnTo>
                    <a:pt x="2848" y="529"/>
                  </a:lnTo>
                  <a:lnTo>
                    <a:pt x="2846" y="584"/>
                  </a:lnTo>
                  <a:lnTo>
                    <a:pt x="2824" y="705"/>
                  </a:lnTo>
                  <a:lnTo>
                    <a:pt x="2784" y="838"/>
                  </a:lnTo>
                  <a:lnTo>
                    <a:pt x="2727" y="972"/>
                  </a:lnTo>
                  <a:lnTo>
                    <a:pt x="2694" y="1040"/>
                  </a:lnTo>
                  <a:lnTo>
                    <a:pt x="2684" y="1063"/>
                  </a:lnTo>
                  <a:lnTo>
                    <a:pt x="2675" y="1110"/>
                  </a:lnTo>
                  <a:lnTo>
                    <a:pt x="2677" y="1155"/>
                  </a:lnTo>
                  <a:lnTo>
                    <a:pt x="2692" y="1199"/>
                  </a:lnTo>
                  <a:lnTo>
                    <a:pt x="2715" y="1237"/>
                  </a:lnTo>
                  <a:lnTo>
                    <a:pt x="2747" y="1269"/>
                  </a:lnTo>
                  <a:lnTo>
                    <a:pt x="2787" y="1291"/>
                  </a:lnTo>
                  <a:lnTo>
                    <a:pt x="2834" y="1304"/>
                  </a:lnTo>
                  <a:lnTo>
                    <a:pt x="2859" y="1306"/>
                  </a:lnTo>
                  <a:lnTo>
                    <a:pt x="4489" y="1306"/>
                  </a:lnTo>
                  <a:lnTo>
                    <a:pt x="4489" y="2935"/>
                  </a:lnTo>
                  <a:lnTo>
                    <a:pt x="4491" y="2961"/>
                  </a:lnTo>
                  <a:lnTo>
                    <a:pt x="4502" y="3006"/>
                  </a:lnTo>
                  <a:lnTo>
                    <a:pt x="4526" y="3046"/>
                  </a:lnTo>
                  <a:lnTo>
                    <a:pt x="4557" y="3079"/>
                  </a:lnTo>
                  <a:lnTo>
                    <a:pt x="4596" y="3103"/>
                  </a:lnTo>
                  <a:lnTo>
                    <a:pt x="4638" y="3117"/>
                  </a:lnTo>
                  <a:lnTo>
                    <a:pt x="4684" y="3120"/>
                  </a:lnTo>
                  <a:lnTo>
                    <a:pt x="4730" y="3111"/>
                  </a:lnTo>
                  <a:lnTo>
                    <a:pt x="4754" y="3101"/>
                  </a:lnTo>
                  <a:lnTo>
                    <a:pt x="4821" y="3067"/>
                  </a:lnTo>
                  <a:lnTo>
                    <a:pt x="4957" y="3011"/>
                  </a:lnTo>
                  <a:lnTo>
                    <a:pt x="5089" y="2970"/>
                  </a:lnTo>
                  <a:lnTo>
                    <a:pt x="5211" y="2948"/>
                  </a:lnTo>
                  <a:lnTo>
                    <a:pt x="5266" y="2946"/>
                  </a:lnTo>
                  <a:lnTo>
                    <a:pt x="5297" y="2946"/>
                  </a:lnTo>
                  <a:lnTo>
                    <a:pt x="5358" y="2953"/>
                  </a:lnTo>
                  <a:lnTo>
                    <a:pt x="5415" y="2965"/>
                  </a:lnTo>
                  <a:lnTo>
                    <a:pt x="5468" y="2983"/>
                  </a:lnTo>
                  <a:lnTo>
                    <a:pt x="5517" y="3006"/>
                  </a:lnTo>
                  <a:lnTo>
                    <a:pt x="5562" y="3033"/>
                  </a:lnTo>
                  <a:lnTo>
                    <a:pt x="5623" y="3084"/>
                  </a:lnTo>
                  <a:lnTo>
                    <a:pt x="5691" y="3167"/>
                  </a:lnTo>
                  <a:lnTo>
                    <a:pt x="5741" y="3263"/>
                  </a:lnTo>
                  <a:lnTo>
                    <a:pt x="5775" y="3372"/>
                  </a:lnTo>
                  <a:lnTo>
                    <a:pt x="5792" y="3489"/>
                  </a:lnTo>
                  <a:lnTo>
                    <a:pt x="5793" y="3552"/>
                  </a:lnTo>
                  <a:lnTo>
                    <a:pt x="5792" y="3614"/>
                  </a:lnTo>
                  <a:lnTo>
                    <a:pt x="5775" y="3733"/>
                  </a:lnTo>
                  <a:lnTo>
                    <a:pt x="5741" y="3842"/>
                  </a:lnTo>
                  <a:lnTo>
                    <a:pt x="5691" y="3938"/>
                  </a:lnTo>
                  <a:lnTo>
                    <a:pt x="5623" y="4021"/>
                  </a:lnTo>
                  <a:lnTo>
                    <a:pt x="5562" y="4070"/>
                  </a:lnTo>
                  <a:lnTo>
                    <a:pt x="5517" y="4099"/>
                  </a:lnTo>
                  <a:lnTo>
                    <a:pt x="5468" y="4122"/>
                  </a:lnTo>
                  <a:lnTo>
                    <a:pt x="5415" y="4139"/>
                  </a:lnTo>
                  <a:lnTo>
                    <a:pt x="5358" y="4152"/>
                  </a:lnTo>
                  <a:lnTo>
                    <a:pt x="5297" y="4157"/>
                  </a:lnTo>
                  <a:lnTo>
                    <a:pt x="5266" y="4158"/>
                  </a:lnTo>
                  <a:lnTo>
                    <a:pt x="5211" y="4156"/>
                  </a:lnTo>
                  <a:lnTo>
                    <a:pt x="5089" y="4136"/>
                  </a:lnTo>
                  <a:lnTo>
                    <a:pt x="4957" y="4097"/>
                  </a:lnTo>
                  <a:lnTo>
                    <a:pt x="4821" y="4044"/>
                  </a:lnTo>
                  <a:lnTo>
                    <a:pt x="4754" y="4013"/>
                  </a:lnTo>
                  <a:lnTo>
                    <a:pt x="4730" y="4003"/>
                  </a:lnTo>
                  <a:lnTo>
                    <a:pt x="4684" y="3994"/>
                  </a:lnTo>
                  <a:lnTo>
                    <a:pt x="4638" y="3996"/>
                  </a:lnTo>
                  <a:lnTo>
                    <a:pt x="4596" y="4011"/>
                  </a:lnTo>
                  <a:lnTo>
                    <a:pt x="4557" y="4034"/>
                  </a:lnTo>
                  <a:lnTo>
                    <a:pt x="4526" y="4065"/>
                  </a:lnTo>
                  <a:lnTo>
                    <a:pt x="4502" y="4105"/>
                  </a:lnTo>
                  <a:lnTo>
                    <a:pt x="4491" y="4151"/>
                  </a:lnTo>
                  <a:lnTo>
                    <a:pt x="4489" y="4176"/>
                  </a:lnTo>
                  <a:lnTo>
                    <a:pt x="4489" y="5794"/>
                  </a:lnTo>
                  <a:lnTo>
                    <a:pt x="4489" y="5483"/>
                  </a:lnTo>
                  <a:lnTo>
                    <a:pt x="4489" y="5794"/>
                  </a:lnTo>
                  <a:lnTo>
                    <a:pt x="2859" y="5794"/>
                  </a:lnTo>
                  <a:lnTo>
                    <a:pt x="2834" y="5793"/>
                  </a:lnTo>
                  <a:lnTo>
                    <a:pt x="2787" y="5781"/>
                  </a:lnTo>
                  <a:lnTo>
                    <a:pt x="2747" y="5758"/>
                  </a:lnTo>
                  <a:lnTo>
                    <a:pt x="2715" y="5725"/>
                  </a:lnTo>
                  <a:lnTo>
                    <a:pt x="2692" y="5688"/>
                  </a:lnTo>
                  <a:lnTo>
                    <a:pt x="2677" y="5645"/>
                  </a:lnTo>
                  <a:lnTo>
                    <a:pt x="2675" y="5598"/>
                  </a:lnTo>
                  <a:lnTo>
                    <a:pt x="2684" y="5552"/>
                  </a:lnTo>
                  <a:lnTo>
                    <a:pt x="2694" y="5530"/>
                  </a:lnTo>
                  <a:lnTo>
                    <a:pt x="2727" y="5462"/>
                  </a:lnTo>
                  <a:lnTo>
                    <a:pt x="2784" y="5326"/>
                  </a:lnTo>
                  <a:lnTo>
                    <a:pt x="2824" y="5194"/>
                  </a:lnTo>
                  <a:lnTo>
                    <a:pt x="2846" y="5072"/>
                  </a:lnTo>
                  <a:lnTo>
                    <a:pt x="2848" y="5018"/>
                  </a:lnTo>
                  <a:lnTo>
                    <a:pt x="2847" y="4985"/>
                  </a:lnTo>
                  <a:lnTo>
                    <a:pt x="2841" y="4926"/>
                  </a:lnTo>
                  <a:lnTo>
                    <a:pt x="2829" y="4869"/>
                  </a:lnTo>
                  <a:lnTo>
                    <a:pt x="2811" y="4815"/>
                  </a:lnTo>
                  <a:lnTo>
                    <a:pt x="2789" y="4766"/>
                  </a:lnTo>
                  <a:lnTo>
                    <a:pt x="2760" y="4721"/>
                  </a:lnTo>
                  <a:lnTo>
                    <a:pt x="2710" y="4660"/>
                  </a:lnTo>
                  <a:lnTo>
                    <a:pt x="2628" y="4592"/>
                  </a:lnTo>
                  <a:lnTo>
                    <a:pt x="2531" y="4542"/>
                  </a:lnTo>
                  <a:lnTo>
                    <a:pt x="2422" y="4508"/>
                  </a:lnTo>
                  <a:lnTo>
                    <a:pt x="2304" y="4491"/>
                  </a:lnTo>
                  <a:lnTo>
                    <a:pt x="2242" y="4489"/>
                  </a:lnTo>
                  <a:lnTo>
                    <a:pt x="2180" y="4491"/>
                  </a:lnTo>
                  <a:lnTo>
                    <a:pt x="2062" y="4508"/>
                  </a:lnTo>
                  <a:lnTo>
                    <a:pt x="1953" y="4542"/>
                  </a:lnTo>
                  <a:lnTo>
                    <a:pt x="1856" y="4592"/>
                  </a:lnTo>
                  <a:lnTo>
                    <a:pt x="1774" y="4660"/>
                  </a:lnTo>
                  <a:lnTo>
                    <a:pt x="1723" y="4721"/>
                  </a:lnTo>
                  <a:lnTo>
                    <a:pt x="1696" y="4766"/>
                  </a:lnTo>
                  <a:lnTo>
                    <a:pt x="1673" y="4815"/>
                  </a:lnTo>
                  <a:lnTo>
                    <a:pt x="1655" y="4869"/>
                  </a:lnTo>
                  <a:lnTo>
                    <a:pt x="1643" y="4926"/>
                  </a:lnTo>
                  <a:lnTo>
                    <a:pt x="1637" y="4985"/>
                  </a:lnTo>
                  <a:lnTo>
                    <a:pt x="1637" y="5018"/>
                  </a:lnTo>
                  <a:lnTo>
                    <a:pt x="1638" y="5072"/>
                  </a:lnTo>
                  <a:lnTo>
                    <a:pt x="1659" y="5194"/>
                  </a:lnTo>
                  <a:lnTo>
                    <a:pt x="1696" y="5326"/>
                  </a:lnTo>
                  <a:lnTo>
                    <a:pt x="1749" y="5462"/>
                  </a:lnTo>
                  <a:lnTo>
                    <a:pt x="1782" y="5530"/>
                  </a:lnTo>
                  <a:lnTo>
                    <a:pt x="1792" y="5553"/>
                  </a:lnTo>
                  <a:lnTo>
                    <a:pt x="1801" y="5600"/>
                  </a:lnTo>
                  <a:lnTo>
                    <a:pt x="1797" y="5645"/>
                  </a:lnTo>
                  <a:lnTo>
                    <a:pt x="1784" y="5688"/>
                  </a:lnTo>
                  <a:lnTo>
                    <a:pt x="1761" y="5727"/>
                  </a:lnTo>
                  <a:lnTo>
                    <a:pt x="1729" y="5758"/>
                  </a:lnTo>
                  <a:lnTo>
                    <a:pt x="1690" y="5781"/>
                  </a:lnTo>
                  <a:lnTo>
                    <a:pt x="1643" y="5793"/>
                  </a:lnTo>
                  <a:lnTo>
                    <a:pt x="1618" y="5794"/>
                  </a:lnTo>
                  <a:lnTo>
                    <a:pt x="0" y="5794"/>
                  </a:lnTo>
                  <a:lnTo>
                    <a:pt x="0" y="4176"/>
                  </a:lnTo>
                  <a:lnTo>
                    <a:pt x="1" y="4151"/>
                  </a:lnTo>
                  <a:lnTo>
                    <a:pt x="14" y="4105"/>
                  </a:lnTo>
                  <a:lnTo>
                    <a:pt x="37" y="4065"/>
                  </a:lnTo>
                  <a:lnTo>
                    <a:pt x="68" y="4034"/>
                  </a:lnTo>
                  <a:lnTo>
                    <a:pt x="106" y="4011"/>
                  </a:lnTo>
                  <a:lnTo>
                    <a:pt x="149" y="3996"/>
                  </a:lnTo>
                  <a:lnTo>
                    <a:pt x="195" y="3994"/>
                  </a:lnTo>
                  <a:lnTo>
                    <a:pt x="242" y="4003"/>
                  </a:lnTo>
                  <a:lnTo>
                    <a:pt x="265" y="4013"/>
                  </a:lnTo>
                  <a:lnTo>
                    <a:pt x="333" y="4044"/>
                  </a:lnTo>
                  <a:lnTo>
                    <a:pt x="469" y="4097"/>
                  </a:lnTo>
                  <a:lnTo>
                    <a:pt x="601" y="4136"/>
                  </a:lnTo>
                  <a:lnTo>
                    <a:pt x="723" y="4156"/>
                  </a:lnTo>
                  <a:lnTo>
                    <a:pt x="777" y="4158"/>
                  </a:lnTo>
                  <a:lnTo>
                    <a:pt x="808" y="4157"/>
                  </a:lnTo>
                  <a:lnTo>
                    <a:pt x="869" y="4152"/>
                  </a:lnTo>
                  <a:lnTo>
                    <a:pt x="926" y="4139"/>
                  </a:lnTo>
                  <a:lnTo>
                    <a:pt x="979" y="4122"/>
                  </a:lnTo>
                  <a:lnTo>
                    <a:pt x="1029" y="4099"/>
                  </a:lnTo>
                  <a:lnTo>
                    <a:pt x="1074" y="4070"/>
                  </a:lnTo>
                  <a:lnTo>
                    <a:pt x="1135" y="4021"/>
                  </a:lnTo>
                  <a:lnTo>
                    <a:pt x="1201" y="3938"/>
                  </a:lnTo>
                  <a:lnTo>
                    <a:pt x="1252" y="3842"/>
                  </a:lnTo>
                  <a:lnTo>
                    <a:pt x="1287" y="3733"/>
                  </a:lnTo>
                  <a:lnTo>
                    <a:pt x="1303" y="3614"/>
                  </a:lnTo>
                  <a:lnTo>
                    <a:pt x="1305" y="3552"/>
                  </a:lnTo>
                  <a:lnTo>
                    <a:pt x="1303" y="3489"/>
                  </a:lnTo>
                  <a:lnTo>
                    <a:pt x="1287" y="3372"/>
                  </a:lnTo>
                  <a:lnTo>
                    <a:pt x="1252" y="3263"/>
                  </a:lnTo>
                  <a:lnTo>
                    <a:pt x="1201" y="3167"/>
                  </a:lnTo>
                  <a:lnTo>
                    <a:pt x="1135" y="3084"/>
                  </a:lnTo>
                  <a:lnTo>
                    <a:pt x="1074" y="3033"/>
                  </a:lnTo>
                  <a:lnTo>
                    <a:pt x="1029" y="3006"/>
                  </a:lnTo>
                  <a:lnTo>
                    <a:pt x="979" y="2983"/>
                  </a:lnTo>
                  <a:lnTo>
                    <a:pt x="926" y="2965"/>
                  </a:lnTo>
                  <a:lnTo>
                    <a:pt x="869" y="2953"/>
                  </a:lnTo>
                  <a:lnTo>
                    <a:pt x="808" y="2946"/>
                  </a:lnTo>
                  <a:lnTo>
                    <a:pt x="777" y="2946"/>
                  </a:lnTo>
                  <a:close/>
                </a:path>
              </a:pathLst>
            </a:custGeom>
            <a:solidFill>
              <a:srgbClr val="92D050"/>
            </a:soli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es-ES"/>
            </a:p>
          </p:txBody>
        </p:sp>
      </p:grpSp>
      <p:grpSp>
        <p:nvGrpSpPr>
          <p:cNvPr id="12" name="Grupo 6">
            <a:extLst>
              <a:ext uri="{FF2B5EF4-FFF2-40B4-BE49-F238E27FC236}">
                <a16:creationId xmlns:a16="http://schemas.microsoft.com/office/drawing/2014/main" id="{F0F6EB99-B154-4671-B0AC-4D7502C5AF3F}"/>
              </a:ext>
            </a:extLst>
          </p:cNvPr>
          <p:cNvGrpSpPr>
            <a:grpSpLocks/>
          </p:cNvGrpSpPr>
          <p:nvPr/>
        </p:nvGrpSpPr>
        <p:grpSpPr bwMode="auto">
          <a:xfrm>
            <a:off x="4535787" y="2540290"/>
            <a:ext cx="612775" cy="611188"/>
            <a:chOff x="4843347" y="2896627"/>
            <a:chExt cx="612000" cy="612000"/>
          </a:xfrm>
        </p:grpSpPr>
        <p:sp>
          <p:nvSpPr>
            <p:cNvPr id="13" name="Conector 5">
              <a:extLst>
                <a:ext uri="{FF2B5EF4-FFF2-40B4-BE49-F238E27FC236}">
                  <a16:creationId xmlns:a16="http://schemas.microsoft.com/office/drawing/2014/main" id="{82E2C5AD-DBEB-490F-80D7-2A237A17498A}"/>
                </a:ext>
              </a:extLst>
            </p:cNvPr>
            <p:cNvSpPr/>
            <p:nvPr/>
          </p:nvSpPr>
          <p:spPr>
            <a:xfrm>
              <a:off x="4843347" y="2896627"/>
              <a:ext cx="612000" cy="612000"/>
            </a:xfrm>
            <a:prstGeom prst="flowChartConnector">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14" name="Freeform 626">
              <a:extLst>
                <a:ext uri="{FF2B5EF4-FFF2-40B4-BE49-F238E27FC236}">
                  <a16:creationId xmlns:a16="http://schemas.microsoft.com/office/drawing/2014/main" id="{A98087D3-85B7-4F44-BA2D-F9925DBF4416}"/>
                </a:ext>
              </a:extLst>
            </p:cNvPr>
            <p:cNvSpPr>
              <a:spLocks/>
            </p:cNvSpPr>
            <p:nvPr/>
          </p:nvSpPr>
          <p:spPr bwMode="auto">
            <a:xfrm>
              <a:off x="4968088" y="2996952"/>
              <a:ext cx="396000" cy="396000"/>
            </a:xfrm>
            <a:custGeom>
              <a:avLst/>
              <a:gdLst>
                <a:gd name="T0" fmla="*/ 2147483646 w 5793"/>
                <a:gd name="T1" fmla="*/ 2147483646 h 5794"/>
                <a:gd name="T2" fmla="*/ 2147483646 w 5793"/>
                <a:gd name="T3" fmla="*/ 2147483646 h 5794"/>
                <a:gd name="T4" fmla="*/ 2147483646 w 5793"/>
                <a:gd name="T5" fmla="*/ 2147483646 h 5794"/>
                <a:gd name="T6" fmla="*/ 0 w 5793"/>
                <a:gd name="T7" fmla="*/ 2147483646 h 5794"/>
                <a:gd name="T8" fmla="*/ 2147483646 w 5793"/>
                <a:gd name="T9" fmla="*/ 2147483646 h 5794"/>
                <a:gd name="T10" fmla="*/ 2147483646 w 5793"/>
                <a:gd name="T11" fmla="*/ 2147483646 h 5794"/>
                <a:gd name="T12" fmla="*/ 2147483646 w 5793"/>
                <a:gd name="T13" fmla="*/ 2147483646 h 5794"/>
                <a:gd name="T14" fmla="*/ 2147483646 w 5793"/>
                <a:gd name="T15" fmla="*/ 2147483646 h 5794"/>
                <a:gd name="T16" fmla="*/ 2147483646 w 5793"/>
                <a:gd name="T17" fmla="*/ 2147483646 h 5794"/>
                <a:gd name="T18" fmla="*/ 2147483646 w 5793"/>
                <a:gd name="T19" fmla="*/ 2147483646 h 5794"/>
                <a:gd name="T20" fmla="*/ 2147483646 w 5793"/>
                <a:gd name="T21" fmla="*/ 2147483646 h 5794"/>
                <a:gd name="T22" fmla="*/ 2147483646 w 5793"/>
                <a:gd name="T23" fmla="*/ 2147483646 h 5794"/>
                <a:gd name="T24" fmla="*/ 2147483646 w 5793"/>
                <a:gd name="T25" fmla="*/ 2147483646 h 5794"/>
                <a:gd name="T26" fmla="*/ 2147483646 w 5793"/>
                <a:gd name="T27" fmla="*/ 2147483646 h 5794"/>
                <a:gd name="T28" fmla="*/ 2147483646 w 5793"/>
                <a:gd name="T29" fmla="*/ 2147483646 h 5794"/>
                <a:gd name="T30" fmla="*/ 2147483646 w 5793"/>
                <a:gd name="T31" fmla="*/ 2147483646 h 5794"/>
                <a:gd name="T32" fmla="*/ 2147483646 w 5793"/>
                <a:gd name="T33" fmla="*/ 2147483646 h 5794"/>
                <a:gd name="T34" fmla="*/ 2147483646 w 5793"/>
                <a:gd name="T35" fmla="*/ 2147483646 h 5794"/>
                <a:gd name="T36" fmla="*/ 2147483646 w 5793"/>
                <a:gd name="T37" fmla="*/ 2147483646 h 5794"/>
                <a:gd name="T38" fmla="*/ 2147483646 w 5793"/>
                <a:gd name="T39" fmla="*/ 2147483646 h 5794"/>
                <a:gd name="T40" fmla="*/ 2147483646 w 5793"/>
                <a:gd name="T41" fmla="*/ 2147483646 h 5794"/>
                <a:gd name="T42" fmla="*/ 2147483646 w 5793"/>
                <a:gd name="T43" fmla="*/ 2147483646 h 5794"/>
                <a:gd name="T44" fmla="*/ 2147483646 w 5793"/>
                <a:gd name="T45" fmla="*/ 2147483646 h 5794"/>
                <a:gd name="T46" fmla="*/ 2147483646 w 5793"/>
                <a:gd name="T47" fmla="*/ 2147483646 h 5794"/>
                <a:gd name="T48" fmla="*/ 2147483646 w 5793"/>
                <a:gd name="T49" fmla="*/ 2147483646 h 5794"/>
                <a:gd name="T50" fmla="*/ 2147483646 w 5793"/>
                <a:gd name="T51" fmla="*/ 2147483646 h 5794"/>
                <a:gd name="T52" fmla="*/ 2147483646 w 5793"/>
                <a:gd name="T53" fmla="*/ 2147483646 h 5794"/>
                <a:gd name="T54" fmla="*/ 2147483646 w 5793"/>
                <a:gd name="T55" fmla="*/ 2147483646 h 5794"/>
                <a:gd name="T56" fmla="*/ 2147483646 w 5793"/>
                <a:gd name="T57" fmla="*/ 2147483646 h 5794"/>
                <a:gd name="T58" fmla="*/ 2147483646 w 5793"/>
                <a:gd name="T59" fmla="*/ 2147483646 h 5794"/>
                <a:gd name="T60" fmla="*/ 2147483646 w 5793"/>
                <a:gd name="T61" fmla="*/ 2147483646 h 5794"/>
                <a:gd name="T62" fmla="*/ 2147483646 w 5793"/>
                <a:gd name="T63" fmla="*/ 2147483646 h 5794"/>
                <a:gd name="T64" fmla="*/ 2147483646 w 5793"/>
                <a:gd name="T65" fmla="*/ 2147483646 h 5794"/>
                <a:gd name="T66" fmla="*/ 2147483646 w 5793"/>
                <a:gd name="T67" fmla="*/ 2147483646 h 5794"/>
                <a:gd name="T68" fmla="*/ 2147483646 w 5793"/>
                <a:gd name="T69" fmla="*/ 2147483646 h 5794"/>
                <a:gd name="T70" fmla="*/ 2147483646 w 5793"/>
                <a:gd name="T71" fmla="*/ 2147483646 h 5794"/>
                <a:gd name="T72" fmla="*/ 2147483646 w 5793"/>
                <a:gd name="T73" fmla="*/ 2147483646 h 5794"/>
                <a:gd name="T74" fmla="*/ 2147483646 w 5793"/>
                <a:gd name="T75" fmla="*/ 2147483646 h 5794"/>
                <a:gd name="T76" fmla="*/ 2147483646 w 5793"/>
                <a:gd name="T77" fmla="*/ 2147483646 h 5794"/>
                <a:gd name="T78" fmla="*/ 2147483646 w 5793"/>
                <a:gd name="T79" fmla="*/ 2147483646 h 5794"/>
                <a:gd name="T80" fmla="*/ 2147483646 w 5793"/>
                <a:gd name="T81" fmla="*/ 2147483646 h 5794"/>
                <a:gd name="T82" fmla="*/ 2147483646 w 5793"/>
                <a:gd name="T83" fmla="*/ 2147483646 h 5794"/>
                <a:gd name="T84" fmla="*/ 2147483646 w 5793"/>
                <a:gd name="T85" fmla="*/ 2147483646 h 5794"/>
                <a:gd name="T86" fmla="*/ 2147483646 w 5793"/>
                <a:gd name="T87" fmla="*/ 2147483646 h 5794"/>
                <a:gd name="T88" fmla="*/ 2147483646 w 5793"/>
                <a:gd name="T89" fmla="*/ 2147483646 h 5794"/>
                <a:gd name="T90" fmla="*/ 2147483646 w 5793"/>
                <a:gd name="T91" fmla="*/ 2147483646 h 5794"/>
                <a:gd name="T92" fmla="*/ 2147483646 w 5793"/>
                <a:gd name="T93" fmla="*/ 2147483646 h 5794"/>
                <a:gd name="T94" fmla="*/ 2147483646 w 5793"/>
                <a:gd name="T95" fmla="*/ 2147483646 h 5794"/>
                <a:gd name="T96" fmla="*/ 2147483646 w 5793"/>
                <a:gd name="T97" fmla="*/ 2147483646 h 5794"/>
                <a:gd name="T98" fmla="*/ 2147483646 w 5793"/>
                <a:gd name="T99" fmla="*/ 2147483646 h 5794"/>
                <a:gd name="T100" fmla="*/ 2147483646 w 5793"/>
                <a:gd name="T101" fmla="*/ 2147483646 h 5794"/>
                <a:gd name="T102" fmla="*/ 2147483646 w 5793"/>
                <a:gd name="T103" fmla="*/ 2147483646 h 5794"/>
                <a:gd name="T104" fmla="*/ 2147483646 w 5793"/>
                <a:gd name="T105" fmla="*/ 2147483646 h 5794"/>
                <a:gd name="T106" fmla="*/ 2147483646 w 5793"/>
                <a:gd name="T107" fmla="*/ 2147483646 h 5794"/>
                <a:gd name="T108" fmla="*/ 2147483646 w 5793"/>
                <a:gd name="T109" fmla="*/ 2147483646 h 579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793"/>
                <a:gd name="T166" fmla="*/ 0 h 5794"/>
                <a:gd name="T167" fmla="*/ 5793 w 5793"/>
                <a:gd name="T168" fmla="*/ 5794 h 579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793" h="5794">
                  <a:moveTo>
                    <a:pt x="777" y="2946"/>
                  </a:moveTo>
                  <a:lnTo>
                    <a:pt x="723" y="2948"/>
                  </a:lnTo>
                  <a:lnTo>
                    <a:pt x="601" y="2970"/>
                  </a:lnTo>
                  <a:lnTo>
                    <a:pt x="469" y="3011"/>
                  </a:lnTo>
                  <a:lnTo>
                    <a:pt x="333" y="3067"/>
                  </a:lnTo>
                  <a:lnTo>
                    <a:pt x="265" y="3101"/>
                  </a:lnTo>
                  <a:lnTo>
                    <a:pt x="242" y="3111"/>
                  </a:lnTo>
                  <a:lnTo>
                    <a:pt x="195" y="3120"/>
                  </a:lnTo>
                  <a:lnTo>
                    <a:pt x="150" y="3117"/>
                  </a:lnTo>
                  <a:lnTo>
                    <a:pt x="107" y="3103"/>
                  </a:lnTo>
                  <a:lnTo>
                    <a:pt x="68" y="3079"/>
                  </a:lnTo>
                  <a:lnTo>
                    <a:pt x="37" y="3046"/>
                  </a:lnTo>
                  <a:lnTo>
                    <a:pt x="14" y="3006"/>
                  </a:lnTo>
                  <a:lnTo>
                    <a:pt x="1" y="2961"/>
                  </a:lnTo>
                  <a:lnTo>
                    <a:pt x="0" y="2935"/>
                  </a:lnTo>
                  <a:lnTo>
                    <a:pt x="0" y="1306"/>
                  </a:lnTo>
                  <a:lnTo>
                    <a:pt x="1618" y="1306"/>
                  </a:lnTo>
                  <a:lnTo>
                    <a:pt x="1643" y="1304"/>
                  </a:lnTo>
                  <a:lnTo>
                    <a:pt x="1690" y="1291"/>
                  </a:lnTo>
                  <a:lnTo>
                    <a:pt x="1729" y="1269"/>
                  </a:lnTo>
                  <a:lnTo>
                    <a:pt x="1761" y="1237"/>
                  </a:lnTo>
                  <a:lnTo>
                    <a:pt x="1784" y="1199"/>
                  </a:lnTo>
                  <a:lnTo>
                    <a:pt x="1797" y="1156"/>
                  </a:lnTo>
                  <a:lnTo>
                    <a:pt x="1801" y="1110"/>
                  </a:lnTo>
                  <a:lnTo>
                    <a:pt x="1792" y="1063"/>
                  </a:lnTo>
                  <a:lnTo>
                    <a:pt x="1782" y="1041"/>
                  </a:lnTo>
                  <a:lnTo>
                    <a:pt x="1749" y="974"/>
                  </a:lnTo>
                  <a:lnTo>
                    <a:pt x="1696" y="838"/>
                  </a:lnTo>
                  <a:lnTo>
                    <a:pt x="1659" y="705"/>
                  </a:lnTo>
                  <a:lnTo>
                    <a:pt x="1638" y="584"/>
                  </a:lnTo>
                  <a:lnTo>
                    <a:pt x="1637" y="529"/>
                  </a:lnTo>
                  <a:lnTo>
                    <a:pt x="1637" y="497"/>
                  </a:lnTo>
                  <a:lnTo>
                    <a:pt x="1643" y="436"/>
                  </a:lnTo>
                  <a:lnTo>
                    <a:pt x="1655" y="379"/>
                  </a:lnTo>
                  <a:lnTo>
                    <a:pt x="1673" y="327"/>
                  </a:lnTo>
                  <a:lnTo>
                    <a:pt x="1696" y="278"/>
                  </a:lnTo>
                  <a:lnTo>
                    <a:pt x="1723" y="232"/>
                  </a:lnTo>
                  <a:lnTo>
                    <a:pt x="1774" y="170"/>
                  </a:lnTo>
                  <a:lnTo>
                    <a:pt x="1856" y="104"/>
                  </a:lnTo>
                  <a:lnTo>
                    <a:pt x="1953" y="53"/>
                  </a:lnTo>
                  <a:lnTo>
                    <a:pt x="2062" y="20"/>
                  </a:lnTo>
                  <a:lnTo>
                    <a:pt x="2180" y="2"/>
                  </a:lnTo>
                  <a:lnTo>
                    <a:pt x="2242" y="0"/>
                  </a:lnTo>
                  <a:lnTo>
                    <a:pt x="2304" y="2"/>
                  </a:lnTo>
                  <a:lnTo>
                    <a:pt x="2422" y="20"/>
                  </a:lnTo>
                  <a:lnTo>
                    <a:pt x="2531" y="53"/>
                  </a:lnTo>
                  <a:lnTo>
                    <a:pt x="2628" y="104"/>
                  </a:lnTo>
                  <a:lnTo>
                    <a:pt x="2710" y="170"/>
                  </a:lnTo>
                  <a:lnTo>
                    <a:pt x="2760" y="232"/>
                  </a:lnTo>
                  <a:lnTo>
                    <a:pt x="2789" y="278"/>
                  </a:lnTo>
                  <a:lnTo>
                    <a:pt x="2811" y="327"/>
                  </a:lnTo>
                  <a:lnTo>
                    <a:pt x="2829" y="379"/>
                  </a:lnTo>
                  <a:lnTo>
                    <a:pt x="2841" y="436"/>
                  </a:lnTo>
                  <a:lnTo>
                    <a:pt x="2847" y="497"/>
                  </a:lnTo>
                  <a:lnTo>
                    <a:pt x="2848" y="529"/>
                  </a:lnTo>
                  <a:lnTo>
                    <a:pt x="2846" y="584"/>
                  </a:lnTo>
                  <a:lnTo>
                    <a:pt x="2824" y="705"/>
                  </a:lnTo>
                  <a:lnTo>
                    <a:pt x="2784" y="838"/>
                  </a:lnTo>
                  <a:lnTo>
                    <a:pt x="2727" y="972"/>
                  </a:lnTo>
                  <a:lnTo>
                    <a:pt x="2694" y="1040"/>
                  </a:lnTo>
                  <a:lnTo>
                    <a:pt x="2684" y="1063"/>
                  </a:lnTo>
                  <a:lnTo>
                    <a:pt x="2675" y="1110"/>
                  </a:lnTo>
                  <a:lnTo>
                    <a:pt x="2677" y="1155"/>
                  </a:lnTo>
                  <a:lnTo>
                    <a:pt x="2692" y="1199"/>
                  </a:lnTo>
                  <a:lnTo>
                    <a:pt x="2715" y="1237"/>
                  </a:lnTo>
                  <a:lnTo>
                    <a:pt x="2747" y="1269"/>
                  </a:lnTo>
                  <a:lnTo>
                    <a:pt x="2787" y="1291"/>
                  </a:lnTo>
                  <a:lnTo>
                    <a:pt x="2834" y="1304"/>
                  </a:lnTo>
                  <a:lnTo>
                    <a:pt x="2859" y="1306"/>
                  </a:lnTo>
                  <a:lnTo>
                    <a:pt x="4489" y="1306"/>
                  </a:lnTo>
                  <a:lnTo>
                    <a:pt x="4489" y="2935"/>
                  </a:lnTo>
                  <a:lnTo>
                    <a:pt x="4491" y="2961"/>
                  </a:lnTo>
                  <a:lnTo>
                    <a:pt x="4502" y="3006"/>
                  </a:lnTo>
                  <a:lnTo>
                    <a:pt x="4526" y="3046"/>
                  </a:lnTo>
                  <a:lnTo>
                    <a:pt x="4557" y="3079"/>
                  </a:lnTo>
                  <a:lnTo>
                    <a:pt x="4596" y="3103"/>
                  </a:lnTo>
                  <a:lnTo>
                    <a:pt x="4638" y="3117"/>
                  </a:lnTo>
                  <a:lnTo>
                    <a:pt x="4684" y="3120"/>
                  </a:lnTo>
                  <a:lnTo>
                    <a:pt x="4730" y="3111"/>
                  </a:lnTo>
                  <a:lnTo>
                    <a:pt x="4754" y="3101"/>
                  </a:lnTo>
                  <a:lnTo>
                    <a:pt x="4821" y="3067"/>
                  </a:lnTo>
                  <a:lnTo>
                    <a:pt x="4957" y="3011"/>
                  </a:lnTo>
                  <a:lnTo>
                    <a:pt x="5089" y="2970"/>
                  </a:lnTo>
                  <a:lnTo>
                    <a:pt x="5211" y="2948"/>
                  </a:lnTo>
                  <a:lnTo>
                    <a:pt x="5266" y="2946"/>
                  </a:lnTo>
                  <a:lnTo>
                    <a:pt x="5297" y="2946"/>
                  </a:lnTo>
                  <a:lnTo>
                    <a:pt x="5358" y="2953"/>
                  </a:lnTo>
                  <a:lnTo>
                    <a:pt x="5415" y="2965"/>
                  </a:lnTo>
                  <a:lnTo>
                    <a:pt x="5468" y="2983"/>
                  </a:lnTo>
                  <a:lnTo>
                    <a:pt x="5517" y="3006"/>
                  </a:lnTo>
                  <a:lnTo>
                    <a:pt x="5562" y="3033"/>
                  </a:lnTo>
                  <a:lnTo>
                    <a:pt x="5623" y="3084"/>
                  </a:lnTo>
                  <a:lnTo>
                    <a:pt x="5691" y="3167"/>
                  </a:lnTo>
                  <a:lnTo>
                    <a:pt x="5741" y="3263"/>
                  </a:lnTo>
                  <a:lnTo>
                    <a:pt x="5775" y="3372"/>
                  </a:lnTo>
                  <a:lnTo>
                    <a:pt x="5792" y="3489"/>
                  </a:lnTo>
                  <a:lnTo>
                    <a:pt x="5793" y="3552"/>
                  </a:lnTo>
                  <a:lnTo>
                    <a:pt x="5792" y="3614"/>
                  </a:lnTo>
                  <a:lnTo>
                    <a:pt x="5775" y="3733"/>
                  </a:lnTo>
                  <a:lnTo>
                    <a:pt x="5741" y="3842"/>
                  </a:lnTo>
                  <a:lnTo>
                    <a:pt x="5691" y="3938"/>
                  </a:lnTo>
                  <a:lnTo>
                    <a:pt x="5623" y="4021"/>
                  </a:lnTo>
                  <a:lnTo>
                    <a:pt x="5562" y="4070"/>
                  </a:lnTo>
                  <a:lnTo>
                    <a:pt x="5517" y="4099"/>
                  </a:lnTo>
                  <a:lnTo>
                    <a:pt x="5468" y="4122"/>
                  </a:lnTo>
                  <a:lnTo>
                    <a:pt x="5415" y="4139"/>
                  </a:lnTo>
                  <a:lnTo>
                    <a:pt x="5358" y="4152"/>
                  </a:lnTo>
                  <a:lnTo>
                    <a:pt x="5297" y="4157"/>
                  </a:lnTo>
                  <a:lnTo>
                    <a:pt x="5266" y="4158"/>
                  </a:lnTo>
                  <a:lnTo>
                    <a:pt x="5211" y="4156"/>
                  </a:lnTo>
                  <a:lnTo>
                    <a:pt x="5089" y="4136"/>
                  </a:lnTo>
                  <a:lnTo>
                    <a:pt x="4957" y="4097"/>
                  </a:lnTo>
                  <a:lnTo>
                    <a:pt x="4821" y="4044"/>
                  </a:lnTo>
                  <a:lnTo>
                    <a:pt x="4754" y="4013"/>
                  </a:lnTo>
                  <a:lnTo>
                    <a:pt x="4730" y="4003"/>
                  </a:lnTo>
                  <a:lnTo>
                    <a:pt x="4684" y="3994"/>
                  </a:lnTo>
                  <a:lnTo>
                    <a:pt x="4638" y="3996"/>
                  </a:lnTo>
                  <a:lnTo>
                    <a:pt x="4596" y="4011"/>
                  </a:lnTo>
                  <a:lnTo>
                    <a:pt x="4557" y="4034"/>
                  </a:lnTo>
                  <a:lnTo>
                    <a:pt x="4526" y="4065"/>
                  </a:lnTo>
                  <a:lnTo>
                    <a:pt x="4502" y="4105"/>
                  </a:lnTo>
                  <a:lnTo>
                    <a:pt x="4491" y="4151"/>
                  </a:lnTo>
                  <a:lnTo>
                    <a:pt x="4489" y="4176"/>
                  </a:lnTo>
                  <a:lnTo>
                    <a:pt x="4489" y="5794"/>
                  </a:lnTo>
                  <a:lnTo>
                    <a:pt x="4489" y="5483"/>
                  </a:lnTo>
                  <a:lnTo>
                    <a:pt x="4489" y="5794"/>
                  </a:lnTo>
                  <a:lnTo>
                    <a:pt x="2859" y="5794"/>
                  </a:lnTo>
                  <a:lnTo>
                    <a:pt x="2834" y="5793"/>
                  </a:lnTo>
                  <a:lnTo>
                    <a:pt x="2787" y="5781"/>
                  </a:lnTo>
                  <a:lnTo>
                    <a:pt x="2747" y="5758"/>
                  </a:lnTo>
                  <a:lnTo>
                    <a:pt x="2715" y="5725"/>
                  </a:lnTo>
                  <a:lnTo>
                    <a:pt x="2692" y="5688"/>
                  </a:lnTo>
                  <a:lnTo>
                    <a:pt x="2677" y="5645"/>
                  </a:lnTo>
                  <a:lnTo>
                    <a:pt x="2675" y="5598"/>
                  </a:lnTo>
                  <a:lnTo>
                    <a:pt x="2684" y="5552"/>
                  </a:lnTo>
                  <a:lnTo>
                    <a:pt x="2694" y="5530"/>
                  </a:lnTo>
                  <a:lnTo>
                    <a:pt x="2727" y="5462"/>
                  </a:lnTo>
                  <a:lnTo>
                    <a:pt x="2784" y="5326"/>
                  </a:lnTo>
                  <a:lnTo>
                    <a:pt x="2824" y="5194"/>
                  </a:lnTo>
                  <a:lnTo>
                    <a:pt x="2846" y="5072"/>
                  </a:lnTo>
                  <a:lnTo>
                    <a:pt x="2848" y="5018"/>
                  </a:lnTo>
                  <a:lnTo>
                    <a:pt x="2847" y="4985"/>
                  </a:lnTo>
                  <a:lnTo>
                    <a:pt x="2841" y="4926"/>
                  </a:lnTo>
                  <a:lnTo>
                    <a:pt x="2829" y="4869"/>
                  </a:lnTo>
                  <a:lnTo>
                    <a:pt x="2811" y="4815"/>
                  </a:lnTo>
                  <a:lnTo>
                    <a:pt x="2789" y="4766"/>
                  </a:lnTo>
                  <a:lnTo>
                    <a:pt x="2760" y="4721"/>
                  </a:lnTo>
                  <a:lnTo>
                    <a:pt x="2710" y="4660"/>
                  </a:lnTo>
                  <a:lnTo>
                    <a:pt x="2628" y="4592"/>
                  </a:lnTo>
                  <a:lnTo>
                    <a:pt x="2531" y="4542"/>
                  </a:lnTo>
                  <a:lnTo>
                    <a:pt x="2422" y="4508"/>
                  </a:lnTo>
                  <a:lnTo>
                    <a:pt x="2304" y="4491"/>
                  </a:lnTo>
                  <a:lnTo>
                    <a:pt x="2242" y="4489"/>
                  </a:lnTo>
                  <a:lnTo>
                    <a:pt x="2180" y="4491"/>
                  </a:lnTo>
                  <a:lnTo>
                    <a:pt x="2062" y="4508"/>
                  </a:lnTo>
                  <a:lnTo>
                    <a:pt x="1953" y="4542"/>
                  </a:lnTo>
                  <a:lnTo>
                    <a:pt x="1856" y="4592"/>
                  </a:lnTo>
                  <a:lnTo>
                    <a:pt x="1774" y="4660"/>
                  </a:lnTo>
                  <a:lnTo>
                    <a:pt x="1723" y="4721"/>
                  </a:lnTo>
                  <a:lnTo>
                    <a:pt x="1696" y="4766"/>
                  </a:lnTo>
                  <a:lnTo>
                    <a:pt x="1673" y="4815"/>
                  </a:lnTo>
                  <a:lnTo>
                    <a:pt x="1655" y="4869"/>
                  </a:lnTo>
                  <a:lnTo>
                    <a:pt x="1643" y="4926"/>
                  </a:lnTo>
                  <a:lnTo>
                    <a:pt x="1637" y="4985"/>
                  </a:lnTo>
                  <a:lnTo>
                    <a:pt x="1637" y="5018"/>
                  </a:lnTo>
                  <a:lnTo>
                    <a:pt x="1638" y="5072"/>
                  </a:lnTo>
                  <a:lnTo>
                    <a:pt x="1659" y="5194"/>
                  </a:lnTo>
                  <a:lnTo>
                    <a:pt x="1696" y="5326"/>
                  </a:lnTo>
                  <a:lnTo>
                    <a:pt x="1749" y="5462"/>
                  </a:lnTo>
                  <a:lnTo>
                    <a:pt x="1782" y="5530"/>
                  </a:lnTo>
                  <a:lnTo>
                    <a:pt x="1792" y="5553"/>
                  </a:lnTo>
                  <a:lnTo>
                    <a:pt x="1801" y="5600"/>
                  </a:lnTo>
                  <a:lnTo>
                    <a:pt x="1797" y="5645"/>
                  </a:lnTo>
                  <a:lnTo>
                    <a:pt x="1784" y="5688"/>
                  </a:lnTo>
                  <a:lnTo>
                    <a:pt x="1761" y="5727"/>
                  </a:lnTo>
                  <a:lnTo>
                    <a:pt x="1729" y="5758"/>
                  </a:lnTo>
                  <a:lnTo>
                    <a:pt x="1690" y="5781"/>
                  </a:lnTo>
                  <a:lnTo>
                    <a:pt x="1643" y="5793"/>
                  </a:lnTo>
                  <a:lnTo>
                    <a:pt x="1618" y="5794"/>
                  </a:lnTo>
                  <a:lnTo>
                    <a:pt x="0" y="5794"/>
                  </a:lnTo>
                  <a:lnTo>
                    <a:pt x="0" y="4176"/>
                  </a:lnTo>
                  <a:lnTo>
                    <a:pt x="1" y="4151"/>
                  </a:lnTo>
                  <a:lnTo>
                    <a:pt x="14" y="4105"/>
                  </a:lnTo>
                  <a:lnTo>
                    <a:pt x="37" y="4065"/>
                  </a:lnTo>
                  <a:lnTo>
                    <a:pt x="68" y="4034"/>
                  </a:lnTo>
                  <a:lnTo>
                    <a:pt x="106" y="4011"/>
                  </a:lnTo>
                  <a:lnTo>
                    <a:pt x="149" y="3996"/>
                  </a:lnTo>
                  <a:lnTo>
                    <a:pt x="195" y="3994"/>
                  </a:lnTo>
                  <a:lnTo>
                    <a:pt x="242" y="4003"/>
                  </a:lnTo>
                  <a:lnTo>
                    <a:pt x="265" y="4013"/>
                  </a:lnTo>
                  <a:lnTo>
                    <a:pt x="333" y="4044"/>
                  </a:lnTo>
                  <a:lnTo>
                    <a:pt x="469" y="4097"/>
                  </a:lnTo>
                  <a:lnTo>
                    <a:pt x="601" y="4136"/>
                  </a:lnTo>
                  <a:lnTo>
                    <a:pt x="723" y="4156"/>
                  </a:lnTo>
                  <a:lnTo>
                    <a:pt x="777" y="4158"/>
                  </a:lnTo>
                  <a:lnTo>
                    <a:pt x="808" y="4157"/>
                  </a:lnTo>
                  <a:lnTo>
                    <a:pt x="869" y="4152"/>
                  </a:lnTo>
                  <a:lnTo>
                    <a:pt x="926" y="4139"/>
                  </a:lnTo>
                  <a:lnTo>
                    <a:pt x="979" y="4122"/>
                  </a:lnTo>
                  <a:lnTo>
                    <a:pt x="1029" y="4099"/>
                  </a:lnTo>
                  <a:lnTo>
                    <a:pt x="1074" y="4070"/>
                  </a:lnTo>
                  <a:lnTo>
                    <a:pt x="1135" y="4021"/>
                  </a:lnTo>
                  <a:lnTo>
                    <a:pt x="1201" y="3938"/>
                  </a:lnTo>
                  <a:lnTo>
                    <a:pt x="1252" y="3842"/>
                  </a:lnTo>
                  <a:lnTo>
                    <a:pt x="1287" y="3733"/>
                  </a:lnTo>
                  <a:lnTo>
                    <a:pt x="1303" y="3614"/>
                  </a:lnTo>
                  <a:lnTo>
                    <a:pt x="1305" y="3552"/>
                  </a:lnTo>
                  <a:lnTo>
                    <a:pt x="1303" y="3489"/>
                  </a:lnTo>
                  <a:lnTo>
                    <a:pt x="1287" y="3372"/>
                  </a:lnTo>
                  <a:lnTo>
                    <a:pt x="1252" y="3263"/>
                  </a:lnTo>
                  <a:lnTo>
                    <a:pt x="1201" y="3167"/>
                  </a:lnTo>
                  <a:lnTo>
                    <a:pt x="1135" y="3084"/>
                  </a:lnTo>
                  <a:lnTo>
                    <a:pt x="1074" y="3033"/>
                  </a:lnTo>
                  <a:lnTo>
                    <a:pt x="1029" y="3006"/>
                  </a:lnTo>
                  <a:lnTo>
                    <a:pt x="979" y="2983"/>
                  </a:lnTo>
                  <a:lnTo>
                    <a:pt x="926" y="2965"/>
                  </a:lnTo>
                  <a:lnTo>
                    <a:pt x="869" y="2953"/>
                  </a:lnTo>
                  <a:lnTo>
                    <a:pt x="808" y="2946"/>
                  </a:lnTo>
                  <a:lnTo>
                    <a:pt x="777" y="2946"/>
                  </a:lnTo>
                  <a:close/>
                </a:path>
              </a:pathLst>
            </a:custGeom>
            <a:solidFill>
              <a:schemeClr val="accent2"/>
            </a:soli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es-ES"/>
            </a:p>
          </p:txBody>
        </p:sp>
      </p:grpSp>
      <p:sp>
        <p:nvSpPr>
          <p:cNvPr id="18" name="30 CuadroTexto">
            <a:extLst>
              <a:ext uri="{FF2B5EF4-FFF2-40B4-BE49-F238E27FC236}">
                <a16:creationId xmlns:a16="http://schemas.microsoft.com/office/drawing/2014/main" id="{C7744CEF-A876-482B-B546-FE21E1F77D94}"/>
              </a:ext>
            </a:extLst>
          </p:cNvPr>
          <p:cNvSpPr txBox="1">
            <a:spLocks noChangeArrowheads="1"/>
          </p:cNvSpPr>
          <p:nvPr/>
        </p:nvSpPr>
        <p:spPr bwMode="auto">
          <a:xfrm>
            <a:off x="5428000" y="1578775"/>
            <a:ext cx="3635375" cy="627188"/>
          </a:xfrm>
          <a:prstGeom prst="rect">
            <a:avLst/>
          </a:prstGeom>
          <a:noFill/>
          <a:ln w="9525">
            <a:noFill/>
            <a:miter lim="800000"/>
            <a:headEnd/>
            <a:tailEnd/>
          </a:ln>
        </p:spPr>
        <p:txBody>
          <a:bodyPr lIns="35652" tIns="17826" rIns="35652" bIns="17826">
            <a:spAutoFit/>
          </a:bodyPr>
          <a:lstStyle/>
          <a:p>
            <a:pPr defTabSz="848921" eaLnBrk="1" fontAlgn="auto" hangingPunct="1">
              <a:lnSpc>
                <a:spcPts val="2400"/>
              </a:lnSpc>
              <a:spcBef>
                <a:spcPts val="600"/>
              </a:spcBef>
              <a:spcAft>
                <a:spcPts val="0"/>
              </a:spcAft>
              <a:defRPr/>
            </a:pPr>
            <a:r>
              <a:rPr lang="es-ES">
                <a:solidFill>
                  <a:schemeClr val="tx1">
                    <a:lumMod val="85000"/>
                    <a:lumOff val="15000"/>
                  </a:schemeClr>
                </a:solidFill>
                <a:latin typeface="Roboto Thin"/>
              </a:rPr>
              <a:t>Arquitectura de almacenamiento de la información</a:t>
            </a:r>
            <a:endParaRPr lang="es-ES">
              <a:solidFill>
                <a:schemeClr val="tx1">
                  <a:lumMod val="85000"/>
                  <a:lumOff val="15000"/>
                </a:schemeClr>
              </a:solidFill>
              <a:latin typeface="Roboto Thin"/>
              <a:cs typeface="+mn-cs"/>
            </a:endParaRPr>
          </a:p>
        </p:txBody>
      </p:sp>
      <p:sp>
        <p:nvSpPr>
          <p:cNvPr id="19" name="30 CuadroTexto">
            <a:extLst>
              <a:ext uri="{FF2B5EF4-FFF2-40B4-BE49-F238E27FC236}">
                <a16:creationId xmlns:a16="http://schemas.microsoft.com/office/drawing/2014/main" id="{926616AB-256C-406D-BA0F-9FC0EACE624F}"/>
              </a:ext>
            </a:extLst>
          </p:cNvPr>
          <p:cNvSpPr txBox="1">
            <a:spLocks noChangeArrowheads="1"/>
          </p:cNvSpPr>
          <p:nvPr/>
        </p:nvSpPr>
        <p:spPr bwMode="auto">
          <a:xfrm>
            <a:off x="5534270" y="3590313"/>
            <a:ext cx="3635375" cy="319411"/>
          </a:xfrm>
          <a:prstGeom prst="rect">
            <a:avLst/>
          </a:prstGeom>
          <a:noFill/>
          <a:ln w="9525">
            <a:noFill/>
            <a:miter lim="800000"/>
            <a:headEnd/>
            <a:tailEnd/>
          </a:ln>
        </p:spPr>
        <p:txBody>
          <a:bodyPr lIns="35652" tIns="17826" rIns="35652" bIns="17826">
            <a:spAutoFit/>
          </a:bodyPr>
          <a:lstStyle/>
          <a:p>
            <a:pPr defTabSz="848921" eaLnBrk="1" fontAlgn="auto" hangingPunct="1">
              <a:lnSpc>
                <a:spcPts val="2400"/>
              </a:lnSpc>
              <a:spcBef>
                <a:spcPts val="600"/>
              </a:spcBef>
              <a:spcAft>
                <a:spcPts val="0"/>
              </a:spcAft>
              <a:defRPr/>
            </a:pPr>
            <a:r>
              <a:rPr lang="es-ES">
                <a:solidFill>
                  <a:schemeClr val="tx1">
                    <a:lumMod val="85000"/>
                    <a:lumOff val="15000"/>
                  </a:schemeClr>
                </a:solidFill>
                <a:latin typeface="Roboto Thin"/>
                <a:cs typeface="+mn-cs"/>
              </a:rPr>
              <a:t>Desarrollos de modelos</a:t>
            </a:r>
          </a:p>
        </p:txBody>
      </p:sp>
      <p:grpSp>
        <p:nvGrpSpPr>
          <p:cNvPr id="20" name="Grupo 71">
            <a:extLst>
              <a:ext uri="{FF2B5EF4-FFF2-40B4-BE49-F238E27FC236}">
                <a16:creationId xmlns:a16="http://schemas.microsoft.com/office/drawing/2014/main" id="{E31CBA55-63A3-4F44-A6B9-EFD77BE12574}"/>
              </a:ext>
            </a:extLst>
          </p:cNvPr>
          <p:cNvGrpSpPr>
            <a:grpSpLocks/>
          </p:cNvGrpSpPr>
          <p:nvPr/>
        </p:nvGrpSpPr>
        <p:grpSpPr bwMode="auto">
          <a:xfrm>
            <a:off x="4568012" y="3515787"/>
            <a:ext cx="612775" cy="612775"/>
            <a:chOff x="4843347" y="2896627"/>
            <a:chExt cx="612000" cy="612000"/>
          </a:xfrm>
        </p:grpSpPr>
        <p:sp>
          <p:nvSpPr>
            <p:cNvPr id="21" name="Conector 72">
              <a:extLst>
                <a:ext uri="{FF2B5EF4-FFF2-40B4-BE49-F238E27FC236}">
                  <a16:creationId xmlns:a16="http://schemas.microsoft.com/office/drawing/2014/main" id="{168F3785-A95C-400F-93EC-C080120AFE36}"/>
                </a:ext>
              </a:extLst>
            </p:cNvPr>
            <p:cNvSpPr/>
            <p:nvPr/>
          </p:nvSpPr>
          <p:spPr>
            <a:xfrm>
              <a:off x="4843347" y="2896627"/>
              <a:ext cx="612000" cy="612000"/>
            </a:xfrm>
            <a:prstGeom prst="flowChartConnector">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22" name="Freeform 626">
              <a:extLst>
                <a:ext uri="{FF2B5EF4-FFF2-40B4-BE49-F238E27FC236}">
                  <a16:creationId xmlns:a16="http://schemas.microsoft.com/office/drawing/2014/main" id="{C9023993-7C8C-4363-94D2-23BCAC147C33}"/>
                </a:ext>
              </a:extLst>
            </p:cNvPr>
            <p:cNvSpPr>
              <a:spLocks/>
            </p:cNvSpPr>
            <p:nvPr/>
          </p:nvSpPr>
          <p:spPr bwMode="auto">
            <a:xfrm>
              <a:off x="4968088" y="2996952"/>
              <a:ext cx="396000" cy="396000"/>
            </a:xfrm>
            <a:custGeom>
              <a:avLst/>
              <a:gdLst>
                <a:gd name="T0" fmla="*/ 2147483646 w 5793"/>
                <a:gd name="T1" fmla="*/ 2147483646 h 5794"/>
                <a:gd name="T2" fmla="*/ 2147483646 w 5793"/>
                <a:gd name="T3" fmla="*/ 2147483646 h 5794"/>
                <a:gd name="T4" fmla="*/ 2147483646 w 5793"/>
                <a:gd name="T5" fmla="*/ 2147483646 h 5794"/>
                <a:gd name="T6" fmla="*/ 0 w 5793"/>
                <a:gd name="T7" fmla="*/ 2147483646 h 5794"/>
                <a:gd name="T8" fmla="*/ 2147483646 w 5793"/>
                <a:gd name="T9" fmla="*/ 2147483646 h 5794"/>
                <a:gd name="T10" fmla="*/ 2147483646 w 5793"/>
                <a:gd name="T11" fmla="*/ 2147483646 h 5794"/>
                <a:gd name="T12" fmla="*/ 2147483646 w 5793"/>
                <a:gd name="T13" fmla="*/ 2147483646 h 5794"/>
                <a:gd name="T14" fmla="*/ 2147483646 w 5793"/>
                <a:gd name="T15" fmla="*/ 2147483646 h 5794"/>
                <a:gd name="T16" fmla="*/ 2147483646 w 5793"/>
                <a:gd name="T17" fmla="*/ 2147483646 h 5794"/>
                <a:gd name="T18" fmla="*/ 2147483646 w 5793"/>
                <a:gd name="T19" fmla="*/ 2147483646 h 5794"/>
                <a:gd name="T20" fmla="*/ 2147483646 w 5793"/>
                <a:gd name="T21" fmla="*/ 2147483646 h 5794"/>
                <a:gd name="T22" fmla="*/ 2147483646 w 5793"/>
                <a:gd name="T23" fmla="*/ 2147483646 h 5794"/>
                <a:gd name="T24" fmla="*/ 2147483646 w 5793"/>
                <a:gd name="T25" fmla="*/ 2147483646 h 5794"/>
                <a:gd name="T26" fmla="*/ 2147483646 w 5793"/>
                <a:gd name="T27" fmla="*/ 2147483646 h 5794"/>
                <a:gd name="T28" fmla="*/ 2147483646 w 5793"/>
                <a:gd name="T29" fmla="*/ 2147483646 h 5794"/>
                <a:gd name="T30" fmla="*/ 2147483646 w 5793"/>
                <a:gd name="T31" fmla="*/ 2147483646 h 5794"/>
                <a:gd name="T32" fmla="*/ 2147483646 w 5793"/>
                <a:gd name="T33" fmla="*/ 2147483646 h 5794"/>
                <a:gd name="T34" fmla="*/ 2147483646 w 5793"/>
                <a:gd name="T35" fmla="*/ 2147483646 h 5794"/>
                <a:gd name="T36" fmla="*/ 2147483646 w 5793"/>
                <a:gd name="T37" fmla="*/ 2147483646 h 5794"/>
                <a:gd name="T38" fmla="*/ 2147483646 w 5793"/>
                <a:gd name="T39" fmla="*/ 2147483646 h 5794"/>
                <a:gd name="T40" fmla="*/ 2147483646 w 5793"/>
                <a:gd name="T41" fmla="*/ 2147483646 h 5794"/>
                <a:gd name="T42" fmla="*/ 2147483646 w 5793"/>
                <a:gd name="T43" fmla="*/ 2147483646 h 5794"/>
                <a:gd name="T44" fmla="*/ 2147483646 w 5793"/>
                <a:gd name="T45" fmla="*/ 2147483646 h 5794"/>
                <a:gd name="T46" fmla="*/ 2147483646 w 5793"/>
                <a:gd name="T47" fmla="*/ 2147483646 h 5794"/>
                <a:gd name="T48" fmla="*/ 2147483646 w 5793"/>
                <a:gd name="T49" fmla="*/ 2147483646 h 5794"/>
                <a:gd name="T50" fmla="*/ 2147483646 w 5793"/>
                <a:gd name="T51" fmla="*/ 2147483646 h 5794"/>
                <a:gd name="T52" fmla="*/ 2147483646 w 5793"/>
                <a:gd name="T53" fmla="*/ 2147483646 h 5794"/>
                <a:gd name="T54" fmla="*/ 2147483646 w 5793"/>
                <a:gd name="T55" fmla="*/ 2147483646 h 5794"/>
                <a:gd name="T56" fmla="*/ 2147483646 w 5793"/>
                <a:gd name="T57" fmla="*/ 2147483646 h 5794"/>
                <a:gd name="T58" fmla="*/ 2147483646 w 5793"/>
                <a:gd name="T59" fmla="*/ 2147483646 h 5794"/>
                <a:gd name="T60" fmla="*/ 2147483646 w 5793"/>
                <a:gd name="T61" fmla="*/ 2147483646 h 5794"/>
                <a:gd name="T62" fmla="*/ 2147483646 w 5793"/>
                <a:gd name="T63" fmla="*/ 2147483646 h 5794"/>
                <a:gd name="T64" fmla="*/ 2147483646 w 5793"/>
                <a:gd name="T65" fmla="*/ 2147483646 h 5794"/>
                <a:gd name="T66" fmla="*/ 2147483646 w 5793"/>
                <a:gd name="T67" fmla="*/ 2147483646 h 5794"/>
                <a:gd name="T68" fmla="*/ 2147483646 w 5793"/>
                <a:gd name="T69" fmla="*/ 2147483646 h 5794"/>
                <a:gd name="T70" fmla="*/ 2147483646 w 5793"/>
                <a:gd name="T71" fmla="*/ 2147483646 h 5794"/>
                <a:gd name="T72" fmla="*/ 2147483646 w 5793"/>
                <a:gd name="T73" fmla="*/ 2147483646 h 5794"/>
                <a:gd name="T74" fmla="*/ 2147483646 w 5793"/>
                <a:gd name="T75" fmla="*/ 2147483646 h 5794"/>
                <a:gd name="T76" fmla="*/ 2147483646 w 5793"/>
                <a:gd name="T77" fmla="*/ 2147483646 h 5794"/>
                <a:gd name="T78" fmla="*/ 2147483646 w 5793"/>
                <a:gd name="T79" fmla="*/ 2147483646 h 5794"/>
                <a:gd name="T80" fmla="*/ 2147483646 w 5793"/>
                <a:gd name="T81" fmla="*/ 2147483646 h 5794"/>
                <a:gd name="T82" fmla="*/ 2147483646 w 5793"/>
                <a:gd name="T83" fmla="*/ 2147483646 h 5794"/>
                <a:gd name="T84" fmla="*/ 2147483646 w 5793"/>
                <a:gd name="T85" fmla="*/ 2147483646 h 5794"/>
                <a:gd name="T86" fmla="*/ 2147483646 w 5793"/>
                <a:gd name="T87" fmla="*/ 2147483646 h 5794"/>
                <a:gd name="T88" fmla="*/ 2147483646 w 5793"/>
                <a:gd name="T89" fmla="*/ 2147483646 h 5794"/>
                <a:gd name="T90" fmla="*/ 2147483646 w 5793"/>
                <a:gd name="T91" fmla="*/ 2147483646 h 5794"/>
                <a:gd name="T92" fmla="*/ 2147483646 w 5793"/>
                <a:gd name="T93" fmla="*/ 2147483646 h 5794"/>
                <a:gd name="T94" fmla="*/ 2147483646 w 5793"/>
                <a:gd name="T95" fmla="*/ 2147483646 h 5794"/>
                <a:gd name="T96" fmla="*/ 2147483646 w 5793"/>
                <a:gd name="T97" fmla="*/ 2147483646 h 5794"/>
                <a:gd name="T98" fmla="*/ 2147483646 w 5793"/>
                <a:gd name="T99" fmla="*/ 2147483646 h 5794"/>
                <a:gd name="T100" fmla="*/ 2147483646 w 5793"/>
                <a:gd name="T101" fmla="*/ 2147483646 h 5794"/>
                <a:gd name="T102" fmla="*/ 2147483646 w 5793"/>
                <a:gd name="T103" fmla="*/ 2147483646 h 5794"/>
                <a:gd name="T104" fmla="*/ 2147483646 w 5793"/>
                <a:gd name="T105" fmla="*/ 2147483646 h 5794"/>
                <a:gd name="T106" fmla="*/ 2147483646 w 5793"/>
                <a:gd name="T107" fmla="*/ 2147483646 h 5794"/>
                <a:gd name="T108" fmla="*/ 2147483646 w 5793"/>
                <a:gd name="T109" fmla="*/ 2147483646 h 579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793"/>
                <a:gd name="T166" fmla="*/ 0 h 5794"/>
                <a:gd name="T167" fmla="*/ 5793 w 5793"/>
                <a:gd name="T168" fmla="*/ 5794 h 579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793" h="5794">
                  <a:moveTo>
                    <a:pt x="777" y="2946"/>
                  </a:moveTo>
                  <a:lnTo>
                    <a:pt x="723" y="2948"/>
                  </a:lnTo>
                  <a:lnTo>
                    <a:pt x="601" y="2970"/>
                  </a:lnTo>
                  <a:lnTo>
                    <a:pt x="469" y="3011"/>
                  </a:lnTo>
                  <a:lnTo>
                    <a:pt x="333" y="3067"/>
                  </a:lnTo>
                  <a:lnTo>
                    <a:pt x="265" y="3101"/>
                  </a:lnTo>
                  <a:lnTo>
                    <a:pt x="242" y="3111"/>
                  </a:lnTo>
                  <a:lnTo>
                    <a:pt x="195" y="3120"/>
                  </a:lnTo>
                  <a:lnTo>
                    <a:pt x="150" y="3117"/>
                  </a:lnTo>
                  <a:lnTo>
                    <a:pt x="107" y="3103"/>
                  </a:lnTo>
                  <a:lnTo>
                    <a:pt x="68" y="3079"/>
                  </a:lnTo>
                  <a:lnTo>
                    <a:pt x="37" y="3046"/>
                  </a:lnTo>
                  <a:lnTo>
                    <a:pt x="14" y="3006"/>
                  </a:lnTo>
                  <a:lnTo>
                    <a:pt x="1" y="2961"/>
                  </a:lnTo>
                  <a:lnTo>
                    <a:pt x="0" y="2935"/>
                  </a:lnTo>
                  <a:lnTo>
                    <a:pt x="0" y="1306"/>
                  </a:lnTo>
                  <a:lnTo>
                    <a:pt x="1618" y="1306"/>
                  </a:lnTo>
                  <a:lnTo>
                    <a:pt x="1643" y="1304"/>
                  </a:lnTo>
                  <a:lnTo>
                    <a:pt x="1690" y="1291"/>
                  </a:lnTo>
                  <a:lnTo>
                    <a:pt x="1729" y="1269"/>
                  </a:lnTo>
                  <a:lnTo>
                    <a:pt x="1761" y="1237"/>
                  </a:lnTo>
                  <a:lnTo>
                    <a:pt x="1784" y="1199"/>
                  </a:lnTo>
                  <a:lnTo>
                    <a:pt x="1797" y="1156"/>
                  </a:lnTo>
                  <a:lnTo>
                    <a:pt x="1801" y="1110"/>
                  </a:lnTo>
                  <a:lnTo>
                    <a:pt x="1792" y="1063"/>
                  </a:lnTo>
                  <a:lnTo>
                    <a:pt x="1782" y="1041"/>
                  </a:lnTo>
                  <a:lnTo>
                    <a:pt x="1749" y="974"/>
                  </a:lnTo>
                  <a:lnTo>
                    <a:pt x="1696" y="838"/>
                  </a:lnTo>
                  <a:lnTo>
                    <a:pt x="1659" y="705"/>
                  </a:lnTo>
                  <a:lnTo>
                    <a:pt x="1638" y="584"/>
                  </a:lnTo>
                  <a:lnTo>
                    <a:pt x="1637" y="529"/>
                  </a:lnTo>
                  <a:lnTo>
                    <a:pt x="1637" y="497"/>
                  </a:lnTo>
                  <a:lnTo>
                    <a:pt x="1643" y="436"/>
                  </a:lnTo>
                  <a:lnTo>
                    <a:pt x="1655" y="379"/>
                  </a:lnTo>
                  <a:lnTo>
                    <a:pt x="1673" y="327"/>
                  </a:lnTo>
                  <a:lnTo>
                    <a:pt x="1696" y="278"/>
                  </a:lnTo>
                  <a:lnTo>
                    <a:pt x="1723" y="232"/>
                  </a:lnTo>
                  <a:lnTo>
                    <a:pt x="1774" y="170"/>
                  </a:lnTo>
                  <a:lnTo>
                    <a:pt x="1856" y="104"/>
                  </a:lnTo>
                  <a:lnTo>
                    <a:pt x="1953" y="53"/>
                  </a:lnTo>
                  <a:lnTo>
                    <a:pt x="2062" y="20"/>
                  </a:lnTo>
                  <a:lnTo>
                    <a:pt x="2180" y="2"/>
                  </a:lnTo>
                  <a:lnTo>
                    <a:pt x="2242" y="0"/>
                  </a:lnTo>
                  <a:lnTo>
                    <a:pt x="2304" y="2"/>
                  </a:lnTo>
                  <a:lnTo>
                    <a:pt x="2422" y="20"/>
                  </a:lnTo>
                  <a:lnTo>
                    <a:pt x="2531" y="53"/>
                  </a:lnTo>
                  <a:lnTo>
                    <a:pt x="2628" y="104"/>
                  </a:lnTo>
                  <a:lnTo>
                    <a:pt x="2710" y="170"/>
                  </a:lnTo>
                  <a:lnTo>
                    <a:pt x="2760" y="232"/>
                  </a:lnTo>
                  <a:lnTo>
                    <a:pt x="2789" y="278"/>
                  </a:lnTo>
                  <a:lnTo>
                    <a:pt x="2811" y="327"/>
                  </a:lnTo>
                  <a:lnTo>
                    <a:pt x="2829" y="379"/>
                  </a:lnTo>
                  <a:lnTo>
                    <a:pt x="2841" y="436"/>
                  </a:lnTo>
                  <a:lnTo>
                    <a:pt x="2847" y="497"/>
                  </a:lnTo>
                  <a:lnTo>
                    <a:pt x="2848" y="529"/>
                  </a:lnTo>
                  <a:lnTo>
                    <a:pt x="2846" y="584"/>
                  </a:lnTo>
                  <a:lnTo>
                    <a:pt x="2824" y="705"/>
                  </a:lnTo>
                  <a:lnTo>
                    <a:pt x="2784" y="838"/>
                  </a:lnTo>
                  <a:lnTo>
                    <a:pt x="2727" y="972"/>
                  </a:lnTo>
                  <a:lnTo>
                    <a:pt x="2694" y="1040"/>
                  </a:lnTo>
                  <a:lnTo>
                    <a:pt x="2684" y="1063"/>
                  </a:lnTo>
                  <a:lnTo>
                    <a:pt x="2675" y="1110"/>
                  </a:lnTo>
                  <a:lnTo>
                    <a:pt x="2677" y="1155"/>
                  </a:lnTo>
                  <a:lnTo>
                    <a:pt x="2692" y="1199"/>
                  </a:lnTo>
                  <a:lnTo>
                    <a:pt x="2715" y="1237"/>
                  </a:lnTo>
                  <a:lnTo>
                    <a:pt x="2747" y="1269"/>
                  </a:lnTo>
                  <a:lnTo>
                    <a:pt x="2787" y="1291"/>
                  </a:lnTo>
                  <a:lnTo>
                    <a:pt x="2834" y="1304"/>
                  </a:lnTo>
                  <a:lnTo>
                    <a:pt x="2859" y="1306"/>
                  </a:lnTo>
                  <a:lnTo>
                    <a:pt x="4489" y="1306"/>
                  </a:lnTo>
                  <a:lnTo>
                    <a:pt x="4489" y="2935"/>
                  </a:lnTo>
                  <a:lnTo>
                    <a:pt x="4491" y="2961"/>
                  </a:lnTo>
                  <a:lnTo>
                    <a:pt x="4502" y="3006"/>
                  </a:lnTo>
                  <a:lnTo>
                    <a:pt x="4526" y="3046"/>
                  </a:lnTo>
                  <a:lnTo>
                    <a:pt x="4557" y="3079"/>
                  </a:lnTo>
                  <a:lnTo>
                    <a:pt x="4596" y="3103"/>
                  </a:lnTo>
                  <a:lnTo>
                    <a:pt x="4638" y="3117"/>
                  </a:lnTo>
                  <a:lnTo>
                    <a:pt x="4684" y="3120"/>
                  </a:lnTo>
                  <a:lnTo>
                    <a:pt x="4730" y="3111"/>
                  </a:lnTo>
                  <a:lnTo>
                    <a:pt x="4754" y="3101"/>
                  </a:lnTo>
                  <a:lnTo>
                    <a:pt x="4821" y="3067"/>
                  </a:lnTo>
                  <a:lnTo>
                    <a:pt x="4957" y="3011"/>
                  </a:lnTo>
                  <a:lnTo>
                    <a:pt x="5089" y="2970"/>
                  </a:lnTo>
                  <a:lnTo>
                    <a:pt x="5211" y="2948"/>
                  </a:lnTo>
                  <a:lnTo>
                    <a:pt x="5266" y="2946"/>
                  </a:lnTo>
                  <a:lnTo>
                    <a:pt x="5297" y="2946"/>
                  </a:lnTo>
                  <a:lnTo>
                    <a:pt x="5358" y="2953"/>
                  </a:lnTo>
                  <a:lnTo>
                    <a:pt x="5415" y="2965"/>
                  </a:lnTo>
                  <a:lnTo>
                    <a:pt x="5468" y="2983"/>
                  </a:lnTo>
                  <a:lnTo>
                    <a:pt x="5517" y="3006"/>
                  </a:lnTo>
                  <a:lnTo>
                    <a:pt x="5562" y="3033"/>
                  </a:lnTo>
                  <a:lnTo>
                    <a:pt x="5623" y="3084"/>
                  </a:lnTo>
                  <a:lnTo>
                    <a:pt x="5691" y="3167"/>
                  </a:lnTo>
                  <a:lnTo>
                    <a:pt x="5741" y="3263"/>
                  </a:lnTo>
                  <a:lnTo>
                    <a:pt x="5775" y="3372"/>
                  </a:lnTo>
                  <a:lnTo>
                    <a:pt x="5792" y="3489"/>
                  </a:lnTo>
                  <a:lnTo>
                    <a:pt x="5793" y="3552"/>
                  </a:lnTo>
                  <a:lnTo>
                    <a:pt x="5792" y="3614"/>
                  </a:lnTo>
                  <a:lnTo>
                    <a:pt x="5775" y="3733"/>
                  </a:lnTo>
                  <a:lnTo>
                    <a:pt x="5741" y="3842"/>
                  </a:lnTo>
                  <a:lnTo>
                    <a:pt x="5691" y="3938"/>
                  </a:lnTo>
                  <a:lnTo>
                    <a:pt x="5623" y="4021"/>
                  </a:lnTo>
                  <a:lnTo>
                    <a:pt x="5562" y="4070"/>
                  </a:lnTo>
                  <a:lnTo>
                    <a:pt x="5517" y="4099"/>
                  </a:lnTo>
                  <a:lnTo>
                    <a:pt x="5468" y="4122"/>
                  </a:lnTo>
                  <a:lnTo>
                    <a:pt x="5415" y="4139"/>
                  </a:lnTo>
                  <a:lnTo>
                    <a:pt x="5358" y="4152"/>
                  </a:lnTo>
                  <a:lnTo>
                    <a:pt x="5297" y="4157"/>
                  </a:lnTo>
                  <a:lnTo>
                    <a:pt x="5266" y="4158"/>
                  </a:lnTo>
                  <a:lnTo>
                    <a:pt x="5211" y="4156"/>
                  </a:lnTo>
                  <a:lnTo>
                    <a:pt x="5089" y="4136"/>
                  </a:lnTo>
                  <a:lnTo>
                    <a:pt x="4957" y="4097"/>
                  </a:lnTo>
                  <a:lnTo>
                    <a:pt x="4821" y="4044"/>
                  </a:lnTo>
                  <a:lnTo>
                    <a:pt x="4754" y="4013"/>
                  </a:lnTo>
                  <a:lnTo>
                    <a:pt x="4730" y="4003"/>
                  </a:lnTo>
                  <a:lnTo>
                    <a:pt x="4684" y="3994"/>
                  </a:lnTo>
                  <a:lnTo>
                    <a:pt x="4638" y="3996"/>
                  </a:lnTo>
                  <a:lnTo>
                    <a:pt x="4596" y="4011"/>
                  </a:lnTo>
                  <a:lnTo>
                    <a:pt x="4557" y="4034"/>
                  </a:lnTo>
                  <a:lnTo>
                    <a:pt x="4526" y="4065"/>
                  </a:lnTo>
                  <a:lnTo>
                    <a:pt x="4502" y="4105"/>
                  </a:lnTo>
                  <a:lnTo>
                    <a:pt x="4491" y="4151"/>
                  </a:lnTo>
                  <a:lnTo>
                    <a:pt x="4489" y="4176"/>
                  </a:lnTo>
                  <a:lnTo>
                    <a:pt x="4489" y="5794"/>
                  </a:lnTo>
                  <a:lnTo>
                    <a:pt x="4489" y="5483"/>
                  </a:lnTo>
                  <a:lnTo>
                    <a:pt x="4489" y="5794"/>
                  </a:lnTo>
                  <a:lnTo>
                    <a:pt x="2859" y="5794"/>
                  </a:lnTo>
                  <a:lnTo>
                    <a:pt x="2834" y="5793"/>
                  </a:lnTo>
                  <a:lnTo>
                    <a:pt x="2787" y="5781"/>
                  </a:lnTo>
                  <a:lnTo>
                    <a:pt x="2747" y="5758"/>
                  </a:lnTo>
                  <a:lnTo>
                    <a:pt x="2715" y="5725"/>
                  </a:lnTo>
                  <a:lnTo>
                    <a:pt x="2692" y="5688"/>
                  </a:lnTo>
                  <a:lnTo>
                    <a:pt x="2677" y="5645"/>
                  </a:lnTo>
                  <a:lnTo>
                    <a:pt x="2675" y="5598"/>
                  </a:lnTo>
                  <a:lnTo>
                    <a:pt x="2684" y="5552"/>
                  </a:lnTo>
                  <a:lnTo>
                    <a:pt x="2694" y="5530"/>
                  </a:lnTo>
                  <a:lnTo>
                    <a:pt x="2727" y="5462"/>
                  </a:lnTo>
                  <a:lnTo>
                    <a:pt x="2784" y="5326"/>
                  </a:lnTo>
                  <a:lnTo>
                    <a:pt x="2824" y="5194"/>
                  </a:lnTo>
                  <a:lnTo>
                    <a:pt x="2846" y="5072"/>
                  </a:lnTo>
                  <a:lnTo>
                    <a:pt x="2848" y="5018"/>
                  </a:lnTo>
                  <a:lnTo>
                    <a:pt x="2847" y="4985"/>
                  </a:lnTo>
                  <a:lnTo>
                    <a:pt x="2841" y="4926"/>
                  </a:lnTo>
                  <a:lnTo>
                    <a:pt x="2829" y="4869"/>
                  </a:lnTo>
                  <a:lnTo>
                    <a:pt x="2811" y="4815"/>
                  </a:lnTo>
                  <a:lnTo>
                    <a:pt x="2789" y="4766"/>
                  </a:lnTo>
                  <a:lnTo>
                    <a:pt x="2760" y="4721"/>
                  </a:lnTo>
                  <a:lnTo>
                    <a:pt x="2710" y="4660"/>
                  </a:lnTo>
                  <a:lnTo>
                    <a:pt x="2628" y="4592"/>
                  </a:lnTo>
                  <a:lnTo>
                    <a:pt x="2531" y="4542"/>
                  </a:lnTo>
                  <a:lnTo>
                    <a:pt x="2422" y="4508"/>
                  </a:lnTo>
                  <a:lnTo>
                    <a:pt x="2304" y="4491"/>
                  </a:lnTo>
                  <a:lnTo>
                    <a:pt x="2242" y="4489"/>
                  </a:lnTo>
                  <a:lnTo>
                    <a:pt x="2180" y="4491"/>
                  </a:lnTo>
                  <a:lnTo>
                    <a:pt x="2062" y="4508"/>
                  </a:lnTo>
                  <a:lnTo>
                    <a:pt x="1953" y="4542"/>
                  </a:lnTo>
                  <a:lnTo>
                    <a:pt x="1856" y="4592"/>
                  </a:lnTo>
                  <a:lnTo>
                    <a:pt x="1774" y="4660"/>
                  </a:lnTo>
                  <a:lnTo>
                    <a:pt x="1723" y="4721"/>
                  </a:lnTo>
                  <a:lnTo>
                    <a:pt x="1696" y="4766"/>
                  </a:lnTo>
                  <a:lnTo>
                    <a:pt x="1673" y="4815"/>
                  </a:lnTo>
                  <a:lnTo>
                    <a:pt x="1655" y="4869"/>
                  </a:lnTo>
                  <a:lnTo>
                    <a:pt x="1643" y="4926"/>
                  </a:lnTo>
                  <a:lnTo>
                    <a:pt x="1637" y="4985"/>
                  </a:lnTo>
                  <a:lnTo>
                    <a:pt x="1637" y="5018"/>
                  </a:lnTo>
                  <a:lnTo>
                    <a:pt x="1638" y="5072"/>
                  </a:lnTo>
                  <a:lnTo>
                    <a:pt x="1659" y="5194"/>
                  </a:lnTo>
                  <a:lnTo>
                    <a:pt x="1696" y="5326"/>
                  </a:lnTo>
                  <a:lnTo>
                    <a:pt x="1749" y="5462"/>
                  </a:lnTo>
                  <a:lnTo>
                    <a:pt x="1782" y="5530"/>
                  </a:lnTo>
                  <a:lnTo>
                    <a:pt x="1792" y="5553"/>
                  </a:lnTo>
                  <a:lnTo>
                    <a:pt x="1801" y="5600"/>
                  </a:lnTo>
                  <a:lnTo>
                    <a:pt x="1797" y="5645"/>
                  </a:lnTo>
                  <a:lnTo>
                    <a:pt x="1784" y="5688"/>
                  </a:lnTo>
                  <a:lnTo>
                    <a:pt x="1761" y="5727"/>
                  </a:lnTo>
                  <a:lnTo>
                    <a:pt x="1729" y="5758"/>
                  </a:lnTo>
                  <a:lnTo>
                    <a:pt x="1690" y="5781"/>
                  </a:lnTo>
                  <a:lnTo>
                    <a:pt x="1643" y="5793"/>
                  </a:lnTo>
                  <a:lnTo>
                    <a:pt x="1618" y="5794"/>
                  </a:lnTo>
                  <a:lnTo>
                    <a:pt x="0" y="5794"/>
                  </a:lnTo>
                  <a:lnTo>
                    <a:pt x="0" y="4176"/>
                  </a:lnTo>
                  <a:lnTo>
                    <a:pt x="1" y="4151"/>
                  </a:lnTo>
                  <a:lnTo>
                    <a:pt x="14" y="4105"/>
                  </a:lnTo>
                  <a:lnTo>
                    <a:pt x="37" y="4065"/>
                  </a:lnTo>
                  <a:lnTo>
                    <a:pt x="68" y="4034"/>
                  </a:lnTo>
                  <a:lnTo>
                    <a:pt x="106" y="4011"/>
                  </a:lnTo>
                  <a:lnTo>
                    <a:pt x="149" y="3996"/>
                  </a:lnTo>
                  <a:lnTo>
                    <a:pt x="195" y="3994"/>
                  </a:lnTo>
                  <a:lnTo>
                    <a:pt x="242" y="4003"/>
                  </a:lnTo>
                  <a:lnTo>
                    <a:pt x="265" y="4013"/>
                  </a:lnTo>
                  <a:lnTo>
                    <a:pt x="333" y="4044"/>
                  </a:lnTo>
                  <a:lnTo>
                    <a:pt x="469" y="4097"/>
                  </a:lnTo>
                  <a:lnTo>
                    <a:pt x="601" y="4136"/>
                  </a:lnTo>
                  <a:lnTo>
                    <a:pt x="723" y="4156"/>
                  </a:lnTo>
                  <a:lnTo>
                    <a:pt x="777" y="4158"/>
                  </a:lnTo>
                  <a:lnTo>
                    <a:pt x="808" y="4157"/>
                  </a:lnTo>
                  <a:lnTo>
                    <a:pt x="869" y="4152"/>
                  </a:lnTo>
                  <a:lnTo>
                    <a:pt x="926" y="4139"/>
                  </a:lnTo>
                  <a:lnTo>
                    <a:pt x="979" y="4122"/>
                  </a:lnTo>
                  <a:lnTo>
                    <a:pt x="1029" y="4099"/>
                  </a:lnTo>
                  <a:lnTo>
                    <a:pt x="1074" y="4070"/>
                  </a:lnTo>
                  <a:lnTo>
                    <a:pt x="1135" y="4021"/>
                  </a:lnTo>
                  <a:lnTo>
                    <a:pt x="1201" y="3938"/>
                  </a:lnTo>
                  <a:lnTo>
                    <a:pt x="1252" y="3842"/>
                  </a:lnTo>
                  <a:lnTo>
                    <a:pt x="1287" y="3733"/>
                  </a:lnTo>
                  <a:lnTo>
                    <a:pt x="1303" y="3614"/>
                  </a:lnTo>
                  <a:lnTo>
                    <a:pt x="1305" y="3552"/>
                  </a:lnTo>
                  <a:lnTo>
                    <a:pt x="1303" y="3489"/>
                  </a:lnTo>
                  <a:lnTo>
                    <a:pt x="1287" y="3372"/>
                  </a:lnTo>
                  <a:lnTo>
                    <a:pt x="1252" y="3263"/>
                  </a:lnTo>
                  <a:lnTo>
                    <a:pt x="1201" y="3167"/>
                  </a:lnTo>
                  <a:lnTo>
                    <a:pt x="1135" y="3084"/>
                  </a:lnTo>
                  <a:lnTo>
                    <a:pt x="1074" y="3033"/>
                  </a:lnTo>
                  <a:lnTo>
                    <a:pt x="1029" y="3006"/>
                  </a:lnTo>
                  <a:lnTo>
                    <a:pt x="979" y="2983"/>
                  </a:lnTo>
                  <a:lnTo>
                    <a:pt x="926" y="2965"/>
                  </a:lnTo>
                  <a:lnTo>
                    <a:pt x="869" y="2953"/>
                  </a:lnTo>
                  <a:lnTo>
                    <a:pt x="808" y="2946"/>
                  </a:lnTo>
                  <a:lnTo>
                    <a:pt x="777" y="2946"/>
                  </a:lnTo>
                  <a:close/>
                </a:path>
              </a:pathLst>
            </a:custGeom>
            <a:solidFill>
              <a:srgbClr val="2B8BBB"/>
            </a:soli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es-ES"/>
            </a:p>
          </p:txBody>
        </p:sp>
      </p:grpSp>
      <p:sp>
        <p:nvSpPr>
          <p:cNvPr id="23" name="30 CuadroTexto">
            <a:extLst>
              <a:ext uri="{FF2B5EF4-FFF2-40B4-BE49-F238E27FC236}">
                <a16:creationId xmlns:a16="http://schemas.microsoft.com/office/drawing/2014/main" id="{E323C5D1-1E26-42EF-A8D1-3634D1687B96}"/>
              </a:ext>
            </a:extLst>
          </p:cNvPr>
          <p:cNvSpPr txBox="1">
            <a:spLocks noChangeArrowheads="1"/>
          </p:cNvSpPr>
          <p:nvPr/>
        </p:nvSpPr>
        <p:spPr bwMode="auto">
          <a:xfrm>
            <a:off x="5508625" y="2558435"/>
            <a:ext cx="3635375" cy="627188"/>
          </a:xfrm>
          <a:prstGeom prst="rect">
            <a:avLst/>
          </a:prstGeom>
          <a:noFill/>
          <a:ln w="9525">
            <a:noFill/>
            <a:miter lim="800000"/>
            <a:headEnd/>
            <a:tailEnd/>
          </a:ln>
        </p:spPr>
        <p:txBody>
          <a:bodyPr lIns="35652" tIns="17826" rIns="35652" bIns="17826">
            <a:spAutoFit/>
          </a:bodyPr>
          <a:lstStyle/>
          <a:p>
            <a:pPr defTabSz="848921" eaLnBrk="1" fontAlgn="auto" hangingPunct="1">
              <a:lnSpc>
                <a:spcPts val="2400"/>
              </a:lnSpc>
              <a:spcBef>
                <a:spcPts val="600"/>
              </a:spcBef>
              <a:spcAft>
                <a:spcPts val="0"/>
              </a:spcAft>
              <a:defRPr/>
            </a:pPr>
            <a:r>
              <a:rPr lang="es-ES">
                <a:solidFill>
                  <a:schemeClr val="tx1">
                    <a:lumMod val="85000"/>
                    <a:lumOff val="15000"/>
                  </a:schemeClr>
                </a:solidFill>
                <a:latin typeface="Roboto Thin"/>
                <a:cs typeface="+mn-cs"/>
              </a:rPr>
              <a:t>Exploración de  los  datos y detección de datos  atípicos.</a:t>
            </a:r>
          </a:p>
        </p:txBody>
      </p:sp>
      <p:grpSp>
        <p:nvGrpSpPr>
          <p:cNvPr id="24" name="Grupo 76">
            <a:extLst>
              <a:ext uri="{FF2B5EF4-FFF2-40B4-BE49-F238E27FC236}">
                <a16:creationId xmlns:a16="http://schemas.microsoft.com/office/drawing/2014/main" id="{8F3708B7-C927-433B-81AA-A2D28291374C}"/>
              </a:ext>
            </a:extLst>
          </p:cNvPr>
          <p:cNvGrpSpPr>
            <a:grpSpLocks/>
          </p:cNvGrpSpPr>
          <p:nvPr/>
        </p:nvGrpSpPr>
        <p:grpSpPr bwMode="auto">
          <a:xfrm>
            <a:off x="4563018" y="4516823"/>
            <a:ext cx="612775" cy="612775"/>
            <a:chOff x="4843347" y="2896628"/>
            <a:chExt cx="612000" cy="612000"/>
          </a:xfrm>
        </p:grpSpPr>
        <p:sp>
          <p:nvSpPr>
            <p:cNvPr id="25" name="Conector 77">
              <a:extLst>
                <a:ext uri="{FF2B5EF4-FFF2-40B4-BE49-F238E27FC236}">
                  <a16:creationId xmlns:a16="http://schemas.microsoft.com/office/drawing/2014/main" id="{3353B9D1-33EF-4645-A40E-66F7E9B51C7C}"/>
                </a:ext>
              </a:extLst>
            </p:cNvPr>
            <p:cNvSpPr/>
            <p:nvPr/>
          </p:nvSpPr>
          <p:spPr>
            <a:xfrm>
              <a:off x="4843347" y="2896628"/>
              <a:ext cx="612000" cy="612000"/>
            </a:xfrm>
            <a:prstGeom prst="flowChartConnector">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26" name="Freeform 626">
              <a:extLst>
                <a:ext uri="{FF2B5EF4-FFF2-40B4-BE49-F238E27FC236}">
                  <a16:creationId xmlns:a16="http://schemas.microsoft.com/office/drawing/2014/main" id="{7771501B-D3BA-4F9B-93BB-B7127FFB6809}"/>
                </a:ext>
              </a:extLst>
            </p:cNvPr>
            <p:cNvSpPr>
              <a:spLocks/>
            </p:cNvSpPr>
            <p:nvPr/>
          </p:nvSpPr>
          <p:spPr bwMode="auto">
            <a:xfrm>
              <a:off x="4968088" y="2996952"/>
              <a:ext cx="396000" cy="396000"/>
            </a:xfrm>
            <a:custGeom>
              <a:avLst/>
              <a:gdLst>
                <a:gd name="T0" fmla="*/ 2147483646 w 5793"/>
                <a:gd name="T1" fmla="*/ 2147483646 h 5794"/>
                <a:gd name="T2" fmla="*/ 2147483646 w 5793"/>
                <a:gd name="T3" fmla="*/ 2147483646 h 5794"/>
                <a:gd name="T4" fmla="*/ 2147483646 w 5793"/>
                <a:gd name="T5" fmla="*/ 2147483646 h 5794"/>
                <a:gd name="T6" fmla="*/ 0 w 5793"/>
                <a:gd name="T7" fmla="*/ 2147483646 h 5794"/>
                <a:gd name="T8" fmla="*/ 2147483646 w 5793"/>
                <a:gd name="T9" fmla="*/ 2147483646 h 5794"/>
                <a:gd name="T10" fmla="*/ 2147483646 w 5793"/>
                <a:gd name="T11" fmla="*/ 2147483646 h 5794"/>
                <a:gd name="T12" fmla="*/ 2147483646 w 5793"/>
                <a:gd name="T13" fmla="*/ 2147483646 h 5794"/>
                <a:gd name="T14" fmla="*/ 2147483646 w 5793"/>
                <a:gd name="T15" fmla="*/ 2147483646 h 5794"/>
                <a:gd name="T16" fmla="*/ 2147483646 w 5793"/>
                <a:gd name="T17" fmla="*/ 2147483646 h 5794"/>
                <a:gd name="T18" fmla="*/ 2147483646 w 5793"/>
                <a:gd name="T19" fmla="*/ 2147483646 h 5794"/>
                <a:gd name="T20" fmla="*/ 2147483646 w 5793"/>
                <a:gd name="T21" fmla="*/ 2147483646 h 5794"/>
                <a:gd name="T22" fmla="*/ 2147483646 w 5793"/>
                <a:gd name="T23" fmla="*/ 2147483646 h 5794"/>
                <a:gd name="T24" fmla="*/ 2147483646 w 5793"/>
                <a:gd name="T25" fmla="*/ 2147483646 h 5794"/>
                <a:gd name="T26" fmla="*/ 2147483646 w 5793"/>
                <a:gd name="T27" fmla="*/ 2147483646 h 5794"/>
                <a:gd name="T28" fmla="*/ 2147483646 w 5793"/>
                <a:gd name="T29" fmla="*/ 2147483646 h 5794"/>
                <a:gd name="T30" fmla="*/ 2147483646 w 5793"/>
                <a:gd name="T31" fmla="*/ 2147483646 h 5794"/>
                <a:gd name="T32" fmla="*/ 2147483646 w 5793"/>
                <a:gd name="T33" fmla="*/ 2147483646 h 5794"/>
                <a:gd name="T34" fmla="*/ 2147483646 w 5793"/>
                <a:gd name="T35" fmla="*/ 2147483646 h 5794"/>
                <a:gd name="T36" fmla="*/ 2147483646 w 5793"/>
                <a:gd name="T37" fmla="*/ 2147483646 h 5794"/>
                <a:gd name="T38" fmla="*/ 2147483646 w 5793"/>
                <a:gd name="T39" fmla="*/ 2147483646 h 5794"/>
                <a:gd name="T40" fmla="*/ 2147483646 w 5793"/>
                <a:gd name="T41" fmla="*/ 2147483646 h 5794"/>
                <a:gd name="T42" fmla="*/ 2147483646 w 5793"/>
                <a:gd name="T43" fmla="*/ 2147483646 h 5794"/>
                <a:gd name="T44" fmla="*/ 2147483646 w 5793"/>
                <a:gd name="T45" fmla="*/ 2147483646 h 5794"/>
                <a:gd name="T46" fmla="*/ 2147483646 w 5793"/>
                <a:gd name="T47" fmla="*/ 2147483646 h 5794"/>
                <a:gd name="T48" fmla="*/ 2147483646 w 5793"/>
                <a:gd name="T49" fmla="*/ 2147483646 h 5794"/>
                <a:gd name="T50" fmla="*/ 2147483646 w 5793"/>
                <a:gd name="T51" fmla="*/ 2147483646 h 5794"/>
                <a:gd name="T52" fmla="*/ 2147483646 w 5793"/>
                <a:gd name="T53" fmla="*/ 2147483646 h 5794"/>
                <a:gd name="T54" fmla="*/ 2147483646 w 5793"/>
                <a:gd name="T55" fmla="*/ 2147483646 h 5794"/>
                <a:gd name="T56" fmla="*/ 2147483646 w 5793"/>
                <a:gd name="T57" fmla="*/ 2147483646 h 5794"/>
                <a:gd name="T58" fmla="*/ 2147483646 w 5793"/>
                <a:gd name="T59" fmla="*/ 2147483646 h 5794"/>
                <a:gd name="T60" fmla="*/ 2147483646 w 5793"/>
                <a:gd name="T61" fmla="*/ 2147483646 h 5794"/>
                <a:gd name="T62" fmla="*/ 2147483646 w 5793"/>
                <a:gd name="T63" fmla="*/ 2147483646 h 5794"/>
                <a:gd name="T64" fmla="*/ 2147483646 w 5793"/>
                <a:gd name="T65" fmla="*/ 2147483646 h 5794"/>
                <a:gd name="T66" fmla="*/ 2147483646 w 5793"/>
                <a:gd name="T67" fmla="*/ 2147483646 h 5794"/>
                <a:gd name="T68" fmla="*/ 2147483646 w 5793"/>
                <a:gd name="T69" fmla="*/ 2147483646 h 5794"/>
                <a:gd name="T70" fmla="*/ 2147483646 w 5793"/>
                <a:gd name="T71" fmla="*/ 2147483646 h 5794"/>
                <a:gd name="T72" fmla="*/ 2147483646 w 5793"/>
                <a:gd name="T73" fmla="*/ 2147483646 h 5794"/>
                <a:gd name="T74" fmla="*/ 2147483646 w 5793"/>
                <a:gd name="T75" fmla="*/ 2147483646 h 5794"/>
                <a:gd name="T76" fmla="*/ 2147483646 w 5793"/>
                <a:gd name="T77" fmla="*/ 2147483646 h 5794"/>
                <a:gd name="T78" fmla="*/ 2147483646 w 5793"/>
                <a:gd name="T79" fmla="*/ 2147483646 h 5794"/>
                <a:gd name="T80" fmla="*/ 2147483646 w 5793"/>
                <a:gd name="T81" fmla="*/ 2147483646 h 5794"/>
                <a:gd name="T82" fmla="*/ 2147483646 w 5793"/>
                <a:gd name="T83" fmla="*/ 2147483646 h 5794"/>
                <a:gd name="T84" fmla="*/ 2147483646 w 5793"/>
                <a:gd name="T85" fmla="*/ 2147483646 h 5794"/>
                <a:gd name="T86" fmla="*/ 2147483646 w 5793"/>
                <a:gd name="T87" fmla="*/ 2147483646 h 5794"/>
                <a:gd name="T88" fmla="*/ 2147483646 w 5793"/>
                <a:gd name="T89" fmla="*/ 2147483646 h 5794"/>
                <a:gd name="T90" fmla="*/ 2147483646 w 5793"/>
                <a:gd name="T91" fmla="*/ 2147483646 h 5794"/>
                <a:gd name="T92" fmla="*/ 2147483646 w 5793"/>
                <a:gd name="T93" fmla="*/ 2147483646 h 5794"/>
                <a:gd name="T94" fmla="*/ 2147483646 w 5793"/>
                <a:gd name="T95" fmla="*/ 2147483646 h 5794"/>
                <a:gd name="T96" fmla="*/ 2147483646 w 5793"/>
                <a:gd name="T97" fmla="*/ 2147483646 h 5794"/>
                <a:gd name="T98" fmla="*/ 2147483646 w 5793"/>
                <a:gd name="T99" fmla="*/ 2147483646 h 5794"/>
                <a:gd name="T100" fmla="*/ 2147483646 w 5793"/>
                <a:gd name="T101" fmla="*/ 2147483646 h 5794"/>
                <a:gd name="T102" fmla="*/ 2147483646 w 5793"/>
                <a:gd name="T103" fmla="*/ 2147483646 h 5794"/>
                <a:gd name="T104" fmla="*/ 2147483646 w 5793"/>
                <a:gd name="T105" fmla="*/ 2147483646 h 5794"/>
                <a:gd name="T106" fmla="*/ 2147483646 w 5793"/>
                <a:gd name="T107" fmla="*/ 2147483646 h 5794"/>
                <a:gd name="T108" fmla="*/ 2147483646 w 5793"/>
                <a:gd name="T109" fmla="*/ 2147483646 h 579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793"/>
                <a:gd name="T166" fmla="*/ 0 h 5794"/>
                <a:gd name="T167" fmla="*/ 5793 w 5793"/>
                <a:gd name="T168" fmla="*/ 5794 h 579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793" h="5794">
                  <a:moveTo>
                    <a:pt x="777" y="2946"/>
                  </a:moveTo>
                  <a:lnTo>
                    <a:pt x="723" y="2948"/>
                  </a:lnTo>
                  <a:lnTo>
                    <a:pt x="601" y="2970"/>
                  </a:lnTo>
                  <a:lnTo>
                    <a:pt x="469" y="3011"/>
                  </a:lnTo>
                  <a:lnTo>
                    <a:pt x="333" y="3067"/>
                  </a:lnTo>
                  <a:lnTo>
                    <a:pt x="265" y="3101"/>
                  </a:lnTo>
                  <a:lnTo>
                    <a:pt x="242" y="3111"/>
                  </a:lnTo>
                  <a:lnTo>
                    <a:pt x="195" y="3120"/>
                  </a:lnTo>
                  <a:lnTo>
                    <a:pt x="150" y="3117"/>
                  </a:lnTo>
                  <a:lnTo>
                    <a:pt x="107" y="3103"/>
                  </a:lnTo>
                  <a:lnTo>
                    <a:pt x="68" y="3079"/>
                  </a:lnTo>
                  <a:lnTo>
                    <a:pt x="37" y="3046"/>
                  </a:lnTo>
                  <a:lnTo>
                    <a:pt x="14" y="3006"/>
                  </a:lnTo>
                  <a:lnTo>
                    <a:pt x="1" y="2961"/>
                  </a:lnTo>
                  <a:lnTo>
                    <a:pt x="0" y="2935"/>
                  </a:lnTo>
                  <a:lnTo>
                    <a:pt x="0" y="1306"/>
                  </a:lnTo>
                  <a:lnTo>
                    <a:pt x="1618" y="1306"/>
                  </a:lnTo>
                  <a:lnTo>
                    <a:pt x="1643" y="1304"/>
                  </a:lnTo>
                  <a:lnTo>
                    <a:pt x="1690" y="1291"/>
                  </a:lnTo>
                  <a:lnTo>
                    <a:pt x="1729" y="1269"/>
                  </a:lnTo>
                  <a:lnTo>
                    <a:pt x="1761" y="1237"/>
                  </a:lnTo>
                  <a:lnTo>
                    <a:pt x="1784" y="1199"/>
                  </a:lnTo>
                  <a:lnTo>
                    <a:pt x="1797" y="1156"/>
                  </a:lnTo>
                  <a:lnTo>
                    <a:pt x="1801" y="1110"/>
                  </a:lnTo>
                  <a:lnTo>
                    <a:pt x="1792" y="1063"/>
                  </a:lnTo>
                  <a:lnTo>
                    <a:pt x="1782" y="1041"/>
                  </a:lnTo>
                  <a:lnTo>
                    <a:pt x="1749" y="974"/>
                  </a:lnTo>
                  <a:lnTo>
                    <a:pt x="1696" y="838"/>
                  </a:lnTo>
                  <a:lnTo>
                    <a:pt x="1659" y="705"/>
                  </a:lnTo>
                  <a:lnTo>
                    <a:pt x="1638" y="584"/>
                  </a:lnTo>
                  <a:lnTo>
                    <a:pt x="1637" y="529"/>
                  </a:lnTo>
                  <a:lnTo>
                    <a:pt x="1637" y="497"/>
                  </a:lnTo>
                  <a:lnTo>
                    <a:pt x="1643" y="436"/>
                  </a:lnTo>
                  <a:lnTo>
                    <a:pt x="1655" y="379"/>
                  </a:lnTo>
                  <a:lnTo>
                    <a:pt x="1673" y="327"/>
                  </a:lnTo>
                  <a:lnTo>
                    <a:pt x="1696" y="278"/>
                  </a:lnTo>
                  <a:lnTo>
                    <a:pt x="1723" y="232"/>
                  </a:lnTo>
                  <a:lnTo>
                    <a:pt x="1774" y="170"/>
                  </a:lnTo>
                  <a:lnTo>
                    <a:pt x="1856" y="104"/>
                  </a:lnTo>
                  <a:lnTo>
                    <a:pt x="1953" y="53"/>
                  </a:lnTo>
                  <a:lnTo>
                    <a:pt x="2062" y="20"/>
                  </a:lnTo>
                  <a:lnTo>
                    <a:pt x="2180" y="2"/>
                  </a:lnTo>
                  <a:lnTo>
                    <a:pt x="2242" y="0"/>
                  </a:lnTo>
                  <a:lnTo>
                    <a:pt x="2304" y="2"/>
                  </a:lnTo>
                  <a:lnTo>
                    <a:pt x="2422" y="20"/>
                  </a:lnTo>
                  <a:lnTo>
                    <a:pt x="2531" y="53"/>
                  </a:lnTo>
                  <a:lnTo>
                    <a:pt x="2628" y="104"/>
                  </a:lnTo>
                  <a:lnTo>
                    <a:pt x="2710" y="170"/>
                  </a:lnTo>
                  <a:lnTo>
                    <a:pt x="2760" y="232"/>
                  </a:lnTo>
                  <a:lnTo>
                    <a:pt x="2789" y="278"/>
                  </a:lnTo>
                  <a:lnTo>
                    <a:pt x="2811" y="327"/>
                  </a:lnTo>
                  <a:lnTo>
                    <a:pt x="2829" y="379"/>
                  </a:lnTo>
                  <a:lnTo>
                    <a:pt x="2841" y="436"/>
                  </a:lnTo>
                  <a:lnTo>
                    <a:pt x="2847" y="497"/>
                  </a:lnTo>
                  <a:lnTo>
                    <a:pt x="2848" y="529"/>
                  </a:lnTo>
                  <a:lnTo>
                    <a:pt x="2846" y="584"/>
                  </a:lnTo>
                  <a:lnTo>
                    <a:pt x="2824" y="705"/>
                  </a:lnTo>
                  <a:lnTo>
                    <a:pt x="2784" y="838"/>
                  </a:lnTo>
                  <a:lnTo>
                    <a:pt x="2727" y="972"/>
                  </a:lnTo>
                  <a:lnTo>
                    <a:pt x="2694" y="1040"/>
                  </a:lnTo>
                  <a:lnTo>
                    <a:pt x="2684" y="1063"/>
                  </a:lnTo>
                  <a:lnTo>
                    <a:pt x="2675" y="1110"/>
                  </a:lnTo>
                  <a:lnTo>
                    <a:pt x="2677" y="1155"/>
                  </a:lnTo>
                  <a:lnTo>
                    <a:pt x="2692" y="1199"/>
                  </a:lnTo>
                  <a:lnTo>
                    <a:pt x="2715" y="1237"/>
                  </a:lnTo>
                  <a:lnTo>
                    <a:pt x="2747" y="1269"/>
                  </a:lnTo>
                  <a:lnTo>
                    <a:pt x="2787" y="1291"/>
                  </a:lnTo>
                  <a:lnTo>
                    <a:pt x="2834" y="1304"/>
                  </a:lnTo>
                  <a:lnTo>
                    <a:pt x="2859" y="1306"/>
                  </a:lnTo>
                  <a:lnTo>
                    <a:pt x="4489" y="1306"/>
                  </a:lnTo>
                  <a:lnTo>
                    <a:pt x="4489" y="2935"/>
                  </a:lnTo>
                  <a:lnTo>
                    <a:pt x="4491" y="2961"/>
                  </a:lnTo>
                  <a:lnTo>
                    <a:pt x="4502" y="3006"/>
                  </a:lnTo>
                  <a:lnTo>
                    <a:pt x="4526" y="3046"/>
                  </a:lnTo>
                  <a:lnTo>
                    <a:pt x="4557" y="3079"/>
                  </a:lnTo>
                  <a:lnTo>
                    <a:pt x="4596" y="3103"/>
                  </a:lnTo>
                  <a:lnTo>
                    <a:pt x="4638" y="3117"/>
                  </a:lnTo>
                  <a:lnTo>
                    <a:pt x="4684" y="3120"/>
                  </a:lnTo>
                  <a:lnTo>
                    <a:pt x="4730" y="3111"/>
                  </a:lnTo>
                  <a:lnTo>
                    <a:pt x="4754" y="3101"/>
                  </a:lnTo>
                  <a:lnTo>
                    <a:pt x="4821" y="3067"/>
                  </a:lnTo>
                  <a:lnTo>
                    <a:pt x="4957" y="3011"/>
                  </a:lnTo>
                  <a:lnTo>
                    <a:pt x="5089" y="2970"/>
                  </a:lnTo>
                  <a:lnTo>
                    <a:pt x="5211" y="2948"/>
                  </a:lnTo>
                  <a:lnTo>
                    <a:pt x="5266" y="2946"/>
                  </a:lnTo>
                  <a:lnTo>
                    <a:pt x="5297" y="2946"/>
                  </a:lnTo>
                  <a:lnTo>
                    <a:pt x="5358" y="2953"/>
                  </a:lnTo>
                  <a:lnTo>
                    <a:pt x="5415" y="2965"/>
                  </a:lnTo>
                  <a:lnTo>
                    <a:pt x="5468" y="2983"/>
                  </a:lnTo>
                  <a:lnTo>
                    <a:pt x="5517" y="3006"/>
                  </a:lnTo>
                  <a:lnTo>
                    <a:pt x="5562" y="3033"/>
                  </a:lnTo>
                  <a:lnTo>
                    <a:pt x="5623" y="3084"/>
                  </a:lnTo>
                  <a:lnTo>
                    <a:pt x="5691" y="3167"/>
                  </a:lnTo>
                  <a:lnTo>
                    <a:pt x="5741" y="3263"/>
                  </a:lnTo>
                  <a:lnTo>
                    <a:pt x="5775" y="3372"/>
                  </a:lnTo>
                  <a:lnTo>
                    <a:pt x="5792" y="3489"/>
                  </a:lnTo>
                  <a:lnTo>
                    <a:pt x="5793" y="3552"/>
                  </a:lnTo>
                  <a:lnTo>
                    <a:pt x="5792" y="3614"/>
                  </a:lnTo>
                  <a:lnTo>
                    <a:pt x="5775" y="3733"/>
                  </a:lnTo>
                  <a:lnTo>
                    <a:pt x="5741" y="3842"/>
                  </a:lnTo>
                  <a:lnTo>
                    <a:pt x="5691" y="3938"/>
                  </a:lnTo>
                  <a:lnTo>
                    <a:pt x="5623" y="4021"/>
                  </a:lnTo>
                  <a:lnTo>
                    <a:pt x="5562" y="4070"/>
                  </a:lnTo>
                  <a:lnTo>
                    <a:pt x="5517" y="4099"/>
                  </a:lnTo>
                  <a:lnTo>
                    <a:pt x="5468" y="4122"/>
                  </a:lnTo>
                  <a:lnTo>
                    <a:pt x="5415" y="4139"/>
                  </a:lnTo>
                  <a:lnTo>
                    <a:pt x="5358" y="4152"/>
                  </a:lnTo>
                  <a:lnTo>
                    <a:pt x="5297" y="4157"/>
                  </a:lnTo>
                  <a:lnTo>
                    <a:pt x="5266" y="4158"/>
                  </a:lnTo>
                  <a:lnTo>
                    <a:pt x="5211" y="4156"/>
                  </a:lnTo>
                  <a:lnTo>
                    <a:pt x="5089" y="4136"/>
                  </a:lnTo>
                  <a:lnTo>
                    <a:pt x="4957" y="4097"/>
                  </a:lnTo>
                  <a:lnTo>
                    <a:pt x="4821" y="4044"/>
                  </a:lnTo>
                  <a:lnTo>
                    <a:pt x="4754" y="4013"/>
                  </a:lnTo>
                  <a:lnTo>
                    <a:pt x="4730" y="4003"/>
                  </a:lnTo>
                  <a:lnTo>
                    <a:pt x="4684" y="3994"/>
                  </a:lnTo>
                  <a:lnTo>
                    <a:pt x="4638" y="3996"/>
                  </a:lnTo>
                  <a:lnTo>
                    <a:pt x="4596" y="4011"/>
                  </a:lnTo>
                  <a:lnTo>
                    <a:pt x="4557" y="4034"/>
                  </a:lnTo>
                  <a:lnTo>
                    <a:pt x="4526" y="4065"/>
                  </a:lnTo>
                  <a:lnTo>
                    <a:pt x="4502" y="4105"/>
                  </a:lnTo>
                  <a:lnTo>
                    <a:pt x="4491" y="4151"/>
                  </a:lnTo>
                  <a:lnTo>
                    <a:pt x="4489" y="4176"/>
                  </a:lnTo>
                  <a:lnTo>
                    <a:pt x="4489" y="5794"/>
                  </a:lnTo>
                  <a:lnTo>
                    <a:pt x="4489" y="5483"/>
                  </a:lnTo>
                  <a:lnTo>
                    <a:pt x="4489" y="5794"/>
                  </a:lnTo>
                  <a:lnTo>
                    <a:pt x="2859" y="5794"/>
                  </a:lnTo>
                  <a:lnTo>
                    <a:pt x="2834" y="5793"/>
                  </a:lnTo>
                  <a:lnTo>
                    <a:pt x="2787" y="5781"/>
                  </a:lnTo>
                  <a:lnTo>
                    <a:pt x="2747" y="5758"/>
                  </a:lnTo>
                  <a:lnTo>
                    <a:pt x="2715" y="5725"/>
                  </a:lnTo>
                  <a:lnTo>
                    <a:pt x="2692" y="5688"/>
                  </a:lnTo>
                  <a:lnTo>
                    <a:pt x="2677" y="5645"/>
                  </a:lnTo>
                  <a:lnTo>
                    <a:pt x="2675" y="5598"/>
                  </a:lnTo>
                  <a:lnTo>
                    <a:pt x="2684" y="5552"/>
                  </a:lnTo>
                  <a:lnTo>
                    <a:pt x="2694" y="5530"/>
                  </a:lnTo>
                  <a:lnTo>
                    <a:pt x="2727" y="5462"/>
                  </a:lnTo>
                  <a:lnTo>
                    <a:pt x="2784" y="5326"/>
                  </a:lnTo>
                  <a:lnTo>
                    <a:pt x="2824" y="5194"/>
                  </a:lnTo>
                  <a:lnTo>
                    <a:pt x="2846" y="5072"/>
                  </a:lnTo>
                  <a:lnTo>
                    <a:pt x="2848" y="5018"/>
                  </a:lnTo>
                  <a:lnTo>
                    <a:pt x="2847" y="4985"/>
                  </a:lnTo>
                  <a:lnTo>
                    <a:pt x="2841" y="4926"/>
                  </a:lnTo>
                  <a:lnTo>
                    <a:pt x="2829" y="4869"/>
                  </a:lnTo>
                  <a:lnTo>
                    <a:pt x="2811" y="4815"/>
                  </a:lnTo>
                  <a:lnTo>
                    <a:pt x="2789" y="4766"/>
                  </a:lnTo>
                  <a:lnTo>
                    <a:pt x="2760" y="4721"/>
                  </a:lnTo>
                  <a:lnTo>
                    <a:pt x="2710" y="4660"/>
                  </a:lnTo>
                  <a:lnTo>
                    <a:pt x="2628" y="4592"/>
                  </a:lnTo>
                  <a:lnTo>
                    <a:pt x="2531" y="4542"/>
                  </a:lnTo>
                  <a:lnTo>
                    <a:pt x="2422" y="4508"/>
                  </a:lnTo>
                  <a:lnTo>
                    <a:pt x="2304" y="4491"/>
                  </a:lnTo>
                  <a:lnTo>
                    <a:pt x="2242" y="4489"/>
                  </a:lnTo>
                  <a:lnTo>
                    <a:pt x="2180" y="4491"/>
                  </a:lnTo>
                  <a:lnTo>
                    <a:pt x="2062" y="4508"/>
                  </a:lnTo>
                  <a:lnTo>
                    <a:pt x="1953" y="4542"/>
                  </a:lnTo>
                  <a:lnTo>
                    <a:pt x="1856" y="4592"/>
                  </a:lnTo>
                  <a:lnTo>
                    <a:pt x="1774" y="4660"/>
                  </a:lnTo>
                  <a:lnTo>
                    <a:pt x="1723" y="4721"/>
                  </a:lnTo>
                  <a:lnTo>
                    <a:pt x="1696" y="4766"/>
                  </a:lnTo>
                  <a:lnTo>
                    <a:pt x="1673" y="4815"/>
                  </a:lnTo>
                  <a:lnTo>
                    <a:pt x="1655" y="4869"/>
                  </a:lnTo>
                  <a:lnTo>
                    <a:pt x="1643" y="4926"/>
                  </a:lnTo>
                  <a:lnTo>
                    <a:pt x="1637" y="4985"/>
                  </a:lnTo>
                  <a:lnTo>
                    <a:pt x="1637" y="5018"/>
                  </a:lnTo>
                  <a:lnTo>
                    <a:pt x="1638" y="5072"/>
                  </a:lnTo>
                  <a:lnTo>
                    <a:pt x="1659" y="5194"/>
                  </a:lnTo>
                  <a:lnTo>
                    <a:pt x="1696" y="5326"/>
                  </a:lnTo>
                  <a:lnTo>
                    <a:pt x="1749" y="5462"/>
                  </a:lnTo>
                  <a:lnTo>
                    <a:pt x="1782" y="5530"/>
                  </a:lnTo>
                  <a:lnTo>
                    <a:pt x="1792" y="5553"/>
                  </a:lnTo>
                  <a:lnTo>
                    <a:pt x="1801" y="5600"/>
                  </a:lnTo>
                  <a:lnTo>
                    <a:pt x="1797" y="5645"/>
                  </a:lnTo>
                  <a:lnTo>
                    <a:pt x="1784" y="5688"/>
                  </a:lnTo>
                  <a:lnTo>
                    <a:pt x="1761" y="5727"/>
                  </a:lnTo>
                  <a:lnTo>
                    <a:pt x="1729" y="5758"/>
                  </a:lnTo>
                  <a:lnTo>
                    <a:pt x="1690" y="5781"/>
                  </a:lnTo>
                  <a:lnTo>
                    <a:pt x="1643" y="5793"/>
                  </a:lnTo>
                  <a:lnTo>
                    <a:pt x="1618" y="5794"/>
                  </a:lnTo>
                  <a:lnTo>
                    <a:pt x="0" y="5794"/>
                  </a:lnTo>
                  <a:lnTo>
                    <a:pt x="0" y="4176"/>
                  </a:lnTo>
                  <a:lnTo>
                    <a:pt x="1" y="4151"/>
                  </a:lnTo>
                  <a:lnTo>
                    <a:pt x="14" y="4105"/>
                  </a:lnTo>
                  <a:lnTo>
                    <a:pt x="37" y="4065"/>
                  </a:lnTo>
                  <a:lnTo>
                    <a:pt x="68" y="4034"/>
                  </a:lnTo>
                  <a:lnTo>
                    <a:pt x="106" y="4011"/>
                  </a:lnTo>
                  <a:lnTo>
                    <a:pt x="149" y="3996"/>
                  </a:lnTo>
                  <a:lnTo>
                    <a:pt x="195" y="3994"/>
                  </a:lnTo>
                  <a:lnTo>
                    <a:pt x="242" y="4003"/>
                  </a:lnTo>
                  <a:lnTo>
                    <a:pt x="265" y="4013"/>
                  </a:lnTo>
                  <a:lnTo>
                    <a:pt x="333" y="4044"/>
                  </a:lnTo>
                  <a:lnTo>
                    <a:pt x="469" y="4097"/>
                  </a:lnTo>
                  <a:lnTo>
                    <a:pt x="601" y="4136"/>
                  </a:lnTo>
                  <a:lnTo>
                    <a:pt x="723" y="4156"/>
                  </a:lnTo>
                  <a:lnTo>
                    <a:pt x="777" y="4158"/>
                  </a:lnTo>
                  <a:lnTo>
                    <a:pt x="808" y="4157"/>
                  </a:lnTo>
                  <a:lnTo>
                    <a:pt x="869" y="4152"/>
                  </a:lnTo>
                  <a:lnTo>
                    <a:pt x="926" y="4139"/>
                  </a:lnTo>
                  <a:lnTo>
                    <a:pt x="979" y="4122"/>
                  </a:lnTo>
                  <a:lnTo>
                    <a:pt x="1029" y="4099"/>
                  </a:lnTo>
                  <a:lnTo>
                    <a:pt x="1074" y="4070"/>
                  </a:lnTo>
                  <a:lnTo>
                    <a:pt x="1135" y="4021"/>
                  </a:lnTo>
                  <a:lnTo>
                    <a:pt x="1201" y="3938"/>
                  </a:lnTo>
                  <a:lnTo>
                    <a:pt x="1252" y="3842"/>
                  </a:lnTo>
                  <a:lnTo>
                    <a:pt x="1287" y="3733"/>
                  </a:lnTo>
                  <a:lnTo>
                    <a:pt x="1303" y="3614"/>
                  </a:lnTo>
                  <a:lnTo>
                    <a:pt x="1305" y="3552"/>
                  </a:lnTo>
                  <a:lnTo>
                    <a:pt x="1303" y="3489"/>
                  </a:lnTo>
                  <a:lnTo>
                    <a:pt x="1287" y="3372"/>
                  </a:lnTo>
                  <a:lnTo>
                    <a:pt x="1252" y="3263"/>
                  </a:lnTo>
                  <a:lnTo>
                    <a:pt x="1201" y="3167"/>
                  </a:lnTo>
                  <a:lnTo>
                    <a:pt x="1135" y="3084"/>
                  </a:lnTo>
                  <a:lnTo>
                    <a:pt x="1074" y="3033"/>
                  </a:lnTo>
                  <a:lnTo>
                    <a:pt x="1029" y="3006"/>
                  </a:lnTo>
                  <a:lnTo>
                    <a:pt x="979" y="2983"/>
                  </a:lnTo>
                  <a:lnTo>
                    <a:pt x="926" y="2965"/>
                  </a:lnTo>
                  <a:lnTo>
                    <a:pt x="869" y="2953"/>
                  </a:lnTo>
                  <a:lnTo>
                    <a:pt x="808" y="2946"/>
                  </a:lnTo>
                  <a:lnTo>
                    <a:pt x="777" y="2946"/>
                  </a:lnTo>
                  <a:close/>
                </a:path>
              </a:pathLst>
            </a:custGeom>
            <a:solidFill>
              <a:srgbClr val="16414A"/>
            </a:soli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es-ES"/>
            </a:p>
          </p:txBody>
        </p:sp>
      </p:grpSp>
      <p:sp>
        <p:nvSpPr>
          <p:cNvPr id="27" name="30 CuadroTexto">
            <a:extLst>
              <a:ext uri="{FF2B5EF4-FFF2-40B4-BE49-F238E27FC236}">
                <a16:creationId xmlns:a16="http://schemas.microsoft.com/office/drawing/2014/main" id="{284CD189-4090-42B9-BEA3-7A7103DC761A}"/>
              </a:ext>
            </a:extLst>
          </p:cNvPr>
          <p:cNvSpPr txBox="1">
            <a:spLocks noChangeArrowheads="1"/>
          </p:cNvSpPr>
          <p:nvPr/>
        </p:nvSpPr>
        <p:spPr bwMode="auto">
          <a:xfrm>
            <a:off x="5508624" y="4615955"/>
            <a:ext cx="3635375" cy="319411"/>
          </a:xfrm>
          <a:prstGeom prst="rect">
            <a:avLst/>
          </a:prstGeom>
          <a:noFill/>
          <a:ln w="9525">
            <a:noFill/>
            <a:miter lim="800000"/>
            <a:headEnd/>
            <a:tailEnd/>
          </a:ln>
        </p:spPr>
        <p:txBody>
          <a:bodyPr lIns="35652" tIns="17826" rIns="35652" bIns="17826">
            <a:spAutoFit/>
          </a:bodyPr>
          <a:lstStyle/>
          <a:p>
            <a:pPr defTabSz="848921" eaLnBrk="1" fontAlgn="auto" hangingPunct="1">
              <a:lnSpc>
                <a:spcPts val="2400"/>
              </a:lnSpc>
              <a:spcBef>
                <a:spcPts val="600"/>
              </a:spcBef>
              <a:spcAft>
                <a:spcPts val="0"/>
              </a:spcAft>
              <a:defRPr/>
            </a:pPr>
            <a:r>
              <a:rPr lang="es-ES">
                <a:solidFill>
                  <a:schemeClr val="tx1">
                    <a:lumMod val="85000"/>
                    <a:lumOff val="15000"/>
                  </a:schemeClr>
                </a:solidFill>
                <a:latin typeface="Roboto Thin"/>
                <a:cs typeface="+mn-cs"/>
              </a:rPr>
              <a:t>Visualización de resultados.</a:t>
            </a:r>
          </a:p>
        </p:txBody>
      </p:sp>
    </p:spTree>
    <p:extLst>
      <p:ext uri="{BB962C8B-B14F-4D97-AF65-F5344CB8AC3E}">
        <p14:creationId xmlns:p14="http://schemas.microsoft.com/office/powerpoint/2010/main" val="2985056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275968" y="226541"/>
            <a:ext cx="7957951" cy="892552"/>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Almacenamiento de la información. </a:t>
            </a:r>
          </a:p>
          <a:p>
            <a:endParaRPr lang="es-ES" sz="2000" b="1" dirty="0">
              <a:solidFill>
                <a:schemeClr val="accent5">
                  <a:lumMod val="75000"/>
                </a:schemeClr>
              </a:solidFill>
              <a:latin typeface="Helvetica" panose="020B0604020202030204" pitchFamily="34" charset="0"/>
            </a:endParaRPr>
          </a:p>
        </p:txBody>
      </p:sp>
      <p:sp>
        <p:nvSpPr>
          <p:cNvPr id="8" name="CuadroTexto 7">
            <a:extLst>
              <a:ext uri="{FF2B5EF4-FFF2-40B4-BE49-F238E27FC236}">
                <a16:creationId xmlns:a16="http://schemas.microsoft.com/office/drawing/2014/main" id="{02B1844C-2C0D-4F7B-813F-D0E35EA600B4}"/>
              </a:ext>
            </a:extLst>
          </p:cNvPr>
          <p:cNvSpPr txBox="1"/>
          <p:nvPr/>
        </p:nvSpPr>
        <p:spPr>
          <a:xfrm>
            <a:off x="3127707" y="2111528"/>
            <a:ext cx="11247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1200">
                <a:cs typeface="Calibri"/>
              </a:rPr>
              <a:t>Base</a:t>
            </a:r>
          </a:p>
          <a:p>
            <a:pPr algn="ctr"/>
            <a:r>
              <a:rPr lang="es-ES" sz="1200">
                <a:cs typeface="Calibri"/>
              </a:rPr>
              <a:t> de datos</a:t>
            </a:r>
          </a:p>
        </p:txBody>
      </p:sp>
      <p:pic>
        <p:nvPicPr>
          <p:cNvPr id="19" name="Imagen 19" descr="Imagen que contiene dibujo&#10;&#10;Descripción generada con confianza muy alta">
            <a:extLst>
              <a:ext uri="{FF2B5EF4-FFF2-40B4-BE49-F238E27FC236}">
                <a16:creationId xmlns:a16="http://schemas.microsoft.com/office/drawing/2014/main" id="{E166AE30-C09B-45A3-90B1-0E5284C41D38}"/>
              </a:ext>
            </a:extLst>
          </p:cNvPr>
          <p:cNvPicPr>
            <a:picLocks noChangeAspect="1"/>
          </p:cNvPicPr>
          <p:nvPr/>
        </p:nvPicPr>
        <p:blipFill>
          <a:blip r:embed="rId3"/>
          <a:stretch>
            <a:fillRect/>
          </a:stretch>
        </p:blipFill>
        <p:spPr>
          <a:xfrm>
            <a:off x="3455464" y="3241146"/>
            <a:ext cx="1511511" cy="822205"/>
          </a:xfrm>
          <a:prstGeom prst="rect">
            <a:avLst/>
          </a:prstGeom>
        </p:spPr>
      </p:pic>
      <p:pic>
        <p:nvPicPr>
          <p:cNvPr id="22" name="Imagen 22" descr="Imagen que contiene tabla, dibujo&#10;&#10;Descripción generada con confianza muy alta">
            <a:extLst>
              <a:ext uri="{FF2B5EF4-FFF2-40B4-BE49-F238E27FC236}">
                <a16:creationId xmlns:a16="http://schemas.microsoft.com/office/drawing/2014/main" id="{E16DEDBE-FBBE-4C45-B3F0-1CDAB123F5C4}"/>
              </a:ext>
            </a:extLst>
          </p:cNvPr>
          <p:cNvPicPr>
            <a:picLocks noChangeAspect="1"/>
          </p:cNvPicPr>
          <p:nvPr/>
        </p:nvPicPr>
        <p:blipFill>
          <a:blip r:embed="rId4"/>
          <a:stretch>
            <a:fillRect/>
          </a:stretch>
        </p:blipFill>
        <p:spPr>
          <a:xfrm>
            <a:off x="5758702" y="3287096"/>
            <a:ext cx="1120344" cy="493227"/>
          </a:xfrm>
          <a:prstGeom prst="rect">
            <a:avLst/>
          </a:prstGeom>
        </p:spPr>
      </p:pic>
      <p:pic>
        <p:nvPicPr>
          <p:cNvPr id="25" name="Imagen 25" descr="Imagen que contiene dibujo, señal, reloj&#10;&#10;Descripción generada con confianza muy alta">
            <a:extLst>
              <a:ext uri="{FF2B5EF4-FFF2-40B4-BE49-F238E27FC236}">
                <a16:creationId xmlns:a16="http://schemas.microsoft.com/office/drawing/2014/main" id="{B4364A88-A866-482A-8AFF-9100517A555C}"/>
              </a:ext>
            </a:extLst>
          </p:cNvPr>
          <p:cNvPicPr>
            <a:picLocks noChangeAspect="1"/>
          </p:cNvPicPr>
          <p:nvPr/>
        </p:nvPicPr>
        <p:blipFill>
          <a:blip r:embed="rId5"/>
          <a:stretch>
            <a:fillRect/>
          </a:stretch>
        </p:blipFill>
        <p:spPr>
          <a:xfrm>
            <a:off x="7684514" y="3823135"/>
            <a:ext cx="461959" cy="551500"/>
          </a:xfrm>
          <a:prstGeom prst="rect">
            <a:avLst/>
          </a:prstGeom>
        </p:spPr>
      </p:pic>
      <p:pic>
        <p:nvPicPr>
          <p:cNvPr id="27" name="Imagen 27" descr="Imagen que contiene dibujo&#10;&#10;Descripción generada con confianza muy alta">
            <a:extLst>
              <a:ext uri="{FF2B5EF4-FFF2-40B4-BE49-F238E27FC236}">
                <a16:creationId xmlns:a16="http://schemas.microsoft.com/office/drawing/2014/main" id="{95D22D40-AC95-400F-B951-EF2DB9331A00}"/>
              </a:ext>
            </a:extLst>
          </p:cNvPr>
          <p:cNvPicPr>
            <a:picLocks noChangeAspect="1"/>
          </p:cNvPicPr>
          <p:nvPr/>
        </p:nvPicPr>
        <p:blipFill>
          <a:blip r:embed="rId6"/>
          <a:stretch>
            <a:fillRect/>
          </a:stretch>
        </p:blipFill>
        <p:spPr>
          <a:xfrm>
            <a:off x="6544903" y="4891520"/>
            <a:ext cx="1103311" cy="456943"/>
          </a:xfrm>
          <a:prstGeom prst="rect">
            <a:avLst/>
          </a:prstGeom>
        </p:spPr>
      </p:pic>
      <p:pic>
        <p:nvPicPr>
          <p:cNvPr id="30" name="Imagen 19" descr="Imagen que contiene dibujo&#10;&#10;Descripción generada con confianza muy alta">
            <a:extLst>
              <a:ext uri="{FF2B5EF4-FFF2-40B4-BE49-F238E27FC236}">
                <a16:creationId xmlns:a16="http://schemas.microsoft.com/office/drawing/2014/main" id="{35CCD3D3-C75B-4F86-A5CB-C28CB32E66C6}"/>
              </a:ext>
            </a:extLst>
          </p:cNvPr>
          <p:cNvPicPr>
            <a:picLocks noChangeAspect="1"/>
          </p:cNvPicPr>
          <p:nvPr/>
        </p:nvPicPr>
        <p:blipFill>
          <a:blip r:embed="rId3"/>
          <a:stretch>
            <a:fillRect/>
          </a:stretch>
        </p:blipFill>
        <p:spPr>
          <a:xfrm>
            <a:off x="3867763" y="4624516"/>
            <a:ext cx="1820488" cy="990277"/>
          </a:xfrm>
          <a:prstGeom prst="rect">
            <a:avLst/>
          </a:prstGeom>
        </p:spPr>
      </p:pic>
      <p:pic>
        <p:nvPicPr>
          <p:cNvPr id="32" name="Imagen 32" descr="Imagen que contiene dibujo&#10;&#10;Descripción generada con confianza muy alta">
            <a:extLst>
              <a:ext uri="{FF2B5EF4-FFF2-40B4-BE49-F238E27FC236}">
                <a16:creationId xmlns:a16="http://schemas.microsoft.com/office/drawing/2014/main" id="{6BA721F1-990E-43C6-9A02-2B71CD981386}"/>
              </a:ext>
            </a:extLst>
          </p:cNvPr>
          <p:cNvPicPr>
            <a:picLocks noChangeAspect="1"/>
          </p:cNvPicPr>
          <p:nvPr/>
        </p:nvPicPr>
        <p:blipFill>
          <a:blip r:embed="rId7"/>
          <a:stretch>
            <a:fillRect/>
          </a:stretch>
        </p:blipFill>
        <p:spPr>
          <a:xfrm>
            <a:off x="1825043" y="4769300"/>
            <a:ext cx="1193204" cy="580655"/>
          </a:xfrm>
          <a:prstGeom prst="rect">
            <a:avLst/>
          </a:prstGeom>
        </p:spPr>
      </p:pic>
      <p:pic>
        <p:nvPicPr>
          <p:cNvPr id="3074" name="Picture 2">
            <a:extLst>
              <a:ext uri="{FF2B5EF4-FFF2-40B4-BE49-F238E27FC236}">
                <a16:creationId xmlns:a16="http://schemas.microsoft.com/office/drawing/2014/main" id="{ABF116D9-0AFD-4574-B5A3-B2572E0752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9122" y="1334532"/>
            <a:ext cx="847268" cy="84726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B3C5807-8E58-432E-99EF-29BD53F19C1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57612" y="1092559"/>
            <a:ext cx="1359166" cy="135916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45BA95F0-5E5D-40E2-AC1C-36B0560D0D8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62508" y="1071364"/>
            <a:ext cx="1171411" cy="117141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a:extLst>
              <a:ext uri="{FF2B5EF4-FFF2-40B4-BE49-F238E27FC236}">
                <a16:creationId xmlns:a16="http://schemas.microsoft.com/office/drawing/2014/main" id="{3E73FEF7-C480-4E95-B826-FD6F6A1EA0F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7715" y="3161851"/>
            <a:ext cx="967411" cy="96741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9B95959E-B3E7-458B-9134-8AC8FF5526B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27085" y="4732428"/>
            <a:ext cx="618346" cy="61834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C66829E0-7D75-407B-81C9-7212ACD446A9}"/>
              </a:ext>
            </a:extLst>
          </p:cNvPr>
          <p:cNvPicPr>
            <a:picLocks noChangeAspect="1" noChangeArrowheads="1"/>
          </p:cNvPicPr>
          <p:nvPr/>
        </p:nvPicPr>
        <p:blipFill>
          <a:blip r:embed="rId1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5840246">
            <a:off x="7027421" y="3153428"/>
            <a:ext cx="833355" cy="88520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692972E4-FEFD-4418-B885-A268AEA06BB5}"/>
              </a:ext>
            </a:extLst>
          </p:cNvPr>
          <p:cNvPicPr>
            <a:picLocks noChangeAspect="1" noChangeArrowheads="1"/>
          </p:cNvPicPr>
          <p:nvPr/>
        </p:nvPicPr>
        <p:blipFill>
          <a:blip r:embed="rId1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64638" y="4333330"/>
            <a:ext cx="708271" cy="708271"/>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276C3F7E-0A7F-47AC-8A85-8D58BE700F8B}"/>
              </a:ext>
            </a:extLst>
          </p:cNvPr>
          <p:cNvPicPr>
            <a:picLocks noChangeAspect="1" noChangeArrowheads="1"/>
          </p:cNvPicPr>
          <p:nvPr/>
        </p:nvPicPr>
        <p:blipFill>
          <a:blip r:embed="rId1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2532998" y="1405403"/>
            <a:ext cx="632951" cy="77929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4">
            <a:extLst>
              <a:ext uri="{FF2B5EF4-FFF2-40B4-BE49-F238E27FC236}">
                <a16:creationId xmlns:a16="http://schemas.microsoft.com/office/drawing/2014/main" id="{5A22B5F3-6D49-4B79-B56E-9D95AF8C7107}"/>
              </a:ext>
            </a:extLst>
          </p:cNvPr>
          <p:cNvPicPr>
            <a:picLocks noChangeAspect="1" noChangeArrowheads="1"/>
          </p:cNvPicPr>
          <p:nvPr/>
        </p:nvPicPr>
        <p:blipFill>
          <a:blip r:embed="rId1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4183910" y="1349887"/>
            <a:ext cx="632951" cy="77929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4">
            <a:extLst>
              <a:ext uri="{FF2B5EF4-FFF2-40B4-BE49-F238E27FC236}">
                <a16:creationId xmlns:a16="http://schemas.microsoft.com/office/drawing/2014/main" id="{59F14EE1-FB63-426C-A3CC-BCB2EC6200FC}"/>
              </a:ext>
            </a:extLst>
          </p:cNvPr>
          <p:cNvPicPr>
            <a:picLocks noChangeAspect="1" noChangeArrowheads="1"/>
          </p:cNvPicPr>
          <p:nvPr/>
        </p:nvPicPr>
        <p:blipFill>
          <a:blip r:embed="rId1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6473768" y="1318746"/>
            <a:ext cx="632951" cy="77929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2">
            <a:extLst>
              <a:ext uri="{FF2B5EF4-FFF2-40B4-BE49-F238E27FC236}">
                <a16:creationId xmlns:a16="http://schemas.microsoft.com/office/drawing/2014/main" id="{56093A1F-0935-4979-AC47-3BE0BB5D8AD3}"/>
              </a:ext>
            </a:extLst>
          </p:cNvPr>
          <p:cNvPicPr>
            <a:picLocks noChangeAspect="1" noChangeArrowheads="1"/>
          </p:cNvPicPr>
          <p:nvPr/>
        </p:nvPicPr>
        <p:blipFill>
          <a:blip r:embed="rId1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489183">
            <a:off x="6789076" y="2151305"/>
            <a:ext cx="708271" cy="708271"/>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358FDBBF-2015-4C60-8372-2AF38ABA43D3}"/>
              </a:ext>
            </a:extLst>
          </p:cNvPr>
          <p:cNvPicPr>
            <a:picLocks noChangeAspect="1" noChangeArrowheads="1"/>
          </p:cNvPicPr>
          <p:nvPr/>
        </p:nvPicPr>
        <p:blipFill>
          <a:blip r:embed="rId14"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325230">
            <a:off x="1396387" y="2965453"/>
            <a:ext cx="657336" cy="65733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4">
            <a:extLst>
              <a:ext uri="{FF2B5EF4-FFF2-40B4-BE49-F238E27FC236}">
                <a16:creationId xmlns:a16="http://schemas.microsoft.com/office/drawing/2014/main" id="{2DF0622B-56DA-4FA9-B4E4-31A1E93D1198}"/>
              </a:ext>
            </a:extLst>
          </p:cNvPr>
          <p:cNvPicPr>
            <a:picLocks noChangeAspect="1" noChangeArrowheads="1"/>
          </p:cNvPicPr>
          <p:nvPr/>
        </p:nvPicPr>
        <p:blipFill>
          <a:blip r:embed="rId1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2843123" y="3255907"/>
            <a:ext cx="632951" cy="77929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4">
            <a:extLst>
              <a:ext uri="{FF2B5EF4-FFF2-40B4-BE49-F238E27FC236}">
                <a16:creationId xmlns:a16="http://schemas.microsoft.com/office/drawing/2014/main" id="{CAA3B826-F469-4CCC-90BE-FD34E21C6602}"/>
              </a:ext>
            </a:extLst>
          </p:cNvPr>
          <p:cNvPicPr>
            <a:picLocks noChangeAspect="1" noChangeArrowheads="1"/>
          </p:cNvPicPr>
          <p:nvPr/>
        </p:nvPicPr>
        <p:blipFill>
          <a:blip r:embed="rId1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4977815" y="3262599"/>
            <a:ext cx="632951" cy="77929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4">
            <a:extLst>
              <a:ext uri="{FF2B5EF4-FFF2-40B4-BE49-F238E27FC236}">
                <a16:creationId xmlns:a16="http://schemas.microsoft.com/office/drawing/2014/main" id="{7A777513-FD5E-4214-BEED-1A501BE88F62}"/>
              </a:ext>
            </a:extLst>
          </p:cNvPr>
          <p:cNvPicPr>
            <a:picLocks noChangeAspect="1" noChangeArrowheads="1"/>
          </p:cNvPicPr>
          <p:nvPr/>
        </p:nvPicPr>
        <p:blipFill>
          <a:blip r:embed="rId1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3209759" y="4688945"/>
            <a:ext cx="632951" cy="77929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4">
            <a:extLst>
              <a:ext uri="{FF2B5EF4-FFF2-40B4-BE49-F238E27FC236}">
                <a16:creationId xmlns:a16="http://schemas.microsoft.com/office/drawing/2014/main" id="{35EA0A5C-8800-47A9-87EA-369B438BD052}"/>
              </a:ext>
            </a:extLst>
          </p:cNvPr>
          <p:cNvPicPr>
            <a:picLocks noChangeAspect="1" noChangeArrowheads="1"/>
          </p:cNvPicPr>
          <p:nvPr/>
        </p:nvPicPr>
        <p:blipFill>
          <a:blip r:embed="rId1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5908998" y="4759957"/>
            <a:ext cx="632951" cy="77929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4">
            <a:extLst>
              <a:ext uri="{FF2B5EF4-FFF2-40B4-BE49-F238E27FC236}">
                <a16:creationId xmlns:a16="http://schemas.microsoft.com/office/drawing/2014/main" id="{B2A67E90-D9E0-46DE-A905-1A9AC74517FF}"/>
              </a:ext>
            </a:extLst>
          </p:cNvPr>
          <p:cNvPicPr>
            <a:picLocks noChangeAspect="1" noChangeArrowheads="1"/>
          </p:cNvPicPr>
          <p:nvPr/>
        </p:nvPicPr>
        <p:blipFill>
          <a:blip r:embed="rId1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997380" y="4688944"/>
            <a:ext cx="632951" cy="779297"/>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3" descr="Imagen que contiene dibujo&#10;&#10;Descripción generada con confianza muy alta">
            <a:extLst>
              <a:ext uri="{FF2B5EF4-FFF2-40B4-BE49-F238E27FC236}">
                <a16:creationId xmlns:a16="http://schemas.microsoft.com/office/drawing/2014/main" id="{D0516B6E-2B23-4AE3-BDE2-9715EBD5B6CF}"/>
              </a:ext>
            </a:extLst>
          </p:cNvPr>
          <p:cNvPicPr>
            <a:picLocks noChangeAspect="1"/>
          </p:cNvPicPr>
          <p:nvPr/>
        </p:nvPicPr>
        <p:blipFill>
          <a:blip r:embed="rId15"/>
          <a:stretch>
            <a:fillRect/>
          </a:stretch>
        </p:blipFill>
        <p:spPr>
          <a:xfrm>
            <a:off x="962880" y="1030654"/>
            <a:ext cx="1571625" cy="1143000"/>
          </a:xfrm>
          <a:prstGeom prst="rect">
            <a:avLst/>
          </a:prstGeom>
        </p:spPr>
      </p:pic>
      <p:pic>
        <p:nvPicPr>
          <p:cNvPr id="2" name="Imagen 2" descr="Imagen que contiene dibujo&#10;&#10;Descripción generada con confianza muy alta">
            <a:extLst>
              <a:ext uri="{FF2B5EF4-FFF2-40B4-BE49-F238E27FC236}">
                <a16:creationId xmlns:a16="http://schemas.microsoft.com/office/drawing/2014/main" id="{591A1B47-3B3B-4B48-ADAA-48DAA6A01129}"/>
              </a:ext>
            </a:extLst>
          </p:cNvPr>
          <p:cNvPicPr>
            <a:picLocks noChangeAspect="1"/>
          </p:cNvPicPr>
          <p:nvPr/>
        </p:nvPicPr>
        <p:blipFill>
          <a:blip r:embed="rId16"/>
          <a:stretch>
            <a:fillRect/>
          </a:stretch>
        </p:blipFill>
        <p:spPr>
          <a:xfrm>
            <a:off x="863334" y="1793686"/>
            <a:ext cx="1713230" cy="959409"/>
          </a:xfrm>
          <a:prstGeom prst="rect">
            <a:avLst/>
          </a:prstGeom>
        </p:spPr>
      </p:pic>
      <p:cxnSp>
        <p:nvCxnSpPr>
          <p:cNvPr id="29" name="Conector recto 28">
            <a:extLst>
              <a:ext uri="{FF2B5EF4-FFF2-40B4-BE49-F238E27FC236}">
                <a16:creationId xmlns:a16="http://schemas.microsoft.com/office/drawing/2014/main" id="{F91432B5-02AB-4B2E-94D3-E0031D0A0A31}"/>
              </a:ext>
            </a:extLst>
          </p:cNvPr>
          <p:cNvCxnSpPr/>
          <p:nvPr/>
        </p:nvCxnSpPr>
        <p:spPr>
          <a:xfrm>
            <a:off x="3622213" y="852928"/>
            <a:ext cx="1260475"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557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Captura de pantalla de un celular&#10;&#10;Descripción generada con confianza alta">
            <a:extLst>
              <a:ext uri="{FF2B5EF4-FFF2-40B4-BE49-F238E27FC236}">
                <a16:creationId xmlns:a16="http://schemas.microsoft.com/office/drawing/2014/main" id="{D5E6F196-40D8-4041-85E1-8B6BB1CC43D7}"/>
              </a:ext>
            </a:extLst>
          </p:cNvPr>
          <p:cNvPicPr>
            <a:picLocks noChangeAspect="1"/>
          </p:cNvPicPr>
          <p:nvPr/>
        </p:nvPicPr>
        <p:blipFill>
          <a:blip r:embed="rId2"/>
          <a:stretch>
            <a:fillRect/>
          </a:stretch>
        </p:blipFill>
        <p:spPr>
          <a:xfrm>
            <a:off x="804207" y="1333180"/>
            <a:ext cx="7535585" cy="3314240"/>
          </a:xfrm>
          <a:prstGeom prst="rect">
            <a:avLst/>
          </a:prstGeom>
        </p:spPr>
      </p:pic>
      <p:sp>
        <p:nvSpPr>
          <p:cNvPr id="3" name="CuadroTexto 2">
            <a:extLst>
              <a:ext uri="{FF2B5EF4-FFF2-40B4-BE49-F238E27FC236}">
                <a16:creationId xmlns:a16="http://schemas.microsoft.com/office/drawing/2014/main" id="{A4134298-AF6C-4BC2-9985-14F3DE18B960}"/>
              </a:ext>
            </a:extLst>
          </p:cNvPr>
          <p:cNvSpPr txBox="1"/>
          <p:nvPr/>
        </p:nvSpPr>
        <p:spPr>
          <a:xfrm>
            <a:off x="530461" y="370841"/>
            <a:ext cx="7867650" cy="584775"/>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Proceso en AWS</a:t>
            </a:r>
          </a:p>
        </p:txBody>
      </p:sp>
      <p:cxnSp>
        <p:nvCxnSpPr>
          <p:cNvPr id="4" name="Conector recto 3">
            <a:extLst>
              <a:ext uri="{FF2B5EF4-FFF2-40B4-BE49-F238E27FC236}">
                <a16:creationId xmlns:a16="http://schemas.microsoft.com/office/drawing/2014/main" id="{2CC3187C-8642-469B-B29E-C893D1D8457C}"/>
              </a:ext>
            </a:extLst>
          </p:cNvPr>
          <p:cNvCxnSpPr/>
          <p:nvPr/>
        </p:nvCxnSpPr>
        <p:spPr>
          <a:xfrm>
            <a:off x="3949619" y="854498"/>
            <a:ext cx="1260475"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5" name="Elipse 4">
            <a:extLst>
              <a:ext uri="{FF2B5EF4-FFF2-40B4-BE49-F238E27FC236}">
                <a16:creationId xmlns:a16="http://schemas.microsoft.com/office/drawing/2014/main" id="{7DCAD0C8-59A0-4C46-AD37-679A57238278}"/>
              </a:ext>
            </a:extLst>
          </p:cNvPr>
          <p:cNvSpPr/>
          <p:nvPr/>
        </p:nvSpPr>
        <p:spPr>
          <a:xfrm>
            <a:off x="2253534" y="3802727"/>
            <a:ext cx="1308373" cy="312073"/>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CO" dirty="0"/>
          </a:p>
        </p:txBody>
      </p:sp>
    </p:spTree>
    <p:extLst>
      <p:ext uri="{BB962C8B-B14F-4D97-AF65-F5344CB8AC3E}">
        <p14:creationId xmlns:p14="http://schemas.microsoft.com/office/powerpoint/2010/main" val="194168948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C04B743F41F44184E9E906EEF47A53" ma:contentTypeVersion="6" ma:contentTypeDescription="Create a new document." ma:contentTypeScope="" ma:versionID="1e4e43fa0da05b8c177d7018a597be33">
  <xsd:schema xmlns:xsd="http://www.w3.org/2001/XMLSchema" xmlns:xs="http://www.w3.org/2001/XMLSchema" xmlns:p="http://schemas.microsoft.com/office/2006/metadata/properties" xmlns:ns1="http://schemas.microsoft.com/sharepoint/v3" xmlns:ns2="f8dd4700-663e-4875-86de-6704313c074a" targetNamespace="http://schemas.microsoft.com/office/2006/metadata/properties" ma:root="true" ma:fieldsID="7d9f00d0a7f6d3ce5509d3e7a9196ce5" ns1:_="" ns2:_="">
    <xsd:import namespace="http://schemas.microsoft.com/sharepoint/v3"/>
    <xsd:import namespace="f8dd4700-663e-4875-86de-6704313c074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dd4700-663e-4875-86de-6704313c07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C220CF3E-A318-4FD3-AEE1-0B0F837DC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8dd4700-663e-4875-86de-6704313c07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1BE622-BA61-471F-AA2F-3651AC9CFC20}">
  <ds:schemaRefs>
    <ds:schemaRef ds:uri="http://schemas.microsoft.com/sharepoint/v3/contenttype/forms"/>
  </ds:schemaRefs>
</ds:datastoreItem>
</file>

<file path=customXml/itemProps3.xml><?xml version="1.0" encoding="utf-8"?>
<ds:datastoreItem xmlns:ds="http://schemas.openxmlformats.org/officeDocument/2006/customXml" ds:itemID="{C7E1218E-F2BF-43CE-97F0-76A6D1305AB6}">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Office Theme</Template>
  <TotalTime>77</TotalTime>
  <Words>964</Words>
  <Application>Microsoft Office PowerPoint</Application>
  <PresentationFormat>Presentación en pantalla (4:3)</PresentationFormat>
  <Paragraphs>155</Paragraphs>
  <Slides>18</Slides>
  <Notes>7</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18</vt:i4>
      </vt:variant>
    </vt:vector>
  </HeadingPairs>
  <TitlesOfParts>
    <vt:vector size="27" baseType="lpstr">
      <vt:lpstr>Arial</vt:lpstr>
      <vt:lpstr>Calibri</vt:lpstr>
      <vt:lpstr>Calibri Light</vt:lpstr>
      <vt:lpstr>Helvetica</vt:lpstr>
      <vt:lpstr>inherit</vt:lpstr>
      <vt:lpstr>Roboto</vt:lpstr>
      <vt:lpstr>Roboto Thin</vt:lpstr>
      <vt:lpstr>Verdana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Patricia Giraldo Ramirez</dc:creator>
  <cp:lastModifiedBy>Daniel Roman Ramirez</cp:lastModifiedBy>
  <cp:revision>4</cp:revision>
  <dcterms:created xsi:type="dcterms:W3CDTF">2015-01-20T20:40:07Z</dcterms:created>
  <dcterms:modified xsi:type="dcterms:W3CDTF">2019-12-06T23:09:46Z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0x01010023C04B743F41F44184E9E906EEF47A53</vt:lpwstr>
  </property>
</Properties>
</file>