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5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A91-2956-48D7-A982-EDD56CB35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46F6F-E6B2-44CE-B93B-C0BF87994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8C1F-7323-42A3-B76C-3E22D5BF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41B-838B-465E-BF6D-5A5D56FEB11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81D6-4671-4B31-8158-CFE4FDF4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D3A4-21BC-4452-8099-4029BF17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484C-A808-4DF2-8F8E-53C598AD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7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6ADC-B184-4107-BFA0-87B0E7D2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A844F-B980-42C5-BBFF-D1BD9F1B0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4D9ED-6E69-422E-A536-8C64283A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41B-838B-465E-BF6D-5A5D56FEB11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0D10-131A-4F67-9A18-79E84E9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A21C-863F-4F12-BFCA-05FDE889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484C-A808-4DF2-8F8E-53C598AD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029D3-9805-4E36-B3C7-7B09C08E1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DEDEF-4662-4F31-930B-3C119B202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6BCD-EDA2-407C-8C33-B12DFEB8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41B-838B-465E-BF6D-5A5D56FEB11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EF08-7A34-49FD-9B63-4D79A813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4547F-5C95-4D4F-AEF5-E4DC85A5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484C-A808-4DF2-8F8E-53C598AD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4F50-688E-40C2-A2B8-35048B20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FC7E-3615-4AB1-927C-FA89105E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9C556-B8E4-401C-B822-97920700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41B-838B-465E-BF6D-5A5D56FEB11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24A6-4D77-4BBA-8670-F8EBCDA9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11AB-AE04-4610-9D3E-A1B9B541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484C-A808-4DF2-8F8E-53C598AD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32E0-CF97-45A9-953F-67CEA3EB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74C8F-4E1F-43C2-88E4-A8835D6EC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77FE-2DA0-49E4-B14B-4882CE97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41B-838B-465E-BF6D-5A5D56FEB11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DE48-1BBD-463B-AFBC-0C13733B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DDDD-95F2-4B2E-8555-3F98B07B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484C-A808-4DF2-8F8E-53C598AD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9320-75F4-40EE-B640-7E1206A3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02C6-F2A5-42A4-A0CA-7389EE56B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E836-0466-434A-85DA-68B050A21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CE3A0-C1FF-4A4C-8003-8CA5EC0F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41B-838B-465E-BF6D-5A5D56FEB11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DEA8B-C2F9-4374-8044-112D2CB9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4FCBA-29BA-4ACA-8571-F25D425E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484C-A808-4DF2-8F8E-53C598AD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0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0B03-AC35-48B6-A806-209970CA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0B9CD-E952-4B45-BC5E-A61D30A6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D1237-A307-4135-962E-5ED1846B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3614F-0574-4F41-90FA-E5FDFE072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12801-F062-4430-A41D-C18351829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B919C-D358-4025-B6C4-56182CF1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41B-838B-465E-BF6D-5A5D56FEB11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F88EC-DAF3-4288-B2D3-0BC94F23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33AEE-F605-4BBE-88F1-8EF5E06E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484C-A808-4DF2-8F8E-53C598AD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C808-D4EB-4DE1-8E8A-23DE4C7F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E6C7-4F1B-4768-8DDE-3463B236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41B-838B-465E-BF6D-5A5D56FEB11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7B21C-347C-4D80-9566-0C2A75C1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B01D5-11D3-4C08-840B-321D3A6A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484C-A808-4DF2-8F8E-53C598AD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1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EBCC8-3645-482A-BED6-6A613901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41B-838B-465E-BF6D-5A5D56FEB11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4B993-C3A6-4411-BB0B-D27F5596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7CC03-FD2C-4E0F-B86B-E4A7EC4E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484C-A808-4DF2-8F8E-53C598AD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1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01E6-F7C3-4973-96A9-474FC7A9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ABC7-634F-40AA-9323-67B44AD3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4484B-2243-4E18-87A6-29CE6C64C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5364E-BF20-4DB1-AE3D-D6A9816C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41B-838B-465E-BF6D-5A5D56FEB11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90C5-9CAF-44B3-9A5A-8D562621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6B7B-182E-4063-89D6-55330553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484C-A808-4DF2-8F8E-53C598AD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9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4D8D-C93D-49E7-8D48-44525385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70FC4-B446-44C4-912B-6B849A618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47A7E-5CCC-439C-B7ED-5DF5FB8CF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620D9-1E81-48B8-A2F6-C13CBC85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41B-838B-465E-BF6D-5A5D56FEB11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D6BA3-F609-4C85-8CCC-5A312C3D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7F49-2CE1-4D70-AC23-A30FEAF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484C-A808-4DF2-8F8E-53C598AD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21380-D25A-45C3-AC37-7C95DE6D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78708-C90F-4BE6-8C21-221694930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7938-A0C6-4C96-A6BB-B7FA4B5C4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441B-838B-465E-BF6D-5A5D56FEB11E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04B2B-8A7B-4BCB-A629-E533A18B8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692C-0DEA-4A9E-AF0C-F4F68F0AC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484C-A808-4DF2-8F8E-53C598AD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8D41-42A1-4E31-971B-B53DF830F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8A64EF-FEDB-4678-AF0A-8D5041947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1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3576-98AB-4C49-A3B8-712D8D0C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Command-formats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A9A4-BF12-442A-857E-039B643C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For building the shared library:</a:t>
            </a:r>
          </a:p>
          <a:p>
            <a:pPr>
              <a:buFontTx/>
              <a:buNone/>
            </a:pPr>
            <a:r>
              <a:rPr lang="en-US" altLang="en-US" dirty="0"/>
              <a:t>$ </a:t>
            </a:r>
            <a:r>
              <a:rPr lang="en-US" altLang="en-US" dirty="0" err="1"/>
              <a:t>gcc</a:t>
            </a:r>
            <a:r>
              <a:rPr lang="en-US" altLang="en-US" dirty="0"/>
              <a:t> –c –</a:t>
            </a:r>
            <a:r>
              <a:rPr lang="en-US" altLang="en-US" dirty="0" err="1"/>
              <a:t>fPIC</a:t>
            </a:r>
            <a:r>
              <a:rPr lang="en-US" altLang="en-US" dirty="0"/>
              <a:t> </a:t>
            </a:r>
            <a:r>
              <a:rPr lang="en-US" altLang="en-US" dirty="0" err="1"/>
              <a:t>func.c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$ </a:t>
            </a:r>
            <a:r>
              <a:rPr lang="en-US" altLang="en-US" dirty="0" err="1"/>
              <a:t>gcc</a:t>
            </a:r>
            <a:r>
              <a:rPr lang="en-US" altLang="en-US" dirty="0"/>
              <a:t> –shared –</a:t>
            </a:r>
            <a:r>
              <a:rPr lang="en-US" altLang="en-US" dirty="0" err="1"/>
              <a:t>fPIC</a:t>
            </a:r>
            <a:r>
              <a:rPr lang="en-US" altLang="en-US" dirty="0"/>
              <a:t> </a:t>
            </a:r>
            <a:r>
              <a:rPr lang="en-US" altLang="en-US" dirty="0" err="1"/>
              <a:t>func.o</a:t>
            </a:r>
            <a:r>
              <a:rPr lang="en-US" altLang="en-US" dirty="0"/>
              <a:t> –o libfunc.so</a:t>
            </a:r>
          </a:p>
          <a:p>
            <a:pPr marL="0" indent="0">
              <a:buNone/>
            </a:pPr>
            <a:r>
              <a:rPr lang="en-US" altLang="en-US" baseline="-25000" dirty="0"/>
              <a:t>(</a:t>
            </a:r>
            <a:r>
              <a:rPr lang="en-US" baseline="-25000" dirty="0"/>
              <a:t>position-independent code (PIC)</a:t>
            </a:r>
            <a:r>
              <a:rPr lang="en-US" altLang="en-US" baseline="-25000" dirty="0"/>
              <a:t>)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For linking application with shared library: </a:t>
            </a:r>
          </a:p>
          <a:p>
            <a:pPr>
              <a:buFontTx/>
              <a:buNone/>
            </a:pPr>
            <a:r>
              <a:rPr lang="en-US" altLang="en-US" dirty="0"/>
              <a:t>$ </a:t>
            </a:r>
            <a:r>
              <a:rPr lang="en-US" altLang="en-US" dirty="0" err="1"/>
              <a:t>g</a:t>
            </a:r>
            <a:r>
              <a:rPr lang="en-US" altLang="zh-CN" dirty="0" err="1"/>
              <a:t>cc</a:t>
            </a:r>
            <a:r>
              <a:rPr lang="en-US" altLang="en-US" dirty="0"/>
              <a:t> </a:t>
            </a:r>
            <a:r>
              <a:rPr lang="en-US" altLang="en-US" dirty="0" err="1"/>
              <a:t>app.c</a:t>
            </a:r>
            <a:r>
              <a:rPr lang="en-US" altLang="en-US" dirty="0"/>
              <a:t> –o app  –L. –</a:t>
            </a:r>
            <a:r>
              <a:rPr lang="en-US" altLang="en-US" dirty="0" err="1"/>
              <a:t>lfunc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9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E788-D8BC-40F3-93CD-FF515737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Command-line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6C85-3492-4A56-9788-7237C645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  -L.  option to tell the linker where to search the for your libxxx.so files</a:t>
            </a:r>
          </a:p>
          <a:p>
            <a:r>
              <a:rPr lang="en-US" altLang="en-US" dirty="0"/>
              <a:t>Use the  -l  option to tell the linker which shared object files to link </a:t>
            </a:r>
            <a:r>
              <a:rPr lang="en-US" altLang="en-US"/>
              <a:t>with first</a:t>
            </a:r>
          </a:p>
          <a:p>
            <a:endParaRPr lang="en-US" altLang="en-US" dirty="0"/>
          </a:p>
          <a:p>
            <a:r>
              <a:rPr lang="en-US" altLang="en-US" dirty="0"/>
              <a:t>See the man pages for additional details</a:t>
            </a:r>
          </a:p>
          <a:p>
            <a:pPr lvl="1"/>
            <a:r>
              <a:rPr lang="en-US" dirty="0"/>
              <a:t>https://gcc.gnu.org/onlinedocs/gcc-2.95.2/gcc_2.html#SEC6</a:t>
            </a:r>
          </a:p>
        </p:txBody>
      </p:sp>
    </p:spTree>
    <p:extLst>
      <p:ext uri="{BB962C8B-B14F-4D97-AF65-F5344CB8AC3E}">
        <p14:creationId xmlns:p14="http://schemas.microsoft.com/office/powerpoint/2010/main" val="116995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F65A-60E2-497B-BC68-7DAA6113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BD45B-AEB6-4D2F-A517-47015FFB2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27" y="1231014"/>
            <a:ext cx="9480438" cy="4202833"/>
          </a:xfrm>
        </p:spPr>
      </p:pic>
    </p:spTree>
    <p:extLst>
      <p:ext uri="{BB962C8B-B14F-4D97-AF65-F5344CB8AC3E}">
        <p14:creationId xmlns:p14="http://schemas.microsoft.com/office/powerpoint/2010/main" val="318061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3674-0100-4AAD-9A2E-B024EFA1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003C3-7023-4C87-A41E-507C20972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37" y="308296"/>
            <a:ext cx="6792697" cy="6241407"/>
          </a:xfrm>
        </p:spPr>
      </p:pic>
    </p:spTree>
    <p:extLst>
      <p:ext uri="{BB962C8B-B14F-4D97-AF65-F5344CB8AC3E}">
        <p14:creationId xmlns:p14="http://schemas.microsoft.com/office/powerpoint/2010/main" val="258674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EE05-2133-425E-9565-7AA3CEF0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C47C3-91A5-4790-9C0C-F5C8BA527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22" y="2445991"/>
            <a:ext cx="9604945" cy="2294174"/>
          </a:xfrm>
        </p:spPr>
      </p:pic>
    </p:spTree>
    <p:extLst>
      <p:ext uri="{BB962C8B-B14F-4D97-AF65-F5344CB8AC3E}">
        <p14:creationId xmlns:p14="http://schemas.microsoft.com/office/powerpoint/2010/main" val="373737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7E8CBB1-7AC6-4C6F-A857-AAA05661A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673" y="855292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object</a:t>
            </a:r>
          </a:p>
          <a:p>
            <a:pPr algn="ctr"/>
            <a:r>
              <a:rPr lang="en-US" altLang="en-US" dirty="0"/>
              <a:t>file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049E90-2A4A-49DD-81DD-CF39CF75F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673" y="1922092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function</a:t>
            </a:r>
          </a:p>
          <a:p>
            <a:pPr algn="ctr"/>
            <a:r>
              <a:rPr lang="en-US" altLang="en-US"/>
              <a:t>library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9ECC871-683C-400A-B72E-58A3FA346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673" y="3446092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object</a:t>
            </a:r>
          </a:p>
          <a:p>
            <a:pPr algn="ctr"/>
            <a:r>
              <a:rPr lang="en-US" altLang="en-US"/>
              <a:t>file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1B54EF2-606B-4466-A0ED-496A2DBF6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673" y="4512892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pointer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ECA2FE2F-D4C7-4466-8CE8-7D17D92E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073" y="1541092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static linking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F0DFF7F-CB21-4E7F-8EF2-E5F6724B4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873" y="855292"/>
            <a:ext cx="1447800" cy="2133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E6E550E-CD81-44C8-B365-8981FA2A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673" y="1007692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object</a:t>
            </a:r>
          </a:p>
          <a:p>
            <a:pPr algn="ctr"/>
            <a:r>
              <a:rPr lang="en-US" altLang="en-US"/>
              <a:t>file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CAAB97F-95A0-450D-8DC5-596FF8DC1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673" y="1998292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function</a:t>
            </a:r>
          </a:p>
          <a:p>
            <a:pPr algn="ctr"/>
            <a:r>
              <a:rPr lang="en-US" altLang="en-US"/>
              <a:t>library</a:t>
            </a: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33DE9791-F06F-4095-814C-2D8AE60A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6073" y="1312492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00919F12-0277-4517-AECE-6FEE357577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6073" y="1998292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6FF3F613-3679-43E3-9850-6CC71F835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873" y="192209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D002175F-9C51-4529-A74B-587E7CC5B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873" y="3979492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dynamic linking</a:t>
            </a:r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8B4E959F-CACE-4AE0-98C9-0C8AD3FEA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6073" y="3903292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8DF75092-8A6A-42EA-90E8-B0E25BFBBD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6073" y="4436692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EC5F7E46-3CD4-493C-9C96-033C05047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873" y="3369892"/>
            <a:ext cx="1447800" cy="1447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9">
            <a:extLst>
              <a:ext uri="{FF2B5EF4-FFF2-40B4-BE49-F238E27FC236}">
                <a16:creationId xmlns:a16="http://schemas.microsoft.com/office/drawing/2014/main" id="{F5283743-3CF4-47C9-AAD5-E5471C6D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673" y="3446092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object</a:t>
            </a:r>
          </a:p>
          <a:p>
            <a:pPr algn="ctr"/>
            <a:r>
              <a:rPr lang="en-US" altLang="en-US"/>
              <a:t>file</a:t>
            </a: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7CD2EF80-E6AD-4581-8205-547DFC664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673" y="4436692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pointer</a:t>
            </a:r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82F33C5A-C9B2-45D5-9609-356BC9610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473" y="4817692"/>
            <a:ext cx="11430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shared</a:t>
            </a:r>
          </a:p>
          <a:p>
            <a:pPr algn="ctr"/>
            <a:r>
              <a:rPr lang="en-US" altLang="en-US"/>
              <a:t>function</a:t>
            </a:r>
          </a:p>
          <a:p>
            <a:pPr algn="ctr"/>
            <a:r>
              <a:rPr lang="en-US" altLang="en-US"/>
              <a:t>library</a:t>
            </a:r>
          </a:p>
        </p:txBody>
      </p:sp>
      <p:sp>
        <p:nvSpPr>
          <p:cNvPr id="22" name="Line 37">
            <a:extLst>
              <a:ext uri="{FF2B5EF4-FFF2-40B4-BE49-F238E27FC236}">
                <a16:creationId xmlns:a16="http://schemas.microsoft.com/office/drawing/2014/main" id="{38E33826-19DA-4E0B-AC80-7AC2D99B9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0673" y="458909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4C87630D-04E9-48BC-82BC-0BDD5B9E5C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2873" y="458909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9">
            <a:extLst>
              <a:ext uri="{FF2B5EF4-FFF2-40B4-BE49-F238E27FC236}">
                <a16:creationId xmlns:a16="http://schemas.microsoft.com/office/drawing/2014/main" id="{5BDB2E3D-6765-4E43-A5DA-3B0117B06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0673" y="436049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40">
            <a:extLst>
              <a:ext uri="{FF2B5EF4-FFF2-40B4-BE49-F238E27FC236}">
                <a16:creationId xmlns:a16="http://schemas.microsoft.com/office/drawing/2014/main" id="{2116DB84-5A62-42BC-8F70-AB8C0F626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273" y="2760292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executable</a:t>
            </a:r>
          </a:p>
          <a:p>
            <a:r>
              <a:rPr lang="en-US" altLang="en-US"/>
              <a:t>      files</a:t>
            </a:r>
          </a:p>
        </p:txBody>
      </p:sp>
      <p:sp>
        <p:nvSpPr>
          <p:cNvPr id="26" name="Line 41">
            <a:extLst>
              <a:ext uri="{FF2B5EF4-FFF2-40B4-BE49-F238E27FC236}">
                <a16:creationId xmlns:a16="http://schemas.microsoft.com/office/drawing/2014/main" id="{79B43FEA-38BD-4E23-865E-35D9F68CE1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7673" y="2607892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2">
            <a:extLst>
              <a:ext uri="{FF2B5EF4-FFF2-40B4-BE49-F238E27FC236}">
                <a16:creationId xmlns:a16="http://schemas.microsoft.com/office/drawing/2014/main" id="{B2BC48B8-271F-4463-9C0E-8A4600BD8B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7673" y="314129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8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9D74-957C-4296-9DF5-37AE8DD9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FA08-C51D-4652-9BCD-02D5F8D3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Carried out only once to produce an executable file.</a:t>
            </a:r>
          </a:p>
          <a:p>
            <a:endParaRPr lang="en-US" altLang="zh-CN" dirty="0"/>
          </a:p>
          <a:p>
            <a:r>
              <a:rPr lang="en-US" altLang="zh-CN" dirty="0"/>
              <a:t>If static libraries are called, the linker will copy all the modules referenced by the program to the executable.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6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FDF5-E692-45B0-82DE-056C0752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B4C3-EFF4-4A2B-9C10-481A8EDA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Allows a process to add, remove, replace or relocate object modules during its execution.</a:t>
            </a:r>
          </a:p>
          <a:p>
            <a:r>
              <a:rPr lang="en-US" altLang="zh-CN" dirty="0"/>
              <a:t>If shared libraries are called, </a:t>
            </a:r>
          </a:p>
          <a:p>
            <a:pPr lvl="1"/>
            <a:r>
              <a:rPr lang="en-US" altLang="zh-CN" dirty="0"/>
              <a:t>Only copy a little reference information when the executable file is created.</a:t>
            </a:r>
          </a:p>
          <a:p>
            <a:pPr lvl="1"/>
            <a:r>
              <a:rPr lang="en-US" altLang="zh-CN" dirty="0"/>
              <a:t>Completing the linking during loading time or running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2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D7BD-B045-4D46-99A0-733F328D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Suffix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0CAF-4E00-4184-A164-AFA1CFF0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Static:</a:t>
            </a:r>
          </a:p>
          <a:p>
            <a:pPr lvl="1"/>
            <a:r>
              <a:rPr lang="en-US" dirty="0"/>
              <a:t>*.a, *.lib</a:t>
            </a:r>
          </a:p>
          <a:p>
            <a:r>
              <a:rPr lang="en-US" dirty="0"/>
              <a:t>Shared:</a:t>
            </a:r>
          </a:p>
          <a:p>
            <a:pPr lvl="1"/>
            <a:r>
              <a:rPr lang="en-US" dirty="0"/>
              <a:t>*.so, *.</a:t>
            </a:r>
            <a:r>
              <a:rPr lang="en-US" dirty="0" err="1"/>
              <a:t>dll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5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28B3-6AA2-4A32-986D-48ADE1BF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 Difference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87C6-E6FA-4CAF-9306-FF771938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several processes call the same object module of a shared library simultaneously.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zh-CN" dirty="0"/>
          </a:p>
          <a:p>
            <a:pPr lvl="1"/>
            <a:r>
              <a:rPr lang="en-US" altLang="zh-CN" dirty="0"/>
              <a:t>Only one copy in memory (dynamic)</a:t>
            </a:r>
          </a:p>
          <a:p>
            <a:pPr lvl="1"/>
            <a:r>
              <a:rPr lang="en-US" altLang="zh-CN" dirty="0"/>
              <a:t>Several copies each for a process in memory (static)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8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036F-11C1-4D15-8D30-5DA5E228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linking VS. Dynamic 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2083-780A-444C-A8AE-002FB862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Dynamic produces smaller executable files.</a:t>
            </a:r>
          </a:p>
          <a:p>
            <a:r>
              <a:rPr lang="en-US" altLang="zh-CN" dirty="0"/>
              <a:t>Dynamic consumes less memory. </a:t>
            </a:r>
          </a:p>
          <a:p>
            <a:r>
              <a:rPr lang="en-US" altLang="zh-CN" dirty="0"/>
              <a:t>Dynamic runs more slowly.</a:t>
            </a:r>
          </a:p>
          <a:p>
            <a:r>
              <a:rPr lang="en-US" altLang="zh-CN" dirty="0"/>
              <a:t>Dynamic has more system calls.</a:t>
            </a:r>
          </a:p>
          <a:p>
            <a:r>
              <a:rPr lang="en-US" altLang="zh-CN" dirty="0"/>
              <a:t>Dynamic need more loading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0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AB54-02F4-48E7-9466-1384FE91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Sharing Across File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CCCA-CE58-44DB-AD96-7F71AD0A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1831 dynamically linked programs and only one static linked (/bin/</a:t>
            </a:r>
            <a:r>
              <a:rPr lang="en-US" altLang="zh-CN" dirty="0" err="1"/>
              <a:t>ash.static</a:t>
            </a:r>
            <a:r>
              <a:rPr lang="en-US" altLang="zh-CN" dirty="0"/>
              <a:t>), which also has its dynamic version (/bin/ash)  in the system.</a:t>
            </a:r>
          </a:p>
          <a:p>
            <a:endParaRPr lang="en-US" altLang="zh-CN" dirty="0"/>
          </a:p>
          <a:p>
            <a:r>
              <a:rPr lang="en-US" altLang="zh-CN" dirty="0"/>
              <a:t>Dynamic linking is dominant throughout the system.</a:t>
            </a:r>
          </a:p>
        </p:txBody>
      </p:sp>
    </p:spTree>
    <p:extLst>
      <p:ext uri="{BB962C8B-B14F-4D97-AF65-F5344CB8AC3E}">
        <p14:creationId xmlns:p14="http://schemas.microsoft.com/office/powerpoint/2010/main" val="85872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1DD8-5FF0-43E5-9C09-0BF5E76E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‘Shared Library’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0C64-7FE3-48B6-8D3C-D9B65F11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987"/>
            <a:ext cx="10515600" cy="4351338"/>
          </a:xfrm>
        </p:spPr>
        <p:txBody>
          <a:bodyPr/>
          <a:lstStyle/>
          <a:p>
            <a:r>
              <a:rPr lang="en-US" altLang="en-US" dirty="0"/>
              <a:t>Functions must be ‘reentrant’</a:t>
            </a:r>
          </a:p>
          <a:p>
            <a:pPr lvl="1"/>
            <a:r>
              <a:rPr lang="en-US" altLang="en-US" dirty="0"/>
              <a:t>This implies: No global variables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Code must be ‘position-independent’</a:t>
            </a:r>
          </a:p>
          <a:p>
            <a:pPr lvl="1"/>
            <a:r>
              <a:rPr lang="en-US" altLang="en-US" dirty="0"/>
              <a:t>Can’t jump or call to fixed addresses</a:t>
            </a:r>
          </a:p>
          <a:p>
            <a:pPr lvl="1"/>
            <a:r>
              <a:rPr lang="en-US" altLang="en-US" dirty="0"/>
              <a:t>Can’t access data at fixed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395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 2</vt:lpstr>
      <vt:lpstr>Office Theme</vt:lpstr>
      <vt:lpstr>Shared Library</vt:lpstr>
      <vt:lpstr>PowerPoint Presentation</vt:lpstr>
      <vt:lpstr>Static Library</vt:lpstr>
      <vt:lpstr>Shared Library</vt:lpstr>
      <vt:lpstr>File Suffix</vt:lpstr>
      <vt:lpstr>Big Difference</vt:lpstr>
      <vt:lpstr>Static linking VS. Dynamic linking</vt:lpstr>
      <vt:lpstr>Sharing Across File System</vt:lpstr>
      <vt:lpstr>Building a ‘Shared Library’</vt:lpstr>
      <vt:lpstr>Command-formats</vt:lpstr>
      <vt:lpstr>Command-line options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Library</dc:title>
  <dc:creator>PINCHAO LIU</dc:creator>
  <cp:lastModifiedBy>hailu xu</cp:lastModifiedBy>
  <cp:revision>12</cp:revision>
  <dcterms:created xsi:type="dcterms:W3CDTF">2017-11-07T04:37:31Z</dcterms:created>
  <dcterms:modified xsi:type="dcterms:W3CDTF">2019-10-17T19:40:03Z</dcterms:modified>
</cp:coreProperties>
</file>