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Tex Gyre Termes" charset="1" panose="00000500000000000000"/>
      <p:regular r:id="rId7"/>
    </p:embeddedFont>
    <p:embeddedFont>
      <p:font typeface="Tex Gyre Termes Bold" charset="1" panose="00000800000000000000"/>
      <p:regular r:id="rId8"/>
    </p:embeddedFont>
    <p:embeddedFont>
      <p:font typeface="Asangha" charset="1" panose="000000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03614" y="1984101"/>
            <a:ext cx="8484773" cy="6134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39"/>
              </a:lnSpc>
              <a:spcBef>
                <a:spcPct val="0"/>
              </a:spcBef>
            </a:pPr>
            <a:r>
              <a:rPr lang="en-US" sz="35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Constancia de participación a:</a:t>
            </a:r>
          </a:p>
        </p:txBody>
      </p:sp>
      <p:sp>
        <p:nvSpPr>
          <p:cNvPr name="AutoShape 3" id="3"/>
          <p:cNvSpPr/>
          <p:nvPr/>
        </p:nvSpPr>
        <p:spPr>
          <a:xfrm>
            <a:off x="904517" y="3345347"/>
            <a:ext cx="8882966" cy="0"/>
          </a:xfrm>
          <a:prstGeom prst="line">
            <a:avLst/>
          </a:prstGeom>
          <a:ln cap="rnd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0" y="0"/>
            <a:ext cx="1593932" cy="1593932"/>
          </a:xfrm>
          <a:custGeom>
            <a:avLst/>
            <a:gdLst/>
            <a:ahLst/>
            <a:cxnLst/>
            <a:rect r="r" b="b" t="t" l="l"/>
            <a:pathLst>
              <a:path h="1593932" w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2757" y="1246866"/>
            <a:ext cx="9646486" cy="727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La Universidad Nacional Autónoma de Honduras</a:t>
            </a:r>
          </a:p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Otorga la presente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5400000">
            <a:off x="9098068" y="0"/>
            <a:ext cx="1593932" cy="1593932"/>
          </a:xfrm>
          <a:custGeom>
            <a:avLst/>
            <a:gdLst/>
            <a:ahLst/>
            <a:cxnLst/>
            <a:rect r="r" b="b" t="t" l="l"/>
            <a:pathLst>
              <a:path h="1593932" w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9098068" y="5955496"/>
            <a:ext cx="1593932" cy="1593932"/>
          </a:xfrm>
          <a:custGeom>
            <a:avLst/>
            <a:gdLst/>
            <a:ahLst/>
            <a:cxnLst/>
            <a:rect r="r" b="b" t="t" l="l"/>
            <a:pathLst>
              <a:path h="1593932" w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5400000">
            <a:off x="0" y="5955496"/>
            <a:ext cx="1593932" cy="1593932"/>
          </a:xfrm>
          <a:custGeom>
            <a:avLst/>
            <a:gdLst/>
            <a:ahLst/>
            <a:cxnLst/>
            <a:rect r="r" b="b" t="t" l="l"/>
            <a:pathLst>
              <a:path h="1593932" w="1593932">
                <a:moveTo>
                  <a:pt x="0" y="0"/>
                </a:moveTo>
                <a:lnTo>
                  <a:pt x="1593932" y="0"/>
                </a:lnTo>
                <a:lnTo>
                  <a:pt x="1593932" y="1593932"/>
                </a:lnTo>
                <a:lnTo>
                  <a:pt x="0" y="15939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12068" y="3440597"/>
            <a:ext cx="9157175" cy="1470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Por haber participado en el           de </a:t>
            </a:r>
          </a:p>
          <a:p>
            <a:pPr algn="ctr">
              <a:lnSpc>
                <a:spcPts val="2939"/>
              </a:lnSpc>
            </a:pPr>
            <a:r>
              <a:rPr lang="en-US" sz="2099" b="true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 </a:t>
            </a:r>
          </a:p>
          <a:p>
            <a:pPr algn="just">
              <a:lnSpc>
                <a:spcPts val="2939"/>
              </a:lnSpc>
            </a:pPr>
            <a:r>
              <a:rPr lang="en-US" sz="20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Impartido por la </a:t>
            </a:r>
            <a:r>
              <a:rPr lang="en-US" sz="2099" b="true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Facultad de Ingeniería</a:t>
            </a:r>
            <a:r>
              <a:rPr lang="en-US" sz="20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a través del                                                           </a:t>
            </a:r>
          </a:p>
          <a:p>
            <a:pPr algn="just">
              <a:lnSpc>
                <a:spcPts val="2939"/>
              </a:lnSpc>
              <a:spcBef>
                <a:spcPct val="0"/>
              </a:spcBef>
            </a:pPr>
            <a:r>
              <a:rPr lang="en-US" sz="20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 y la </a:t>
            </a:r>
            <a:r>
              <a:rPr lang="en-US" b="true" sz="2099">
                <a:solidFill>
                  <a:srgbClr val="000000"/>
                </a:solidFill>
                <a:latin typeface="Tex Gyre Termes Bold"/>
                <a:ea typeface="Tex Gyre Termes Bold"/>
                <a:cs typeface="Tex Gyre Termes Bold"/>
                <a:sym typeface="Tex Gyre Termes Bold"/>
              </a:rPr>
              <a:t>Coordinación de Vinculación</a:t>
            </a:r>
            <a:r>
              <a:rPr lang="en-US" sz="20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, con una duración total de 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045479" y="232035"/>
            <a:ext cx="601042" cy="903930"/>
          </a:xfrm>
          <a:custGeom>
            <a:avLst/>
            <a:gdLst/>
            <a:ahLst/>
            <a:cxnLst/>
            <a:rect r="r" b="b" t="t" l="l"/>
            <a:pathLst>
              <a:path h="903930" w="601042">
                <a:moveTo>
                  <a:pt x="0" y="0"/>
                </a:moveTo>
                <a:lnTo>
                  <a:pt x="601042" y="0"/>
                </a:lnTo>
                <a:lnTo>
                  <a:pt x="601042" y="903930"/>
                </a:lnTo>
                <a:lnTo>
                  <a:pt x="0" y="90393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9059665" y="304035"/>
            <a:ext cx="917343" cy="903930"/>
          </a:xfrm>
          <a:custGeom>
            <a:avLst/>
            <a:gdLst/>
            <a:ahLst/>
            <a:cxnLst/>
            <a:rect r="r" b="b" t="t" l="l"/>
            <a:pathLst>
              <a:path h="903930" w="917343">
                <a:moveTo>
                  <a:pt x="0" y="0"/>
                </a:moveTo>
                <a:lnTo>
                  <a:pt x="917342" y="0"/>
                </a:lnTo>
                <a:lnTo>
                  <a:pt x="917342" y="903930"/>
                </a:lnTo>
                <a:lnTo>
                  <a:pt x="0" y="90393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8533" t="-18910" r="-16926" b="-1856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04960" y="6881294"/>
            <a:ext cx="2113928" cy="3287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7"/>
              </a:lnSpc>
            </a:pPr>
            <a:r>
              <a:rPr lang="en-US" sz="1317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Coordinadora Académica</a:t>
            </a:r>
          </a:p>
          <a:p>
            <a:pPr algn="ctr">
              <a:lnSpc>
                <a:spcPts val="1317"/>
              </a:lnSpc>
            </a:pPr>
            <a:r>
              <a:rPr lang="en-US" sz="1317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Coordinadora de Vinculación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037111" y="6537678"/>
            <a:ext cx="2449626" cy="2837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7"/>
              </a:lnSpc>
            </a:pPr>
            <a:r>
              <a:rPr lang="en-US" sz="1439">
                <a:solidFill>
                  <a:srgbClr val="000000"/>
                </a:solidFill>
                <a:latin typeface="Asangha"/>
                <a:ea typeface="Asangha"/>
                <a:cs typeface="Asangha"/>
                <a:sym typeface="Asangha"/>
              </a:rPr>
              <a:t>MSc. Guadalupe Nuñez Salgado</a:t>
            </a:r>
          </a:p>
        </p:txBody>
      </p:sp>
      <p:sp>
        <p:nvSpPr>
          <p:cNvPr name="AutoShape 14" id="14"/>
          <p:cNvSpPr/>
          <p:nvPr/>
        </p:nvSpPr>
        <p:spPr>
          <a:xfrm flipV="true">
            <a:off x="2037119" y="6479479"/>
            <a:ext cx="2768480" cy="439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5" id="15"/>
          <p:cNvSpPr/>
          <p:nvPr/>
        </p:nvSpPr>
        <p:spPr>
          <a:xfrm flipV="true">
            <a:off x="6088110" y="6493400"/>
            <a:ext cx="2768480" cy="4396"/>
          </a:xfrm>
          <a:prstGeom prst="line">
            <a:avLst/>
          </a:prstGeom>
          <a:ln cap="flat" w="1905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16" id="16"/>
          <p:cNvSpPr txBox="true"/>
          <p:nvPr/>
        </p:nvSpPr>
        <p:spPr>
          <a:xfrm rot="0">
            <a:off x="1271374" y="5049493"/>
            <a:ext cx="8149253" cy="392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359"/>
              </a:lnSpc>
              <a:spcBef>
                <a:spcPct val="0"/>
              </a:spcBef>
            </a:pPr>
            <a:r>
              <a:rPr lang="en-US" sz="19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Dado en Ciudad Universitaria, Tegucigalpa, MDC, </a:t>
            </a:r>
            <a:r>
              <a:rPr lang="en-US" sz="1999">
                <a:solidFill>
                  <a:srgbClr val="FFFFFF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el 30 de mayo del año 2025</a:t>
            </a:r>
            <a:r>
              <a:rPr lang="en-US" sz="1999">
                <a:solidFill>
                  <a:srgbClr val="000000"/>
                </a:solidFill>
                <a:latin typeface="Tex Gyre Termes"/>
                <a:ea typeface="Tex Gyre Termes"/>
                <a:cs typeface="Tex Gyre Termes"/>
                <a:sym typeface="Tex Gyre Termes"/>
              </a:rPr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DAGoBWnM3U4</dc:identifier>
  <dcterms:modified xsi:type="dcterms:W3CDTF">2011-08-01T06:04:30Z</dcterms:modified>
  <cp:revision>1</cp:revision>
  <dc:title>Constancia de participacion_Plantilla</dc:title>
</cp:coreProperties>
</file>