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Montnapha Bold" charset="1" panose="00000000000000000000"/>
      <p:regular r:id="rId7"/>
    </p:embeddedFont>
    <p:embeddedFont>
      <p:font typeface="Asangha" charset="1" panose="00000000000000000000"/>
      <p:regular r:id="rId8"/>
    </p:embeddedFont>
    <p:embeddedFont>
      <p:font typeface="Asangha Bold" charset="1" panose="000000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8000" y="-108000"/>
            <a:ext cx="5481591" cy="4136110"/>
          </a:xfrm>
          <a:custGeom>
            <a:avLst/>
            <a:gdLst/>
            <a:ahLst/>
            <a:cxnLst/>
            <a:rect r="r" b="b" t="t" l="l"/>
            <a:pathLst>
              <a:path h="4136110" w="5481591">
                <a:moveTo>
                  <a:pt x="0" y="0"/>
                </a:moveTo>
                <a:lnTo>
                  <a:pt x="5481591" y="0"/>
                </a:lnTo>
                <a:lnTo>
                  <a:pt x="5481591" y="4136110"/>
                </a:lnTo>
                <a:lnTo>
                  <a:pt x="0" y="4136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5318409" y="3531890"/>
            <a:ext cx="5481591" cy="4136110"/>
          </a:xfrm>
          <a:custGeom>
            <a:avLst/>
            <a:gdLst/>
            <a:ahLst/>
            <a:cxnLst/>
            <a:rect r="r" b="b" t="t" l="l"/>
            <a:pathLst>
              <a:path h="4136110" w="5481591">
                <a:moveTo>
                  <a:pt x="5481591" y="4136110"/>
                </a:moveTo>
                <a:lnTo>
                  <a:pt x="0" y="4136110"/>
                </a:lnTo>
                <a:lnTo>
                  <a:pt x="0" y="0"/>
                </a:lnTo>
                <a:lnTo>
                  <a:pt x="5481591" y="0"/>
                </a:lnTo>
                <a:lnTo>
                  <a:pt x="5481591" y="41361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4409" y="128142"/>
            <a:ext cx="10324787" cy="7303715"/>
            <a:chOff x="0" y="0"/>
            <a:chExt cx="3700171" cy="26174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00171" cy="2617487"/>
            </a:xfrm>
            <a:custGeom>
              <a:avLst/>
              <a:gdLst/>
              <a:ahLst/>
              <a:cxnLst/>
              <a:rect r="r" b="b" t="t" l="l"/>
              <a:pathLst>
                <a:path h="2617487" w="3700171">
                  <a:moveTo>
                    <a:pt x="14997" y="0"/>
                  </a:moveTo>
                  <a:lnTo>
                    <a:pt x="3685174" y="0"/>
                  </a:lnTo>
                  <a:cubicBezTo>
                    <a:pt x="3693456" y="0"/>
                    <a:pt x="3700171" y="6714"/>
                    <a:pt x="3700171" y="14997"/>
                  </a:cubicBezTo>
                  <a:lnTo>
                    <a:pt x="3700171" y="2602490"/>
                  </a:lnTo>
                  <a:cubicBezTo>
                    <a:pt x="3700171" y="2610772"/>
                    <a:pt x="3693456" y="2617487"/>
                    <a:pt x="3685174" y="2617487"/>
                  </a:cubicBezTo>
                  <a:lnTo>
                    <a:pt x="14997" y="2617487"/>
                  </a:lnTo>
                  <a:cubicBezTo>
                    <a:pt x="6714" y="2617487"/>
                    <a:pt x="0" y="2610772"/>
                    <a:pt x="0" y="2602490"/>
                  </a:cubicBezTo>
                  <a:lnTo>
                    <a:pt x="0" y="14997"/>
                  </a:lnTo>
                  <a:cubicBezTo>
                    <a:pt x="0" y="6714"/>
                    <a:pt x="6714" y="0"/>
                    <a:pt x="14997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3700171" cy="2646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73655" y="336585"/>
            <a:ext cx="9944691" cy="6960408"/>
            <a:chOff x="0" y="0"/>
            <a:chExt cx="3563953" cy="24944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63953" cy="2494453"/>
            </a:xfrm>
            <a:custGeom>
              <a:avLst/>
              <a:gdLst/>
              <a:ahLst/>
              <a:cxnLst/>
              <a:rect r="r" b="b" t="t" l="l"/>
              <a:pathLst>
                <a:path h="2494453" w="3563953">
                  <a:moveTo>
                    <a:pt x="15570" y="0"/>
                  </a:moveTo>
                  <a:lnTo>
                    <a:pt x="3548383" y="0"/>
                  </a:lnTo>
                  <a:cubicBezTo>
                    <a:pt x="3552512" y="0"/>
                    <a:pt x="3556472" y="1640"/>
                    <a:pt x="3559392" y="4560"/>
                  </a:cubicBezTo>
                  <a:cubicBezTo>
                    <a:pt x="3562312" y="7480"/>
                    <a:pt x="3563953" y="11441"/>
                    <a:pt x="3563953" y="15570"/>
                  </a:cubicBezTo>
                  <a:lnTo>
                    <a:pt x="3563953" y="2478883"/>
                  </a:lnTo>
                  <a:cubicBezTo>
                    <a:pt x="3563953" y="2487482"/>
                    <a:pt x="3556982" y="2494453"/>
                    <a:pt x="3548383" y="2494453"/>
                  </a:cubicBezTo>
                  <a:lnTo>
                    <a:pt x="15570" y="2494453"/>
                  </a:lnTo>
                  <a:cubicBezTo>
                    <a:pt x="6971" y="2494453"/>
                    <a:pt x="0" y="2487482"/>
                    <a:pt x="0" y="2478883"/>
                  </a:cubicBezTo>
                  <a:lnTo>
                    <a:pt x="0" y="15570"/>
                  </a:lnTo>
                  <a:cubicBezTo>
                    <a:pt x="0" y="6971"/>
                    <a:pt x="6971" y="0"/>
                    <a:pt x="155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449945">
                  <a:alpha val="60000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563953" cy="2523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150676" y="1971333"/>
            <a:ext cx="4390648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Montnapha Bold"/>
                <a:ea typeface="Montnapha Bold"/>
                <a:cs typeface="Montnapha Bold"/>
                <a:sym typeface="Montnapha Bold"/>
              </a:rPr>
              <a:t>MICROCREDENCIAL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09406" y="1536113"/>
            <a:ext cx="6073187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51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La Un</a:t>
            </a:r>
            <a:r>
              <a:rPr lang="en-US" sz="1599" spc="51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iversidad Nacional Autónoma de Honduras</a:t>
            </a:r>
          </a:p>
          <a:p>
            <a:pPr algn="ctr">
              <a:lnSpc>
                <a:spcPts val="2239"/>
              </a:lnSpc>
            </a:pPr>
            <a:r>
              <a:rPr lang="en-US" sz="1599" spc="51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Otorga la presente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0902" y="3571886"/>
            <a:ext cx="9051802" cy="1132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80"/>
              </a:lnSpc>
            </a:pPr>
            <a:r>
              <a:rPr lang="en-US" sz="1520" spc="16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Po</a:t>
            </a:r>
            <a:r>
              <a:rPr lang="en-US" sz="1520" spc="16" strike="noStrike" u="none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see conocimientos y competencias básicas para                                                             al aprobar el        </a:t>
            </a:r>
          </a:p>
          <a:p>
            <a:pPr algn="ctr">
              <a:lnSpc>
                <a:spcPts val="2280"/>
              </a:lnSpc>
            </a:pPr>
          </a:p>
          <a:p>
            <a:pPr algn="just">
              <a:lnSpc>
                <a:spcPts val="2280"/>
              </a:lnSpc>
            </a:pPr>
            <a:r>
              <a:rPr lang="en-US" sz="1520" spc="16" strike="noStrike" u="none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Impartido por la</a:t>
            </a:r>
            <a:r>
              <a:rPr lang="en-US" b="true" sz="1520" spc="16" strike="noStrike" u="none">
                <a:solidFill>
                  <a:srgbClr val="000000"/>
                </a:solidFill>
                <a:latin typeface="Asangha Bold"/>
                <a:ea typeface="Asangha Bold"/>
                <a:cs typeface="Asangha Bold"/>
                <a:sym typeface="Asangha Bold"/>
              </a:rPr>
              <a:t> Facultad de Ingeniería</a:t>
            </a:r>
            <a:r>
              <a:rPr lang="en-US" sz="1520" spc="16" strike="noStrike" u="none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, a través del                                                                </a:t>
            </a:r>
            <a:r>
              <a:rPr lang="en-US" b="true" sz="1520" spc="16" strike="noStrike" u="none">
                <a:solidFill>
                  <a:srgbClr val="000000"/>
                </a:solidFill>
                <a:latin typeface="Asangha Bold"/>
                <a:ea typeface="Asangha Bold"/>
                <a:cs typeface="Asangha Bold"/>
                <a:sym typeface="Asangha Bold"/>
              </a:rPr>
              <a:t> </a:t>
            </a:r>
            <a:r>
              <a:rPr lang="en-US" sz="1520" spc="16" strike="noStrike" u="none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 y la</a:t>
            </a:r>
            <a:r>
              <a:rPr lang="en-US" b="true" sz="1520" spc="16" strike="noStrike" u="none">
                <a:solidFill>
                  <a:srgbClr val="000000"/>
                </a:solidFill>
                <a:latin typeface="Asangha Bold"/>
                <a:ea typeface="Asangha Bold"/>
                <a:cs typeface="Asangha Bold"/>
                <a:sym typeface="Asangha Bold"/>
              </a:rPr>
              <a:t> Coordinación de Vinculación</a:t>
            </a:r>
            <a:r>
              <a:rPr lang="en-US" sz="1520" spc="16" strike="noStrike" u="none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, con una duración de                    </a:t>
            </a:r>
            <a:r>
              <a:rPr lang="en-US" b="true" sz="1520" spc="16" strike="noStrike" u="none">
                <a:solidFill>
                  <a:srgbClr val="000000"/>
                </a:solidFill>
                <a:latin typeface="Asangha Bold"/>
                <a:ea typeface="Asangha Bold"/>
                <a:cs typeface="Asangha Bold"/>
                <a:sym typeface="Asangha Bold"/>
              </a:rPr>
              <a:t> </a:t>
            </a:r>
            <a:r>
              <a:rPr lang="en-US" sz="1520" spc="16" strike="noStrike" u="none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 y la </a:t>
            </a:r>
            <a:r>
              <a:rPr lang="en-US" b="true" sz="1520" spc="16" strike="noStrike" u="none">
                <a:solidFill>
                  <a:srgbClr val="000000"/>
                </a:solidFill>
                <a:latin typeface="Asangha Bold"/>
                <a:ea typeface="Asangha Bold"/>
                <a:cs typeface="Asangha Bold"/>
                <a:sym typeface="Asangha Bold"/>
              </a:rPr>
              <a:t>elaboración exitosa del proyecto final.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036282" y="527409"/>
            <a:ext cx="601042" cy="903930"/>
          </a:xfrm>
          <a:custGeom>
            <a:avLst/>
            <a:gdLst/>
            <a:ahLst/>
            <a:cxnLst/>
            <a:rect r="r" b="b" t="t" l="l"/>
            <a:pathLst>
              <a:path h="903930" w="601042">
                <a:moveTo>
                  <a:pt x="0" y="0"/>
                </a:moveTo>
                <a:lnTo>
                  <a:pt x="601042" y="0"/>
                </a:lnTo>
                <a:lnTo>
                  <a:pt x="601042" y="903929"/>
                </a:lnTo>
                <a:lnTo>
                  <a:pt x="0" y="9039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018699" y="527409"/>
            <a:ext cx="917343" cy="903930"/>
          </a:xfrm>
          <a:custGeom>
            <a:avLst/>
            <a:gdLst/>
            <a:ahLst/>
            <a:cxnLst/>
            <a:rect r="r" b="b" t="t" l="l"/>
            <a:pathLst>
              <a:path h="903930" w="917343">
                <a:moveTo>
                  <a:pt x="0" y="0"/>
                </a:moveTo>
                <a:lnTo>
                  <a:pt x="917342" y="0"/>
                </a:lnTo>
                <a:lnTo>
                  <a:pt x="917342" y="903929"/>
                </a:lnTo>
                <a:lnTo>
                  <a:pt x="0" y="9039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533" t="-18910" r="-16926" b="-1856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00209" y="2407845"/>
            <a:ext cx="6073187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51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que acredita que: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021904" y="3367303"/>
            <a:ext cx="8648191" cy="0"/>
          </a:xfrm>
          <a:prstGeom prst="line">
            <a:avLst/>
          </a:prstGeom>
          <a:ln cap="flat" w="28575">
            <a:solidFill>
              <a:srgbClr val="309D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5400000">
            <a:off x="269765" y="6905708"/>
            <a:ext cx="288574" cy="14068"/>
          </a:xfrm>
          <a:custGeom>
            <a:avLst/>
            <a:gdLst/>
            <a:ahLst/>
            <a:cxnLst/>
            <a:rect r="r" b="b" t="t" l="l"/>
            <a:pathLst>
              <a:path h="14068" w="288574">
                <a:moveTo>
                  <a:pt x="0" y="0"/>
                </a:moveTo>
                <a:lnTo>
                  <a:pt x="288574" y="0"/>
                </a:lnTo>
                <a:lnTo>
                  <a:pt x="288574" y="14068"/>
                </a:lnTo>
                <a:lnTo>
                  <a:pt x="0" y="140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59936" y="6769386"/>
            <a:ext cx="2113928" cy="3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"/>
              </a:lnSpc>
            </a:pPr>
            <a:r>
              <a:rPr lang="en-US" sz="1250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Coordinadora Académica</a:t>
            </a:r>
          </a:p>
          <a:p>
            <a:pPr algn="ctr">
              <a:lnSpc>
                <a:spcPts val="1250"/>
              </a:lnSpc>
            </a:pPr>
            <a:r>
              <a:rPr lang="en-US" sz="1250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Coordinadora de Vinculación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2086" y="6473015"/>
            <a:ext cx="2449626" cy="261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9"/>
              </a:lnSpc>
            </a:pPr>
            <a:r>
              <a:rPr lang="en-US" sz="1339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MSc. Guadalupe Nuñez Salgado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592094" y="6414816"/>
            <a:ext cx="2768480" cy="4396"/>
          </a:xfrm>
          <a:prstGeom prst="line">
            <a:avLst/>
          </a:prstGeom>
          <a:ln cap="flat" w="19050">
            <a:solidFill>
              <a:srgbClr val="309D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3702907" y="6417014"/>
            <a:ext cx="2768480" cy="4396"/>
          </a:xfrm>
          <a:prstGeom prst="line">
            <a:avLst/>
          </a:prstGeom>
          <a:ln cap="flat" w="19050">
            <a:solidFill>
              <a:srgbClr val="309D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6973154" y="6403093"/>
            <a:ext cx="2768480" cy="4396"/>
          </a:xfrm>
          <a:prstGeom prst="line">
            <a:avLst/>
          </a:prstGeom>
          <a:ln cap="flat" w="19050">
            <a:solidFill>
              <a:srgbClr val="309D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982159" y="4762130"/>
            <a:ext cx="6709289" cy="307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53"/>
              </a:lnSpc>
              <a:spcBef>
                <a:spcPct val="0"/>
              </a:spcBef>
            </a:pPr>
            <a:r>
              <a:rPr lang="en-US" sz="1520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Dado en Ciudad Universitaria, Tegucigalpa, MDC,                                                 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009154" y="4818523"/>
            <a:ext cx="6073187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499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N°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172273" y="1529899"/>
            <a:ext cx="610195" cy="21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8"/>
              </a:lnSpc>
              <a:spcBef>
                <a:spcPct val="0"/>
              </a:spcBef>
            </a:pPr>
            <a:r>
              <a:rPr lang="en-US" sz="1100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Código QR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DAGoBe-vU9M</dc:identifier>
  <dcterms:modified xsi:type="dcterms:W3CDTF">2011-08-01T06:04:30Z</dcterms:modified>
  <cp:revision>1</cp:revision>
  <dc:title>Microcredencial_Plantilla</dc:title>
</cp:coreProperties>
</file>