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sangha" panose="020B0604020202020204" charset="-34"/>
      <p:regular r:id="rId3"/>
    </p:embeddedFont>
    <p:embeddedFont>
      <p:font typeface="Tex Gyre Termes" panose="020B0604020202020204" charset="0"/>
      <p:regular r:id="rId4"/>
    </p:embeddedFont>
    <p:embeddedFont>
      <p:font typeface="Tex Gyre Termes Bold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496" y="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3612" y="2009055"/>
            <a:ext cx="8484773" cy="61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Constancia de </a:t>
            </a:r>
            <a:r>
              <a:rPr lang="en-US" sz="3599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participación</a:t>
            </a:r>
            <a:r>
              <a:rPr lang="en-US" sz="3599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a:</a:t>
            </a:r>
          </a:p>
        </p:txBody>
      </p:sp>
      <p:sp>
        <p:nvSpPr>
          <p:cNvPr id="3" name="AutoShape 3"/>
          <p:cNvSpPr/>
          <p:nvPr/>
        </p:nvSpPr>
        <p:spPr>
          <a:xfrm>
            <a:off x="904517" y="3345347"/>
            <a:ext cx="8882966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593932" cy="1593932"/>
          </a:xfrm>
          <a:custGeom>
            <a:avLst/>
            <a:gdLst/>
            <a:ahLst/>
            <a:cxnLst/>
            <a:rect l="l" t="t" r="r" b="b"/>
            <a:pathLst>
              <a:path w="1593932" h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5" name="TextBox 5"/>
          <p:cNvSpPr txBox="1"/>
          <p:nvPr/>
        </p:nvSpPr>
        <p:spPr>
          <a:xfrm>
            <a:off x="522757" y="1268786"/>
            <a:ext cx="964648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La Universidad Nacional Autónoma de Honduras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Otorga</a:t>
            </a:r>
            <a:r>
              <a:rPr lang="en-US" sz="21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la </a:t>
            </a:r>
            <a:r>
              <a:rPr lang="en-US" sz="21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presente</a:t>
            </a:r>
            <a:endParaRPr lang="en-US" sz="2100" dirty="0">
              <a:solidFill>
                <a:srgbClr val="000000"/>
              </a:solidFill>
              <a:latin typeface="Tex Gyre Termes"/>
              <a:ea typeface="Tex Gyre Termes"/>
              <a:cs typeface="Tex Gyre Termes"/>
              <a:sym typeface="Tex Gyre Termes"/>
            </a:endParaRPr>
          </a:p>
        </p:txBody>
      </p:sp>
      <p:sp>
        <p:nvSpPr>
          <p:cNvPr id="6" name="Freeform 6"/>
          <p:cNvSpPr/>
          <p:nvPr/>
        </p:nvSpPr>
        <p:spPr>
          <a:xfrm rot="5400000">
            <a:off x="9098068" y="0"/>
            <a:ext cx="1593932" cy="1593932"/>
          </a:xfrm>
          <a:custGeom>
            <a:avLst/>
            <a:gdLst/>
            <a:ahLst/>
            <a:cxnLst/>
            <a:rect l="l" t="t" r="r" b="b"/>
            <a:pathLst>
              <a:path w="1593932" h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7" name="Freeform 7"/>
          <p:cNvSpPr/>
          <p:nvPr/>
        </p:nvSpPr>
        <p:spPr>
          <a:xfrm rot="-10800000">
            <a:off x="9098068" y="5955496"/>
            <a:ext cx="1593932" cy="1593932"/>
          </a:xfrm>
          <a:custGeom>
            <a:avLst/>
            <a:gdLst/>
            <a:ahLst/>
            <a:cxnLst/>
            <a:rect l="l" t="t" r="r" b="b"/>
            <a:pathLst>
              <a:path w="1593932" h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8" name="Freeform 8"/>
          <p:cNvSpPr/>
          <p:nvPr/>
        </p:nvSpPr>
        <p:spPr>
          <a:xfrm rot="-5400000">
            <a:off x="0" y="5955496"/>
            <a:ext cx="1593932" cy="1593932"/>
          </a:xfrm>
          <a:custGeom>
            <a:avLst/>
            <a:gdLst/>
            <a:ahLst/>
            <a:cxnLst/>
            <a:rect l="l" t="t" r="r" b="b"/>
            <a:pathLst>
              <a:path w="1593932" h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9" name="TextBox 9"/>
          <p:cNvSpPr txBox="1"/>
          <p:nvPr/>
        </p:nvSpPr>
        <p:spPr>
          <a:xfrm>
            <a:off x="767412" y="3440906"/>
            <a:ext cx="9157175" cy="145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Por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haber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participado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en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el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diplomado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de </a:t>
            </a:r>
          </a:p>
          <a:p>
            <a:pPr algn="ctr">
              <a:lnSpc>
                <a:spcPts val="2939"/>
              </a:lnSpc>
            </a:pPr>
            <a:r>
              <a:rPr lang="en-US" sz="1900" b="1" dirty="0">
                <a:solidFill>
                  <a:schemeClr val="bg1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INOCUIDAD DE ALIMENTOS </a:t>
            </a:r>
          </a:p>
          <a:p>
            <a:pPr algn="just">
              <a:lnSpc>
                <a:spcPts val="2939"/>
              </a:lnSpc>
            </a:pP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Impartido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por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la </a:t>
            </a:r>
            <a:r>
              <a:rPr lang="en-US" sz="1900" b="1" dirty="0" err="1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Facultad</a:t>
            </a:r>
            <a:r>
              <a:rPr lang="en-US" sz="1900" b="1" dirty="0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 de Ingeniería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, a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través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del </a:t>
            </a:r>
            <a:r>
              <a:rPr lang="en-US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Departamento de </a:t>
            </a:r>
            <a:r>
              <a:rPr lang="en-US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Ingenier</a:t>
            </a:r>
            <a:r>
              <a:rPr lang="es-HN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ía</a:t>
            </a:r>
            <a:r>
              <a:rPr lang="es-HN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Química</a:t>
            </a:r>
            <a:r>
              <a:rPr lang="en-US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                                                        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y la </a:t>
            </a:r>
            <a:r>
              <a:rPr lang="en-US" sz="1900" b="1" dirty="0" err="1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Coordinación</a:t>
            </a:r>
            <a:r>
              <a:rPr lang="en-US" sz="1900" b="1" dirty="0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 de </a:t>
            </a:r>
            <a:r>
              <a:rPr lang="en-US" sz="1900" b="1" dirty="0" err="1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Vinculación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, con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una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duración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total de </a:t>
            </a:r>
            <a:r>
              <a:rPr lang="en-US" sz="190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40 horas</a:t>
            </a:r>
            <a:endParaRPr lang="en-US" sz="1900" dirty="0">
              <a:solidFill>
                <a:srgbClr val="000000"/>
              </a:solidFill>
              <a:latin typeface="Tex Gyre Termes"/>
              <a:ea typeface="Tex Gyre Termes"/>
              <a:cs typeface="Tex Gyre Termes"/>
              <a:sym typeface="Tex Gyre Terme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5045479" y="232035"/>
            <a:ext cx="601042" cy="903930"/>
          </a:xfrm>
          <a:custGeom>
            <a:avLst/>
            <a:gdLst/>
            <a:ahLst/>
            <a:cxnLst/>
            <a:rect l="l" t="t" r="r" b="b"/>
            <a:pathLst>
              <a:path w="601042" h="903930">
                <a:moveTo>
                  <a:pt x="0" y="0"/>
                </a:moveTo>
                <a:lnTo>
                  <a:pt x="601042" y="0"/>
                </a:lnTo>
                <a:lnTo>
                  <a:pt x="601042" y="903930"/>
                </a:lnTo>
                <a:lnTo>
                  <a:pt x="0" y="9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11" name="Freeform 11"/>
          <p:cNvSpPr/>
          <p:nvPr/>
        </p:nvSpPr>
        <p:spPr>
          <a:xfrm>
            <a:off x="9059665" y="304035"/>
            <a:ext cx="917343" cy="903930"/>
          </a:xfrm>
          <a:custGeom>
            <a:avLst/>
            <a:gdLst/>
            <a:ahLst/>
            <a:cxnLst/>
            <a:rect l="l" t="t" r="r" b="b"/>
            <a:pathLst>
              <a:path w="917343" h="903930">
                <a:moveTo>
                  <a:pt x="0" y="0"/>
                </a:moveTo>
                <a:lnTo>
                  <a:pt x="917342" y="0"/>
                </a:lnTo>
                <a:lnTo>
                  <a:pt x="917342" y="903930"/>
                </a:lnTo>
                <a:lnTo>
                  <a:pt x="0" y="903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533" t="-18910" r="-16926" b="-18560"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12" name="TextBox 12"/>
          <p:cNvSpPr txBox="1"/>
          <p:nvPr/>
        </p:nvSpPr>
        <p:spPr>
          <a:xfrm>
            <a:off x="2204960" y="6881294"/>
            <a:ext cx="2113928" cy="34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1317" dirty="0" err="1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Coordinadora</a:t>
            </a:r>
            <a:r>
              <a:rPr lang="en-US" sz="1317" dirty="0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 </a:t>
            </a:r>
            <a:r>
              <a:rPr lang="en-US" sz="1317" dirty="0" err="1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Académica</a:t>
            </a:r>
            <a:endParaRPr lang="en-US" sz="1317" dirty="0">
              <a:solidFill>
                <a:schemeClr val="bg1"/>
              </a:solidFill>
              <a:latin typeface="Asangha"/>
              <a:ea typeface="Asangha"/>
              <a:cs typeface="Asangha"/>
              <a:sym typeface="Asangha"/>
            </a:endParaRPr>
          </a:p>
          <a:p>
            <a:pPr algn="ctr">
              <a:lnSpc>
                <a:spcPts val="1317"/>
              </a:lnSpc>
            </a:pPr>
            <a:r>
              <a:rPr lang="en-US" sz="1317" dirty="0" err="1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Coordinadora</a:t>
            </a:r>
            <a:r>
              <a:rPr lang="en-US" sz="1317" dirty="0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 de </a:t>
            </a:r>
            <a:r>
              <a:rPr lang="en-US" sz="1317" dirty="0" err="1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Vinculación</a:t>
            </a:r>
            <a:r>
              <a:rPr lang="en-US" sz="1317" dirty="0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37111" y="6537678"/>
            <a:ext cx="2449626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7"/>
              </a:lnSpc>
            </a:pPr>
            <a:r>
              <a:rPr lang="en-US" sz="1439" dirty="0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MSc. Guadalupe Nuñez Salgado</a:t>
            </a:r>
          </a:p>
        </p:txBody>
      </p:sp>
      <p:sp>
        <p:nvSpPr>
          <p:cNvPr id="14" name="AutoShape 14"/>
          <p:cNvSpPr/>
          <p:nvPr/>
        </p:nvSpPr>
        <p:spPr>
          <a:xfrm flipV="1">
            <a:off x="2037119" y="6479479"/>
            <a:ext cx="2768480" cy="4396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15" name="AutoShape 15"/>
          <p:cNvSpPr/>
          <p:nvPr/>
        </p:nvSpPr>
        <p:spPr>
          <a:xfrm flipV="1">
            <a:off x="6088110" y="6493400"/>
            <a:ext cx="2768480" cy="4396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16" name="TextBox 16"/>
          <p:cNvSpPr txBox="1"/>
          <p:nvPr/>
        </p:nvSpPr>
        <p:spPr>
          <a:xfrm>
            <a:off x="1271371" y="5066268"/>
            <a:ext cx="8149253" cy="392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Dado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en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Ciudad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Universitaria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, Tegucigalpa, MDC, </a:t>
            </a:r>
            <a:r>
              <a:rPr lang="en-US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el</a:t>
            </a:r>
            <a:r>
              <a:rPr lang="en-US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30 de mayo del </a:t>
            </a:r>
            <a:r>
              <a:rPr lang="en-US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año</a:t>
            </a:r>
            <a:r>
              <a:rPr lang="en-US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2025.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80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Tex Gyre Termes</vt:lpstr>
      <vt:lpstr>Calibri</vt:lpstr>
      <vt:lpstr>Tex Gyre Termes Bold</vt:lpstr>
      <vt:lpstr>Asangha</vt:lpstr>
      <vt:lpstr>Arial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Constancia de participacion_Plantilla</dc:title>
  <dc:creator>Kattherine Hernandez</dc:creator>
  <cp:lastModifiedBy>Kattherine Hernandez</cp:lastModifiedBy>
  <cp:revision>2</cp:revision>
  <dcterms:created xsi:type="dcterms:W3CDTF">2006-08-16T00:00:00Z</dcterms:created>
  <dcterms:modified xsi:type="dcterms:W3CDTF">2025-05-25T22:12:07Z</dcterms:modified>
  <dc:identifier>DAGoBWnM3U4</dc:identifier>
</cp:coreProperties>
</file>