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A8547-B17F-A3A6-73FA-CEDFF0413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523851-1024-D2EF-FF73-2E4670D3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41BB9-1682-C41C-140E-35CEBF0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893B4-F59B-4C81-8868-665D26CF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A10BF-9881-11A1-711B-118CD3F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07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B3E03-E352-F046-96E5-1F7FB03F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69EBC6-59DA-4C61-0FA5-11952663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50C65-D580-1338-EDD1-A2C82BD6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11401-52BB-CC6B-49EA-1A25778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D3A9C-713F-26BF-B525-C778D917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34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3B5DC-B2E3-175A-0FE3-4CB20321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B7319-9A14-3A58-C69E-55563B7B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D9D10-71E2-B956-CD33-7A67965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3C592-E045-1B83-F833-22975CD8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C6078-C926-C9A2-FE59-CF2EBBF8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62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F4A0C-ACFE-DAD2-C9AC-3FAFC55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7347D-49F5-EED9-CF43-ECE93B5F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4EBC0-19C2-F933-6AF7-27A29074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A3562-0CB3-6261-C840-2C38EF7C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84ADA-A98E-5E55-5C30-FDDE688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2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167A4-C821-E9FE-F0F6-4FF22741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324FA-5EC0-9B59-7D48-D2DE54D1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04486-5C0F-EEC3-B4B2-3F8B258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1B385-FF71-7983-E1AB-C454DAE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BC9FB-7E31-DD80-1294-409AE296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07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9391-56A5-7911-403D-B9EF1B52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77E6E-F9EB-7A76-CAF6-318C9981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34D12-B09C-325E-2D2A-B41A1D84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D9695-017B-E746-6CAE-5A3DD7F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AB66B-708C-4817-C946-AE395773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BBC28-8735-56A0-F31A-260C9C1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8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7421E-0008-28D1-F0B1-BF7B09B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3FD11-79C1-9E5A-57A5-187A3D45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32261-2768-1993-F72A-638F27F5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99F340-099A-0BA5-9A1A-44D2877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0E9BA-96FE-E20A-50EF-F2C46D416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9532A8-D831-EE9A-D5FE-D71171FA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A227EB-8D45-A376-1505-E05D1AE5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AA270-121E-FAE1-3641-1458B5AE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37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E10F-9239-3AA5-D751-B9A517CD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74E86-7A42-D697-85FE-54D5904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308BFF-DD33-E6E0-3AB5-572CC536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B3F02-D3E1-2D6A-BB6C-C09EA99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56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46228-16B6-667D-4054-083DFE98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132D26-BEAE-E2CC-1CEA-69749247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1767-52B1-EEFD-10F1-35DCDD0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3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92F0-4C06-D7CE-F24D-1605275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9A406-E1CD-C126-28EC-D94C4132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059C2-9931-F7FE-FBC1-E69180DC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BB40B-CCEF-DD60-5CCC-AED687B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D2BBB-5113-AE33-F0FA-1E8F404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94D2E-E2EC-3990-B734-DB62A16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5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B50F-3E28-3DBD-F9A2-069E8AE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0387AE-1964-C044-A80B-66FCCDA9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CB9D2-047A-4677-955B-C89E65D6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852E2-5369-5DE1-B04C-BA80A330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BAA46-B1DB-4919-DBC0-429A485E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DE75D-40C0-311B-A8EE-77E2DA7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5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AC1A98-D5C6-6487-93D5-8F909643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C528C-1F71-CB59-97DC-E6C51C43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755CD-ADBC-5F48-62F1-46F56C1E7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348A-1A75-4C58-A688-CF5245097C0C}" type="datetimeFigureOut">
              <a:rPr lang="es-EC" smtClean="0"/>
              <a:t>4/10/2023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EC9B-277E-204E-50EC-C278A20F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1C003-3293-7C66-3DF9-17895C9DF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D89C-E575-0AA0-66BF-973AF9A66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Macro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C3B10-5F8D-A897-09DD-7E0E03B51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Costa Rica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26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Empleo Por Rama de actividad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09D791-9F45-05A9-F769-DB2976BC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589831"/>
            <a:ext cx="9877424" cy="50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 Empleo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2D3C51-0337-15F9-1A5A-1F9F7560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1478443"/>
            <a:ext cx="9853612" cy="50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Desempleo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20F274-DA52-837D-BAE3-A55AD0D2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492249"/>
            <a:ext cx="10020300" cy="51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Asistencia Universitaria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0819A0-082A-DAFE-5BCE-FE5CF5B8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69" y="1692186"/>
            <a:ext cx="9422205" cy="48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que no buscan empleo por Estudiar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720DD6-E08A-9935-FFC5-A21143D4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690688"/>
            <a:ext cx="9860280" cy="50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704D-9E87-59CD-1FB6-C254DFB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Nini (15-24)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45EF24-467A-E501-95BE-9380A540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90688"/>
            <a:ext cx="9848850" cy="5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6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Análisis Macro</vt:lpstr>
      <vt:lpstr>Empleo Por Rama de actividad</vt:lpstr>
      <vt:lpstr>Sub Empleo</vt:lpstr>
      <vt:lpstr>Desempleo</vt:lpstr>
      <vt:lpstr>Asistencia Universitaria</vt:lpstr>
      <vt:lpstr>Personas que no buscan empleo por Estudiar</vt:lpstr>
      <vt:lpstr>Nini (15-24)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Macro</dc:title>
  <dc:creator>Esteban Salvador Lombeida</dc:creator>
  <cp:lastModifiedBy>Esteban Salvador Lombeida</cp:lastModifiedBy>
  <cp:revision>1</cp:revision>
  <dcterms:created xsi:type="dcterms:W3CDTF">2023-10-04T19:02:07Z</dcterms:created>
  <dcterms:modified xsi:type="dcterms:W3CDTF">2023-10-04T22:34:48Z</dcterms:modified>
</cp:coreProperties>
</file>