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53"/>
    <a:srgbClr val="D3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D4C90-F5F3-D471-4547-DCF8547D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C9F0B-3FB1-025C-9E30-8A1211B6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02104-4F96-D02D-4CEE-B5C856A4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8088-293D-5C0E-560C-C085A75C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925D0-2A8D-EBDB-B956-86B5F26A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605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F87E-88A7-B71D-E6B2-91EB7C40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B8DC69-049E-919C-24EA-46B5D4CE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36E2B-2E06-A25B-2D69-F3ABD786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5C9F3-A7D1-4C71-988F-B4C0923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50EDA-EBB9-0260-70DF-E2C00F50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5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517470-7347-9F0A-549B-63F0338D0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068579-42C5-8277-0AE3-E548C408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BDADB-2747-AF3C-E3EC-D13FEFEC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2302B-CF36-E684-C9AC-CD0484E8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DB820-1A3E-0438-9D0D-94FAF6E2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54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E1A43-0C8A-2107-395B-F628895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93DB0-B6CD-5FF5-30C4-9B0FB07E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BE41C-2C7F-ED0D-0CD9-69B5FD3A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C8835-5A55-4017-7F1B-0E4CBBD2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EB5BC-0542-C722-31B2-86131430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785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DFBFD-EC97-84BB-F319-ADFCB7CD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10726-4B25-3015-B05D-EAB52E45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F1B924-4DD4-0BC5-A7F7-219F2750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BA93C-D464-0298-315E-9793937E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D7261-AD9F-1514-490D-7C8363B2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71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E5AF-2C1B-92BD-3849-61D2858D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91967-14D4-36AA-7C71-5FC45CF6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6F5EA-BF7C-FB80-3A72-A493741C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C0B91-CEFD-8813-DC88-5E0B7B6C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212A8-ED49-BDA4-3E53-59DE8845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76341-B2DE-E0CB-6927-FCF9C8AD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26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730CC-6BDF-807C-5874-AC8EBDAD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D8F51-86FD-4578-C260-C876F903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7B030-56B1-59EE-AAD2-BB42DF259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DFCB8C-3080-3A3C-8994-CFEB149B4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A89FAC-5CB7-468E-EAF1-B6F5162AC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6CF11A-DE2D-16ED-5E71-6B3D0FF1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2A957F-756B-6CC5-66B5-52E98824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7DDB9D-9D61-F410-1DCD-DE5D4864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77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6BA3-9FD2-8724-EA43-56FA08CC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78ED4B-0621-A90F-5825-C231F447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33F14-786E-16D5-78A6-DE6B262A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69AEB5-8BD7-785E-1FD7-D31B1A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24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1CBDC-4028-3E81-DDFD-650A4CE7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ACC7F3-AEDC-6EBA-B2B4-20A51758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E303D-FDB7-E37D-BD74-02B78118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86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57D8-21A0-D657-4717-520F38B3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40F94-A2F1-167B-C2F9-A9FFEE69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809ED-1966-D2E6-E6E2-A6D47305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81F713-4478-76B3-FAA0-D3282FB0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5F0DB-E988-82BE-CF56-C96632FA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FE742-877A-34CC-7DD8-5C3D482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89618-CD1F-1AAC-50D7-7C1F7B3A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6E031-193C-E1CB-34B2-2699A0E7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7AF535-5B4A-907B-1F99-9F33A7F7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2120E-0A8C-044E-1BDE-CE63BA6E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B3137-DE70-B2A1-9D79-20841CE4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20253-236D-E251-7710-60F344AB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99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694B5E-9118-FDE2-AA8D-A54F5F6B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0364B-9012-B541-FE72-2599712B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FB99-954C-E3B3-4DCA-BCA56200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88F4-27F6-4863-ACC5-D71ACA9F6DAB}" type="datetimeFigureOut">
              <a:rPr lang="es-EC" smtClean="0"/>
              <a:t>10/10/2023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35822-5279-9625-CD9D-B45EC15C1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C8B96-9997-5C6D-299C-77AEBD7A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3A86-9F16-4710-A382-E194C1F2CD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10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2753E1-44E0-5F1E-E767-D9806AB0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82" y="1335588"/>
            <a:ext cx="10372436" cy="549701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B15A7E49-72A1-F37C-445D-1D79C1D1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002"/>
          </a:xfrm>
        </p:spPr>
        <p:txBody>
          <a:bodyPr/>
          <a:lstStyle/>
          <a:p>
            <a:r>
              <a:rPr lang="es-MX" dirty="0"/>
              <a:t>Mercado Potencial Costa Rica</a:t>
            </a:r>
            <a:endParaRPr lang="es-EC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81C990F-9142-A4CF-E548-400705FE553D}"/>
              </a:ext>
            </a:extLst>
          </p:cNvPr>
          <p:cNvGrpSpPr/>
          <p:nvPr/>
        </p:nvGrpSpPr>
        <p:grpSpPr>
          <a:xfrm>
            <a:off x="11132868" y="2208509"/>
            <a:ext cx="640803" cy="173966"/>
            <a:chOff x="3482109" y="1403166"/>
            <a:chExt cx="640803" cy="173966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F783FA3-E8D0-2C3D-CAC8-763564870388}"/>
                </a:ext>
              </a:extLst>
            </p:cNvPr>
            <p:cNvCxnSpPr/>
            <p:nvPr/>
          </p:nvCxnSpPr>
          <p:spPr>
            <a:xfrm>
              <a:off x="3482109" y="1487055"/>
              <a:ext cx="129309" cy="0"/>
            </a:xfrm>
            <a:prstGeom prst="line">
              <a:avLst/>
            </a:prstGeom>
            <a:ln w="76200">
              <a:solidFill>
                <a:srgbClr val="D331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5BE5642-62D5-DEC2-8B40-CEADBEC24033}"/>
                </a:ext>
              </a:extLst>
            </p:cNvPr>
            <p:cNvSpPr/>
            <p:nvPr/>
          </p:nvSpPr>
          <p:spPr>
            <a:xfrm>
              <a:off x="3611418" y="1403166"/>
              <a:ext cx="511494" cy="1739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</a:rPr>
                <a:t>UAM</a:t>
              </a:r>
              <a:endParaRPr lang="es-EC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8C006CF-8F76-F14C-C2A7-383B19C006B4}"/>
              </a:ext>
            </a:extLst>
          </p:cNvPr>
          <p:cNvGrpSpPr/>
          <p:nvPr/>
        </p:nvGrpSpPr>
        <p:grpSpPr>
          <a:xfrm>
            <a:off x="11132868" y="4388532"/>
            <a:ext cx="821444" cy="233799"/>
            <a:chOff x="3482109" y="1403166"/>
            <a:chExt cx="640803" cy="173966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A6FED74-5607-0B21-FF05-127106340497}"/>
                </a:ext>
              </a:extLst>
            </p:cNvPr>
            <p:cNvCxnSpPr/>
            <p:nvPr/>
          </p:nvCxnSpPr>
          <p:spPr>
            <a:xfrm>
              <a:off x="3482109" y="1487055"/>
              <a:ext cx="129309" cy="0"/>
            </a:xfrm>
            <a:prstGeom prst="line">
              <a:avLst/>
            </a:prstGeom>
            <a:ln w="76200">
              <a:solidFill>
                <a:srgbClr val="5051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C6DC2A9-CA20-1582-7A14-60041B9B639D}"/>
                </a:ext>
              </a:extLst>
            </p:cNvPr>
            <p:cNvSpPr/>
            <p:nvPr/>
          </p:nvSpPr>
          <p:spPr>
            <a:xfrm>
              <a:off x="3611418" y="1403166"/>
              <a:ext cx="511494" cy="1739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</a:rPr>
                <a:t>Latina</a:t>
              </a:r>
              <a:endParaRPr lang="es-EC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92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Mercado Potencial Costa 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Potencial Costa Rica</dc:title>
  <dc:creator>Esteban Salvador Lombeida</dc:creator>
  <cp:lastModifiedBy>Esteban Salvador Lombeida</cp:lastModifiedBy>
  <cp:revision>1</cp:revision>
  <dcterms:created xsi:type="dcterms:W3CDTF">2023-10-10T23:21:32Z</dcterms:created>
  <dcterms:modified xsi:type="dcterms:W3CDTF">2023-10-10T23:28:45Z</dcterms:modified>
</cp:coreProperties>
</file>