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8" r:id="rId5"/>
    <p:sldId id="257" r:id="rId6"/>
    <p:sldId id="260" r:id="rId7"/>
    <p:sldId id="261" r:id="rId8"/>
    <p:sldId id="262" r:id="rId9"/>
    <p:sldId id="265" r:id="rId10"/>
    <p:sldId id="267" r:id="rId11"/>
    <p:sldId id="266" r:id="rId12"/>
    <p:sldId id="263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66D26-0918-4725-AC08-3284AB6F7BCC}" v="23" dt="2024-01-15T22:03:15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Salvador Lombeida" userId="S::esteban.lombeida@udla.edu.ec::54cfff38-afdc-42d0-ae57-64192c6c5129" providerId="AD" clId="Web-{6CCFCFBB-7C1B-D830-123C-1D9A207AADA5}"/>
    <pc:docChg chg="addSld modSld sldOrd">
      <pc:chgData name="Esteban Salvador Lombeida" userId="S::esteban.lombeida@udla.edu.ec::54cfff38-afdc-42d0-ae57-64192c6c5129" providerId="AD" clId="Web-{6CCFCFBB-7C1B-D830-123C-1D9A207AADA5}" dt="2023-10-13T16:30:14.920" v="712" actId="1076"/>
      <pc:docMkLst>
        <pc:docMk/>
      </pc:docMkLst>
      <pc:sldChg chg="modSp">
        <pc:chgData name="Esteban Salvador Lombeida" userId="S::esteban.lombeida@udla.edu.ec::54cfff38-afdc-42d0-ae57-64192c6c5129" providerId="AD" clId="Web-{6CCFCFBB-7C1B-D830-123C-1D9A207AADA5}" dt="2023-10-13T15:20:01.027" v="23" actId="20577"/>
        <pc:sldMkLst>
          <pc:docMk/>
          <pc:sldMk cId="2312621091" sldId="256"/>
        </pc:sldMkLst>
        <pc:spChg chg="mod">
          <ac:chgData name="Esteban Salvador Lombeida" userId="S::esteban.lombeida@udla.edu.ec::54cfff38-afdc-42d0-ae57-64192c6c5129" providerId="AD" clId="Web-{6CCFCFBB-7C1B-D830-123C-1D9A207AADA5}" dt="2023-10-13T15:20:01.027" v="23" actId="20577"/>
          <ac:spMkLst>
            <pc:docMk/>
            <pc:sldMk cId="2312621091" sldId="256"/>
            <ac:spMk id="2" creationId="{21B8D89C-E575-0AA0-66BF-973AF9A66FB4}"/>
          </ac:spMkLst>
        </pc:spChg>
      </pc:sldChg>
      <pc:sldChg chg="addSp delSp modSp new">
        <pc:chgData name="Esteban Salvador Lombeida" userId="S::esteban.lombeida@udla.edu.ec::54cfff38-afdc-42d0-ae57-64192c6c5129" providerId="AD" clId="Web-{6CCFCFBB-7C1B-D830-123C-1D9A207AADA5}" dt="2023-10-13T15:25:15.409" v="74" actId="1076"/>
        <pc:sldMkLst>
          <pc:docMk/>
          <pc:sldMk cId="1460310843" sldId="263"/>
        </pc:sldMkLst>
        <pc:spChg chg="mod">
          <ac:chgData name="Esteban Salvador Lombeida" userId="S::esteban.lombeida@udla.edu.ec::54cfff38-afdc-42d0-ae57-64192c6c5129" providerId="AD" clId="Web-{6CCFCFBB-7C1B-D830-123C-1D9A207AADA5}" dt="2023-10-13T15:21:31.654" v="55" actId="20577"/>
          <ac:spMkLst>
            <pc:docMk/>
            <pc:sldMk cId="1460310843" sldId="263"/>
            <ac:spMk id="2" creationId="{C08A73D9-A522-8FDF-0541-F3CAA9976033}"/>
          </ac:spMkLst>
        </pc:spChg>
        <pc:spChg chg="del">
          <ac:chgData name="Esteban Salvador Lombeida" userId="S::esteban.lombeida@udla.edu.ec::54cfff38-afdc-42d0-ae57-64192c6c5129" providerId="AD" clId="Web-{6CCFCFBB-7C1B-D830-123C-1D9A207AADA5}" dt="2023-10-13T15:21:50.186" v="56"/>
          <ac:spMkLst>
            <pc:docMk/>
            <pc:sldMk cId="1460310843" sldId="263"/>
            <ac:spMk id="3" creationId="{9B76C217-BDD4-3EAD-02C3-0D9D8B78C4E8}"/>
          </ac:spMkLst>
        </pc:spChg>
        <pc:picChg chg="add del mod">
          <ac:chgData name="Esteban Salvador Lombeida" userId="S::esteban.lombeida@udla.edu.ec::54cfff38-afdc-42d0-ae57-64192c6c5129" providerId="AD" clId="Web-{6CCFCFBB-7C1B-D830-123C-1D9A207AADA5}" dt="2023-10-13T15:22:33.031" v="61"/>
          <ac:picMkLst>
            <pc:docMk/>
            <pc:sldMk cId="1460310843" sldId="263"/>
            <ac:picMk id="4" creationId="{45307ADA-8E08-DE3F-74A8-C7DAABCC0FD4}"/>
          </ac:picMkLst>
        </pc:picChg>
        <pc:picChg chg="add del mod">
          <ac:chgData name="Esteban Salvador Lombeida" userId="S::esteban.lombeida@udla.edu.ec::54cfff38-afdc-42d0-ae57-64192c6c5129" providerId="AD" clId="Web-{6CCFCFBB-7C1B-D830-123C-1D9A207AADA5}" dt="2023-10-13T15:22:55.453" v="64"/>
          <ac:picMkLst>
            <pc:docMk/>
            <pc:sldMk cId="1460310843" sldId="263"/>
            <ac:picMk id="5" creationId="{AD056528-7A6E-DF60-0DA7-4F47C6639B21}"/>
          </ac:picMkLst>
        </pc:picChg>
        <pc:picChg chg="add mod">
          <ac:chgData name="Esteban Salvador Lombeida" userId="S::esteban.lombeida@udla.edu.ec::54cfff38-afdc-42d0-ae57-64192c6c5129" providerId="AD" clId="Web-{6CCFCFBB-7C1B-D830-123C-1D9A207AADA5}" dt="2023-10-13T15:25:15.409" v="74" actId="1076"/>
          <ac:picMkLst>
            <pc:docMk/>
            <pc:sldMk cId="1460310843" sldId="263"/>
            <ac:picMk id="6" creationId="{DF76B74D-B59A-5AA5-A579-176032725B54}"/>
          </ac:picMkLst>
        </pc:picChg>
      </pc:sldChg>
      <pc:sldChg chg="addSp delSp modSp new mod modClrScheme chgLayout">
        <pc:chgData name="Esteban Salvador Lombeida" userId="S::esteban.lombeida@udla.edu.ec::54cfff38-afdc-42d0-ae57-64192c6c5129" providerId="AD" clId="Web-{6CCFCFBB-7C1B-D830-123C-1D9A207AADA5}" dt="2023-10-13T15:20:48.450" v="35"/>
        <pc:sldMkLst>
          <pc:docMk/>
          <pc:sldMk cId="4222390952" sldId="264"/>
        </pc:sldMkLst>
        <pc:spChg chg="mod ord">
          <ac:chgData name="Esteban Salvador Lombeida" userId="S::esteban.lombeida@udla.edu.ec::54cfff38-afdc-42d0-ae57-64192c6c5129" providerId="AD" clId="Web-{6CCFCFBB-7C1B-D830-123C-1D9A207AADA5}" dt="2023-10-13T15:20:41.606" v="34"/>
          <ac:spMkLst>
            <pc:docMk/>
            <pc:sldMk cId="4222390952" sldId="264"/>
            <ac:spMk id="2" creationId="{E0EDFF9A-0437-2BA2-8EA7-FEB12BE415F2}"/>
          </ac:spMkLst>
        </pc:spChg>
        <pc:spChg chg="del">
          <ac:chgData name="Esteban Salvador Lombeida" userId="S::esteban.lombeida@udla.edu.ec::54cfff38-afdc-42d0-ae57-64192c6c5129" providerId="AD" clId="Web-{6CCFCFBB-7C1B-D830-123C-1D9A207AADA5}" dt="2023-10-13T15:20:27.075" v="33"/>
          <ac:spMkLst>
            <pc:docMk/>
            <pc:sldMk cId="4222390952" sldId="264"/>
            <ac:spMk id="3" creationId="{E7AD2A92-7539-566D-8DDB-706D1A2F9D94}"/>
          </ac:spMkLst>
        </pc:spChg>
        <pc:spChg chg="add del mod ord">
          <ac:chgData name="Esteban Salvador Lombeida" userId="S::esteban.lombeida@udla.edu.ec::54cfff38-afdc-42d0-ae57-64192c6c5129" providerId="AD" clId="Web-{6CCFCFBB-7C1B-D830-123C-1D9A207AADA5}" dt="2023-10-13T15:20:48.450" v="35"/>
          <ac:spMkLst>
            <pc:docMk/>
            <pc:sldMk cId="4222390952" sldId="264"/>
            <ac:spMk id="4" creationId="{4327E101-3152-046C-4BD4-C4B867097D04}"/>
          </ac:spMkLst>
        </pc:spChg>
      </pc:sldChg>
      <pc:sldChg chg="modSp add ord replId">
        <pc:chgData name="Esteban Salvador Lombeida" userId="S::esteban.lombeida@udla.edu.ec::54cfff38-afdc-42d0-ae57-64192c6c5129" providerId="AD" clId="Web-{6CCFCFBB-7C1B-D830-123C-1D9A207AADA5}" dt="2023-10-13T15:21:16.623" v="53" actId="20577"/>
        <pc:sldMkLst>
          <pc:docMk/>
          <pc:sldMk cId="3435301272" sldId="265"/>
        </pc:sldMkLst>
        <pc:spChg chg="mod">
          <ac:chgData name="Esteban Salvador Lombeida" userId="S::esteban.lombeida@udla.edu.ec::54cfff38-afdc-42d0-ae57-64192c6c5129" providerId="AD" clId="Web-{6CCFCFBB-7C1B-D830-123C-1D9A207AADA5}" dt="2023-10-13T15:21:16.623" v="53" actId="20577"/>
          <ac:spMkLst>
            <pc:docMk/>
            <pc:sldMk cId="3435301272" sldId="265"/>
            <ac:spMk id="2" creationId="{E0EDFF9A-0437-2BA2-8EA7-FEB12BE415F2}"/>
          </ac:spMkLst>
        </pc:spChg>
      </pc:sldChg>
      <pc:sldChg chg="addSp delSp modSp add ord replId">
        <pc:chgData name="Esteban Salvador Lombeida" userId="S::esteban.lombeida@udla.edu.ec::54cfff38-afdc-42d0-ae57-64192c6c5129" providerId="AD" clId="Web-{6CCFCFBB-7C1B-D830-123C-1D9A207AADA5}" dt="2023-10-13T16:28:30.230" v="686"/>
        <pc:sldMkLst>
          <pc:docMk/>
          <pc:sldMk cId="2835966543" sldId="266"/>
        </pc:sldMkLst>
        <pc:spChg chg="mod">
          <ac:chgData name="Esteban Salvador Lombeida" userId="S::esteban.lombeida@udla.edu.ec::54cfff38-afdc-42d0-ae57-64192c6c5129" providerId="AD" clId="Web-{6CCFCFBB-7C1B-D830-123C-1D9A207AADA5}" dt="2023-10-13T15:45:35.673" v="121" actId="20577"/>
          <ac:spMkLst>
            <pc:docMk/>
            <pc:sldMk cId="2835966543" sldId="266"/>
            <ac:spMk id="2" creationId="{C08A73D9-A522-8FDF-0541-F3CAA9976033}"/>
          </ac:spMkLst>
        </pc:spChg>
        <pc:picChg chg="add mod">
          <ac:chgData name="Esteban Salvador Lombeida" userId="S::esteban.lombeida@udla.edu.ec::54cfff38-afdc-42d0-ae57-64192c6c5129" providerId="AD" clId="Web-{6CCFCFBB-7C1B-D830-123C-1D9A207AADA5}" dt="2023-10-13T15:45:39.376" v="122" actId="1076"/>
          <ac:picMkLst>
            <pc:docMk/>
            <pc:sldMk cId="2835966543" sldId="266"/>
            <ac:picMk id="3" creationId="{064952A0-32DD-FD73-583E-AEC211E637DC}"/>
          </ac:picMkLst>
        </pc:picChg>
        <pc:picChg chg="del">
          <ac:chgData name="Esteban Salvador Lombeida" userId="S::esteban.lombeida@udla.edu.ec::54cfff38-afdc-42d0-ae57-64192c6c5129" providerId="AD" clId="Web-{6CCFCFBB-7C1B-D830-123C-1D9A207AADA5}" dt="2023-10-13T15:45:04.750" v="76"/>
          <ac:picMkLst>
            <pc:docMk/>
            <pc:sldMk cId="2835966543" sldId="266"/>
            <ac:picMk id="6" creationId="{DF76B74D-B59A-5AA5-A579-176032725B54}"/>
          </ac:picMkLst>
        </pc:picChg>
      </pc:sldChg>
      <pc:sldChg chg="addSp modSp new mod ord modClrScheme chgLayout">
        <pc:chgData name="Esteban Salvador Lombeida" userId="S::esteban.lombeida@udla.edu.ec::54cfff38-afdc-42d0-ae57-64192c6c5129" providerId="AD" clId="Web-{6CCFCFBB-7C1B-D830-123C-1D9A207AADA5}" dt="2023-10-13T16:30:14.920" v="712" actId="1076"/>
        <pc:sldMkLst>
          <pc:docMk/>
          <pc:sldMk cId="2458568334" sldId="267"/>
        </pc:sldMkLst>
        <pc:spChg chg="mod ord">
          <ac:chgData name="Esteban Salvador Lombeida" userId="S::esteban.lombeida@udla.edu.ec::54cfff38-afdc-42d0-ae57-64192c6c5129" providerId="AD" clId="Web-{6CCFCFBB-7C1B-D830-123C-1D9A207AADA5}" dt="2023-10-13T16:14:05.240" v="185" actId="20577"/>
          <ac:spMkLst>
            <pc:docMk/>
            <pc:sldMk cId="2458568334" sldId="267"/>
            <ac:spMk id="2" creationId="{DD9475B6-DC57-8070-6A4C-ED5AD9B3DC5F}"/>
          </ac:spMkLst>
        </pc:spChg>
        <pc:spChg chg="mod ord">
          <ac:chgData name="Esteban Salvador Lombeida" userId="S::esteban.lombeida@udla.edu.ec::54cfff38-afdc-42d0-ae57-64192c6c5129" providerId="AD" clId="Web-{6CCFCFBB-7C1B-D830-123C-1D9A207AADA5}" dt="2023-10-13T16:30:14.920" v="712" actId="1076"/>
          <ac:spMkLst>
            <pc:docMk/>
            <pc:sldMk cId="2458568334" sldId="267"/>
            <ac:spMk id="3" creationId="{F22B0FEB-6783-E5D5-D795-ACC7FD57067D}"/>
          </ac:spMkLst>
        </pc:spChg>
        <pc:graphicFrameChg chg="add mod modGraphic">
          <ac:chgData name="Esteban Salvador Lombeida" userId="S::esteban.lombeida@udla.edu.ec::54cfff38-afdc-42d0-ae57-64192c6c5129" providerId="AD" clId="Web-{6CCFCFBB-7C1B-D830-123C-1D9A207AADA5}" dt="2023-10-13T16:30:05.889" v="709" actId="1076"/>
          <ac:graphicFrameMkLst>
            <pc:docMk/>
            <pc:sldMk cId="2458568334" sldId="267"/>
            <ac:graphicFrameMk id="4" creationId="{1885FB86-AE54-B45B-8810-5DD2097A39C0}"/>
          </ac:graphicFrameMkLst>
        </pc:graphicFrameChg>
      </pc:sldChg>
    </pc:docChg>
  </pc:docChgLst>
  <pc:docChgLst>
    <pc:chgData name="Esteban Salvador Lombeida" userId="54cfff38-afdc-42d0-ae57-64192c6c5129" providerId="ADAL" clId="{C1366D26-0918-4725-AC08-3284AB6F7BCC}"/>
    <pc:docChg chg="custSel modSld">
      <pc:chgData name="Esteban Salvador Lombeida" userId="54cfff38-afdc-42d0-ae57-64192c6c5129" providerId="ADAL" clId="{C1366D26-0918-4725-AC08-3284AB6F7BCC}" dt="2024-01-15T22:03:34.450" v="69" actId="1076"/>
      <pc:docMkLst>
        <pc:docMk/>
      </pc:docMkLst>
      <pc:sldChg chg="modSp mod">
        <pc:chgData name="Esteban Salvador Lombeida" userId="54cfff38-afdc-42d0-ae57-64192c6c5129" providerId="ADAL" clId="{C1366D26-0918-4725-AC08-3284AB6F7BCC}" dt="2024-01-15T21:59:06.136" v="28" actId="20577"/>
        <pc:sldMkLst>
          <pc:docMk/>
          <pc:sldMk cId="2312621091" sldId="256"/>
        </pc:sldMkLst>
        <pc:spChg chg="mod">
          <ac:chgData name="Esteban Salvador Lombeida" userId="54cfff38-afdc-42d0-ae57-64192c6c5129" providerId="ADAL" clId="{C1366D26-0918-4725-AC08-3284AB6F7BCC}" dt="2024-01-15T21:59:06.136" v="28" actId="20577"/>
          <ac:spMkLst>
            <pc:docMk/>
            <pc:sldMk cId="2312621091" sldId="256"/>
            <ac:spMk id="3" creationId="{4DDC3B10-5F8D-A897-09DD-7E0E03B51D31}"/>
          </ac:spMkLst>
        </pc:spChg>
      </pc:sldChg>
      <pc:sldChg chg="addSp delSp modSp mod">
        <pc:chgData name="Esteban Salvador Lombeida" userId="54cfff38-afdc-42d0-ae57-64192c6c5129" providerId="ADAL" clId="{C1366D26-0918-4725-AC08-3284AB6F7BCC}" dt="2024-01-15T22:01:00.139" v="50" actId="1076"/>
        <pc:sldMkLst>
          <pc:docMk/>
          <pc:sldMk cId="306948241" sldId="257"/>
        </pc:sldMkLst>
        <pc:spChg chg="add">
          <ac:chgData name="Esteban Salvador Lombeida" userId="54cfff38-afdc-42d0-ae57-64192c6c5129" providerId="ADAL" clId="{C1366D26-0918-4725-AC08-3284AB6F7BCC}" dt="2024-01-15T22:00:44.284" v="46"/>
          <ac:spMkLst>
            <pc:docMk/>
            <pc:sldMk cId="306948241" sldId="257"/>
            <ac:spMk id="3" creationId="{83D4895B-0ADE-FA2E-5C64-70C04778D44F}"/>
          </ac:spMkLst>
        </pc:spChg>
        <pc:picChg chg="add mod modCrop">
          <ac:chgData name="Esteban Salvador Lombeida" userId="54cfff38-afdc-42d0-ae57-64192c6c5129" providerId="ADAL" clId="{C1366D26-0918-4725-AC08-3284AB6F7BCC}" dt="2024-01-15T22:01:00.139" v="50" actId="1076"/>
          <ac:picMkLst>
            <pc:docMk/>
            <pc:sldMk cId="306948241" sldId="257"/>
            <ac:picMk id="4" creationId="{04601FAB-DE91-D04B-1676-F81ED8ED60C7}"/>
          </ac:picMkLst>
        </pc:picChg>
        <pc:picChg chg="del">
          <ac:chgData name="Esteban Salvador Lombeida" userId="54cfff38-afdc-42d0-ae57-64192c6c5129" providerId="ADAL" clId="{C1366D26-0918-4725-AC08-3284AB6F7BCC}" dt="2024-01-15T22:00:32.884" v="45" actId="478"/>
          <ac:picMkLst>
            <pc:docMk/>
            <pc:sldMk cId="306948241" sldId="257"/>
            <ac:picMk id="6" creationId="{E520F274-DA52-837D-BAE3-A55AD0D2C98B}"/>
          </ac:picMkLst>
        </pc:picChg>
      </pc:sldChg>
      <pc:sldChg chg="addSp delSp modSp mod">
        <pc:chgData name="Esteban Salvador Lombeida" userId="54cfff38-afdc-42d0-ae57-64192c6c5129" providerId="ADAL" clId="{C1366D26-0918-4725-AC08-3284AB6F7BCC}" dt="2024-01-15T22:00:29.811" v="44" actId="1076"/>
        <pc:sldMkLst>
          <pc:docMk/>
          <pc:sldMk cId="3601902661" sldId="258"/>
        </pc:sldMkLst>
        <pc:spChg chg="add">
          <ac:chgData name="Esteban Salvador Lombeida" userId="54cfff38-afdc-42d0-ae57-64192c6c5129" providerId="ADAL" clId="{C1366D26-0918-4725-AC08-3284AB6F7BCC}" dt="2024-01-15T22:00:15.803" v="38"/>
          <ac:spMkLst>
            <pc:docMk/>
            <pc:sldMk cId="3601902661" sldId="258"/>
            <ac:spMk id="3" creationId="{3607200D-75BF-3AEA-6640-2EB432A91ED1}"/>
          </ac:spMkLst>
        </pc:spChg>
        <pc:picChg chg="del">
          <ac:chgData name="Esteban Salvador Lombeida" userId="54cfff38-afdc-42d0-ae57-64192c6c5129" providerId="ADAL" clId="{C1366D26-0918-4725-AC08-3284AB6F7BCC}" dt="2024-01-15T21:59:55.660" v="37" actId="478"/>
          <ac:picMkLst>
            <pc:docMk/>
            <pc:sldMk cId="3601902661" sldId="258"/>
            <ac:picMk id="4" creationId="{8C2D3C51-0337-15F9-1A5A-1F9F75607612}"/>
          </ac:picMkLst>
        </pc:picChg>
        <pc:picChg chg="add mod modCrop">
          <ac:chgData name="Esteban Salvador Lombeida" userId="54cfff38-afdc-42d0-ae57-64192c6c5129" providerId="ADAL" clId="{C1366D26-0918-4725-AC08-3284AB6F7BCC}" dt="2024-01-15T22:00:29.811" v="44" actId="1076"/>
          <ac:picMkLst>
            <pc:docMk/>
            <pc:sldMk cId="3601902661" sldId="258"/>
            <ac:picMk id="5" creationId="{68CD3267-D765-6AB5-0B26-03850750517C}"/>
          </ac:picMkLst>
        </pc:picChg>
      </pc:sldChg>
      <pc:sldChg chg="addSp delSp modSp mod">
        <pc:chgData name="Esteban Salvador Lombeida" userId="54cfff38-afdc-42d0-ae57-64192c6c5129" providerId="ADAL" clId="{C1366D26-0918-4725-AC08-3284AB6F7BCC}" dt="2024-01-15T21:59:52.923" v="36" actId="1076"/>
        <pc:sldMkLst>
          <pc:docMk/>
          <pc:sldMk cId="3403626318" sldId="259"/>
        </pc:sldMkLst>
        <pc:spChg chg="add">
          <ac:chgData name="Esteban Salvador Lombeida" userId="54cfff38-afdc-42d0-ae57-64192c6c5129" providerId="ADAL" clId="{C1366D26-0918-4725-AC08-3284AB6F7BCC}" dt="2024-01-15T21:59:34.025" v="30"/>
          <ac:spMkLst>
            <pc:docMk/>
            <pc:sldMk cId="3403626318" sldId="259"/>
            <ac:spMk id="3" creationId="{CD241315-1F4E-D7A1-2C23-6FF37ECCD5ED}"/>
          </ac:spMkLst>
        </pc:spChg>
        <pc:picChg chg="add mod modCrop">
          <ac:chgData name="Esteban Salvador Lombeida" userId="54cfff38-afdc-42d0-ae57-64192c6c5129" providerId="ADAL" clId="{C1366D26-0918-4725-AC08-3284AB6F7BCC}" dt="2024-01-15T21:59:52.923" v="36" actId="1076"/>
          <ac:picMkLst>
            <pc:docMk/>
            <pc:sldMk cId="3403626318" sldId="259"/>
            <ac:picMk id="4" creationId="{BEE84743-A4E6-95B4-DCB2-042EE75E415C}"/>
          </ac:picMkLst>
        </pc:picChg>
        <pc:picChg chg="del">
          <ac:chgData name="Esteban Salvador Lombeida" userId="54cfff38-afdc-42d0-ae57-64192c6c5129" providerId="ADAL" clId="{C1366D26-0918-4725-AC08-3284AB6F7BCC}" dt="2024-01-15T21:59:14.440" v="29" actId="478"/>
          <ac:picMkLst>
            <pc:docMk/>
            <pc:sldMk cId="3403626318" sldId="259"/>
            <ac:picMk id="7" creationId="{B009D791-9F45-05A9-F769-DB2976BC9D48}"/>
          </ac:picMkLst>
        </pc:picChg>
      </pc:sldChg>
      <pc:sldChg chg="addSp delSp modSp mod">
        <pc:chgData name="Esteban Salvador Lombeida" userId="54cfff38-afdc-42d0-ae57-64192c6c5129" providerId="ADAL" clId="{C1366D26-0918-4725-AC08-3284AB6F7BCC}" dt="2024-01-15T22:01:46.330" v="57" actId="732"/>
        <pc:sldMkLst>
          <pc:docMk/>
          <pc:sldMk cId="1295567590" sldId="260"/>
        </pc:sldMkLst>
        <pc:spChg chg="add">
          <ac:chgData name="Esteban Salvador Lombeida" userId="54cfff38-afdc-42d0-ae57-64192c6c5129" providerId="ADAL" clId="{C1366D26-0918-4725-AC08-3284AB6F7BCC}" dt="2024-01-15T22:01:22.957" v="52"/>
          <ac:spMkLst>
            <pc:docMk/>
            <pc:sldMk cId="1295567590" sldId="260"/>
            <ac:spMk id="3" creationId="{CFB1FF53-789A-534B-E698-88E2151B2BBE}"/>
          </ac:spMkLst>
        </pc:spChg>
        <pc:picChg chg="del">
          <ac:chgData name="Esteban Salvador Lombeida" userId="54cfff38-afdc-42d0-ae57-64192c6c5129" providerId="ADAL" clId="{C1366D26-0918-4725-AC08-3284AB6F7BCC}" dt="2024-01-15T22:01:05.459" v="51" actId="478"/>
          <ac:picMkLst>
            <pc:docMk/>
            <pc:sldMk cId="1295567590" sldId="260"/>
            <ac:picMk id="4" creationId="{3E0819A0-082A-DAFE-5BCE-FE5CF5B8C7E1}"/>
          </ac:picMkLst>
        </pc:picChg>
        <pc:picChg chg="add mod modCrop">
          <ac:chgData name="Esteban Salvador Lombeida" userId="54cfff38-afdc-42d0-ae57-64192c6c5129" providerId="ADAL" clId="{C1366D26-0918-4725-AC08-3284AB6F7BCC}" dt="2024-01-15T22:01:46.330" v="57" actId="732"/>
          <ac:picMkLst>
            <pc:docMk/>
            <pc:sldMk cId="1295567590" sldId="260"/>
            <ac:picMk id="5" creationId="{A8C0E8F6-008E-DB37-1220-EAFF2850B06D}"/>
          </ac:picMkLst>
        </pc:picChg>
      </pc:sldChg>
      <pc:sldChg chg="addSp delSp modSp mod">
        <pc:chgData name="Esteban Salvador Lombeida" userId="54cfff38-afdc-42d0-ae57-64192c6c5129" providerId="ADAL" clId="{C1366D26-0918-4725-AC08-3284AB6F7BCC}" dt="2024-01-15T22:02:25.147" v="63" actId="1076"/>
        <pc:sldMkLst>
          <pc:docMk/>
          <pc:sldMk cId="3062701435" sldId="261"/>
        </pc:sldMkLst>
        <pc:spChg chg="add">
          <ac:chgData name="Esteban Salvador Lombeida" userId="54cfff38-afdc-42d0-ae57-64192c6c5129" providerId="ADAL" clId="{C1366D26-0918-4725-AC08-3284AB6F7BCC}" dt="2024-01-15T22:02:08.612" v="59"/>
          <ac:spMkLst>
            <pc:docMk/>
            <pc:sldMk cId="3062701435" sldId="261"/>
            <ac:spMk id="3" creationId="{8054EA3D-B549-9B58-0255-099B9FC9F9E7}"/>
          </ac:spMkLst>
        </pc:spChg>
        <pc:picChg chg="add mod modCrop">
          <ac:chgData name="Esteban Salvador Lombeida" userId="54cfff38-afdc-42d0-ae57-64192c6c5129" providerId="ADAL" clId="{C1366D26-0918-4725-AC08-3284AB6F7BCC}" dt="2024-01-15T22:02:25.147" v="63" actId="1076"/>
          <ac:picMkLst>
            <pc:docMk/>
            <pc:sldMk cId="3062701435" sldId="261"/>
            <ac:picMk id="4" creationId="{96D05140-457F-AB93-1348-1F40B2AB2167}"/>
          </ac:picMkLst>
        </pc:picChg>
        <pc:picChg chg="del">
          <ac:chgData name="Esteban Salvador Lombeida" userId="54cfff38-afdc-42d0-ae57-64192c6c5129" providerId="ADAL" clId="{C1366D26-0918-4725-AC08-3284AB6F7BCC}" dt="2024-01-15T22:01:50.210" v="58" actId="478"/>
          <ac:picMkLst>
            <pc:docMk/>
            <pc:sldMk cId="3062701435" sldId="261"/>
            <ac:picMk id="5" creationId="{10720DD6-E08A-9935-FFC5-A21143D472AB}"/>
          </ac:picMkLst>
        </pc:picChg>
      </pc:sldChg>
      <pc:sldChg chg="addSp delSp modSp mod">
        <pc:chgData name="Esteban Salvador Lombeida" userId="54cfff38-afdc-42d0-ae57-64192c6c5129" providerId="ADAL" clId="{C1366D26-0918-4725-AC08-3284AB6F7BCC}" dt="2024-01-15T22:03:34.450" v="69" actId="1076"/>
        <pc:sldMkLst>
          <pc:docMk/>
          <pc:sldMk cId="1667016091" sldId="262"/>
        </pc:sldMkLst>
        <pc:spChg chg="add">
          <ac:chgData name="Esteban Salvador Lombeida" userId="54cfff38-afdc-42d0-ae57-64192c6c5129" providerId="ADAL" clId="{C1366D26-0918-4725-AC08-3284AB6F7BCC}" dt="2024-01-15T22:03:13.729" v="65"/>
          <ac:spMkLst>
            <pc:docMk/>
            <pc:sldMk cId="1667016091" sldId="262"/>
            <ac:spMk id="3" creationId="{E8002907-93F1-9326-F235-27091A43E9FB}"/>
          </ac:spMkLst>
        </pc:spChg>
        <pc:picChg chg="add mod modCrop">
          <ac:chgData name="Esteban Salvador Lombeida" userId="54cfff38-afdc-42d0-ae57-64192c6c5129" providerId="ADAL" clId="{C1366D26-0918-4725-AC08-3284AB6F7BCC}" dt="2024-01-15T22:03:34.450" v="69" actId="1076"/>
          <ac:picMkLst>
            <pc:docMk/>
            <pc:sldMk cId="1667016091" sldId="262"/>
            <ac:picMk id="4" creationId="{95BD4CEC-EF93-DD31-9EB2-074111D3F2DB}"/>
          </ac:picMkLst>
        </pc:picChg>
        <pc:picChg chg="del">
          <ac:chgData name="Esteban Salvador Lombeida" userId="54cfff38-afdc-42d0-ae57-64192c6c5129" providerId="ADAL" clId="{C1366D26-0918-4725-AC08-3284AB6F7BCC}" dt="2024-01-15T22:02:32.005" v="64" actId="478"/>
          <ac:picMkLst>
            <pc:docMk/>
            <pc:sldMk cId="1667016091" sldId="262"/>
            <ac:picMk id="5" creationId="{3945EF24-467A-E501-95BE-9380A540E298}"/>
          </ac:picMkLst>
        </pc:picChg>
      </pc:sldChg>
      <pc:sldChg chg="addSp delSp modSp mod">
        <pc:chgData name="Esteban Salvador Lombeida" userId="54cfff38-afdc-42d0-ae57-64192c6c5129" providerId="ADAL" clId="{C1366D26-0918-4725-AC08-3284AB6F7BCC}" dt="2024-01-15T21:58:19.236" v="9" actId="1076"/>
        <pc:sldMkLst>
          <pc:docMk/>
          <pc:sldMk cId="1460310843" sldId="263"/>
        </pc:sldMkLst>
        <pc:spChg chg="add mod">
          <ac:chgData name="Esteban Salvador Lombeida" userId="54cfff38-afdc-42d0-ae57-64192c6c5129" providerId="ADAL" clId="{C1366D26-0918-4725-AC08-3284AB6F7BCC}" dt="2024-01-15T21:57:59.558" v="3" actId="27636"/>
          <ac:spMkLst>
            <pc:docMk/>
            <pc:sldMk cId="1460310843" sldId="263"/>
            <ac:spMk id="3" creationId="{4FA08521-18B0-DC9E-BF12-89E13E5E84B7}"/>
          </ac:spMkLst>
        </pc:spChg>
        <pc:picChg chg="add mod">
          <ac:chgData name="Esteban Salvador Lombeida" userId="54cfff38-afdc-42d0-ae57-64192c6c5129" providerId="ADAL" clId="{C1366D26-0918-4725-AC08-3284AB6F7BCC}" dt="2024-01-15T21:58:19.236" v="9" actId="1076"/>
          <ac:picMkLst>
            <pc:docMk/>
            <pc:sldMk cId="1460310843" sldId="263"/>
            <ac:picMk id="4" creationId="{4345CD7E-5B99-8E6C-8B42-D1F656ED392B}"/>
          </ac:picMkLst>
        </pc:picChg>
        <pc:picChg chg="del">
          <ac:chgData name="Esteban Salvador Lombeida" userId="54cfff38-afdc-42d0-ae57-64192c6c5129" providerId="ADAL" clId="{C1366D26-0918-4725-AC08-3284AB6F7BCC}" dt="2024-01-15T21:57:59.043" v="0" actId="478"/>
          <ac:picMkLst>
            <pc:docMk/>
            <pc:sldMk cId="1460310843" sldId="263"/>
            <ac:picMk id="6" creationId="{DF76B74D-B59A-5AA5-A579-176032725B54}"/>
          </ac:picMkLst>
        </pc:picChg>
      </pc:sldChg>
      <pc:sldChg chg="mod modShow">
        <pc:chgData name="Esteban Salvador Lombeida" userId="54cfff38-afdc-42d0-ae57-64192c6c5129" providerId="ADAL" clId="{C1366D26-0918-4725-AC08-3284AB6F7BCC}" dt="2024-01-15T21:58:38.922" v="10" actId="729"/>
        <pc:sldMkLst>
          <pc:docMk/>
          <pc:sldMk cId="2835966543" sldId="266"/>
        </pc:sldMkLst>
      </pc:sldChg>
      <pc:sldChg chg="mod modShow">
        <pc:chgData name="Esteban Salvador Lombeida" userId="54cfff38-afdc-42d0-ae57-64192c6c5129" providerId="ADAL" clId="{C1366D26-0918-4725-AC08-3284AB6F7BCC}" dt="2024-01-15T21:58:51.344" v="11" actId="729"/>
        <pc:sldMkLst>
          <pc:docMk/>
          <pc:sldMk cId="2369350417" sldId="268"/>
        </pc:sldMkLst>
      </pc:sldChg>
      <pc:sldChg chg="modSp mod modShow">
        <pc:chgData name="Esteban Salvador Lombeida" userId="54cfff38-afdc-42d0-ae57-64192c6c5129" providerId="ADAL" clId="{C1366D26-0918-4725-AC08-3284AB6F7BCC}" dt="2024-01-15T21:58:51.344" v="11" actId="729"/>
        <pc:sldMkLst>
          <pc:docMk/>
          <pc:sldMk cId="667199346" sldId="269"/>
        </pc:sldMkLst>
        <pc:spChg chg="mod">
          <ac:chgData name="Esteban Salvador Lombeida" userId="54cfff38-afdc-42d0-ae57-64192c6c5129" providerId="ADAL" clId="{C1366D26-0918-4725-AC08-3284AB6F7BCC}" dt="2024-01-15T21:58:01.188" v="6" actId="27636"/>
          <ac:spMkLst>
            <pc:docMk/>
            <pc:sldMk cId="667199346" sldId="269"/>
            <ac:spMk id="5" creationId="{CCE9A472-5CED-9F59-F830-A6AED39AA9A6}"/>
          </ac:spMkLst>
        </pc:spChg>
        <pc:spChg chg="mod">
          <ac:chgData name="Esteban Salvador Lombeida" userId="54cfff38-afdc-42d0-ae57-64192c6c5129" providerId="ADAL" clId="{C1366D26-0918-4725-AC08-3284AB6F7BCC}" dt="2024-01-15T21:58:01.187" v="5" actId="27636"/>
          <ac:spMkLst>
            <pc:docMk/>
            <pc:sldMk cId="667199346" sldId="269"/>
            <ac:spMk id="7" creationId="{9E394B25-36AF-5900-6B7C-FFA1F8A08711}"/>
          </ac:spMkLst>
        </pc:spChg>
      </pc:sldChg>
      <pc:sldChg chg="mod modShow">
        <pc:chgData name="Esteban Salvador Lombeida" userId="54cfff38-afdc-42d0-ae57-64192c6c5129" providerId="ADAL" clId="{C1366D26-0918-4725-AC08-3284AB6F7BCC}" dt="2024-01-15T21:58:51.344" v="11" actId="729"/>
        <pc:sldMkLst>
          <pc:docMk/>
          <pc:sldMk cId="2177947623" sldId="270"/>
        </pc:sldMkLst>
      </pc:sldChg>
      <pc:sldChg chg="mod modShow">
        <pc:chgData name="Esteban Salvador Lombeida" userId="54cfff38-afdc-42d0-ae57-64192c6c5129" providerId="ADAL" clId="{C1366D26-0918-4725-AC08-3284AB6F7BCC}" dt="2024-01-15T21:58:51.344" v="11" actId="729"/>
        <pc:sldMkLst>
          <pc:docMk/>
          <pc:sldMk cId="1154749180" sldId="271"/>
        </pc:sldMkLst>
      </pc:sldChg>
    </pc:docChg>
  </pc:docChgLst>
  <pc:docChgLst>
    <pc:chgData name="Esteban Salvador Lombeida" userId="54cfff38-afdc-42d0-ae57-64192c6c5129" providerId="ADAL" clId="{70F21375-3A55-4284-9CC7-B8474C13956C}"/>
    <pc:docChg chg="undo custSel addSld modSld sldOrd">
      <pc:chgData name="Esteban Salvador Lombeida" userId="54cfff38-afdc-42d0-ae57-64192c6c5129" providerId="ADAL" clId="{70F21375-3A55-4284-9CC7-B8474C13956C}" dt="2023-10-18T21:39:08.974" v="795" actId="20577"/>
      <pc:docMkLst>
        <pc:docMk/>
      </pc:docMkLst>
      <pc:sldChg chg="modSp mod">
        <pc:chgData name="Esteban Salvador Lombeida" userId="54cfff38-afdc-42d0-ae57-64192c6c5129" providerId="ADAL" clId="{70F21375-3A55-4284-9CC7-B8474C13956C}" dt="2023-10-16T15:24:06.429" v="14" actId="20577"/>
        <pc:sldMkLst>
          <pc:docMk/>
          <pc:sldMk cId="2835966543" sldId="266"/>
        </pc:sldMkLst>
        <pc:spChg chg="mod">
          <ac:chgData name="Esteban Salvador Lombeida" userId="54cfff38-afdc-42d0-ae57-64192c6c5129" providerId="ADAL" clId="{70F21375-3A55-4284-9CC7-B8474C13956C}" dt="2023-10-16T15:24:06.429" v="14" actId="20577"/>
          <ac:spMkLst>
            <pc:docMk/>
            <pc:sldMk cId="2835966543" sldId="266"/>
            <ac:spMk id="2" creationId="{C08A73D9-A522-8FDF-0541-F3CAA9976033}"/>
          </ac:spMkLst>
        </pc:spChg>
      </pc:sldChg>
      <pc:sldChg chg="modSp mod">
        <pc:chgData name="Esteban Salvador Lombeida" userId="54cfff38-afdc-42d0-ae57-64192c6c5129" providerId="ADAL" clId="{70F21375-3A55-4284-9CC7-B8474C13956C}" dt="2023-10-16T15:23:33.698" v="1" actId="1076"/>
        <pc:sldMkLst>
          <pc:docMk/>
          <pc:sldMk cId="2458568334" sldId="267"/>
        </pc:sldMkLst>
        <pc:spChg chg="mod">
          <ac:chgData name="Esteban Salvador Lombeida" userId="54cfff38-afdc-42d0-ae57-64192c6c5129" providerId="ADAL" clId="{70F21375-3A55-4284-9CC7-B8474C13956C}" dt="2023-10-16T15:23:33.698" v="1" actId="1076"/>
          <ac:spMkLst>
            <pc:docMk/>
            <pc:sldMk cId="2458568334" sldId="267"/>
            <ac:spMk id="3" creationId="{F22B0FEB-6783-E5D5-D795-ACC7FD57067D}"/>
          </ac:spMkLst>
        </pc:spChg>
        <pc:graphicFrameChg chg="mod">
          <ac:chgData name="Esteban Salvador Lombeida" userId="54cfff38-afdc-42d0-ae57-64192c6c5129" providerId="ADAL" clId="{70F21375-3A55-4284-9CC7-B8474C13956C}" dt="2023-10-16T15:23:28.810" v="0" actId="1076"/>
          <ac:graphicFrameMkLst>
            <pc:docMk/>
            <pc:sldMk cId="2458568334" sldId="267"/>
            <ac:graphicFrameMk id="4" creationId="{1885FB86-AE54-B45B-8810-5DD2097A39C0}"/>
          </ac:graphicFrameMkLst>
        </pc:graphicFrameChg>
      </pc:sldChg>
      <pc:sldChg chg="addSp modSp add mod">
        <pc:chgData name="Esteban Salvador Lombeida" userId="54cfff38-afdc-42d0-ae57-64192c6c5129" providerId="ADAL" clId="{70F21375-3A55-4284-9CC7-B8474C13956C}" dt="2023-10-18T21:26:41.722" v="337" actId="14100"/>
        <pc:sldMkLst>
          <pc:docMk/>
          <pc:sldMk cId="2369350417" sldId="268"/>
        </pc:sldMkLst>
        <pc:spChg chg="mod">
          <ac:chgData name="Esteban Salvador Lombeida" userId="54cfff38-afdc-42d0-ae57-64192c6c5129" providerId="ADAL" clId="{70F21375-3A55-4284-9CC7-B8474C13956C}" dt="2023-10-18T21:26:25.043" v="334" actId="1076"/>
          <ac:spMkLst>
            <pc:docMk/>
            <pc:sldMk cId="2369350417" sldId="268"/>
            <ac:spMk id="2" creationId="{E0EDFF9A-0437-2BA2-8EA7-FEB12BE415F2}"/>
          </ac:spMkLst>
        </pc:spChg>
        <pc:spChg chg="add mod">
          <ac:chgData name="Esteban Salvador Lombeida" userId="54cfff38-afdc-42d0-ae57-64192c6c5129" providerId="ADAL" clId="{70F21375-3A55-4284-9CC7-B8474C13956C}" dt="2023-10-18T21:26:41.722" v="337" actId="14100"/>
          <ac:spMkLst>
            <pc:docMk/>
            <pc:sldMk cId="2369350417" sldId="268"/>
            <ac:spMk id="3" creationId="{826DC8D9-68FF-571B-5657-3A982A1DAB93}"/>
          </ac:spMkLst>
        </pc:spChg>
      </pc:sldChg>
      <pc:sldChg chg="addSp delSp modSp add mod modClrScheme chgLayout">
        <pc:chgData name="Esteban Salvador Lombeida" userId="54cfff38-afdc-42d0-ae57-64192c6c5129" providerId="ADAL" clId="{70F21375-3A55-4284-9CC7-B8474C13956C}" dt="2023-10-18T21:39:08.974" v="795" actId="20577"/>
        <pc:sldMkLst>
          <pc:docMk/>
          <pc:sldMk cId="667199346" sldId="269"/>
        </pc:sldMkLst>
        <pc:spChg chg="mod ord">
          <ac:chgData name="Esteban Salvador Lombeida" userId="54cfff38-afdc-42d0-ae57-64192c6c5129" providerId="ADAL" clId="{70F21375-3A55-4284-9CC7-B8474C13956C}" dt="2023-10-18T21:15:10.040" v="65" actId="700"/>
          <ac:spMkLst>
            <pc:docMk/>
            <pc:sldMk cId="667199346" sldId="269"/>
            <ac:spMk id="2" creationId="{E0EDFF9A-0437-2BA2-8EA7-FEB12BE415F2}"/>
          </ac:spMkLst>
        </pc:spChg>
        <pc:spChg chg="add del mod ord">
          <ac:chgData name="Esteban Salvador Lombeida" userId="54cfff38-afdc-42d0-ae57-64192c6c5129" providerId="ADAL" clId="{70F21375-3A55-4284-9CC7-B8474C13956C}" dt="2023-10-18T21:15:10.040" v="65" actId="700"/>
          <ac:spMkLst>
            <pc:docMk/>
            <pc:sldMk cId="667199346" sldId="269"/>
            <ac:spMk id="3" creationId="{F99B604D-E09F-0BDC-77FF-7EAF6D6FDB95}"/>
          </ac:spMkLst>
        </pc:spChg>
        <pc:spChg chg="add mod ord">
          <ac:chgData name="Esteban Salvador Lombeida" userId="54cfff38-afdc-42d0-ae57-64192c6c5129" providerId="ADAL" clId="{70F21375-3A55-4284-9CC7-B8474C13956C}" dt="2023-10-18T21:15:12.570" v="72" actId="20577"/>
          <ac:spMkLst>
            <pc:docMk/>
            <pc:sldMk cId="667199346" sldId="269"/>
            <ac:spMk id="4" creationId="{7BA27FDF-2879-8165-9FE5-F0BC0083D634}"/>
          </ac:spMkLst>
        </pc:spChg>
        <pc:spChg chg="add mod ord">
          <ac:chgData name="Esteban Salvador Lombeida" userId="54cfff38-afdc-42d0-ae57-64192c6c5129" providerId="ADAL" clId="{70F21375-3A55-4284-9CC7-B8474C13956C}" dt="2023-10-18T21:38:11.176" v="760" actId="14100"/>
          <ac:spMkLst>
            <pc:docMk/>
            <pc:sldMk cId="667199346" sldId="269"/>
            <ac:spMk id="5" creationId="{CCE9A472-5CED-9F59-F830-A6AED39AA9A6}"/>
          </ac:spMkLst>
        </pc:spChg>
        <pc:spChg chg="add mod ord">
          <ac:chgData name="Esteban Salvador Lombeida" userId="54cfff38-afdc-42d0-ae57-64192c6c5129" providerId="ADAL" clId="{70F21375-3A55-4284-9CC7-B8474C13956C}" dt="2023-10-18T21:15:15.764" v="83" actId="20577"/>
          <ac:spMkLst>
            <pc:docMk/>
            <pc:sldMk cId="667199346" sldId="269"/>
            <ac:spMk id="6" creationId="{59791BDF-5DDD-2E03-3478-0D35F6662AC3}"/>
          </ac:spMkLst>
        </pc:spChg>
        <pc:spChg chg="add mod ord">
          <ac:chgData name="Esteban Salvador Lombeida" userId="54cfff38-afdc-42d0-ae57-64192c6c5129" providerId="ADAL" clId="{70F21375-3A55-4284-9CC7-B8474C13956C}" dt="2023-10-18T21:38:04.157" v="758" actId="27636"/>
          <ac:spMkLst>
            <pc:docMk/>
            <pc:sldMk cId="667199346" sldId="269"/>
            <ac:spMk id="7" creationId="{9E394B25-36AF-5900-6B7C-FFA1F8A08711}"/>
          </ac:spMkLst>
        </pc:spChg>
        <pc:spChg chg="add mod">
          <ac:chgData name="Esteban Salvador Lombeida" userId="54cfff38-afdc-42d0-ae57-64192c6c5129" providerId="ADAL" clId="{70F21375-3A55-4284-9CC7-B8474C13956C}" dt="2023-10-18T21:37:24.416" v="733" actId="14100"/>
          <ac:spMkLst>
            <pc:docMk/>
            <pc:sldMk cId="667199346" sldId="269"/>
            <ac:spMk id="9" creationId="{2E83317A-216C-BCB2-E332-8F1FD145443D}"/>
          </ac:spMkLst>
        </pc:spChg>
        <pc:spChg chg="add mod">
          <ac:chgData name="Esteban Salvador Lombeida" userId="54cfff38-afdc-42d0-ae57-64192c6c5129" providerId="ADAL" clId="{70F21375-3A55-4284-9CC7-B8474C13956C}" dt="2023-10-18T21:39:08.974" v="795" actId="20577"/>
          <ac:spMkLst>
            <pc:docMk/>
            <pc:sldMk cId="667199346" sldId="269"/>
            <ac:spMk id="11" creationId="{A00AB43C-2FD9-8680-DE22-2C66C4920B7D}"/>
          </ac:spMkLst>
        </pc:spChg>
        <pc:spChg chg="add mod">
          <ac:chgData name="Esteban Salvador Lombeida" userId="54cfff38-afdc-42d0-ae57-64192c6c5129" providerId="ADAL" clId="{70F21375-3A55-4284-9CC7-B8474C13956C}" dt="2023-10-18T21:38:41.704" v="770" actId="14100"/>
          <ac:spMkLst>
            <pc:docMk/>
            <pc:sldMk cId="667199346" sldId="269"/>
            <ac:spMk id="13" creationId="{FF33E5D8-36D7-7B1C-97F5-3939CA33816D}"/>
          </ac:spMkLst>
        </pc:spChg>
        <pc:spChg chg="add mod">
          <ac:chgData name="Esteban Salvador Lombeida" userId="54cfff38-afdc-42d0-ae57-64192c6c5129" providerId="ADAL" clId="{70F21375-3A55-4284-9CC7-B8474C13956C}" dt="2023-10-18T21:39:00.384" v="782" actId="14100"/>
          <ac:spMkLst>
            <pc:docMk/>
            <pc:sldMk cId="667199346" sldId="269"/>
            <ac:spMk id="15" creationId="{8B04DFE5-B09A-268E-D172-C5972625C2A6}"/>
          </ac:spMkLst>
        </pc:spChg>
      </pc:sldChg>
      <pc:sldChg chg="addSp delSp modSp add mod">
        <pc:chgData name="Esteban Salvador Lombeida" userId="54cfff38-afdc-42d0-ae57-64192c6c5129" providerId="ADAL" clId="{70F21375-3A55-4284-9CC7-B8474C13956C}" dt="2023-10-18T21:23:43.225" v="223" actId="1076"/>
        <pc:sldMkLst>
          <pc:docMk/>
          <pc:sldMk cId="2177947623" sldId="270"/>
        </pc:sldMkLst>
        <pc:spChg chg="mod">
          <ac:chgData name="Esteban Salvador Lombeida" userId="54cfff38-afdc-42d0-ae57-64192c6c5129" providerId="ADAL" clId="{70F21375-3A55-4284-9CC7-B8474C13956C}" dt="2023-10-18T21:22:50.053" v="186" actId="20577"/>
          <ac:spMkLst>
            <pc:docMk/>
            <pc:sldMk cId="2177947623" sldId="270"/>
            <ac:spMk id="2" creationId="{E0EDFF9A-0437-2BA2-8EA7-FEB12BE415F2}"/>
          </ac:spMkLst>
        </pc:spChg>
        <pc:spChg chg="del">
          <ac:chgData name="Esteban Salvador Lombeida" userId="54cfff38-afdc-42d0-ae57-64192c6c5129" providerId="ADAL" clId="{70F21375-3A55-4284-9CC7-B8474C13956C}" dt="2023-10-18T21:20:25.479" v="84" actId="478"/>
          <ac:spMkLst>
            <pc:docMk/>
            <pc:sldMk cId="2177947623" sldId="270"/>
            <ac:spMk id="3" creationId="{F99B604D-E09F-0BDC-77FF-7EAF6D6FDB95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8" creationId="{4410C970-8490-9389-E4F9-D2F60A9F42ED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10" creationId="{38F240B7-DEB0-CECA-0CD9-47C131644923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12" creationId="{EFE98D69-6FD0-37CE-94C2-49CA41CCECE1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14" creationId="{36844EF0-3BC8-E670-6BA0-A7C0432BF73C}"/>
          </ac:spMkLst>
        </pc:spChg>
        <pc:spChg chg="add mod ord">
          <ac:chgData name="Esteban Salvador Lombeida" userId="54cfff38-afdc-42d0-ae57-64192c6c5129" providerId="ADAL" clId="{70F21375-3A55-4284-9CC7-B8474C13956C}" dt="2023-10-18T21:22:39.265" v="163" actId="164"/>
          <ac:spMkLst>
            <pc:docMk/>
            <pc:sldMk cId="2177947623" sldId="270"/>
            <ac:spMk id="16" creationId="{D0BB4ABE-8296-194A-994D-12CE5E489B95}"/>
          </ac:spMkLst>
        </pc:spChg>
        <pc:spChg chg="add mod">
          <ac:chgData name="Esteban Salvador Lombeida" userId="54cfff38-afdc-42d0-ae57-64192c6c5129" providerId="ADAL" clId="{70F21375-3A55-4284-9CC7-B8474C13956C}" dt="2023-10-18T21:23:43.225" v="223" actId="1076"/>
          <ac:spMkLst>
            <pc:docMk/>
            <pc:sldMk cId="2177947623" sldId="270"/>
            <ac:spMk id="18" creationId="{3A28C5ED-928D-789D-A81B-1B2CC800725F}"/>
          </ac:spMkLst>
        </pc:spChg>
        <pc:grpChg chg="add mod">
          <ac:chgData name="Esteban Salvador Lombeida" userId="54cfff38-afdc-42d0-ae57-64192c6c5129" providerId="ADAL" clId="{70F21375-3A55-4284-9CC7-B8474C13956C}" dt="2023-10-18T21:23:19.089" v="191" actId="1076"/>
          <ac:grpSpMkLst>
            <pc:docMk/>
            <pc:sldMk cId="2177947623" sldId="270"/>
            <ac:grpSpMk id="17" creationId="{B37CCBF8-47C2-4901-6389-163A4CA2A0FB}"/>
          </ac:grpSpMkLst>
        </pc:grpChg>
        <pc:picChg chg="add mod ord">
          <ac:chgData name="Esteban Salvador Lombeida" userId="54cfff38-afdc-42d0-ae57-64192c6c5129" providerId="ADAL" clId="{70F21375-3A55-4284-9CC7-B8474C13956C}" dt="2023-10-18T21:23:14.294" v="188" actId="1076"/>
          <ac:picMkLst>
            <pc:docMk/>
            <pc:sldMk cId="2177947623" sldId="270"/>
            <ac:picMk id="5" creationId="{25FF74B1-95FB-9172-B0E9-17213CF74F1C}"/>
          </ac:picMkLst>
        </pc:pic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7" creationId="{90CE413A-3213-0949-9F5E-3B9ED6CFD2D1}"/>
          </ac:cxnSpMkLst>
        </pc:cxn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9" creationId="{312A5304-F7C9-B0B4-4B72-9837313DAB65}"/>
          </ac:cxnSpMkLst>
        </pc:cxn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11" creationId="{2EA308F6-14C1-83FD-E0D7-B76726C509D4}"/>
          </ac:cxnSpMkLst>
        </pc:cxn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13" creationId="{5134533D-FCC1-6338-B742-A643B861D295}"/>
          </ac:cxnSpMkLst>
        </pc:cxnChg>
        <pc:cxnChg chg="add mod ord">
          <ac:chgData name="Esteban Salvador Lombeida" userId="54cfff38-afdc-42d0-ae57-64192c6c5129" providerId="ADAL" clId="{70F21375-3A55-4284-9CC7-B8474C13956C}" dt="2023-10-18T21:22:39.265" v="163" actId="164"/>
          <ac:cxnSpMkLst>
            <pc:docMk/>
            <pc:sldMk cId="2177947623" sldId="270"/>
            <ac:cxnSpMk id="15" creationId="{DB5C5D46-25B9-8346-0907-3F06028F9CE8}"/>
          </ac:cxnSpMkLst>
        </pc:cxnChg>
      </pc:sldChg>
      <pc:sldChg chg="addSp delSp modSp add mod ord">
        <pc:chgData name="Esteban Salvador Lombeida" userId="54cfff38-afdc-42d0-ae57-64192c6c5129" providerId="ADAL" clId="{70F21375-3A55-4284-9CC7-B8474C13956C}" dt="2023-10-18T21:25:12.158" v="253"/>
        <pc:sldMkLst>
          <pc:docMk/>
          <pc:sldMk cId="1154749180" sldId="271"/>
        </pc:sldMkLst>
        <pc:spChg chg="mod">
          <ac:chgData name="Esteban Salvador Lombeida" userId="54cfff38-afdc-42d0-ae57-64192c6c5129" providerId="ADAL" clId="{70F21375-3A55-4284-9CC7-B8474C13956C}" dt="2023-10-18T21:23:56.640" v="230" actId="20577"/>
          <ac:spMkLst>
            <pc:docMk/>
            <pc:sldMk cId="1154749180" sldId="271"/>
            <ac:spMk id="2" creationId="{E0EDFF9A-0437-2BA2-8EA7-FEB12BE415F2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8" creationId="{4410C970-8490-9389-E4F9-D2F60A9F42ED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10" creationId="{38F240B7-DEB0-CECA-0CD9-47C131644923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12" creationId="{EFE98D69-6FD0-37CE-94C2-49CA41CCECE1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14" creationId="{36844EF0-3BC8-E670-6BA0-A7C0432BF73C}"/>
          </ac:spMkLst>
        </pc:spChg>
        <pc:spChg chg="mod topLvl">
          <ac:chgData name="Esteban Salvador Lombeida" userId="54cfff38-afdc-42d0-ae57-64192c6c5129" providerId="ADAL" clId="{70F21375-3A55-4284-9CC7-B8474C13956C}" dt="2023-10-18T21:25:05.125" v="250" actId="164"/>
          <ac:spMkLst>
            <pc:docMk/>
            <pc:sldMk cId="1154749180" sldId="271"/>
            <ac:spMk id="16" creationId="{D0BB4ABE-8296-194A-994D-12CE5E489B95}"/>
          </ac:spMkLst>
        </pc:spChg>
        <pc:spChg chg="mod">
          <ac:chgData name="Esteban Salvador Lombeida" userId="54cfff38-afdc-42d0-ae57-64192c6c5129" providerId="ADAL" clId="{70F21375-3A55-4284-9CC7-B8474C13956C}" dt="2023-10-18T21:25:08.837" v="251" actId="1076"/>
          <ac:spMkLst>
            <pc:docMk/>
            <pc:sldMk cId="1154749180" sldId="271"/>
            <ac:spMk id="18" creationId="{3A28C5ED-928D-789D-A81B-1B2CC800725F}"/>
          </ac:spMkLst>
        </pc:spChg>
        <pc:grpChg chg="add mod">
          <ac:chgData name="Esteban Salvador Lombeida" userId="54cfff38-afdc-42d0-ae57-64192c6c5129" providerId="ADAL" clId="{70F21375-3A55-4284-9CC7-B8474C13956C}" dt="2023-10-18T21:25:05.125" v="250" actId="164"/>
          <ac:grpSpMkLst>
            <pc:docMk/>
            <pc:sldMk cId="1154749180" sldId="271"/>
            <ac:grpSpMk id="6" creationId="{DD9ECE79-E1F8-A5D7-EA9B-F0CCDAA65C2B}"/>
          </ac:grpSpMkLst>
        </pc:grpChg>
        <pc:grpChg chg="del">
          <ac:chgData name="Esteban Salvador Lombeida" userId="54cfff38-afdc-42d0-ae57-64192c6c5129" providerId="ADAL" clId="{70F21375-3A55-4284-9CC7-B8474C13956C}" dt="2023-10-18T21:24:01.302" v="231" actId="165"/>
          <ac:grpSpMkLst>
            <pc:docMk/>
            <pc:sldMk cId="1154749180" sldId="271"/>
            <ac:grpSpMk id="17" creationId="{B37CCBF8-47C2-4901-6389-163A4CA2A0FB}"/>
          </ac:grpSpMkLst>
        </pc:grpChg>
        <pc:picChg chg="add mod ord">
          <ac:chgData name="Esteban Salvador Lombeida" userId="54cfff38-afdc-42d0-ae57-64192c6c5129" providerId="ADAL" clId="{70F21375-3A55-4284-9CC7-B8474C13956C}" dt="2023-10-18T21:25:05.125" v="250" actId="164"/>
          <ac:picMkLst>
            <pc:docMk/>
            <pc:sldMk cId="1154749180" sldId="271"/>
            <ac:picMk id="4" creationId="{ACC25D03-3D67-2217-D8C4-DA35ACF28DCB}"/>
          </ac:picMkLst>
        </pc:picChg>
        <pc:picChg chg="del mod topLvl">
          <ac:chgData name="Esteban Salvador Lombeida" userId="54cfff38-afdc-42d0-ae57-64192c6c5129" providerId="ADAL" clId="{70F21375-3A55-4284-9CC7-B8474C13956C}" dt="2023-10-18T21:24:04.555" v="232" actId="478"/>
          <ac:picMkLst>
            <pc:docMk/>
            <pc:sldMk cId="1154749180" sldId="271"/>
            <ac:picMk id="5" creationId="{25FF74B1-95FB-9172-B0E9-17213CF74F1C}"/>
          </ac:picMkLst>
        </pc:pic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7" creationId="{90CE413A-3213-0949-9F5E-3B9ED6CFD2D1}"/>
          </ac:cxnSpMkLst>
        </pc:cxn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9" creationId="{312A5304-F7C9-B0B4-4B72-9837313DAB65}"/>
          </ac:cxnSpMkLst>
        </pc:cxn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11" creationId="{2EA308F6-14C1-83FD-E0D7-B76726C509D4}"/>
          </ac:cxnSpMkLst>
        </pc:cxn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13" creationId="{5134533D-FCC1-6338-B742-A643B861D295}"/>
          </ac:cxnSpMkLst>
        </pc:cxnChg>
        <pc:cxnChg chg="mod topLvl">
          <ac:chgData name="Esteban Salvador Lombeida" userId="54cfff38-afdc-42d0-ae57-64192c6c5129" providerId="ADAL" clId="{70F21375-3A55-4284-9CC7-B8474C13956C}" dt="2023-10-18T21:25:05.125" v="250" actId="164"/>
          <ac:cxnSpMkLst>
            <pc:docMk/>
            <pc:sldMk cId="1154749180" sldId="271"/>
            <ac:cxnSpMk id="15" creationId="{DB5C5D46-25B9-8346-0907-3F06028F9C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A8547-B17F-A3A6-73FA-CEDFF0413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523851-1024-D2EF-FF73-2E4670D39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41BB9-1682-C41C-140E-35CEBF09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893B4-F59B-4C81-8868-665D26CF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A10BF-9881-11A1-711B-118CD3FA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207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B3E03-E352-F046-96E5-1F7FB03F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69EBC6-59DA-4C61-0FA5-119526638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50C65-D580-1338-EDD1-A2C82BD6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11401-52BB-CC6B-49EA-1A257783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D3A9C-713F-26BF-B525-C778D917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344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A3B5DC-B2E3-175A-0FE3-4CB20321F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8B7319-9A14-3A58-C69E-55563B7BE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D9D10-71E2-B956-CD33-7A67965C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53C592-E045-1B83-F833-22975CD8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C6078-C926-C9A2-FE59-CF2EBBF8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62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F4A0C-ACFE-DAD2-C9AC-3FAFC559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7347D-49F5-EED9-CF43-ECE93B5F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4EBC0-19C2-F933-6AF7-27A29074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A3562-0CB3-6261-C840-2C38EF7C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84ADA-A98E-5E55-5C30-FDDE6887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526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167A4-C821-E9FE-F0F6-4FF22741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324FA-5EC0-9B59-7D48-D2DE54D1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04486-5C0F-EEC3-B4B2-3F8B2588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1B385-FF71-7983-E1AB-C454DAE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BC9FB-7E31-DD80-1294-409AE296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074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F9391-56A5-7911-403D-B9EF1B52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77E6E-F9EB-7A76-CAF6-318C99811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34D12-B09C-325E-2D2A-B41A1D842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0D9695-017B-E746-6CAE-5A3DD7F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AB66B-708C-4817-C946-AE395773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BBC28-8735-56A0-F31A-260C9C1D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80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7421E-0008-28D1-F0B1-BF7B09B9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D3FD11-79C1-9E5A-57A5-187A3D450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032261-2768-1993-F72A-638F27F5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99F340-099A-0BA5-9A1A-44D2877A1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70E9BA-96FE-E20A-50EF-F2C46D416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9532A8-D831-EE9A-D5FE-D71171FA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A227EB-8D45-A376-1505-E05D1AE5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1AA270-121E-FAE1-3641-1458B5AE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370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AE10F-9239-3AA5-D751-B9A517CD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974E86-7A42-D697-85FE-54D5904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308BFF-DD33-E6E0-3AB5-572CC536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CB3F02-D3E1-2D6A-BB6C-C09EA99D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562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846228-16B6-667D-4054-083DFE98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132D26-BEAE-E2CC-1CEA-69749247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6E1767-52B1-EEFD-10F1-35DCDD03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37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092F0-4C06-D7CE-F24D-16052750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9A406-E1CD-C126-28EC-D94C4132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A059C2-9931-F7FE-FBC1-E69180DC4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8BB40B-CCEF-DD60-5CCC-AED687BC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1D2BBB-5113-AE33-F0FA-1E8F404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94D2E-E2EC-3990-B734-DB62A16D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5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1B50F-3E28-3DBD-F9A2-069E8AEE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0387AE-1964-C044-A80B-66FCCDA93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CB9D2-047A-4677-955B-C89E65D6A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852E2-5369-5DE1-B04C-BA80A330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ABAA46-B1DB-4919-DBC0-429A485E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CDE75D-40C0-311B-A8EE-77E2DA7E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50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AC1A98-D5C6-6487-93D5-8F909643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C528C-1F71-CB59-97DC-E6C51C43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755CD-ADBC-5F48-62F1-46F56C1E7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348A-1A75-4C58-A688-CF5245097C0C}" type="datetimeFigureOut">
              <a:rPr lang="es-EC" smtClean="0"/>
              <a:t>15/1/2024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FEC9B-277E-204E-50EC-C278A20F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1C003-3293-7C66-3DF9-17895C9DF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27F0A-A2F4-4DF8-BCED-2FBE999EA72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28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8D89C-E575-0AA0-66BF-973AF9A66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Mercado Potencial 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C3B10-5F8D-A897-09DD-7E0E03B51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Costa Rica</a:t>
            </a:r>
          </a:p>
          <a:p>
            <a:r>
              <a:rPr lang="es-MX" dirty="0"/>
              <a:t>2023 - 03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1262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475B6-DC57-8070-6A4C-ED5AD9B3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Partimos de entender a nuestros estudiantes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B0FEB-6783-E5D5-D795-ACC7FD57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69" y="5084821"/>
            <a:ext cx="6846712" cy="9176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sz="1600" dirty="0">
                <a:ea typeface="Calibri"/>
                <a:cs typeface="Calibri"/>
              </a:rPr>
              <a:t>Estudiantes Nuevos </a:t>
            </a:r>
          </a:p>
          <a:p>
            <a:r>
              <a:rPr lang="es-ES" sz="1600" dirty="0">
                <a:ea typeface="Calibri"/>
                <a:cs typeface="Calibri"/>
              </a:rPr>
              <a:t>Periodos &gt;= 2020-01  </a:t>
            </a:r>
            <a:endParaRPr lang="es-ES" dirty="0"/>
          </a:p>
          <a:p>
            <a:r>
              <a:rPr lang="es-ES" sz="1600" dirty="0">
                <a:ea typeface="Calibri"/>
                <a:cs typeface="Calibri"/>
              </a:rPr>
              <a:t>Fuente: </a:t>
            </a:r>
            <a:r>
              <a:rPr lang="es-ES" sz="1600" dirty="0" err="1">
                <a:ea typeface="Calibri"/>
                <a:cs typeface="Calibri"/>
              </a:rPr>
              <a:t>Enrollment</a:t>
            </a:r>
            <a:r>
              <a:rPr lang="es-ES" sz="1600" dirty="0">
                <a:ea typeface="Calibri"/>
                <a:cs typeface="Calibri"/>
              </a:rPr>
              <a:t> + Quimera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885FB86-AE54-B45B-8810-5DD2097A3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97030"/>
              </p:ext>
            </p:extLst>
          </p:nvPr>
        </p:nvGraphicFramePr>
        <p:xfrm>
          <a:off x="2011680" y="2026366"/>
          <a:ext cx="816864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79609995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95513221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346798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/>
                        <a:t>Criterios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Latina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UAM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9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Edad (Q1-Q3)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18-24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9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Estado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Soltero (93%)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Sotero (86%)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3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Jefe de Hogar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 (21%)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 (48%)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Trabaja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 (37%)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 (71%)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6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Tiene hijos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 (13%)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 (24%)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1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Ingresos (Q1-Q3)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34K -  1.530K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noProof="0" dirty="0">
                          <a:solidFill>
                            <a:srgbClr val="000000"/>
                          </a:solidFill>
                        </a:rPr>
                        <a:t>44K -  1.310K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0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56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A73D9-A522-8FDF-0541-F3CAA99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Los ingresos son lo que </a:t>
            </a:r>
            <a:r>
              <a:rPr lang="es-ES">
                <a:cs typeface="Calibri Light"/>
              </a:rPr>
              <a:t>determina el </a:t>
            </a:r>
            <a:r>
              <a:rPr lang="es-ES" dirty="0">
                <a:cs typeface="Calibri Light"/>
              </a:rPr>
              <a:t>tamaño del </a:t>
            </a:r>
            <a:r>
              <a:rPr lang="es-ES">
                <a:cs typeface="Calibri Light"/>
              </a:rPr>
              <a:t>mercado Potencial en CR</a:t>
            </a:r>
            <a:endParaRPr lang="es-ES" dirty="0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64952A0-32DD-FD73-583E-AEC211E6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5" y="1939431"/>
            <a:ext cx="11298295" cy="46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6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A73D9-A522-8FDF-0541-F3CAA99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Mercado Potencial Costa Rica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45CD7E-5B99-8E6C-8B42-D1F656ED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89" y="1620749"/>
            <a:ext cx="9477421" cy="48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1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2088"/>
            <a:ext cx="10515600" cy="814387"/>
          </a:xfrm>
        </p:spPr>
        <p:txBody>
          <a:bodyPr>
            <a:normAutofit fontScale="90000"/>
          </a:bodyPr>
          <a:lstStyle/>
          <a:p>
            <a:r>
              <a:rPr lang="es-ES" dirty="0">
                <a:cs typeface="Calibri Light"/>
              </a:rPr>
              <a:t>Públicos En CR</a:t>
            </a:r>
            <a:endParaRPr lang="es-ES" dirty="0"/>
          </a:p>
        </p:txBody>
      </p:sp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826DC8D9-68FF-571B-5657-3A982A1DAB93}"/>
              </a:ext>
            </a:extLst>
          </p:cNvPr>
          <p:cNvSpPr txBox="1">
            <a:spLocks/>
          </p:cNvSpPr>
          <p:nvPr/>
        </p:nvSpPr>
        <p:spPr>
          <a:xfrm>
            <a:off x="990600" y="3157537"/>
            <a:ext cx="5183188" cy="1795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/>
              <a:t>Objetivo</a:t>
            </a:r>
            <a:endParaRPr lang="es-MX" dirty="0"/>
          </a:p>
          <a:p>
            <a:r>
              <a:rPr lang="es-EC" dirty="0"/>
              <a:t>Encontrar al Lead Ideal para diseño en </a:t>
            </a:r>
            <a:r>
              <a:rPr lang="es-EC" dirty="0" err="1"/>
              <a:t>Pardot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6935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Modelo de Clasificación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A27FDF-2879-8165-9FE5-F0BC0083D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Datos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CE9A472-5CED-9F59-F830-A6AED39A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028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Fuentes:</a:t>
            </a:r>
          </a:p>
          <a:p>
            <a:r>
              <a:rPr lang="es-MX" dirty="0" err="1"/>
              <a:t>Enrollment</a:t>
            </a:r>
            <a:endParaRPr lang="es-MX" dirty="0"/>
          </a:p>
          <a:p>
            <a:r>
              <a:rPr lang="es-MX" dirty="0"/>
              <a:t>Quimera</a:t>
            </a:r>
          </a:p>
          <a:p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9791BDF-5DDD-2E03-3478-0D35F6662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EC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394B25-36AF-5900-6B7C-FFA1F8A08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4160837"/>
            <a:ext cx="5183188" cy="2012951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EC" dirty="0"/>
              <a:t>Jefe Hogar</a:t>
            </a:r>
          </a:p>
          <a:p>
            <a:r>
              <a:rPr lang="es-EC" dirty="0"/>
              <a:t>Tiene Hijos</a:t>
            </a:r>
          </a:p>
          <a:p>
            <a:r>
              <a:rPr lang="es-EC" dirty="0"/>
              <a:t>Grupo Edad</a:t>
            </a:r>
          </a:p>
          <a:p>
            <a:r>
              <a:rPr lang="es-EC" dirty="0"/>
              <a:t>Género</a:t>
            </a: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Estado Civil</a:t>
            </a:r>
          </a:p>
          <a:p>
            <a:r>
              <a:rPr lang="es-EC" dirty="0"/>
              <a:t>Nivel Ingresos</a:t>
            </a:r>
          </a:p>
          <a:p>
            <a:r>
              <a:rPr lang="es-EC" dirty="0"/>
              <a:t>Tipo de Colegio</a:t>
            </a:r>
          </a:p>
          <a:p>
            <a:pPr marL="0" indent="0">
              <a:buNone/>
            </a:pPr>
            <a:endParaRPr lang="es-EC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83317A-216C-BCB2-E332-8F1FD145443D}"/>
              </a:ext>
            </a:extLst>
          </p:cNvPr>
          <p:cNvSpPr txBox="1"/>
          <p:nvPr/>
        </p:nvSpPr>
        <p:spPr>
          <a:xfrm>
            <a:off x="6096000" y="2601010"/>
            <a:ext cx="4733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K </a:t>
            </a:r>
            <a:r>
              <a:rPr lang="es-MX" dirty="0" err="1"/>
              <a:t>means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Clusters</a:t>
            </a:r>
            <a:r>
              <a:rPr lang="es-MX" dirty="0"/>
              <a:t>  que maximizan </a:t>
            </a:r>
            <a:r>
              <a:rPr lang="es-MX" dirty="0" err="1"/>
              <a:t>Silhouette</a:t>
            </a:r>
            <a:r>
              <a:rPr lang="es-MX" dirty="0"/>
              <a:t> score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0AB43C-2FD9-8680-DE22-2C66C4920B7D}"/>
              </a:ext>
            </a:extLst>
          </p:cNvPr>
          <p:cNvSpPr txBox="1"/>
          <p:nvPr/>
        </p:nvSpPr>
        <p:spPr>
          <a:xfrm>
            <a:off x="6096000" y="3821113"/>
            <a:ext cx="2886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2400" b="1" dirty="0"/>
              <a:t>Variables del modelo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33E5D8-36D7-7B1C-97F5-3939CA33816D}"/>
              </a:ext>
            </a:extLst>
          </p:cNvPr>
          <p:cNvSpPr txBox="1"/>
          <p:nvPr/>
        </p:nvSpPr>
        <p:spPr>
          <a:xfrm>
            <a:off x="773113" y="4177695"/>
            <a:ext cx="2836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Estudiantes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2020-01 en adelante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04DFE5-B09A-268E-D172-C5972625C2A6}"/>
              </a:ext>
            </a:extLst>
          </p:cNvPr>
          <p:cNvSpPr txBox="1"/>
          <p:nvPr/>
        </p:nvSpPr>
        <p:spPr>
          <a:xfrm>
            <a:off x="750889" y="3841492"/>
            <a:ext cx="3059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Población Objetivo</a:t>
            </a:r>
            <a:endParaRPr lang="es-EC" sz="2400" b="1" dirty="0"/>
          </a:p>
        </p:txBody>
      </p:sp>
    </p:spTree>
    <p:extLst>
      <p:ext uri="{BB962C8B-B14F-4D97-AF65-F5344CB8AC3E}">
        <p14:creationId xmlns:p14="http://schemas.microsoft.com/office/powerpoint/2010/main" val="66719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Universidad Latina</a:t>
            </a:r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D9ECE79-E1F8-A5D7-EA9B-F0CCDAA65C2B}"/>
              </a:ext>
            </a:extLst>
          </p:cNvPr>
          <p:cNvGrpSpPr/>
          <p:nvPr/>
        </p:nvGrpSpPr>
        <p:grpSpPr>
          <a:xfrm>
            <a:off x="243093" y="1789214"/>
            <a:ext cx="11705814" cy="3916261"/>
            <a:chOff x="243093" y="1789214"/>
            <a:chExt cx="11705814" cy="391626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CC25D03-3D67-2217-D8C4-DA35ACF28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93" y="1789214"/>
              <a:ext cx="11705814" cy="3916261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0CE413A-3213-0949-9F5E-3B9ED6CFD2D1}"/>
                </a:ext>
              </a:extLst>
            </p:cNvPr>
            <p:cNvCxnSpPr/>
            <p:nvPr/>
          </p:nvCxnSpPr>
          <p:spPr>
            <a:xfrm>
              <a:off x="3810000" y="2686050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410C970-8490-9389-E4F9-D2F60A9F42ED}"/>
                </a:ext>
              </a:extLst>
            </p:cNvPr>
            <p:cNvSpPr txBox="1"/>
            <p:nvPr/>
          </p:nvSpPr>
          <p:spPr>
            <a:xfrm>
              <a:off x="3848100" y="2314575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Edad</a:t>
              </a:r>
              <a:endParaRPr lang="es-EC" sz="1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12A5304-F7C9-B0B4-4B72-9837313DAB65}"/>
                </a:ext>
              </a:extLst>
            </p:cNvPr>
            <p:cNvCxnSpPr/>
            <p:nvPr/>
          </p:nvCxnSpPr>
          <p:spPr>
            <a:xfrm>
              <a:off x="5305425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8F240B7-DEB0-CECA-0CD9-47C131644923}"/>
                </a:ext>
              </a:extLst>
            </p:cNvPr>
            <p:cNvSpPr txBox="1"/>
            <p:nvPr/>
          </p:nvSpPr>
          <p:spPr>
            <a:xfrm>
              <a:off x="5343525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Género</a:t>
              </a:r>
              <a:endParaRPr lang="es-EC" sz="14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EA308F6-14C1-83FD-E0D7-B76726C509D4}"/>
                </a:ext>
              </a:extLst>
            </p:cNvPr>
            <p:cNvCxnSpPr/>
            <p:nvPr/>
          </p:nvCxnSpPr>
          <p:spPr>
            <a:xfrm>
              <a:off x="6886575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FE98D69-6FD0-37CE-94C2-49CA41CCECE1}"/>
                </a:ext>
              </a:extLst>
            </p:cNvPr>
            <p:cNvSpPr txBox="1"/>
            <p:nvPr/>
          </p:nvSpPr>
          <p:spPr>
            <a:xfrm>
              <a:off x="6924675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Estado Civil</a:t>
              </a:r>
              <a:endParaRPr lang="es-EC" sz="1400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134533D-FCC1-6338-B742-A643B861D295}"/>
                </a:ext>
              </a:extLst>
            </p:cNvPr>
            <p:cNvCxnSpPr/>
            <p:nvPr/>
          </p:nvCxnSpPr>
          <p:spPr>
            <a:xfrm>
              <a:off x="8304397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6844EF0-3BC8-E670-6BA0-A7C0432BF73C}"/>
                </a:ext>
              </a:extLst>
            </p:cNvPr>
            <p:cNvSpPr txBox="1"/>
            <p:nvPr/>
          </p:nvSpPr>
          <p:spPr>
            <a:xfrm>
              <a:off x="8342497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Ingreso</a:t>
              </a:r>
              <a:endParaRPr lang="es-EC" sz="14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B5C5D46-25B9-8346-0907-3F06028F9CE8}"/>
                </a:ext>
              </a:extLst>
            </p:cNvPr>
            <p:cNvCxnSpPr/>
            <p:nvPr/>
          </p:nvCxnSpPr>
          <p:spPr>
            <a:xfrm>
              <a:off x="10095097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0BB4ABE-8296-194A-994D-12CE5E489B95}"/>
                </a:ext>
              </a:extLst>
            </p:cNvPr>
            <p:cNvSpPr txBox="1"/>
            <p:nvPr/>
          </p:nvSpPr>
          <p:spPr>
            <a:xfrm>
              <a:off x="10133197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Colegio</a:t>
              </a:r>
              <a:endParaRPr lang="es-EC" sz="1400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28C5ED-928D-789D-A81B-1B2CC800725F}"/>
              </a:ext>
            </a:extLst>
          </p:cNvPr>
          <p:cNvSpPr txBox="1"/>
          <p:nvPr/>
        </p:nvSpPr>
        <p:spPr>
          <a:xfrm>
            <a:off x="9304522" y="576917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Porcentajes de participación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115474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Universidad Americana</a:t>
            </a:r>
            <a:endParaRPr lang="es-ES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37CCBF8-47C2-4901-6389-163A4CA2A0FB}"/>
              </a:ext>
            </a:extLst>
          </p:cNvPr>
          <p:cNvGrpSpPr/>
          <p:nvPr/>
        </p:nvGrpSpPr>
        <p:grpSpPr>
          <a:xfrm>
            <a:off x="268101" y="1613008"/>
            <a:ext cx="11655797" cy="4442352"/>
            <a:chOff x="268101" y="1613008"/>
            <a:chExt cx="11655797" cy="444235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5FF74B1-95FB-9172-B0E9-17213CF74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101" y="1613008"/>
              <a:ext cx="11655797" cy="4442352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0CE413A-3213-0949-9F5E-3B9ED6CFD2D1}"/>
                </a:ext>
              </a:extLst>
            </p:cNvPr>
            <p:cNvCxnSpPr/>
            <p:nvPr/>
          </p:nvCxnSpPr>
          <p:spPr>
            <a:xfrm>
              <a:off x="3810000" y="2686050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4410C970-8490-9389-E4F9-D2F60A9F42ED}"/>
                </a:ext>
              </a:extLst>
            </p:cNvPr>
            <p:cNvSpPr txBox="1"/>
            <p:nvPr/>
          </p:nvSpPr>
          <p:spPr>
            <a:xfrm>
              <a:off x="3848100" y="2314575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Edad</a:t>
              </a:r>
              <a:endParaRPr lang="es-EC" sz="1400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312A5304-F7C9-B0B4-4B72-9837313DAB65}"/>
                </a:ext>
              </a:extLst>
            </p:cNvPr>
            <p:cNvCxnSpPr/>
            <p:nvPr/>
          </p:nvCxnSpPr>
          <p:spPr>
            <a:xfrm>
              <a:off x="5305425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8F240B7-DEB0-CECA-0CD9-47C131644923}"/>
                </a:ext>
              </a:extLst>
            </p:cNvPr>
            <p:cNvSpPr txBox="1"/>
            <p:nvPr/>
          </p:nvSpPr>
          <p:spPr>
            <a:xfrm>
              <a:off x="5343525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Género</a:t>
              </a:r>
              <a:endParaRPr lang="es-EC" sz="1400" dirty="0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EA308F6-14C1-83FD-E0D7-B76726C509D4}"/>
                </a:ext>
              </a:extLst>
            </p:cNvPr>
            <p:cNvCxnSpPr/>
            <p:nvPr/>
          </p:nvCxnSpPr>
          <p:spPr>
            <a:xfrm>
              <a:off x="6886575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FE98D69-6FD0-37CE-94C2-49CA41CCECE1}"/>
                </a:ext>
              </a:extLst>
            </p:cNvPr>
            <p:cNvSpPr txBox="1"/>
            <p:nvPr/>
          </p:nvSpPr>
          <p:spPr>
            <a:xfrm>
              <a:off x="6924675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Estado Civil</a:t>
              </a:r>
              <a:endParaRPr lang="es-EC" sz="1400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5134533D-FCC1-6338-B742-A643B861D295}"/>
                </a:ext>
              </a:extLst>
            </p:cNvPr>
            <p:cNvCxnSpPr/>
            <p:nvPr/>
          </p:nvCxnSpPr>
          <p:spPr>
            <a:xfrm>
              <a:off x="8304397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6844EF0-3BC8-E670-6BA0-A7C0432BF73C}"/>
                </a:ext>
              </a:extLst>
            </p:cNvPr>
            <p:cNvSpPr txBox="1"/>
            <p:nvPr/>
          </p:nvSpPr>
          <p:spPr>
            <a:xfrm>
              <a:off x="8342497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Ingreso</a:t>
              </a:r>
              <a:endParaRPr lang="es-EC" sz="14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B5C5D46-25B9-8346-0907-3F06028F9CE8}"/>
                </a:ext>
              </a:extLst>
            </p:cNvPr>
            <p:cNvCxnSpPr/>
            <p:nvPr/>
          </p:nvCxnSpPr>
          <p:spPr>
            <a:xfrm>
              <a:off x="10095097" y="2684561"/>
              <a:ext cx="11620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0BB4ABE-8296-194A-994D-12CE5E489B95}"/>
                </a:ext>
              </a:extLst>
            </p:cNvPr>
            <p:cNvSpPr txBox="1"/>
            <p:nvPr/>
          </p:nvSpPr>
          <p:spPr>
            <a:xfrm>
              <a:off x="10133197" y="2313086"/>
              <a:ext cx="1085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Colegio</a:t>
              </a:r>
              <a:endParaRPr lang="es-EC" sz="1400" dirty="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28C5ED-928D-789D-A81B-1B2CC800725F}"/>
              </a:ext>
            </a:extLst>
          </p:cNvPr>
          <p:cNvSpPr txBox="1"/>
          <p:nvPr/>
        </p:nvSpPr>
        <p:spPr>
          <a:xfrm>
            <a:off x="9304522" y="611905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Porcentajes de participación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217794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Entorno Macro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39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Empleo Por Rama de actividad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E84743-A4E6-95B4-DCB2-042EE75E4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3"/>
          <a:stretch/>
        </p:blipFill>
        <p:spPr>
          <a:xfrm>
            <a:off x="976312" y="1545148"/>
            <a:ext cx="10239375" cy="50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 Empleo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CD3267-D765-6AB5-0B26-038507505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4"/>
          <a:stretch/>
        </p:blipFill>
        <p:spPr>
          <a:xfrm>
            <a:off x="1050131" y="1556786"/>
            <a:ext cx="10091737" cy="49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Desempleo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601FAB-DE91-D04B-1676-F81ED8ED6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3"/>
          <a:stretch/>
        </p:blipFill>
        <p:spPr>
          <a:xfrm>
            <a:off x="1062037" y="1498908"/>
            <a:ext cx="10067925" cy="48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Asistencia Universitaria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C0E8F6-008E-DB37-1220-EAFF2850B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0"/>
          <a:stretch/>
        </p:blipFill>
        <p:spPr>
          <a:xfrm>
            <a:off x="736600" y="1371599"/>
            <a:ext cx="10718800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6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B08-AF95-8895-7B74-93B005D8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Personas que no buscan empleo por Estudiar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D05140-457F-AB93-1348-1F40B2AB2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3"/>
          <a:stretch/>
        </p:blipFill>
        <p:spPr>
          <a:xfrm>
            <a:off x="894080" y="1438809"/>
            <a:ext cx="10403840" cy="50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0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1704D-9E87-59CD-1FB6-C254DFBD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Nini (15-24)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BD4CEC-EF93-DD31-9EB2-074111D3F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" t="5179" r="1"/>
          <a:stretch/>
        </p:blipFill>
        <p:spPr>
          <a:xfrm>
            <a:off x="890587" y="1388287"/>
            <a:ext cx="10410825" cy="510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FF9A-0437-2BA2-8EA7-FEB12BE4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Mercado Potencial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301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198</Words>
  <Application>Microsoft Office PowerPoint</Application>
  <PresentationFormat>Panorámica</PresentationFormat>
  <Paragraphs>78</Paragraphs>
  <Slides>16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Mercado Potencial </vt:lpstr>
      <vt:lpstr>Entorno Macro</vt:lpstr>
      <vt:lpstr>Empleo Por Rama de actividad</vt:lpstr>
      <vt:lpstr>Sub Empleo</vt:lpstr>
      <vt:lpstr>Desempleo</vt:lpstr>
      <vt:lpstr>Asistencia Universitaria</vt:lpstr>
      <vt:lpstr>Personas que no buscan empleo por Estudiar</vt:lpstr>
      <vt:lpstr>Nini (15-24)</vt:lpstr>
      <vt:lpstr>Mercado Potencial</vt:lpstr>
      <vt:lpstr>Partimos de entender a nuestros estudiantes</vt:lpstr>
      <vt:lpstr>Los ingresos son lo que determina el tamaño del mercado Potencial en CR</vt:lpstr>
      <vt:lpstr>Mercado Potencial Costa Rica</vt:lpstr>
      <vt:lpstr>Públicos En CR</vt:lpstr>
      <vt:lpstr>Modelo de Clasificación</vt:lpstr>
      <vt:lpstr>Universidad Latina</vt:lpstr>
      <vt:lpstr>Universidad Americana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Macro</dc:title>
  <dc:creator>Esteban Salvador Lombeida</dc:creator>
  <cp:lastModifiedBy>Esteban Salvador Lombeida</cp:lastModifiedBy>
  <cp:revision>98</cp:revision>
  <dcterms:created xsi:type="dcterms:W3CDTF">2023-10-04T19:02:07Z</dcterms:created>
  <dcterms:modified xsi:type="dcterms:W3CDTF">2024-01-15T22:03:37Z</dcterms:modified>
</cp:coreProperties>
</file>