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d23d31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d23d31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d23d31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d23d31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d23d31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d23d31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d23d31d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d23d31d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9d23d3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9d23d3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3700932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63700932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d23d31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d23d31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d23d31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9d23d31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d23d31d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9d23d31d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d23d31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d23d31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d23d31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d23d31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Retroalimentación para el docente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Lique Lamas Alexander Leonardo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Lopez Flores Royer Amed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Parishuaña Ortega Jorge Luis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Componentes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525" y="1375700"/>
            <a:ext cx="6096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-42675" y="9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C4-C3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275" y="207325"/>
            <a:ext cx="6927301" cy="4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52400" y="181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Despliegue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00" y="970700"/>
            <a:ext cx="7384750" cy="35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243000" y="273375"/>
            <a:ext cx="763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Sistema de Retroalimentación para el docente</a:t>
            </a:r>
            <a:endParaRPr sz="1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525" y="996675"/>
            <a:ext cx="5882100" cy="37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</a:t>
            </a:r>
            <a:r>
              <a:rPr lang="es"/>
              <a:t> Administración de curso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3050"/>
            <a:ext cx="4530600" cy="34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650" y="1259250"/>
            <a:ext cx="4019801" cy="31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00" y="1072375"/>
            <a:ext cx="7452677" cy="38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Administración de curso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3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</a:t>
            </a:r>
            <a:r>
              <a:rPr lang="es"/>
              <a:t> Interacción Alumno-Profesor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9700"/>
            <a:ext cx="402479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350" y="1673175"/>
            <a:ext cx="3064950" cy="21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6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C4-C1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478" y="161525"/>
            <a:ext cx="2539900" cy="45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19325" y="70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C4-C2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75" y="313689"/>
            <a:ext cx="7185349" cy="45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Retroalimentación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3034" l="2160" r="2655" t="0"/>
          <a:stretch/>
        </p:blipFill>
        <p:spPr>
          <a:xfrm>
            <a:off x="1858763" y="1220225"/>
            <a:ext cx="5588475" cy="34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25" y="1152425"/>
            <a:ext cx="611505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Retroalimentación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