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4" r:id="rId3"/>
    <p:sldId id="257" r:id="rId4"/>
    <p:sldId id="258" r:id="rId5"/>
    <p:sldId id="259" r:id="rId6"/>
    <p:sldId id="260" r:id="rId7"/>
    <p:sldId id="266" r:id="rId8"/>
    <p:sldId id="265" r:id="rId9"/>
    <p:sldId id="262" r:id="rId10"/>
    <p:sldId id="267" r:id="rId11"/>
  </p:sldIdLst>
  <p:sldSz cx="10080625" cy="5670550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60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F05C866A-443D-1C90-23A3-589B0057197A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s-ES" sz="1400" b="0" i="0" u="none" strike="noStrike" kern="1200" dirty="0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7B1090C-5CF5-1CEA-C751-9E33840EADC8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s-ES" sz="1400" b="0" i="0" u="none" strike="noStrike" kern="1200" dirty="0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9527860-ECA3-9357-885F-AE960A26550F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s-ES" sz="1400" b="0" i="0" u="none" strike="noStrike" kern="1200" dirty="0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ABFD605-27C5-0B07-0493-D1AE54BCA925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6AB51ECB-DA99-4161-8E03-B6B6B14888B7}" type="slidenum">
              <a:t>‹Nº›</a:t>
            </a:fld>
            <a:endParaRPr lang="es-ES" sz="1400" b="0" i="0" u="none" strike="noStrike" kern="1200" dirty="0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7309608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71E7779-EA40-46F4-16DA-03873C4B09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20000" y="900000"/>
            <a:ext cx="6120000" cy="34416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829AAE93-A879-C6CF-2E5D-6D63C64F2DDD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4" name="Marcador de encabezado 3">
            <a:extLst>
              <a:ext uri="{FF2B5EF4-FFF2-40B4-BE49-F238E27FC236}">
                <a16:creationId xmlns:a16="http://schemas.microsoft.com/office/drawing/2014/main" id="{5022C36E-4AB5-D45E-80A6-2255E318682A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s-ES" sz="1400" kern="1200">
                <a:solidFill>
                  <a:srgbClr val="000000"/>
                </a:solidFill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s-ES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C7346E-5AE1-7A60-7FC9-1FBE94D7A5B2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s-ES" sz="1400" kern="1200">
                <a:solidFill>
                  <a:srgbClr val="000000"/>
                </a:solidFill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25C40EF-E453-B4BA-056A-70E829999CD9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s-ES" sz="1400" kern="1200">
                <a:solidFill>
                  <a:srgbClr val="000000"/>
                </a:solidFill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697EA5-D220-DD73-BA15-F11D8035608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s-ES" sz="1400" kern="1200">
                <a:solidFill>
                  <a:srgbClr val="000000"/>
                </a:solidFill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A4DB4FD2-2FAD-484D-BDAE-76D03D1D72DC}" type="slidenum"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01134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0" rtl="0" hangingPunct="0">
      <a:tabLst/>
      <a:defRPr lang="es-ES" sz="2000" b="0" i="0" u="none" strike="noStrike" kern="1200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E4E1D34-4FD0-B511-EAC9-4B6A9AABE3B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206C826-D955-469A-B8BE-B1CAAF2FF6C2}" type="slidenum">
              <a:t>1</a:t>
            </a:fld>
            <a:endParaRPr lang="es-ES" dirty="0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1616062-FB98-3F01-0F47-875187F2B38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A388DCD3-98F8-BB64-4D0C-3BD18CCFE46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s-E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134F223-D0BA-4F8F-9F65-2E043DA662C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9FA6B40-6B02-452C-91A0-9BE9800E04C9}" type="slidenum">
              <a:t>3</a:t>
            </a:fld>
            <a:endParaRPr lang="es-ES" dirty="0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819DD444-CF7D-BCCA-BCFD-25897ABA438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F026660-2A1D-C4DD-3E90-48905DB7B2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s-E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0441D2-FE51-F966-ABFF-54E488ABD1B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95D676A-E5C4-493A-8CC0-2CD42BFF6357}" type="slidenum">
              <a:t>4</a:t>
            </a:fld>
            <a:endParaRPr lang="es-ES" dirty="0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219CC78-D4EB-E09D-E514-BC8E22DC0B7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A4B61FC5-2443-1BA9-587B-F8239273E00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s-E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1C15A6-478F-05E3-973A-531E855B1CD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B404A7E-3999-471F-83C9-9CB3F312DEF2}" type="slidenum">
              <a:t>5</a:t>
            </a:fld>
            <a:endParaRPr lang="es-ES" dirty="0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39F17FD2-1296-6E9B-6B4F-C30846942B5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4013BB7-70D3-3AC7-7C22-A454E76C2FA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s-E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36D344-BB13-EEE7-8145-AE5465DE703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7F6A20B-F42E-46DC-8C87-24E11111883C}" type="slidenum">
              <a:t>6</a:t>
            </a:fld>
            <a:endParaRPr lang="es-ES" dirty="0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C7D25EE-5AAF-2A86-D06B-2A97D359BA5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A0D1432-081F-8C9D-1261-CA37B33B9D3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s-E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333E32-54EF-3078-D8CF-45F3B71F7D2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08A5040-DC22-4E0A-9F75-CF81EB66F2AF}" type="slidenum">
              <a:t>9</a:t>
            </a:fld>
            <a:endParaRPr lang="es-ES" dirty="0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DFA52FC-6F75-9D5C-3DD7-B8946235E05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2D752AF1-53C6-1F8E-2FE8-DFA17EA7E00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s-E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9005" y="928028"/>
            <a:ext cx="7442615" cy="1974191"/>
          </a:xfrm>
        </p:spPr>
        <p:txBody>
          <a:bodyPr anchor="b">
            <a:normAutofit/>
          </a:bodyPr>
          <a:lstStyle>
            <a:lvl1pPr algn="ctr">
              <a:defRPr sz="396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9005" y="2978352"/>
            <a:ext cx="7442615" cy="1369070"/>
          </a:xfrm>
        </p:spPr>
        <p:txBody>
          <a:bodyPr/>
          <a:lstStyle>
            <a:lvl1pPr marL="0" indent="0" algn="ctr">
              <a:buNone/>
              <a:defRPr sz="1984"/>
            </a:lvl1pPr>
            <a:lvl2pPr marL="378013" indent="0" algn="ctr">
              <a:buNone/>
              <a:defRPr sz="1654"/>
            </a:lvl2pPr>
            <a:lvl3pPr marL="756026" indent="0" algn="ctr">
              <a:buNone/>
              <a:defRPr sz="1488"/>
            </a:lvl3pPr>
            <a:lvl4pPr marL="1134039" indent="0" algn="ctr">
              <a:buNone/>
              <a:defRPr sz="1323"/>
            </a:lvl4pPr>
            <a:lvl5pPr marL="1512052" indent="0" algn="ctr">
              <a:buNone/>
              <a:defRPr sz="1323"/>
            </a:lvl5pPr>
            <a:lvl6pPr marL="1890065" indent="0" algn="ctr">
              <a:buNone/>
              <a:defRPr sz="1323"/>
            </a:lvl6pPr>
            <a:lvl7pPr marL="2268078" indent="0" algn="ctr">
              <a:buNone/>
              <a:defRPr sz="1323"/>
            </a:lvl7pPr>
            <a:lvl8pPr marL="2646091" indent="0" algn="ctr">
              <a:buNone/>
              <a:defRPr sz="1323"/>
            </a:lvl8pPr>
            <a:lvl9pPr marL="3024104" indent="0" algn="ctr">
              <a:buNone/>
              <a:defRPr sz="1323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7863BEE-E005-4741-8198-663E7A50210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90684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55" y="3546676"/>
            <a:ext cx="8572140" cy="677485"/>
          </a:xfrm>
        </p:spPr>
        <p:txBody>
          <a:bodyPr anchor="b">
            <a:normAutofit/>
          </a:bodyPr>
          <a:lstStyle>
            <a:lvl1pPr>
              <a:defRPr sz="231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5555" y="513741"/>
            <a:ext cx="8572140" cy="2794540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2646"/>
            </a:lvl1pPr>
            <a:lvl2pPr marL="378013" indent="0">
              <a:buNone/>
              <a:defRPr sz="2315"/>
            </a:lvl2pPr>
            <a:lvl3pPr marL="756026" indent="0">
              <a:buNone/>
              <a:defRPr sz="1984"/>
            </a:lvl3pPr>
            <a:lvl4pPr marL="1134039" indent="0">
              <a:buNone/>
              <a:defRPr sz="1654"/>
            </a:lvl4pPr>
            <a:lvl5pPr marL="1512052" indent="0">
              <a:buNone/>
              <a:defRPr sz="1654"/>
            </a:lvl5pPr>
            <a:lvl6pPr marL="1890065" indent="0">
              <a:buNone/>
              <a:defRPr sz="1654"/>
            </a:lvl6pPr>
            <a:lvl7pPr marL="2268078" indent="0">
              <a:buNone/>
              <a:defRPr sz="1654"/>
            </a:lvl7pPr>
            <a:lvl8pPr marL="2646091" indent="0">
              <a:buNone/>
              <a:defRPr sz="1654"/>
            </a:lvl8pPr>
            <a:lvl9pPr marL="3024104" indent="0">
              <a:buNone/>
              <a:defRPr sz="1654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546" y="4224161"/>
            <a:ext cx="8570845" cy="564303"/>
          </a:xfrm>
        </p:spPr>
        <p:txBody>
          <a:bodyPr>
            <a:normAutofit/>
          </a:bodyPr>
          <a:lstStyle>
            <a:lvl1pPr marL="0" indent="0" algn="ctr">
              <a:buNone/>
              <a:defRPr sz="1488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B8F5A8-D6B2-4441-875B-FE6F2A60C59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40576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46" y="504049"/>
            <a:ext cx="8560728" cy="2831851"/>
          </a:xfrm>
        </p:spPr>
        <p:txBody>
          <a:bodyPr anchor="ctr"/>
          <a:lstStyle>
            <a:lvl1pPr>
              <a:defRPr sz="2646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547" y="3476763"/>
            <a:ext cx="8560727" cy="1316502"/>
          </a:xfrm>
        </p:spPr>
        <p:txBody>
          <a:bodyPr anchor="ctr"/>
          <a:lstStyle>
            <a:lvl1pPr marL="0" indent="0" algn="ctr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B8F5A8-D6B2-4441-875B-FE6F2A60C59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08075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5761" y="504049"/>
            <a:ext cx="7691729" cy="2474688"/>
          </a:xfrm>
        </p:spPr>
        <p:txBody>
          <a:bodyPr anchor="ctr"/>
          <a:lstStyle>
            <a:lvl1pPr>
              <a:defRPr sz="2646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22668" y="2984962"/>
            <a:ext cx="7236601" cy="352910"/>
          </a:xfrm>
        </p:spPr>
        <p:txBody>
          <a:bodyPr anchor="t">
            <a:normAutofit/>
          </a:bodyPr>
          <a:lstStyle>
            <a:lvl1pPr marL="0" indent="0" algn="r">
              <a:buNone/>
              <a:defRPr sz="1158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546" y="3476764"/>
            <a:ext cx="8560728" cy="131170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B8F5A8-D6B2-4441-875B-FE6F2A60C59F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1" name="TextBox 10"/>
          <p:cNvSpPr txBox="1"/>
          <p:nvPr/>
        </p:nvSpPr>
        <p:spPr>
          <a:xfrm>
            <a:off x="691730" y="607935"/>
            <a:ext cx="504031" cy="483523"/>
          </a:xfrm>
          <a:prstGeom prst="rect">
            <a:avLst/>
          </a:prstGeom>
        </p:spPr>
        <p:txBody>
          <a:bodyPr vert="horz" lIns="75605" tIns="37802" rIns="75605" bIns="3780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614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812242" y="2457481"/>
            <a:ext cx="504031" cy="483523"/>
          </a:xfrm>
          <a:prstGeom prst="rect">
            <a:avLst/>
          </a:prstGeom>
        </p:spPr>
        <p:txBody>
          <a:bodyPr vert="horz" lIns="75605" tIns="37802" rIns="75605" bIns="3780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614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0059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56" y="1758667"/>
            <a:ext cx="8562022" cy="2076915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546" y="3845321"/>
            <a:ext cx="8560729" cy="943144"/>
          </a:xfrm>
        </p:spPr>
        <p:txBody>
          <a:bodyPr anchor="t"/>
          <a:lstStyle>
            <a:lvl1pPr marL="0" indent="0" algn="ctr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B8F5A8-D6B2-4441-875B-FE6F2A60C59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60820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55546" y="504049"/>
            <a:ext cx="8560728" cy="109604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755546" y="1726731"/>
            <a:ext cx="2727652" cy="680751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984" b="0">
                <a:solidFill>
                  <a:schemeClr val="tx1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755546" y="2407482"/>
            <a:ext cx="2727652" cy="2380983"/>
          </a:xfrm>
        </p:spPr>
        <p:txBody>
          <a:bodyPr anchor="t">
            <a:normAutofit/>
          </a:bodyPr>
          <a:lstStyle>
            <a:lvl1pPr marL="0" indent="0" algn="ctr">
              <a:buNone/>
              <a:defRPr sz="115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75127" y="1726731"/>
            <a:ext cx="2727323" cy="6807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984" b="0">
                <a:solidFill>
                  <a:schemeClr val="tx1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675127" y="2407482"/>
            <a:ext cx="2728368" cy="2380983"/>
          </a:xfrm>
        </p:spPr>
        <p:txBody>
          <a:bodyPr anchor="t">
            <a:normAutofit/>
          </a:bodyPr>
          <a:lstStyle>
            <a:lvl1pPr marL="0" indent="0" algn="ctr">
              <a:buNone/>
              <a:defRPr sz="115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592506" y="1726731"/>
            <a:ext cx="2721249" cy="6807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984" b="0">
                <a:solidFill>
                  <a:schemeClr val="tx1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595026" y="2407482"/>
            <a:ext cx="2721249" cy="2380983"/>
          </a:xfrm>
        </p:spPr>
        <p:txBody>
          <a:bodyPr anchor="t">
            <a:normAutofit/>
          </a:bodyPr>
          <a:lstStyle>
            <a:lvl1pPr marL="0" indent="0" algn="ctr">
              <a:buNone/>
              <a:defRPr sz="115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B8F5A8-D6B2-4441-875B-FE6F2A60C59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1050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755546" y="504049"/>
            <a:ext cx="8560728" cy="109604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755547" y="3469387"/>
            <a:ext cx="2727652" cy="47648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654" b="0">
                <a:solidFill>
                  <a:schemeClr val="tx1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02907" y="1900922"/>
            <a:ext cx="2430901" cy="1260122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323"/>
            </a:lvl1pPr>
            <a:lvl2pPr marL="378013" indent="0">
              <a:buNone/>
              <a:defRPr sz="1323"/>
            </a:lvl2pPr>
            <a:lvl3pPr marL="756026" indent="0">
              <a:buNone/>
              <a:defRPr sz="1323"/>
            </a:lvl3pPr>
            <a:lvl4pPr marL="1134039" indent="0">
              <a:buNone/>
              <a:defRPr sz="1323"/>
            </a:lvl4pPr>
            <a:lvl5pPr marL="1512052" indent="0">
              <a:buNone/>
              <a:defRPr sz="1323"/>
            </a:lvl5pPr>
            <a:lvl6pPr marL="1890065" indent="0">
              <a:buNone/>
              <a:defRPr sz="1323"/>
            </a:lvl6pPr>
            <a:lvl7pPr marL="2268078" indent="0">
              <a:buNone/>
              <a:defRPr sz="1323"/>
            </a:lvl7pPr>
            <a:lvl8pPr marL="2646091" indent="0">
              <a:buNone/>
              <a:defRPr sz="1323"/>
            </a:lvl8pPr>
            <a:lvl9pPr marL="3024104" indent="0">
              <a:buNone/>
              <a:defRPr sz="1323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755547" y="3945870"/>
            <a:ext cx="2727652" cy="842593"/>
          </a:xfrm>
        </p:spPr>
        <p:txBody>
          <a:bodyPr anchor="t">
            <a:normAutofit/>
          </a:bodyPr>
          <a:lstStyle>
            <a:lvl1pPr marL="0" indent="0" algn="ctr">
              <a:buNone/>
              <a:defRPr sz="115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73327" y="3469387"/>
            <a:ext cx="2727675" cy="47648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654" b="0">
                <a:solidFill>
                  <a:schemeClr val="tx1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777751" y="1900922"/>
            <a:ext cx="2423025" cy="1260122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323"/>
            </a:lvl1pPr>
            <a:lvl2pPr marL="378013" indent="0">
              <a:buNone/>
              <a:defRPr sz="1323"/>
            </a:lvl2pPr>
            <a:lvl3pPr marL="756026" indent="0">
              <a:buNone/>
              <a:defRPr sz="1323"/>
            </a:lvl3pPr>
            <a:lvl4pPr marL="1134039" indent="0">
              <a:buNone/>
              <a:defRPr sz="1323"/>
            </a:lvl4pPr>
            <a:lvl5pPr marL="1512052" indent="0">
              <a:buNone/>
              <a:defRPr sz="1323"/>
            </a:lvl5pPr>
            <a:lvl6pPr marL="1890065" indent="0">
              <a:buNone/>
              <a:defRPr sz="1323"/>
            </a:lvl6pPr>
            <a:lvl7pPr marL="2268078" indent="0">
              <a:buNone/>
              <a:defRPr sz="1323"/>
            </a:lvl7pPr>
            <a:lvl8pPr marL="2646091" indent="0">
              <a:buNone/>
              <a:defRPr sz="1323"/>
            </a:lvl8pPr>
            <a:lvl9pPr marL="3024104" indent="0">
              <a:buNone/>
              <a:defRPr sz="1323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672209" y="3945870"/>
            <a:ext cx="2728793" cy="842593"/>
          </a:xfrm>
        </p:spPr>
        <p:txBody>
          <a:bodyPr anchor="t">
            <a:normAutofit/>
          </a:bodyPr>
          <a:lstStyle>
            <a:lvl1pPr marL="0" indent="0" algn="ctr">
              <a:buNone/>
              <a:defRPr sz="115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592609" y="3469387"/>
            <a:ext cx="2720165" cy="47648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654" b="0">
                <a:solidFill>
                  <a:schemeClr val="tx1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740925" y="1900922"/>
            <a:ext cx="2424338" cy="1260122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323"/>
            </a:lvl1pPr>
            <a:lvl2pPr marL="378013" indent="0">
              <a:buNone/>
              <a:defRPr sz="1323"/>
            </a:lvl2pPr>
            <a:lvl3pPr marL="756026" indent="0">
              <a:buNone/>
              <a:defRPr sz="1323"/>
            </a:lvl3pPr>
            <a:lvl4pPr marL="1134039" indent="0">
              <a:buNone/>
              <a:defRPr sz="1323"/>
            </a:lvl4pPr>
            <a:lvl5pPr marL="1512052" indent="0">
              <a:buNone/>
              <a:defRPr sz="1323"/>
            </a:lvl5pPr>
            <a:lvl6pPr marL="1890065" indent="0">
              <a:buNone/>
              <a:defRPr sz="1323"/>
            </a:lvl6pPr>
            <a:lvl7pPr marL="2268078" indent="0">
              <a:buNone/>
              <a:defRPr sz="1323"/>
            </a:lvl7pPr>
            <a:lvl8pPr marL="2646091" indent="0">
              <a:buNone/>
              <a:defRPr sz="1323"/>
            </a:lvl8pPr>
            <a:lvl9pPr marL="3024104" indent="0">
              <a:buNone/>
              <a:defRPr sz="1323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592506" y="3945870"/>
            <a:ext cx="2723768" cy="842593"/>
          </a:xfrm>
        </p:spPr>
        <p:txBody>
          <a:bodyPr anchor="t">
            <a:normAutofit/>
          </a:bodyPr>
          <a:lstStyle>
            <a:lvl1pPr marL="0" indent="0" algn="ctr">
              <a:buNone/>
              <a:defRPr sz="115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B8F5A8-D6B2-4441-875B-FE6F2A60C59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19063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F47903C-29AA-4F6B-8BC7-C2225BDA291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997094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8" y="504049"/>
            <a:ext cx="2102327" cy="428441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5546" y="504049"/>
            <a:ext cx="6332393" cy="4284416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D1EC0E3-D10D-4CEE-957B-A403A5F5DCF3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13946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8ECF9FE-AF03-40B4-A7E2-CC85E6A0258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0694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367" y="543429"/>
            <a:ext cx="8047891" cy="2358791"/>
          </a:xfrm>
        </p:spPr>
        <p:txBody>
          <a:bodyPr anchor="b">
            <a:normAutofit/>
          </a:bodyPr>
          <a:lstStyle>
            <a:lvl1pPr>
              <a:defRPr sz="281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367" y="2978352"/>
            <a:ext cx="8047891" cy="1240432"/>
          </a:xfrm>
        </p:spPr>
        <p:txBody>
          <a:bodyPr/>
          <a:lstStyle>
            <a:lvl1pPr marL="0" indent="0" algn="ctr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1pPr>
            <a:lvl2pPr marL="378013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61189B3-E659-4641-A32B-DA3F2E03747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28175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47" y="504049"/>
            <a:ext cx="8560727" cy="109667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547" y="1726731"/>
            <a:ext cx="4221761" cy="30617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4311" y="1726731"/>
            <a:ext cx="4211963" cy="30617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E3D6855-E66A-4C7A-9ABD-2F8991159C9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14716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47" y="504049"/>
            <a:ext cx="8560727" cy="109604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070" y="1726731"/>
            <a:ext cx="4034234" cy="681253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546" y="2407984"/>
            <a:ext cx="4222757" cy="238048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93323" y="1726731"/>
            <a:ext cx="4022952" cy="681253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7" y="2407984"/>
            <a:ext cx="4212958" cy="238048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A095A2D-0294-49C0-8645-FEBEADE8C3B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68624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C3D48CF-0890-4B63-A692-FEEAD904750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5085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2794785-763E-482B-AF3C-C137229EA79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0762535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385" y="504049"/>
            <a:ext cx="3251264" cy="1953189"/>
          </a:xfrm>
        </p:spPr>
        <p:txBody>
          <a:bodyPr anchor="b">
            <a:normAutofit/>
          </a:bodyPr>
          <a:lstStyle>
            <a:lvl1pPr>
              <a:defRPr sz="231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8660" y="504049"/>
            <a:ext cx="5117614" cy="428441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385" y="2457239"/>
            <a:ext cx="3251264" cy="2331225"/>
          </a:xfrm>
        </p:spPr>
        <p:txBody>
          <a:bodyPr/>
          <a:lstStyle>
            <a:lvl1pPr marL="0" indent="0" algn="ctr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5093122-F0BA-4F21-AB68-344E4350A78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99424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385" y="504049"/>
            <a:ext cx="4902872" cy="1953189"/>
          </a:xfrm>
        </p:spPr>
        <p:txBody>
          <a:bodyPr anchor="b">
            <a:normAutofit/>
          </a:bodyPr>
          <a:lstStyle>
            <a:lvl1pPr>
              <a:defRPr sz="2646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38998" y="627482"/>
            <a:ext cx="2691603" cy="4037549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2646"/>
            </a:lvl1pPr>
            <a:lvl2pPr marL="378013" indent="0">
              <a:buNone/>
              <a:defRPr sz="2315"/>
            </a:lvl2pPr>
            <a:lvl3pPr marL="756026" indent="0">
              <a:buNone/>
              <a:defRPr sz="1984"/>
            </a:lvl3pPr>
            <a:lvl4pPr marL="1134039" indent="0">
              <a:buNone/>
              <a:defRPr sz="1654"/>
            </a:lvl4pPr>
            <a:lvl5pPr marL="1512052" indent="0">
              <a:buNone/>
              <a:defRPr sz="1654"/>
            </a:lvl5pPr>
            <a:lvl6pPr marL="1890065" indent="0">
              <a:buNone/>
              <a:defRPr sz="1654"/>
            </a:lvl6pPr>
            <a:lvl7pPr marL="2268078" indent="0">
              <a:buNone/>
              <a:defRPr sz="1654"/>
            </a:lvl7pPr>
            <a:lvl8pPr marL="2646091" indent="0">
              <a:buNone/>
              <a:defRPr sz="1654"/>
            </a:lvl8pPr>
            <a:lvl9pPr marL="3024104" indent="0">
              <a:buNone/>
              <a:defRPr sz="1654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546" y="2457238"/>
            <a:ext cx="4907153" cy="2331226"/>
          </a:xfrm>
        </p:spPr>
        <p:txBody>
          <a:bodyPr>
            <a:normAutofit/>
          </a:bodyPr>
          <a:lstStyle>
            <a:lvl1pPr marL="0" indent="0" algn="ctr">
              <a:buNone/>
              <a:defRPr sz="1488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BB26261-805B-4DBF-9241-A25BDDD247C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62377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5547" y="504049"/>
            <a:ext cx="8560727" cy="1096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546" y="1733134"/>
            <a:ext cx="8560728" cy="3055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48955" y="4864597"/>
            <a:ext cx="2268141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5546" y="4864597"/>
            <a:ext cx="5517278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93226" y="4864597"/>
            <a:ext cx="623048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D7B8F5A8-D6B2-4441-875B-FE6F2A60C59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87649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756026" rtl="0" eaLnBrk="1" latinLnBrk="0" hangingPunct="1">
        <a:lnSpc>
          <a:spcPct val="90000"/>
        </a:lnSpc>
        <a:spcBef>
          <a:spcPct val="0"/>
        </a:spcBef>
        <a:buNone/>
        <a:defRPr sz="2811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189006" indent="-189006" algn="l" defTabSz="756026" rtl="0" eaLnBrk="1" latinLnBrk="0" hangingPunct="1">
        <a:lnSpc>
          <a:spcPct val="120000"/>
        </a:lnSpc>
        <a:spcBef>
          <a:spcPts val="827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567019" indent="-189006" algn="l" defTabSz="756026" rtl="0" eaLnBrk="1" latinLnBrk="0" hangingPunct="1">
        <a:lnSpc>
          <a:spcPct val="12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945032" indent="-189006" algn="l" defTabSz="756026" rtl="0" eaLnBrk="1" latinLnBrk="0" hangingPunct="1">
        <a:lnSpc>
          <a:spcPct val="120000"/>
        </a:lnSpc>
        <a:spcBef>
          <a:spcPts val="413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323045" indent="-189006" algn="l" defTabSz="756026" rtl="0" eaLnBrk="1" latinLnBrk="0" hangingPunct="1">
        <a:lnSpc>
          <a:spcPct val="120000"/>
        </a:lnSpc>
        <a:spcBef>
          <a:spcPts val="413"/>
        </a:spcBef>
        <a:buFont typeface="Arial" panose="020B0604020202020204" pitchFamily="34" charset="0"/>
        <a:buChar char="•"/>
        <a:defRPr sz="1158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1701058" indent="-189006" algn="l" defTabSz="756026" rtl="0" eaLnBrk="1" latinLnBrk="0" hangingPunct="1">
        <a:lnSpc>
          <a:spcPct val="120000"/>
        </a:lnSpc>
        <a:spcBef>
          <a:spcPts val="413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079071" indent="-189006" algn="l" defTabSz="756026" rtl="0" eaLnBrk="1" latinLnBrk="0" hangingPunct="1">
        <a:lnSpc>
          <a:spcPct val="120000"/>
        </a:lnSpc>
        <a:spcBef>
          <a:spcPts val="413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457084" indent="-189006" algn="l" defTabSz="756026" rtl="0" eaLnBrk="1" latinLnBrk="0" hangingPunct="1">
        <a:lnSpc>
          <a:spcPct val="120000"/>
        </a:lnSpc>
        <a:spcBef>
          <a:spcPts val="413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2835097" indent="-189006" algn="l" defTabSz="756026" rtl="0" eaLnBrk="1" latinLnBrk="0" hangingPunct="1">
        <a:lnSpc>
          <a:spcPct val="120000"/>
        </a:lnSpc>
        <a:spcBef>
          <a:spcPts val="413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213110" indent="-189006" algn="l" defTabSz="756026" rtl="0" eaLnBrk="1" latinLnBrk="0" hangingPunct="1">
        <a:lnSpc>
          <a:spcPct val="120000"/>
        </a:lnSpc>
        <a:spcBef>
          <a:spcPts val="413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6E9909-6A2C-8E0D-9543-CCA33754F80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372991" y="393485"/>
            <a:ext cx="5327650" cy="720725"/>
          </a:xfrm>
        </p:spPr>
        <p:txBody>
          <a:bodyPr vert="horz"/>
          <a:lstStyle/>
          <a:p>
            <a:pPr lvl="0"/>
            <a:r>
              <a:rPr lang="es-ES" dirty="0">
                <a:cs typeface="Tahoma" pitchFamily="2"/>
              </a:rPr>
              <a:t>PuzzleCollector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E657CDB-8562-9E80-B12B-F115F579B53C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484334" y="4556340"/>
            <a:ext cx="3104964" cy="727956"/>
          </a:xfrm>
        </p:spPr>
        <p:txBody>
          <a:bodyPr vert="horz" wrap="square" anchor="ctr">
            <a:spAutoFit/>
          </a:bodyPr>
          <a:lstStyle/>
          <a:p>
            <a:pPr marL="0" lvl="0" indent="0" algn="ctr">
              <a:buNone/>
            </a:pPr>
            <a:r>
              <a:rPr lang="es-ES" sz="1800" dirty="0">
                <a:cs typeface="Tahoma" pitchFamily="2"/>
              </a:rPr>
              <a:t>Presentación Hecha Por:</a:t>
            </a:r>
            <a:br>
              <a:rPr lang="es-ES" sz="1800" dirty="0">
                <a:cs typeface="Tahoma" pitchFamily="2"/>
              </a:rPr>
            </a:br>
            <a:r>
              <a:rPr lang="es-ES" sz="1800" dirty="0">
                <a:cs typeface="Tahoma" pitchFamily="2"/>
              </a:rPr>
              <a:t>Juan Antonio Nicolás Pérez</a:t>
            </a:r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0656333A-1690-8276-3637-9F836297AB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434" y="1335893"/>
            <a:ext cx="2998763" cy="29987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E5825E-0749-8121-A60E-9170B08BA3AD}"/>
              </a:ext>
            </a:extLst>
          </p:cNvPr>
          <p:cNvSpPr txBox="1">
            <a:spLocks/>
          </p:cNvSpPr>
          <p:nvPr/>
        </p:nvSpPr>
        <p:spPr>
          <a:xfrm>
            <a:off x="1738370" y="310936"/>
            <a:ext cx="6603883" cy="720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11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cs typeface="Tahoma" pitchFamily="2"/>
              </a:rPr>
              <a:t>Video Demo de la App</a:t>
            </a:r>
          </a:p>
        </p:txBody>
      </p:sp>
    </p:spTree>
    <p:extLst>
      <p:ext uri="{BB962C8B-B14F-4D97-AF65-F5344CB8AC3E}">
        <p14:creationId xmlns:p14="http://schemas.microsoft.com/office/powerpoint/2010/main" val="281037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691ABED-300E-9552-2525-F84D92A58FA7}"/>
              </a:ext>
            </a:extLst>
          </p:cNvPr>
          <p:cNvSpPr txBox="1"/>
          <p:nvPr/>
        </p:nvSpPr>
        <p:spPr>
          <a:xfrm>
            <a:off x="566832" y="1143269"/>
            <a:ext cx="633577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Introducción – ¿Qué es PuzzleCollector?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Tecnologías y Herramientas Utilizadas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Un vistazo a PuzzleCollector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/>
              <a:t>Base de Datos (MySQL)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/>
              <a:t>Servidor de Datos (Java y Spring Boot)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/>
              <a:t>Aplicación (Kotlin y Retrofit)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(Opcional) – Video con Demo de la APP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9E6D088-C534-599C-2343-D2A41187ADB7}"/>
              </a:ext>
            </a:extLst>
          </p:cNvPr>
          <p:cNvSpPr txBox="1">
            <a:spLocks/>
          </p:cNvSpPr>
          <p:nvPr/>
        </p:nvSpPr>
        <p:spPr>
          <a:xfrm>
            <a:off x="1470168" y="423339"/>
            <a:ext cx="7140288" cy="720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11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cs typeface="Tahoma" pitchFamily="2"/>
              </a:rPr>
              <a:t>Contenidos de esta Presentación</a:t>
            </a:r>
          </a:p>
        </p:txBody>
      </p:sp>
    </p:spTree>
    <p:extLst>
      <p:ext uri="{BB962C8B-B14F-4D97-AF65-F5344CB8AC3E}">
        <p14:creationId xmlns:p14="http://schemas.microsoft.com/office/powerpoint/2010/main" val="33271200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706C7A-ECE8-B093-354A-0CB87C47088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61961" y="289525"/>
            <a:ext cx="8556702" cy="720725"/>
          </a:xfrm>
        </p:spPr>
        <p:txBody>
          <a:bodyPr vert="horz">
            <a:normAutofit/>
          </a:bodyPr>
          <a:lstStyle/>
          <a:p>
            <a:pPr lvl="0"/>
            <a:r>
              <a:rPr lang="es-ES" dirty="0">
                <a:cs typeface="Tahoma" pitchFamily="2"/>
              </a:rPr>
              <a:t>¿Qué es PuzzleCollector?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1BC5351-F634-08F7-52B3-A121EA54E50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40543" y="1022528"/>
            <a:ext cx="8999538" cy="2214941"/>
          </a:xfrm>
        </p:spPr>
        <p:txBody>
          <a:bodyPr vert="horz" anchor="ctr">
            <a:normAutofit/>
          </a:bodyPr>
          <a:lstStyle/>
          <a:p>
            <a:pPr marL="0" lvl="0" indent="0" algn="ctr">
              <a:buNone/>
            </a:pPr>
            <a:r>
              <a:rPr lang="es-ES" sz="2000" dirty="0">
                <a:cs typeface="Tahoma" pitchFamily="2"/>
              </a:rPr>
              <a:t>PuzzleCollector es una app “Pseudo- Social” que permite a los usuarios aficionados a coleccionar puzles poder gestionar sus colecciones de manera más eficiente y práctica.</a:t>
            </a:r>
          </a:p>
          <a:p>
            <a:pPr marL="0" lvl="0" indent="0" algn="ctr">
              <a:buNone/>
            </a:pPr>
            <a:endParaRPr lang="es-ES" sz="2000" dirty="0">
              <a:cs typeface="Tahoma" pitchFamily="2"/>
            </a:endParaRPr>
          </a:p>
          <a:p>
            <a:pPr marL="0" lvl="0" indent="0" algn="ctr">
              <a:buNone/>
            </a:pPr>
            <a:r>
              <a:rPr lang="es-ES" sz="2000" dirty="0">
                <a:cs typeface="Tahoma" pitchFamily="2"/>
              </a:rPr>
              <a:t>Aquí podemos ver algunos ejemplos de Apps similares: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D51953C-66E8-A023-2FE0-8C46F2D0E58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282701" y="3540551"/>
            <a:ext cx="2811600" cy="172943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rma libre: forma 4">
            <a:extLst>
              <a:ext uri="{FF2B5EF4-FFF2-40B4-BE49-F238E27FC236}">
                <a16:creationId xmlns:a16="http://schemas.microsoft.com/office/drawing/2014/main" id="{EA6686A9-E4C9-06D0-FAF5-6EF9503ED944}"/>
              </a:ext>
            </a:extLst>
          </p:cNvPr>
          <p:cNvSpPr/>
          <p:nvPr/>
        </p:nvSpPr>
        <p:spPr>
          <a:xfrm>
            <a:off x="2881581" y="3540551"/>
            <a:ext cx="1469880" cy="1735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dirty="0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6081F6E-C64C-DC94-4D46-C06B09EE198B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983461" y="3649991"/>
            <a:ext cx="1205999" cy="12059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3CA16C7-C947-F692-EF29-CD657947EC81}"/>
              </a:ext>
            </a:extLst>
          </p:cNvPr>
          <p:cNvSpPr txBox="1"/>
          <p:nvPr/>
        </p:nvSpPr>
        <p:spPr>
          <a:xfrm>
            <a:off x="3221830" y="4913597"/>
            <a:ext cx="720623" cy="29734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s-ES" sz="14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Liberation Sans" pitchFamily="18"/>
                <a:ea typeface="Segoe UI" pitchFamily="2"/>
                <a:cs typeface="Tahoma" pitchFamily="2"/>
              </a:rPr>
              <a:t>AniList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F6C123-A043-ED64-88E5-65CD54568AC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07227" y="249055"/>
            <a:ext cx="8095786" cy="720725"/>
          </a:xfrm>
        </p:spPr>
        <p:txBody>
          <a:bodyPr vert="horz">
            <a:normAutofit fontScale="90000"/>
          </a:bodyPr>
          <a:lstStyle/>
          <a:p>
            <a:pPr lvl="0"/>
            <a:r>
              <a:rPr lang="es-ES" dirty="0">
                <a:cs typeface="Tahoma" pitchFamily="2"/>
              </a:rPr>
              <a:t>Tecnologías y Herramientas Utilizadas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16631E7-81F2-FFEF-A2B6-8BA9E5B5484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40543" y="1113309"/>
            <a:ext cx="8999538" cy="2246925"/>
          </a:xfrm>
        </p:spPr>
        <p:txBody>
          <a:bodyPr vert="horz" anchor="ctr">
            <a:normAutofit/>
          </a:bodyPr>
          <a:lstStyle/>
          <a:p>
            <a:pPr marL="0" lvl="0" indent="0" algn="ctr">
              <a:buNone/>
            </a:pPr>
            <a:r>
              <a:rPr lang="es-ES" sz="2000" dirty="0">
                <a:cs typeface="Tahoma" pitchFamily="2"/>
              </a:rPr>
              <a:t>Algunas de las herramientas usadas para desarrollar esta app fueron:</a:t>
            </a:r>
          </a:p>
          <a:p>
            <a:pPr lvl="2"/>
            <a:r>
              <a:rPr lang="es-ES" sz="1669" dirty="0">
                <a:cs typeface="Tahoma" pitchFamily="2"/>
              </a:rPr>
              <a:t>MySQL Workbench para la Base de Datos</a:t>
            </a:r>
          </a:p>
          <a:p>
            <a:pPr lvl="2"/>
            <a:r>
              <a:rPr lang="es-ES" sz="1669" dirty="0">
                <a:cs typeface="Tahoma" pitchFamily="2"/>
              </a:rPr>
              <a:t>IntelliJ Idea con Spring Boot API para el servidor intermediario</a:t>
            </a:r>
          </a:p>
          <a:p>
            <a:pPr lvl="2"/>
            <a:r>
              <a:rPr lang="es-ES" sz="1669" dirty="0">
                <a:cs typeface="Tahoma" pitchFamily="2"/>
              </a:rPr>
              <a:t>Android Studio con  Retrofit para crear la app y conectarla con el servidor</a:t>
            </a:r>
          </a:p>
          <a:p>
            <a:pPr lvl="2"/>
            <a:endParaRPr lang="es-ES" sz="1669" dirty="0">
              <a:cs typeface="Tahoma" pitchFamily="2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F030798-8F18-DEBC-16FD-BD609E58AF0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276577" y="3894025"/>
            <a:ext cx="1527470" cy="152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91E95F2-8884-B607-8CC4-FAD071777F63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 l="24822" t="13600" r="22791" b="13373"/>
          <a:stretch>
            <a:fillRect/>
          </a:stretch>
        </p:blipFill>
        <p:spPr>
          <a:xfrm>
            <a:off x="6419344" y="3894025"/>
            <a:ext cx="1461135" cy="1527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4D1FC07-0BA3-8F5F-EB3D-AD5A182FEBAF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2133810" y="3894025"/>
            <a:ext cx="1527470" cy="1527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87A85B-4F7F-4110-2CAC-AC44F2DF3A0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738370" y="199424"/>
            <a:ext cx="6603883" cy="720725"/>
          </a:xfrm>
        </p:spPr>
        <p:txBody>
          <a:bodyPr vert="horz">
            <a:normAutofit fontScale="90000"/>
          </a:bodyPr>
          <a:lstStyle/>
          <a:p>
            <a:pPr lvl="0"/>
            <a:r>
              <a:rPr lang="es-ES" dirty="0">
                <a:cs typeface="Tahoma" pitchFamily="2"/>
              </a:rPr>
              <a:t>Un Vistazo a PuzzleCollector – </a:t>
            </a:r>
            <a:br>
              <a:rPr lang="es-ES" dirty="0">
                <a:cs typeface="Tahoma" pitchFamily="2"/>
              </a:rPr>
            </a:br>
            <a:r>
              <a:rPr lang="es-ES" dirty="0">
                <a:cs typeface="Tahoma" pitchFamily="2"/>
              </a:rPr>
              <a:t>Base de Datos</a:t>
            </a:r>
          </a:p>
        </p:txBody>
      </p:sp>
      <p:sp>
        <p:nvSpPr>
          <p:cNvPr id="13" name="Marcador de texto 2">
            <a:extLst>
              <a:ext uri="{FF2B5EF4-FFF2-40B4-BE49-F238E27FC236}">
                <a16:creationId xmlns:a16="http://schemas.microsoft.com/office/drawing/2014/main" id="{F0401CBA-0C12-6638-CA2F-412572559A36}"/>
              </a:ext>
            </a:extLst>
          </p:cNvPr>
          <p:cNvSpPr txBox="1">
            <a:spLocks/>
          </p:cNvSpPr>
          <p:nvPr/>
        </p:nvSpPr>
        <p:spPr>
          <a:xfrm>
            <a:off x="540311" y="919213"/>
            <a:ext cx="9000000" cy="92439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>
            <a:normAutofit/>
          </a:bodyPr>
          <a:lstStyle>
            <a:lvl1pPr marL="0" marR="0" indent="0" rtl="0" hangingPunct="0">
              <a:spcBef>
                <a:spcPts val="0"/>
              </a:spcBef>
              <a:spcAft>
                <a:spcPts val="1060"/>
              </a:spcAft>
              <a:tabLst/>
              <a:defRPr lang="es-ES" sz="240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>
                <a:cs typeface="Tahoma" pitchFamily="2"/>
              </a:rPr>
              <a:t>La Base de Datos </a:t>
            </a:r>
            <a:r>
              <a:rPr lang="es-ES" sz="1800" dirty="0">
                <a:cs typeface="Tahoma" pitchFamily="2"/>
              </a:rPr>
              <a:t>usada</a:t>
            </a:r>
            <a:r>
              <a:rPr lang="en-US" sz="1800" dirty="0">
                <a:cs typeface="Tahoma" pitchFamily="2"/>
              </a:rPr>
              <a:t> para </a:t>
            </a:r>
            <a:r>
              <a:rPr lang="es-ES" sz="1800" dirty="0">
                <a:cs typeface="Tahoma" pitchFamily="2"/>
              </a:rPr>
              <a:t>crear</a:t>
            </a:r>
            <a:r>
              <a:rPr lang="en-US" sz="1800" dirty="0">
                <a:cs typeface="Tahoma" pitchFamily="2"/>
              </a:rPr>
              <a:t> la </a:t>
            </a:r>
            <a:r>
              <a:rPr lang="es-ES" sz="1800" dirty="0">
                <a:cs typeface="Tahoma" pitchFamily="2"/>
              </a:rPr>
              <a:t>aplicación</a:t>
            </a:r>
            <a:r>
              <a:rPr lang="en-US" sz="1800" dirty="0">
                <a:cs typeface="Tahoma" pitchFamily="2"/>
              </a:rPr>
              <a:t> </a:t>
            </a:r>
            <a:r>
              <a:rPr lang="es-PA" sz="1800" dirty="0">
                <a:cs typeface="Tahoma" pitchFamily="2"/>
              </a:rPr>
              <a:t>está</a:t>
            </a:r>
            <a:r>
              <a:rPr lang="en-US" sz="1800" dirty="0">
                <a:cs typeface="Tahoma" pitchFamily="2"/>
              </a:rPr>
              <a:t> </a:t>
            </a:r>
            <a:r>
              <a:rPr lang="es-ES" sz="1800" dirty="0">
                <a:cs typeface="Tahoma" pitchFamily="2"/>
              </a:rPr>
              <a:t>programada</a:t>
            </a:r>
            <a:r>
              <a:rPr lang="en-US" sz="1800" dirty="0">
                <a:cs typeface="Tahoma" pitchFamily="2"/>
              </a:rPr>
              <a:t> con </a:t>
            </a:r>
            <a:r>
              <a:rPr lang="es-ES" sz="1800" dirty="0">
                <a:cs typeface="Tahoma" pitchFamily="2"/>
              </a:rPr>
              <a:t>el</a:t>
            </a:r>
            <a:r>
              <a:rPr lang="en-US" sz="1800" dirty="0">
                <a:cs typeface="Tahoma" pitchFamily="2"/>
              </a:rPr>
              <a:t> </a:t>
            </a:r>
            <a:r>
              <a:rPr lang="es-PY" sz="1800" dirty="0">
                <a:cs typeface="Tahoma" pitchFamily="2"/>
              </a:rPr>
              <a:t>lenguaje</a:t>
            </a:r>
            <a:r>
              <a:rPr lang="en-US" sz="1800" dirty="0">
                <a:cs typeface="Tahoma" pitchFamily="2"/>
              </a:rPr>
              <a:t> MySQL y </a:t>
            </a:r>
            <a:r>
              <a:rPr lang="es-ES" sz="1800" dirty="0">
                <a:cs typeface="Tahoma" pitchFamily="2"/>
              </a:rPr>
              <a:t>está</a:t>
            </a:r>
            <a:r>
              <a:rPr lang="en-US" sz="1800" dirty="0">
                <a:cs typeface="Tahoma" pitchFamily="2"/>
              </a:rPr>
              <a:t> </a:t>
            </a:r>
            <a:r>
              <a:rPr lang="es-ES" sz="1800" dirty="0">
                <a:cs typeface="Tahoma" pitchFamily="2"/>
              </a:rPr>
              <a:t>desarrollada</a:t>
            </a:r>
            <a:r>
              <a:rPr lang="en-US" sz="1800" dirty="0">
                <a:cs typeface="Tahoma" pitchFamily="2"/>
              </a:rPr>
              <a:t> </a:t>
            </a:r>
            <a:r>
              <a:rPr lang="es-ES" sz="1800" dirty="0">
                <a:cs typeface="Tahoma" pitchFamily="2"/>
              </a:rPr>
              <a:t>en</a:t>
            </a:r>
            <a:r>
              <a:rPr lang="en-US" sz="1800" dirty="0">
                <a:cs typeface="Tahoma" pitchFamily="2"/>
              </a:rPr>
              <a:t> MySQL Workbench. </a:t>
            </a:r>
            <a:r>
              <a:rPr lang="es-ES" sz="1800" dirty="0">
                <a:cs typeface="Tahoma" pitchFamily="2"/>
              </a:rPr>
              <a:t>Aquí</a:t>
            </a:r>
            <a:r>
              <a:rPr lang="en-US" sz="1800" dirty="0">
                <a:cs typeface="Tahoma" pitchFamily="2"/>
              </a:rPr>
              <a:t> </a:t>
            </a:r>
            <a:r>
              <a:rPr lang="es-ES_tradnl" sz="1800" dirty="0">
                <a:cs typeface="Tahoma" pitchFamily="2"/>
              </a:rPr>
              <a:t>dejo</a:t>
            </a:r>
            <a:r>
              <a:rPr lang="en-US" sz="1800" dirty="0">
                <a:cs typeface="Tahoma" pitchFamily="2"/>
              </a:rPr>
              <a:t> </a:t>
            </a:r>
            <a:r>
              <a:rPr lang="es-ES" sz="1800" dirty="0">
                <a:cs typeface="Tahoma" pitchFamily="2"/>
              </a:rPr>
              <a:t>el</a:t>
            </a:r>
            <a:r>
              <a:rPr lang="en-US" sz="1800" dirty="0">
                <a:cs typeface="Tahoma" pitchFamily="2"/>
              </a:rPr>
              <a:t> </a:t>
            </a:r>
            <a:r>
              <a:rPr lang="es-ES" sz="1800" dirty="0">
                <a:cs typeface="Tahoma" pitchFamily="2"/>
              </a:rPr>
              <a:t>esquema</a:t>
            </a:r>
            <a:r>
              <a:rPr lang="en-US" sz="1800" dirty="0">
                <a:cs typeface="Tahoma" pitchFamily="2"/>
              </a:rPr>
              <a:t> que </a:t>
            </a:r>
            <a:r>
              <a:rPr lang="es-ES" sz="1800" dirty="0">
                <a:cs typeface="Tahoma" pitchFamily="2"/>
              </a:rPr>
              <a:t>representa</a:t>
            </a:r>
            <a:r>
              <a:rPr lang="en-US" sz="1800" dirty="0">
                <a:cs typeface="Tahoma" pitchFamily="2"/>
              </a:rPr>
              <a:t> las </a:t>
            </a:r>
            <a:r>
              <a:rPr lang="es-ES" sz="1800" dirty="0">
                <a:cs typeface="Tahoma" pitchFamily="2"/>
              </a:rPr>
              <a:t>entidades</a:t>
            </a:r>
            <a:r>
              <a:rPr lang="en-US" sz="1800" dirty="0">
                <a:cs typeface="Tahoma" pitchFamily="2"/>
              </a:rPr>
              <a:t> y sus </a:t>
            </a:r>
            <a:r>
              <a:rPr lang="es-ES" sz="1800" dirty="0">
                <a:cs typeface="Tahoma" pitchFamily="2"/>
              </a:rPr>
              <a:t>relaciones</a:t>
            </a:r>
            <a:r>
              <a:rPr lang="en-US" sz="1800" dirty="0">
                <a:cs typeface="Tahoma" pitchFamily="2"/>
              </a:rPr>
              <a:t>: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2F46079E-085E-F727-0BE5-5A306A0E52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57852" y="1963346"/>
            <a:ext cx="4564918" cy="35077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2">
            <a:extLst>
              <a:ext uri="{FF2B5EF4-FFF2-40B4-BE49-F238E27FC236}">
                <a16:creationId xmlns:a16="http://schemas.microsoft.com/office/drawing/2014/main" id="{6455C068-48F3-952B-C8D4-7A13214E7434}"/>
              </a:ext>
            </a:extLst>
          </p:cNvPr>
          <p:cNvSpPr txBox="1">
            <a:spLocks/>
          </p:cNvSpPr>
          <p:nvPr/>
        </p:nvSpPr>
        <p:spPr>
          <a:xfrm>
            <a:off x="540000" y="1027341"/>
            <a:ext cx="9000000" cy="1425927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>
            <a:normAutofit/>
          </a:bodyPr>
          <a:lstStyle>
            <a:lvl1pPr marL="0" marR="0" indent="0" rtl="0" hangingPunct="0">
              <a:spcBef>
                <a:spcPts val="0"/>
              </a:spcBef>
              <a:spcAft>
                <a:spcPts val="1060"/>
              </a:spcAft>
              <a:tabLst/>
              <a:defRPr lang="es-ES" sz="240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>
                <a:cs typeface="Tahoma" pitchFamily="2"/>
              </a:rPr>
              <a:t>El </a:t>
            </a:r>
            <a:r>
              <a:rPr lang="es-ES" sz="1800" dirty="0">
                <a:cs typeface="Tahoma" pitchFamily="2"/>
              </a:rPr>
              <a:t>servidor</a:t>
            </a:r>
            <a:r>
              <a:rPr lang="en-US" sz="1800" dirty="0">
                <a:cs typeface="Tahoma" pitchFamily="2"/>
              </a:rPr>
              <a:t> que </a:t>
            </a:r>
            <a:r>
              <a:rPr lang="es-ES" sz="1800" dirty="0">
                <a:cs typeface="Tahoma" pitchFamily="2"/>
              </a:rPr>
              <a:t>actúa</a:t>
            </a:r>
            <a:r>
              <a:rPr lang="en-US" sz="1800" dirty="0">
                <a:cs typeface="Tahoma" pitchFamily="2"/>
              </a:rPr>
              <a:t> </a:t>
            </a:r>
            <a:r>
              <a:rPr lang="es-ES_tradnl" sz="1800" dirty="0">
                <a:cs typeface="Tahoma" pitchFamily="2"/>
              </a:rPr>
              <a:t>como</a:t>
            </a:r>
            <a:r>
              <a:rPr lang="en-US" sz="1800" dirty="0">
                <a:cs typeface="Tahoma" pitchFamily="2"/>
              </a:rPr>
              <a:t> </a:t>
            </a:r>
            <a:r>
              <a:rPr lang="es-ES" sz="1800" dirty="0">
                <a:cs typeface="Tahoma" pitchFamily="2"/>
              </a:rPr>
              <a:t>intermediario</a:t>
            </a:r>
            <a:r>
              <a:rPr lang="en-US" sz="1800" dirty="0">
                <a:cs typeface="Tahoma" pitchFamily="2"/>
              </a:rPr>
              <a:t> entre la App y la Base de Datos </a:t>
            </a:r>
            <a:r>
              <a:rPr lang="es-ES" sz="1800" dirty="0">
                <a:cs typeface="Tahoma" pitchFamily="2"/>
              </a:rPr>
              <a:t>está</a:t>
            </a:r>
            <a:r>
              <a:rPr lang="en-US" sz="1800" dirty="0">
                <a:cs typeface="Tahoma" pitchFamily="2"/>
              </a:rPr>
              <a:t> </a:t>
            </a:r>
            <a:r>
              <a:rPr lang="es-ES" sz="1800" dirty="0">
                <a:cs typeface="Tahoma" pitchFamily="2"/>
              </a:rPr>
              <a:t>desarrollado</a:t>
            </a:r>
            <a:r>
              <a:rPr lang="en-US" sz="1800" dirty="0">
                <a:cs typeface="Tahoma" pitchFamily="2"/>
              </a:rPr>
              <a:t> </a:t>
            </a:r>
            <a:r>
              <a:rPr lang="es-ES" sz="1800" dirty="0">
                <a:cs typeface="Tahoma" pitchFamily="2"/>
              </a:rPr>
              <a:t>en</a:t>
            </a:r>
            <a:r>
              <a:rPr lang="en-US" sz="1800" dirty="0">
                <a:cs typeface="Tahoma" pitchFamily="2"/>
              </a:rPr>
              <a:t> Java </a:t>
            </a:r>
            <a:r>
              <a:rPr lang="es-ES" sz="1800" dirty="0">
                <a:cs typeface="Tahoma" pitchFamily="2"/>
              </a:rPr>
              <a:t>usando</a:t>
            </a:r>
            <a:r>
              <a:rPr lang="en-US" sz="1800" dirty="0">
                <a:cs typeface="Tahoma" pitchFamily="2"/>
              </a:rPr>
              <a:t> Spring Boot API, </a:t>
            </a:r>
            <a:r>
              <a:rPr lang="es-ES" sz="1800" dirty="0">
                <a:cs typeface="Tahoma" pitchFamily="2"/>
              </a:rPr>
              <a:t>una</a:t>
            </a:r>
            <a:r>
              <a:rPr lang="en-US" sz="1800" dirty="0">
                <a:cs typeface="Tahoma" pitchFamily="2"/>
              </a:rPr>
              <a:t> </a:t>
            </a:r>
            <a:r>
              <a:rPr lang="es-ES" sz="1800" dirty="0">
                <a:cs typeface="Tahoma" pitchFamily="2"/>
              </a:rPr>
              <a:t>herramienta</a:t>
            </a:r>
            <a:r>
              <a:rPr lang="en-US" sz="1800" dirty="0">
                <a:cs typeface="Tahoma" pitchFamily="2"/>
              </a:rPr>
              <a:t> que </a:t>
            </a:r>
            <a:r>
              <a:rPr lang="es-ES" sz="1800" dirty="0">
                <a:cs typeface="Tahoma" pitchFamily="2"/>
              </a:rPr>
              <a:t>permite</a:t>
            </a:r>
            <a:r>
              <a:rPr lang="en-US" sz="1800" dirty="0">
                <a:cs typeface="Tahoma" pitchFamily="2"/>
              </a:rPr>
              <a:t> </a:t>
            </a:r>
            <a:r>
              <a:rPr lang="es-ES" sz="1800" dirty="0">
                <a:cs typeface="Tahoma" pitchFamily="2"/>
              </a:rPr>
              <a:t>gestionar</a:t>
            </a:r>
            <a:r>
              <a:rPr lang="en-US" sz="1800" dirty="0">
                <a:cs typeface="Tahoma" pitchFamily="2"/>
              </a:rPr>
              <a:t> de </a:t>
            </a:r>
            <a:r>
              <a:rPr lang="es-ES" sz="1800" dirty="0">
                <a:cs typeface="Tahoma" pitchFamily="2"/>
              </a:rPr>
              <a:t>manera</a:t>
            </a:r>
            <a:r>
              <a:rPr lang="en-US" sz="1800" dirty="0">
                <a:cs typeface="Tahoma" pitchFamily="2"/>
              </a:rPr>
              <a:t> </a:t>
            </a:r>
            <a:r>
              <a:rPr lang="es-ES" sz="1800" dirty="0">
                <a:cs typeface="Tahoma" pitchFamily="2"/>
              </a:rPr>
              <a:t>eficiente</a:t>
            </a:r>
            <a:r>
              <a:rPr lang="en-US" sz="1800" dirty="0">
                <a:cs typeface="Tahoma" pitchFamily="2"/>
              </a:rPr>
              <a:t> y </a:t>
            </a:r>
            <a:r>
              <a:rPr lang="es-ES" sz="1800" dirty="0">
                <a:cs typeface="Tahoma" pitchFamily="2"/>
              </a:rPr>
              <a:t>sencilla</a:t>
            </a:r>
            <a:r>
              <a:rPr lang="en-US" sz="1800" dirty="0">
                <a:cs typeface="Tahoma" pitchFamily="2"/>
              </a:rPr>
              <a:t> la </a:t>
            </a:r>
            <a:r>
              <a:rPr lang="es-ES" sz="1800" dirty="0">
                <a:cs typeface="Tahoma" pitchFamily="2"/>
              </a:rPr>
              <a:t>conexión</a:t>
            </a:r>
            <a:r>
              <a:rPr lang="en-US" sz="1800" dirty="0">
                <a:cs typeface="Tahoma" pitchFamily="2"/>
              </a:rPr>
              <a:t> a </a:t>
            </a:r>
            <a:r>
              <a:rPr lang="es-ES" sz="1800" dirty="0">
                <a:cs typeface="Tahoma" pitchFamily="2"/>
              </a:rPr>
              <a:t>una</a:t>
            </a:r>
            <a:r>
              <a:rPr lang="en-US" sz="1800" dirty="0">
                <a:cs typeface="Tahoma" pitchFamily="2"/>
              </a:rPr>
              <a:t> Base de Datos.</a:t>
            </a:r>
          </a:p>
          <a:p>
            <a:pPr algn="ctr"/>
            <a:r>
              <a:rPr lang="es-ES" sz="1800" dirty="0">
                <a:cs typeface="Tahoma" pitchFamily="2"/>
              </a:rPr>
              <a:t>Aquí</a:t>
            </a:r>
            <a:r>
              <a:rPr lang="en-US" sz="1800" dirty="0">
                <a:cs typeface="Tahoma" pitchFamily="2"/>
              </a:rPr>
              <a:t> </a:t>
            </a:r>
            <a:r>
              <a:rPr lang="es-ES" sz="1800" dirty="0">
                <a:cs typeface="Tahoma" pitchFamily="2"/>
              </a:rPr>
              <a:t>dejo</a:t>
            </a:r>
            <a:r>
              <a:rPr lang="en-US" sz="1800" dirty="0">
                <a:cs typeface="Tahoma" pitchFamily="2"/>
              </a:rPr>
              <a:t> </a:t>
            </a:r>
            <a:r>
              <a:rPr lang="es-ES" sz="1800" dirty="0">
                <a:cs typeface="Tahoma" pitchFamily="2"/>
              </a:rPr>
              <a:t>detalles</a:t>
            </a:r>
            <a:r>
              <a:rPr lang="en-US" sz="1800" dirty="0">
                <a:cs typeface="Tahoma" pitchFamily="2"/>
              </a:rPr>
              <a:t> </a:t>
            </a:r>
            <a:r>
              <a:rPr lang="es-ES" sz="1800" dirty="0">
                <a:cs typeface="Tahoma" pitchFamily="2"/>
              </a:rPr>
              <a:t>sobre</a:t>
            </a:r>
            <a:r>
              <a:rPr lang="en-US" sz="1800" dirty="0">
                <a:cs typeface="Tahoma" pitchFamily="2"/>
              </a:rPr>
              <a:t> </a:t>
            </a:r>
            <a:r>
              <a:rPr lang="es-ES" sz="1800" dirty="0">
                <a:cs typeface="Tahoma" pitchFamily="2"/>
              </a:rPr>
              <a:t>los</a:t>
            </a:r>
            <a:r>
              <a:rPr lang="en-US" sz="1800" dirty="0">
                <a:cs typeface="Tahoma" pitchFamily="2"/>
              </a:rPr>
              <a:t> </a:t>
            </a:r>
            <a:r>
              <a:rPr lang="es-ES" sz="1800" dirty="0">
                <a:cs typeface="Tahoma" pitchFamily="2"/>
              </a:rPr>
              <a:t>paquetes</a:t>
            </a:r>
            <a:r>
              <a:rPr lang="en-US" sz="1800" dirty="0">
                <a:cs typeface="Tahoma" pitchFamily="2"/>
              </a:rPr>
              <a:t> y las </a:t>
            </a:r>
            <a:r>
              <a:rPr lang="es-ES" sz="1800" dirty="0">
                <a:cs typeface="Tahoma" pitchFamily="2"/>
              </a:rPr>
              <a:t>clases</a:t>
            </a:r>
            <a:r>
              <a:rPr lang="en-US" sz="1800" dirty="0">
                <a:cs typeface="Tahoma" pitchFamily="2"/>
              </a:rPr>
              <a:t> </a:t>
            </a:r>
            <a:r>
              <a:rPr lang="es-ES" sz="1800" dirty="0">
                <a:cs typeface="Tahoma" pitchFamily="2"/>
              </a:rPr>
              <a:t>usadas</a:t>
            </a:r>
            <a:r>
              <a:rPr lang="en-US" sz="1800" dirty="0">
                <a:cs typeface="Tahoma" pitchFamily="2"/>
              </a:rPr>
              <a:t> </a:t>
            </a:r>
            <a:r>
              <a:rPr lang="es-ES" sz="1800" dirty="0">
                <a:cs typeface="Tahoma" pitchFamily="2"/>
              </a:rPr>
              <a:t>en</a:t>
            </a:r>
            <a:r>
              <a:rPr lang="en-US" sz="1800" dirty="0">
                <a:cs typeface="Tahoma" pitchFamily="2"/>
              </a:rPr>
              <a:t> </a:t>
            </a:r>
            <a:r>
              <a:rPr lang="es-ES" sz="1800" dirty="0">
                <a:cs typeface="Tahoma" pitchFamily="2"/>
              </a:rPr>
              <a:t>su</a:t>
            </a:r>
            <a:r>
              <a:rPr lang="en-US" sz="1800" dirty="0">
                <a:cs typeface="Tahoma" pitchFamily="2"/>
              </a:rPr>
              <a:t> </a:t>
            </a:r>
            <a:r>
              <a:rPr lang="es-ES" sz="1800" dirty="0">
                <a:cs typeface="Tahoma" pitchFamily="2"/>
              </a:rPr>
              <a:t>desarrollo</a:t>
            </a:r>
            <a:r>
              <a:rPr lang="en-US" sz="1800" dirty="0">
                <a:cs typeface="Tahoma" pitchFamily="2"/>
              </a:rPr>
              <a:t>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0ECFB3A-4906-EE22-D51C-827C3FDE38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2947" b="5459"/>
          <a:stretch/>
        </p:blipFill>
        <p:spPr>
          <a:xfrm>
            <a:off x="6787557" y="2597264"/>
            <a:ext cx="2340227" cy="122450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A44F98E-3FDB-7241-4A0E-1F85E11EA1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7557" y="4000693"/>
            <a:ext cx="1676160" cy="136026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A62B382-B7C5-AE63-77A0-CA0B5BD4B1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578" b="26968"/>
          <a:stretch/>
        </p:blipFill>
        <p:spPr>
          <a:xfrm>
            <a:off x="3662140" y="4144411"/>
            <a:ext cx="2340227" cy="121655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C24626E-186E-C1BD-C0BE-2287070CC2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614" b="48638"/>
          <a:stretch/>
        </p:blipFill>
        <p:spPr>
          <a:xfrm>
            <a:off x="3662140" y="2564841"/>
            <a:ext cx="2340227" cy="146004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48647F5-DCEC-43F2-A871-F5B780E1E9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56" b="74550"/>
          <a:stretch/>
        </p:blipFill>
        <p:spPr>
          <a:xfrm>
            <a:off x="536722" y="3859414"/>
            <a:ext cx="2340227" cy="122450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D4A36DB-7B34-DB09-F7A3-655B194A62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5377" b="752"/>
          <a:stretch/>
        </p:blipFill>
        <p:spPr>
          <a:xfrm>
            <a:off x="536723" y="3171008"/>
            <a:ext cx="2340227" cy="21951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6EC52E38-3758-2B65-9901-6989C94864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6536"/>
          <a:stretch/>
        </p:blipFill>
        <p:spPr>
          <a:xfrm>
            <a:off x="536723" y="2974597"/>
            <a:ext cx="2340227" cy="196411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3A5286DB-94A2-F2E5-F9E7-D55825C14AF6}"/>
              </a:ext>
            </a:extLst>
          </p:cNvPr>
          <p:cNvSpPr txBox="1">
            <a:spLocks/>
          </p:cNvSpPr>
          <p:nvPr/>
        </p:nvSpPr>
        <p:spPr>
          <a:xfrm>
            <a:off x="1738058" y="195043"/>
            <a:ext cx="6603883" cy="720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11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cs typeface="Tahoma" pitchFamily="2"/>
              </a:rPr>
              <a:t>Un Vistazo a PuzzleCollector – </a:t>
            </a:r>
            <a:br>
              <a:rPr lang="es-ES" dirty="0">
                <a:cs typeface="Tahoma" pitchFamily="2"/>
              </a:rPr>
            </a:br>
            <a:r>
              <a:rPr lang="es-ES" dirty="0">
                <a:cs typeface="Tahoma" pitchFamily="2"/>
              </a:rPr>
              <a:t>Servidor de Datos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9CDF119C-9DF6-5568-BC66-A9220396E998}"/>
              </a:ext>
            </a:extLst>
          </p:cNvPr>
          <p:cNvSpPr txBox="1">
            <a:spLocks/>
          </p:cNvSpPr>
          <p:nvPr/>
        </p:nvSpPr>
        <p:spPr>
          <a:xfrm>
            <a:off x="1738058" y="195043"/>
            <a:ext cx="6603883" cy="720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11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cs typeface="Tahoma" pitchFamily="2"/>
              </a:rPr>
              <a:t>Un Vistazo a PuzzleCollector – </a:t>
            </a:r>
            <a:br>
              <a:rPr lang="es-ES" dirty="0">
                <a:cs typeface="Tahoma" pitchFamily="2"/>
              </a:rPr>
            </a:br>
            <a:r>
              <a:rPr lang="es-ES" dirty="0">
                <a:cs typeface="Tahoma" pitchFamily="2"/>
              </a:rPr>
              <a:t>Aplicación</a:t>
            </a:r>
          </a:p>
        </p:txBody>
      </p:sp>
      <p:sp>
        <p:nvSpPr>
          <p:cNvPr id="4" name="Marcador de texto 2">
            <a:extLst>
              <a:ext uri="{FF2B5EF4-FFF2-40B4-BE49-F238E27FC236}">
                <a16:creationId xmlns:a16="http://schemas.microsoft.com/office/drawing/2014/main" id="{4019B421-FF85-A0A5-65A3-BBA90F7C6911}"/>
              </a:ext>
            </a:extLst>
          </p:cNvPr>
          <p:cNvSpPr txBox="1">
            <a:spLocks/>
          </p:cNvSpPr>
          <p:nvPr/>
        </p:nvSpPr>
        <p:spPr>
          <a:xfrm>
            <a:off x="540312" y="915768"/>
            <a:ext cx="9000000" cy="180793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>
            <a:normAutofit/>
          </a:bodyPr>
          <a:lstStyle>
            <a:lvl1pPr marL="0" marR="0" indent="0" rtl="0" hangingPunct="0">
              <a:spcBef>
                <a:spcPts val="0"/>
              </a:spcBef>
              <a:spcAft>
                <a:spcPts val="1060"/>
              </a:spcAft>
              <a:tabLst/>
              <a:defRPr lang="es-ES" sz="240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800" dirty="0">
                <a:cs typeface="Tahoma" pitchFamily="2"/>
              </a:rPr>
              <a:t>La Aplicación está desarrollada en Kotlin, un lenguaje nativo para desarrollar aplicaciones Android. Además, para su desarrollo, se usó también un paquete llamado Retrofit, el cual permite realizar llamadas (Call) a un servidor y recibir datos de este.</a:t>
            </a:r>
          </a:p>
          <a:p>
            <a:pPr algn="ctr"/>
            <a:endParaRPr lang="es-ES" sz="1800" dirty="0">
              <a:cs typeface="Tahoma" pitchFamily="2"/>
            </a:endParaRPr>
          </a:p>
          <a:p>
            <a:pPr algn="ctr"/>
            <a:r>
              <a:rPr lang="es-ES" sz="1800" dirty="0">
                <a:cs typeface="Tahoma" pitchFamily="2"/>
              </a:rPr>
              <a:t>Aquí</a:t>
            </a:r>
            <a:r>
              <a:rPr lang="en-US" sz="1800" dirty="0">
                <a:cs typeface="Tahoma" pitchFamily="2"/>
              </a:rPr>
              <a:t> </a:t>
            </a:r>
            <a:r>
              <a:rPr lang="es-ES" sz="1800" dirty="0">
                <a:cs typeface="Tahoma" pitchFamily="2"/>
              </a:rPr>
              <a:t>dejo</a:t>
            </a:r>
            <a:r>
              <a:rPr lang="en-US" sz="1800" dirty="0">
                <a:cs typeface="Tahoma" pitchFamily="2"/>
              </a:rPr>
              <a:t> </a:t>
            </a:r>
            <a:r>
              <a:rPr lang="es-ES" sz="1800" dirty="0">
                <a:cs typeface="Tahoma" pitchFamily="2"/>
              </a:rPr>
              <a:t>detalles</a:t>
            </a:r>
            <a:r>
              <a:rPr lang="en-US" sz="1800" dirty="0">
                <a:cs typeface="Tahoma" pitchFamily="2"/>
              </a:rPr>
              <a:t> </a:t>
            </a:r>
            <a:r>
              <a:rPr lang="es-ES" sz="1800" dirty="0">
                <a:cs typeface="Tahoma" pitchFamily="2"/>
              </a:rPr>
              <a:t>sobre</a:t>
            </a:r>
            <a:r>
              <a:rPr lang="en-US" sz="1800" dirty="0">
                <a:cs typeface="Tahoma" pitchFamily="2"/>
              </a:rPr>
              <a:t> </a:t>
            </a:r>
            <a:r>
              <a:rPr lang="es-ES" sz="1800" dirty="0">
                <a:cs typeface="Tahoma" pitchFamily="2"/>
              </a:rPr>
              <a:t>los</a:t>
            </a:r>
            <a:r>
              <a:rPr lang="en-US" sz="1800" dirty="0">
                <a:cs typeface="Tahoma" pitchFamily="2"/>
              </a:rPr>
              <a:t> </a:t>
            </a:r>
            <a:r>
              <a:rPr lang="es-ES" sz="1800" dirty="0">
                <a:cs typeface="Tahoma" pitchFamily="2"/>
              </a:rPr>
              <a:t>paquetes</a:t>
            </a:r>
            <a:r>
              <a:rPr lang="en-US" sz="1800" dirty="0">
                <a:cs typeface="Tahoma" pitchFamily="2"/>
              </a:rPr>
              <a:t> y las </a:t>
            </a:r>
            <a:r>
              <a:rPr lang="es-ES" sz="1800" dirty="0">
                <a:cs typeface="Tahoma" pitchFamily="2"/>
              </a:rPr>
              <a:t>clases</a:t>
            </a:r>
            <a:r>
              <a:rPr lang="en-US" sz="1800" dirty="0">
                <a:cs typeface="Tahoma" pitchFamily="2"/>
              </a:rPr>
              <a:t> </a:t>
            </a:r>
            <a:r>
              <a:rPr lang="es-ES" sz="1800" dirty="0">
                <a:cs typeface="Tahoma" pitchFamily="2"/>
              </a:rPr>
              <a:t>involucradas</a:t>
            </a:r>
            <a:r>
              <a:rPr lang="en-US" sz="1800" dirty="0">
                <a:cs typeface="Tahoma" pitchFamily="2"/>
              </a:rPr>
              <a:t> </a:t>
            </a:r>
            <a:r>
              <a:rPr lang="es-ES" sz="1800" dirty="0">
                <a:cs typeface="Tahoma" pitchFamily="2"/>
              </a:rPr>
              <a:t>en</a:t>
            </a:r>
            <a:r>
              <a:rPr lang="en-US" sz="1800" dirty="0">
                <a:cs typeface="Tahoma" pitchFamily="2"/>
              </a:rPr>
              <a:t> </a:t>
            </a:r>
            <a:r>
              <a:rPr lang="es-ES" sz="1800" dirty="0">
                <a:cs typeface="Tahoma" pitchFamily="2"/>
              </a:rPr>
              <a:t>el</a:t>
            </a:r>
            <a:r>
              <a:rPr lang="en-US" sz="1800" dirty="0">
                <a:cs typeface="Tahoma" pitchFamily="2"/>
              </a:rPr>
              <a:t> </a:t>
            </a:r>
            <a:r>
              <a:rPr lang="es-ES" sz="1800" dirty="0">
                <a:cs typeface="Tahoma" pitchFamily="2"/>
              </a:rPr>
              <a:t>desarrollo de esta</a:t>
            </a:r>
            <a:r>
              <a:rPr lang="en-US" sz="1800" dirty="0">
                <a:cs typeface="Tahoma" pitchFamily="2"/>
              </a:rPr>
              <a:t>: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062BE57-C471-5033-F8CE-ADAE72A7BD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" t="1421" r="-233" b="42447"/>
          <a:stretch/>
        </p:blipFill>
        <p:spPr>
          <a:xfrm>
            <a:off x="7373847" y="3007058"/>
            <a:ext cx="1963004" cy="123406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B000C98-143B-97FD-B4DE-EBEBF2BE5F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86" b="78369"/>
          <a:stretch/>
        </p:blipFill>
        <p:spPr>
          <a:xfrm>
            <a:off x="665961" y="2905867"/>
            <a:ext cx="1958421" cy="118202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365A3A4-49DA-D8A8-CFD8-C93D5E4023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644" b="1451"/>
          <a:stretch/>
        </p:blipFill>
        <p:spPr>
          <a:xfrm>
            <a:off x="7373847" y="4462059"/>
            <a:ext cx="1958421" cy="875306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CAB7BD40-CEE4-A074-8681-813E356890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584" b="60473"/>
          <a:stretch/>
        </p:blipFill>
        <p:spPr>
          <a:xfrm>
            <a:off x="665960" y="4270062"/>
            <a:ext cx="1958421" cy="101745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3A339C0F-79C4-46E1-BEE8-434379A120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461" b="42316"/>
          <a:stretch/>
        </p:blipFill>
        <p:spPr>
          <a:xfrm>
            <a:off x="2923606" y="3236715"/>
            <a:ext cx="1958421" cy="1033347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5E2FDFA1-E271-6471-7ED2-BEA93B092D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619" b="30167"/>
          <a:stretch/>
        </p:blipFill>
        <p:spPr>
          <a:xfrm>
            <a:off x="2923606" y="4570747"/>
            <a:ext cx="1958421" cy="692622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D4A6B90D-AFA6-0695-D632-40A5160532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9746" b="18040"/>
          <a:stretch/>
        </p:blipFill>
        <p:spPr>
          <a:xfrm>
            <a:off x="5148726" y="3234493"/>
            <a:ext cx="1958421" cy="692622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DAFD6300-0799-5E15-B5E9-F4E0A16A62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1418"/>
          <a:stretch/>
        </p:blipFill>
        <p:spPr>
          <a:xfrm>
            <a:off x="5148725" y="4283679"/>
            <a:ext cx="1958421" cy="105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006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6310FA-B639-09C1-F136-5BFE412E83C6}"/>
              </a:ext>
            </a:extLst>
          </p:cNvPr>
          <p:cNvSpPr txBox="1">
            <a:spLocks/>
          </p:cNvSpPr>
          <p:nvPr/>
        </p:nvSpPr>
        <p:spPr>
          <a:xfrm>
            <a:off x="1738058" y="533961"/>
            <a:ext cx="6603883" cy="720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11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cs typeface="Tahoma" pitchFamily="2"/>
              </a:rPr>
              <a:t>Repositorio Github con la última versión del Proyecto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B30130F-D8BA-E17D-74B5-1F37DF5134A5}"/>
              </a:ext>
            </a:extLst>
          </p:cNvPr>
          <p:cNvSpPr txBox="1"/>
          <p:nvPr/>
        </p:nvSpPr>
        <p:spPr>
          <a:xfrm>
            <a:off x="1880487" y="4722653"/>
            <a:ext cx="6319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https://github.com/orgs/Proyecto-Final-DAM/repositories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C5456BF-62FE-1427-69BD-4AFE4F34A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731" y="1369688"/>
            <a:ext cx="3250536" cy="323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795541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E60008-D523-7019-33AB-D2AFED12E25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18636" y="1884663"/>
            <a:ext cx="7043351" cy="1901224"/>
          </a:xfrm>
        </p:spPr>
        <p:txBody>
          <a:bodyPr vert="horz">
            <a:normAutofit/>
          </a:bodyPr>
          <a:lstStyle/>
          <a:p>
            <a:pPr lvl="0"/>
            <a:r>
              <a:rPr lang="es-ES" sz="6000" dirty="0">
                <a:cs typeface="Tahoma" pitchFamily="2"/>
              </a:rPr>
              <a:t>¿Alguna Pregunta?</a:t>
            </a:r>
          </a:p>
        </p:txBody>
      </p:sp>
    </p:spTree>
  </p:cSld>
  <p:clrMapOvr>
    <a:masterClrMapping/>
  </p:clrMapOvr>
  <p:transition spd="med">
    <p:pull dir="r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295</TotalTime>
  <Words>358</Words>
  <Application>Microsoft Office PowerPoint</Application>
  <PresentationFormat>Personalizado</PresentationFormat>
  <Paragraphs>39</Paragraphs>
  <Slides>10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Bookman Old Style</vt:lpstr>
      <vt:lpstr>Calibri</vt:lpstr>
      <vt:lpstr>Liberation Sans</vt:lpstr>
      <vt:lpstr>Rockwell</vt:lpstr>
      <vt:lpstr>Damask</vt:lpstr>
      <vt:lpstr>PuzzleCollector</vt:lpstr>
      <vt:lpstr>Presentación de PowerPoint</vt:lpstr>
      <vt:lpstr>¿Qué es PuzzleCollector?</vt:lpstr>
      <vt:lpstr>Tecnologías y Herramientas Utilizadas</vt:lpstr>
      <vt:lpstr>Un Vistazo a PuzzleCollector –  Base de Datos</vt:lpstr>
      <vt:lpstr>Presentación de PowerPoint</vt:lpstr>
      <vt:lpstr>Presentación de PowerPoint</vt:lpstr>
      <vt:lpstr>Presentación de PowerPoint</vt:lpstr>
      <vt:lpstr>¿Alguna Pregunta?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Metropolis</dc:title>
  <dc:creator>Juan Antonio Nicolas</dc:creator>
  <cp:lastModifiedBy>NICOLÁS PÉREZ, JUAN ANTONIO</cp:lastModifiedBy>
  <cp:revision>15</cp:revision>
  <dcterms:created xsi:type="dcterms:W3CDTF">2023-02-01T13:41:29Z</dcterms:created>
  <dcterms:modified xsi:type="dcterms:W3CDTF">2023-06-19T06:58:12Z</dcterms:modified>
</cp:coreProperties>
</file>