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vin bonnin" initials="kb" lastIdx="1" clrIdx="0">
    <p:extLst>
      <p:ext uri="{19B8F6BF-5375-455C-9EA6-DF929625EA0E}">
        <p15:presenceInfo xmlns:p15="http://schemas.microsoft.com/office/powerpoint/2012/main" userId="62c892f1bd99f68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C14A-98F6-48AF-86E8-88B9EBE67998}" type="datetimeFigureOut">
              <a:rPr lang="es-AR" smtClean="0"/>
              <a:t>31/8/2023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8EE3-1410-44F3-952F-3FF39C21AC7D}" type="slidenum">
              <a:rPr lang="es-AR" smtClean="0"/>
              <a:t>‹Nº›</a:t>
            </a:fld>
            <a:endParaRPr lang="es-A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044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C14A-98F6-48AF-86E8-88B9EBE67998}" type="datetimeFigureOut">
              <a:rPr lang="es-AR" smtClean="0"/>
              <a:t>31/8/2023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8EE3-1410-44F3-952F-3FF39C21AC7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3886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C14A-98F6-48AF-86E8-88B9EBE67998}" type="datetimeFigureOut">
              <a:rPr lang="es-AR" smtClean="0"/>
              <a:t>31/8/2023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8EE3-1410-44F3-952F-3FF39C21AC7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59138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C14A-98F6-48AF-86E8-88B9EBE67998}" type="datetimeFigureOut">
              <a:rPr lang="es-AR" smtClean="0"/>
              <a:t>31/8/2023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8EE3-1410-44F3-952F-3FF39C21AC7D}" type="slidenum">
              <a:rPr lang="es-AR" smtClean="0"/>
              <a:t>‹Nº›</a:t>
            </a:fld>
            <a:endParaRPr lang="es-A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03211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C14A-98F6-48AF-86E8-88B9EBE67998}" type="datetimeFigureOut">
              <a:rPr lang="es-AR" smtClean="0"/>
              <a:t>31/8/2023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8EE3-1410-44F3-952F-3FF39C21AC7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68337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C14A-98F6-48AF-86E8-88B9EBE67998}" type="datetimeFigureOut">
              <a:rPr lang="es-AR" smtClean="0"/>
              <a:t>31/8/2023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8EE3-1410-44F3-952F-3FF39C21AC7D}" type="slidenum">
              <a:rPr lang="es-AR" smtClean="0"/>
              <a:t>‹Nº›</a:t>
            </a:fld>
            <a:endParaRPr lang="es-A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1226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C14A-98F6-48AF-86E8-88B9EBE67998}" type="datetimeFigureOut">
              <a:rPr lang="es-AR" smtClean="0"/>
              <a:t>31/8/2023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8EE3-1410-44F3-952F-3FF39C21AC7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62869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C14A-98F6-48AF-86E8-88B9EBE67998}" type="datetimeFigureOut">
              <a:rPr lang="es-AR" smtClean="0"/>
              <a:t>31/8/2023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8EE3-1410-44F3-952F-3FF39C21AC7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228319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C14A-98F6-48AF-86E8-88B9EBE67998}" type="datetimeFigureOut">
              <a:rPr lang="es-AR" smtClean="0"/>
              <a:t>31/8/2023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8EE3-1410-44F3-952F-3FF39C21AC7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79426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C14A-98F6-48AF-86E8-88B9EBE67998}" type="datetimeFigureOut">
              <a:rPr lang="es-AR" smtClean="0"/>
              <a:t>31/8/2023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8EE3-1410-44F3-952F-3FF39C21AC7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65461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C14A-98F6-48AF-86E8-88B9EBE67998}" type="datetimeFigureOut">
              <a:rPr lang="es-AR" smtClean="0"/>
              <a:t>31/8/2023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8EE3-1410-44F3-952F-3FF39C21AC7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82188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C14A-98F6-48AF-86E8-88B9EBE67998}" type="datetimeFigureOut">
              <a:rPr lang="es-AR" smtClean="0"/>
              <a:t>31/8/2023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8EE3-1410-44F3-952F-3FF39C21AC7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52648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C14A-98F6-48AF-86E8-88B9EBE67998}" type="datetimeFigureOut">
              <a:rPr lang="es-AR" smtClean="0"/>
              <a:t>31/8/2023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8EE3-1410-44F3-952F-3FF39C21AC7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12413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C14A-98F6-48AF-86E8-88B9EBE67998}" type="datetimeFigureOut">
              <a:rPr lang="es-AR" smtClean="0"/>
              <a:t>31/8/2023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8EE3-1410-44F3-952F-3FF39C21AC7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18167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C14A-98F6-48AF-86E8-88B9EBE67998}" type="datetimeFigureOut">
              <a:rPr lang="es-AR" smtClean="0"/>
              <a:t>31/8/2023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8EE3-1410-44F3-952F-3FF39C21AC7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04375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C14A-98F6-48AF-86E8-88B9EBE67998}" type="datetimeFigureOut">
              <a:rPr lang="es-AR" smtClean="0"/>
              <a:t>31/8/2023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8EE3-1410-44F3-952F-3FF39C21AC7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27525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C14A-98F6-48AF-86E8-88B9EBE67998}" type="datetimeFigureOut">
              <a:rPr lang="es-AR" smtClean="0"/>
              <a:t>31/8/2023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8EE3-1410-44F3-952F-3FF39C21AC7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10639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9F2C14A-98F6-48AF-86E8-88B9EBE67998}" type="datetimeFigureOut">
              <a:rPr lang="es-AR" smtClean="0"/>
              <a:t>31/8/2023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6858EE3-1410-44F3-952F-3FF39C21AC7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980771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B8CDC0-F088-7B5B-F8F5-A931B85FC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236806"/>
            <a:ext cx="8001000" cy="829994"/>
          </a:xfrm>
        </p:spPr>
        <p:txBody>
          <a:bodyPr/>
          <a:lstStyle/>
          <a:p>
            <a:r>
              <a:rPr lang="es-AR" dirty="0">
                <a:solidFill>
                  <a:schemeClr val="bg1"/>
                </a:solidFill>
              </a:rPr>
              <a:t>Proyecto migraciones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2A08EC-7826-62A3-4C7F-D8C6D12612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1541325"/>
            <a:ext cx="6400800" cy="1947333"/>
          </a:xfrm>
        </p:spPr>
        <p:txBody>
          <a:bodyPr/>
          <a:lstStyle/>
          <a:p>
            <a:r>
              <a:rPr lang="es-AR" dirty="0">
                <a:solidFill>
                  <a:schemeClr val="bg1"/>
                </a:solidFill>
              </a:rPr>
              <a:t>Arango, Angie María</a:t>
            </a:r>
          </a:p>
          <a:p>
            <a:r>
              <a:rPr lang="es-AR" dirty="0">
                <a:solidFill>
                  <a:schemeClr val="bg1"/>
                </a:solidFill>
              </a:rPr>
              <a:t>Bonnin, Kevin Ezequiel</a:t>
            </a:r>
          </a:p>
          <a:p>
            <a:r>
              <a:rPr lang="es-AR" dirty="0">
                <a:solidFill>
                  <a:schemeClr val="bg1"/>
                </a:solidFill>
              </a:rPr>
              <a:t>Jaras, Brenda Ailen</a:t>
            </a:r>
          </a:p>
          <a:p>
            <a:r>
              <a:rPr lang="es-AR" dirty="0" err="1">
                <a:solidFill>
                  <a:schemeClr val="bg1"/>
                </a:solidFill>
              </a:rPr>
              <a:t>Rodriguez</a:t>
            </a:r>
            <a:r>
              <a:rPr lang="es-AR" dirty="0">
                <a:solidFill>
                  <a:schemeClr val="bg1"/>
                </a:solidFill>
              </a:rPr>
              <a:t>, Miller Alexander</a:t>
            </a:r>
          </a:p>
        </p:txBody>
      </p:sp>
    </p:spTree>
    <p:extLst>
      <p:ext uri="{BB962C8B-B14F-4D97-AF65-F5344CB8AC3E}">
        <p14:creationId xmlns:p14="http://schemas.microsoft.com/office/powerpoint/2010/main" val="1592601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84E0FC-E89C-6E1A-967F-B6C3E0BC2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858" y="548378"/>
            <a:ext cx="9303850" cy="3995487"/>
          </a:xfrm>
        </p:spPr>
        <p:txBody>
          <a:bodyPr>
            <a:normAutofit/>
          </a:bodyPr>
          <a:lstStyle/>
          <a:p>
            <a:r>
              <a:rPr lang="es-AR" sz="2800" b="1" dirty="0">
                <a:solidFill>
                  <a:schemeClr val="bg1"/>
                </a:solidFill>
              </a:rPr>
              <a:t>DATA </a:t>
            </a:r>
            <a:r>
              <a:rPr lang="es-AR" sz="2800" b="1" dirty="0" err="1">
                <a:solidFill>
                  <a:schemeClr val="bg1"/>
                </a:solidFill>
              </a:rPr>
              <a:t>engineer</a:t>
            </a:r>
            <a:r>
              <a:rPr lang="es-AR" sz="2800" b="1" dirty="0">
                <a:solidFill>
                  <a:schemeClr val="bg1"/>
                </a:solidFill>
              </a:rPr>
              <a:t>:  </a:t>
            </a:r>
            <a:r>
              <a:rPr lang="es-AR" sz="2400" dirty="0">
                <a:solidFill>
                  <a:schemeClr val="bg1"/>
                </a:solidFill>
              </a:rPr>
              <a:t>Jaras, Brenda</a:t>
            </a:r>
            <a:br>
              <a:rPr lang="es-AR" sz="2400" dirty="0">
                <a:solidFill>
                  <a:schemeClr val="bg1"/>
                </a:solidFill>
              </a:rPr>
            </a:br>
            <a:br>
              <a:rPr lang="es-AR" sz="2400" dirty="0">
                <a:solidFill>
                  <a:schemeClr val="bg1"/>
                </a:solidFill>
              </a:rPr>
            </a:br>
            <a:br>
              <a:rPr lang="es-AR" sz="2400" dirty="0">
                <a:solidFill>
                  <a:schemeClr val="bg1"/>
                </a:solidFill>
              </a:rPr>
            </a:br>
            <a:r>
              <a:rPr lang="es-AR" sz="2800" b="1" dirty="0">
                <a:solidFill>
                  <a:schemeClr val="bg1"/>
                </a:solidFill>
              </a:rPr>
              <a:t>machine </a:t>
            </a:r>
            <a:r>
              <a:rPr lang="es-AR" sz="2800" b="1" dirty="0" err="1">
                <a:solidFill>
                  <a:schemeClr val="bg1"/>
                </a:solidFill>
              </a:rPr>
              <a:t>learning</a:t>
            </a:r>
            <a:r>
              <a:rPr lang="es-AR" sz="2800" b="1" dirty="0">
                <a:solidFill>
                  <a:schemeClr val="bg1"/>
                </a:solidFill>
              </a:rPr>
              <a:t>: </a:t>
            </a:r>
            <a:r>
              <a:rPr lang="es-AR" sz="2400" dirty="0" err="1">
                <a:solidFill>
                  <a:schemeClr val="bg1"/>
                </a:solidFill>
              </a:rPr>
              <a:t>Rodriguez</a:t>
            </a:r>
            <a:r>
              <a:rPr lang="es-AR" sz="2400" dirty="0">
                <a:solidFill>
                  <a:schemeClr val="bg1"/>
                </a:solidFill>
              </a:rPr>
              <a:t>, Miller; Bonnin, Kevin</a:t>
            </a:r>
            <a:br>
              <a:rPr lang="es-AR" sz="2400" dirty="0">
                <a:solidFill>
                  <a:schemeClr val="bg1"/>
                </a:solidFill>
              </a:rPr>
            </a:br>
            <a:br>
              <a:rPr lang="es-AR" sz="2400" dirty="0">
                <a:solidFill>
                  <a:schemeClr val="bg1"/>
                </a:solidFill>
              </a:rPr>
            </a:br>
            <a:br>
              <a:rPr lang="es-AR" sz="2400" dirty="0">
                <a:solidFill>
                  <a:schemeClr val="bg1"/>
                </a:solidFill>
              </a:rPr>
            </a:br>
            <a:r>
              <a:rPr lang="es-AR" sz="2800" b="1" dirty="0">
                <a:solidFill>
                  <a:schemeClr val="bg1"/>
                </a:solidFill>
              </a:rPr>
              <a:t>data </a:t>
            </a:r>
            <a:r>
              <a:rPr lang="es-AR" sz="2800" b="1" dirty="0" err="1">
                <a:solidFill>
                  <a:schemeClr val="bg1"/>
                </a:solidFill>
              </a:rPr>
              <a:t>analytics</a:t>
            </a:r>
            <a:r>
              <a:rPr lang="es-AR" sz="2800" b="1" dirty="0">
                <a:solidFill>
                  <a:schemeClr val="bg1"/>
                </a:solidFill>
              </a:rPr>
              <a:t>: </a:t>
            </a:r>
            <a:r>
              <a:rPr lang="es-AR" sz="2400" dirty="0">
                <a:solidFill>
                  <a:schemeClr val="bg1"/>
                </a:solidFill>
              </a:rPr>
              <a:t>Arango, Angie </a:t>
            </a:r>
            <a:endParaRPr lang="es-AR" sz="2400" b="1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47F41A-7F95-F9BD-0AAB-01FF632A0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969" y="123093"/>
            <a:ext cx="821031" cy="45720"/>
          </a:xfrm>
        </p:spPr>
        <p:txBody>
          <a:bodyPr>
            <a:normAutofit fontScale="25000" lnSpcReduction="20000"/>
          </a:bodyPr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82996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3726D8-E27A-4245-26BE-CECCCC3A3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9444" y="4470365"/>
            <a:ext cx="5317590" cy="594004"/>
          </a:xfrm>
        </p:spPr>
        <p:txBody>
          <a:bodyPr>
            <a:normAutofit fontScale="90000"/>
          </a:bodyPr>
          <a:lstStyle/>
          <a:p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5598F0-FB60-C519-ED43-432788C2C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190114" cy="437856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AR" sz="2800" b="1" dirty="0">
                <a:solidFill>
                  <a:schemeClr val="bg1"/>
                </a:solidFill>
              </a:rPr>
              <a:t>FLUJOS MIGRATORIOS:</a:t>
            </a:r>
          </a:p>
          <a:p>
            <a:pPr marL="0" indent="0" algn="just">
              <a:buNone/>
            </a:pPr>
            <a:r>
              <a:rPr lang="es-AR" dirty="0">
                <a:solidFill>
                  <a:schemeClr val="bg1"/>
                </a:solidFill>
              </a:rPr>
              <a:t>	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6FB9626-8C71-BCD4-D3F9-81874165E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674" y="1286094"/>
            <a:ext cx="4271889" cy="284347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FADC383-EFD8-01B7-B07C-62BEFFD93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633" y="3429000"/>
            <a:ext cx="4271548" cy="2444994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97127C7-2C6A-BD0B-303B-B8E933753D74}"/>
              </a:ext>
            </a:extLst>
          </p:cNvPr>
          <p:cNvSpPr txBox="1"/>
          <p:nvPr/>
        </p:nvSpPr>
        <p:spPr>
          <a:xfrm>
            <a:off x="1209820" y="5288719"/>
            <a:ext cx="5317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AR" sz="2000" b="1" dirty="0">
                <a:solidFill>
                  <a:schemeClr val="bg1"/>
                </a:solidFill>
              </a:rPr>
              <a:t>¿Sabemos por que o para que lo hacen?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B0FA738-A6A6-6AF8-97D2-A6808DAFC4A1}"/>
              </a:ext>
            </a:extLst>
          </p:cNvPr>
          <p:cNvSpPr txBox="1"/>
          <p:nvPr/>
        </p:nvSpPr>
        <p:spPr>
          <a:xfrm>
            <a:off x="5744545" y="1286094"/>
            <a:ext cx="3266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>
                <a:solidFill>
                  <a:schemeClr val="bg1"/>
                </a:solidFill>
              </a:rPr>
              <a:t>¿Qué sabemos de esto?</a:t>
            </a:r>
          </a:p>
        </p:txBody>
      </p:sp>
    </p:spTree>
    <p:extLst>
      <p:ext uri="{BB962C8B-B14F-4D97-AF65-F5344CB8AC3E}">
        <p14:creationId xmlns:p14="http://schemas.microsoft.com/office/powerpoint/2010/main" val="3156264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1C8251-40A7-4619-D393-5C80EE6B8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3012739" y="2910600"/>
            <a:ext cx="2072240" cy="225286"/>
          </a:xfrm>
        </p:spPr>
        <p:txBody>
          <a:bodyPr>
            <a:normAutofit fontScale="90000"/>
          </a:bodyPr>
          <a:lstStyle/>
          <a:p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9D40DE-04C0-8AA0-BE80-3EA0C9694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s-AR" sz="2800" b="1" dirty="0">
                <a:solidFill>
                  <a:schemeClr val="bg1"/>
                </a:solidFill>
              </a:rPr>
              <a:t>OBJETIVOS: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6D15A94-AFD9-535C-74B7-DDCD97108CD1}"/>
              </a:ext>
            </a:extLst>
          </p:cNvPr>
          <p:cNvSpPr txBox="1"/>
          <p:nvPr/>
        </p:nvSpPr>
        <p:spPr>
          <a:xfrm>
            <a:off x="5155095" y="4838179"/>
            <a:ext cx="66658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>
                <a:solidFill>
                  <a:schemeClr val="bg1"/>
                </a:solidFill>
              </a:rPr>
              <a:t>Saber el ¿Por qué? Y el ¿Para qué?</a:t>
            </a:r>
          </a:p>
          <a:p>
            <a:endParaRPr lang="es-AR" sz="2000" b="1" dirty="0">
              <a:solidFill>
                <a:schemeClr val="bg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B6FBD1F-A9F3-8241-E884-0FF11D7E0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644" y="1275048"/>
            <a:ext cx="5042201" cy="327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55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2BD12C-1D78-0BB3-CA04-27B2DF27A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3586" y="3429000"/>
            <a:ext cx="3132414" cy="494747"/>
          </a:xfrm>
        </p:spPr>
        <p:txBody>
          <a:bodyPr>
            <a:normAutofit fontScale="90000"/>
          </a:bodyPr>
          <a:lstStyle/>
          <a:p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E7096C-4088-4BC5-3731-3F03BA6B4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3039649" cy="63941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AR" sz="2800" b="1" dirty="0">
                <a:solidFill>
                  <a:schemeClr val="bg1"/>
                </a:solidFill>
              </a:rPr>
              <a:t>ARQUITECTURA: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1E19A49-4A59-F967-99A4-D9A77A1DD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774" y="1620725"/>
            <a:ext cx="6853651" cy="358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96305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147</TotalTime>
  <Words>82</Words>
  <Application>Microsoft Office PowerPoint</Application>
  <PresentationFormat>Panorámica</PresentationFormat>
  <Paragraphs>13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Century Gothic</vt:lpstr>
      <vt:lpstr>Wingdings 3</vt:lpstr>
      <vt:lpstr>Sector</vt:lpstr>
      <vt:lpstr>Proyecto migraciones</vt:lpstr>
      <vt:lpstr>DATA engineer:  Jaras, Brenda   machine learning: Rodriguez, Miller; Bonnin, Kevin   data analytics: Arango, Angie 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kevin bonnin</dc:creator>
  <cp:lastModifiedBy>kevin bonnin</cp:lastModifiedBy>
  <cp:revision>4</cp:revision>
  <dcterms:created xsi:type="dcterms:W3CDTF">2023-08-30T22:23:54Z</dcterms:created>
  <dcterms:modified xsi:type="dcterms:W3CDTF">2023-08-31T14:28:26Z</dcterms:modified>
</cp:coreProperties>
</file>