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bonnin" initials="kb" lastIdx="1" clrIdx="0">
    <p:extLst>
      <p:ext uri="{19B8F6BF-5375-455C-9EA6-DF929625EA0E}">
        <p15:presenceInfo xmlns:p15="http://schemas.microsoft.com/office/powerpoint/2012/main" userId="62c892f1bd99f6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4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86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1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32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33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22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86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83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42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54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1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264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41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1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3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75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063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F2C14A-98F6-48AF-86E8-88B9EBE67998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07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8CDC0-F088-7B5B-F8F5-A931B85F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6806"/>
            <a:ext cx="8001000" cy="829994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Proyecto migraciones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A08EC-7826-62A3-4C7F-D8C6D126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541325"/>
            <a:ext cx="6400800" cy="1947333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Arango, Angie María</a:t>
            </a:r>
          </a:p>
          <a:p>
            <a:r>
              <a:rPr lang="es-AR" dirty="0">
                <a:solidFill>
                  <a:schemeClr val="bg1"/>
                </a:solidFill>
              </a:rPr>
              <a:t>Bonnin, Kevin Ezequiel</a:t>
            </a:r>
          </a:p>
          <a:p>
            <a:r>
              <a:rPr lang="es-AR" dirty="0">
                <a:solidFill>
                  <a:schemeClr val="bg1"/>
                </a:solidFill>
              </a:rPr>
              <a:t>Jaras, Brenda Ailen</a:t>
            </a:r>
          </a:p>
          <a:p>
            <a:r>
              <a:rPr lang="es-AR" dirty="0" err="1">
                <a:solidFill>
                  <a:schemeClr val="bg1"/>
                </a:solidFill>
              </a:rPr>
              <a:t>Rodriguez</a:t>
            </a:r>
            <a:r>
              <a:rPr lang="es-AR" dirty="0">
                <a:solidFill>
                  <a:schemeClr val="bg1"/>
                </a:solidFill>
              </a:rPr>
              <a:t>, Miller Alexander</a:t>
            </a:r>
          </a:p>
        </p:txBody>
      </p:sp>
    </p:spTree>
    <p:extLst>
      <p:ext uri="{BB962C8B-B14F-4D97-AF65-F5344CB8AC3E}">
        <p14:creationId xmlns:p14="http://schemas.microsoft.com/office/powerpoint/2010/main" val="15926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4E0FC-E89C-6E1A-967F-B6C3E0BC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8" y="548378"/>
            <a:ext cx="9303850" cy="3995487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engineer</a:t>
            </a:r>
            <a:r>
              <a:rPr lang="es-AR" sz="2800" b="1" dirty="0">
                <a:solidFill>
                  <a:schemeClr val="bg1"/>
                </a:solidFill>
              </a:rPr>
              <a:t>:  </a:t>
            </a:r>
            <a:r>
              <a:rPr lang="es-AR" sz="2400" dirty="0">
                <a:solidFill>
                  <a:schemeClr val="bg1"/>
                </a:solidFill>
              </a:rPr>
              <a:t>Jaras, Brenda</a:t>
            </a: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r>
              <a:rPr lang="es-AR" sz="2800" b="1" dirty="0">
                <a:solidFill>
                  <a:schemeClr val="bg1"/>
                </a:solidFill>
              </a:rPr>
              <a:t>machine </a:t>
            </a:r>
            <a:r>
              <a:rPr lang="es-AR" sz="2800" b="1" dirty="0" err="1">
                <a:solidFill>
                  <a:schemeClr val="bg1"/>
                </a:solidFill>
              </a:rPr>
              <a:t>learning</a:t>
            </a:r>
            <a:r>
              <a:rPr lang="es-AR" sz="2800" b="1" dirty="0">
                <a:solidFill>
                  <a:schemeClr val="bg1"/>
                </a:solidFill>
              </a:rPr>
              <a:t>: </a:t>
            </a:r>
            <a:r>
              <a:rPr lang="es-AR" sz="2400" dirty="0" err="1">
                <a:solidFill>
                  <a:schemeClr val="bg1"/>
                </a:solidFill>
              </a:rPr>
              <a:t>Rodriguez</a:t>
            </a:r>
            <a:r>
              <a:rPr lang="es-AR" sz="2400" dirty="0">
                <a:solidFill>
                  <a:schemeClr val="bg1"/>
                </a:solidFill>
              </a:rPr>
              <a:t>, Miller; Bonnin, Kevin</a:t>
            </a: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analytics</a:t>
            </a:r>
            <a:r>
              <a:rPr lang="es-AR" sz="2800" b="1" dirty="0">
                <a:solidFill>
                  <a:schemeClr val="bg1"/>
                </a:solidFill>
              </a:rPr>
              <a:t>: </a:t>
            </a:r>
            <a:r>
              <a:rPr lang="es-AR" sz="2400" dirty="0">
                <a:solidFill>
                  <a:schemeClr val="bg1"/>
                </a:solidFill>
              </a:rPr>
              <a:t>Arango, Angie 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7F41A-7F95-F9BD-0AAB-01FF632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969" y="123093"/>
            <a:ext cx="821031" cy="45720"/>
          </a:xfrm>
        </p:spPr>
        <p:txBody>
          <a:bodyPr>
            <a:normAutofit fontScale="25000" lnSpcReduction="20000"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299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726D8-E27A-4245-26BE-CECCCC3A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444" y="4470365"/>
            <a:ext cx="5317590" cy="594004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598F0-FB60-C519-ED43-432788C2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90114" cy="4378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b="1" dirty="0">
                <a:solidFill>
                  <a:schemeClr val="bg1"/>
                </a:solidFill>
              </a:rPr>
              <a:t>FLOJOS MIGRATORIOS:</a:t>
            </a:r>
          </a:p>
          <a:p>
            <a:pPr marL="0" indent="0" algn="just">
              <a:buNone/>
            </a:pPr>
            <a:r>
              <a:rPr lang="es-AR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B9626-8C71-BCD4-D3F9-81874165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74" y="1286094"/>
            <a:ext cx="4271889" cy="2843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ADC383-EFD8-01B7-B07C-62BEFFD9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33" y="3429000"/>
            <a:ext cx="4271548" cy="24449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7127C7-2C6A-BD0B-303B-B8E933753D74}"/>
              </a:ext>
            </a:extLst>
          </p:cNvPr>
          <p:cNvSpPr txBox="1"/>
          <p:nvPr/>
        </p:nvSpPr>
        <p:spPr>
          <a:xfrm>
            <a:off x="1209820" y="5288719"/>
            <a:ext cx="531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000" b="1" dirty="0">
                <a:solidFill>
                  <a:schemeClr val="bg1"/>
                </a:solidFill>
              </a:rPr>
              <a:t>¿Sabemos por que o para que lo hacen?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FA738-A6A6-6AF8-97D2-A6808DAFC4A1}"/>
              </a:ext>
            </a:extLst>
          </p:cNvPr>
          <p:cNvSpPr txBox="1"/>
          <p:nvPr/>
        </p:nvSpPr>
        <p:spPr>
          <a:xfrm>
            <a:off x="5744545" y="1286094"/>
            <a:ext cx="326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¿Qué sabemos de esto?</a:t>
            </a:r>
          </a:p>
        </p:txBody>
      </p:sp>
    </p:spTree>
    <p:extLst>
      <p:ext uri="{BB962C8B-B14F-4D97-AF65-F5344CB8AC3E}">
        <p14:creationId xmlns:p14="http://schemas.microsoft.com/office/powerpoint/2010/main" val="31562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8251-40A7-4619-D393-5C80EE6B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12739" y="2910600"/>
            <a:ext cx="2072240" cy="225286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D40DE-04C0-8AA0-BE80-3EA0C969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b="1" dirty="0">
                <a:solidFill>
                  <a:schemeClr val="bg1"/>
                </a:solidFill>
              </a:rPr>
              <a:t>OBJETIVOS: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D15A94-AFD9-535C-74B7-DDCD97108CD1}"/>
              </a:ext>
            </a:extLst>
          </p:cNvPr>
          <p:cNvSpPr txBox="1"/>
          <p:nvPr/>
        </p:nvSpPr>
        <p:spPr>
          <a:xfrm>
            <a:off x="5155095" y="4838179"/>
            <a:ext cx="666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Saber el ¿Por qué? Y el ¿Para qué?</a:t>
            </a:r>
          </a:p>
          <a:p>
            <a:endParaRPr lang="es-AR" sz="20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6FBD1F-A9F3-8241-E884-0FF11D7E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44" y="1275048"/>
            <a:ext cx="5042201" cy="32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BD12C-1D78-0BB3-CA04-27B2DF2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586" y="3429000"/>
            <a:ext cx="3132414" cy="494747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7096C-4088-4BC5-3731-3F03BA6B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39649" cy="6394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b="1" dirty="0">
                <a:solidFill>
                  <a:schemeClr val="bg1"/>
                </a:solidFill>
              </a:rPr>
              <a:t>ARQUITECTURA: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E19A49-4A59-F967-99A4-D9A77A1D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1620725"/>
            <a:ext cx="6853651" cy="35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30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82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Proyecto migraciones</vt:lpstr>
      <vt:lpstr>DATA engineer:  Jaras, Brenda   machine learning: Rodriguez, Miller; Bonnin, Kevin   data analytics: Arango, Angie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bonnin</dc:creator>
  <cp:lastModifiedBy>kevin bonnin</cp:lastModifiedBy>
  <cp:revision>3</cp:revision>
  <dcterms:created xsi:type="dcterms:W3CDTF">2023-08-30T22:23:54Z</dcterms:created>
  <dcterms:modified xsi:type="dcterms:W3CDTF">2023-08-30T23:26:19Z</dcterms:modified>
</cp:coreProperties>
</file>