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bdb04b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bdb04b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bdb04b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bdb04b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 / Await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Eliel Salazar 154641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Promesas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178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promesa representa un valor que puede estar disponible ahora, en el futuro, o nunca.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Supongamos que vamos a comprar comida a un restaurante de comida rápida, cuando terminamos de pagar por nuestra comida nos dan un ticket con un número, cuando llamen a ese número podemos entonces ir a buscar nuestra comida.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Ese ticket que nos dieron es nuestra promesa, ese ticket nos indica que eventualmente vamos a tener nuestra comida, pero que todavía no la tenemos. Cuando llaman a ese número para que vayamos a buscar la comida entonces quiere decir que la promesa se completó. Pero resulta que una promesa se puede completar correctamente o puede ocurrir un error.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Await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palabra reservada que se coloca antes de una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palabra "asíncrono" antes de una función significa una cosa simple: esa función siempre devuelve una promesa.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palabra clave </a:t>
            </a:r>
            <a:r>
              <a:rPr lang="es" sz="1200">
                <a:solidFill>
                  <a:srgbClr val="000000"/>
                </a:solidFill>
                <a:highlight>
                  <a:srgbClr val="F5F2F0"/>
                </a:highlight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hace que JavaScript espere hasta que se cumpla esa promesa y devuelva su resultado.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37517" l="29341" r="50320" t="47719"/>
          <a:stretch/>
        </p:blipFill>
        <p:spPr>
          <a:xfrm>
            <a:off x="76200" y="2910675"/>
            <a:ext cx="2937376" cy="12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37489" l="29255" r="27746" t="32149"/>
          <a:stretch/>
        </p:blipFill>
        <p:spPr>
          <a:xfrm>
            <a:off x="3051675" y="2714275"/>
            <a:ext cx="6092324" cy="24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