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99" r:id="rId1"/>
  </p:sldMasterIdLst>
  <p:notesMasterIdLst>
    <p:notesMasterId r:id="rId35"/>
  </p:notesMasterIdLst>
  <p:sldIdLst>
    <p:sldId id="267" r:id="rId2"/>
    <p:sldId id="269" r:id="rId3"/>
    <p:sldId id="261" r:id="rId4"/>
    <p:sldId id="271" r:id="rId5"/>
    <p:sldId id="305" r:id="rId6"/>
    <p:sldId id="321" r:id="rId7"/>
    <p:sldId id="272" r:id="rId8"/>
    <p:sldId id="322" r:id="rId9"/>
    <p:sldId id="323" r:id="rId10"/>
    <p:sldId id="296" r:id="rId11"/>
    <p:sldId id="297" r:id="rId12"/>
    <p:sldId id="274" r:id="rId13"/>
    <p:sldId id="277" r:id="rId14"/>
    <p:sldId id="298" r:id="rId15"/>
    <p:sldId id="316" r:id="rId16"/>
    <p:sldId id="282" r:id="rId17"/>
    <p:sldId id="281" r:id="rId18"/>
    <p:sldId id="299" r:id="rId19"/>
    <p:sldId id="292" r:id="rId20"/>
    <p:sldId id="293" r:id="rId21"/>
    <p:sldId id="300" r:id="rId22"/>
    <p:sldId id="309" r:id="rId23"/>
    <p:sldId id="317" r:id="rId24"/>
    <p:sldId id="308" r:id="rId25"/>
    <p:sldId id="310" r:id="rId26"/>
    <p:sldId id="319" r:id="rId27"/>
    <p:sldId id="313" r:id="rId28"/>
    <p:sldId id="314" r:id="rId29"/>
    <p:sldId id="315" r:id="rId30"/>
    <p:sldId id="279" r:id="rId31"/>
    <p:sldId id="285" r:id="rId32"/>
    <p:sldId id="287" r:id="rId33"/>
    <p:sldId id="283"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4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FF9933"/>
    <a:srgbClr val="FFFF43"/>
    <a:srgbClr val="0033CC"/>
    <a:srgbClr val="FFFF00"/>
    <a:srgbClr val="8EC000"/>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1" autoAdjust="0"/>
    <p:restoredTop sz="94494" autoAdjust="0"/>
  </p:normalViewPr>
  <p:slideViewPr>
    <p:cSldViewPr>
      <p:cViewPr varScale="1">
        <p:scale>
          <a:sx n="82" d="100"/>
          <a:sy n="82" d="100"/>
        </p:scale>
        <p:origin x="1140" y="96"/>
      </p:cViewPr>
      <p:guideLst>
        <p:guide orient="horz" pos="2432"/>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17B1-4447-47EB-82E5-6233DE7FDE2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s-PE"/>
        </a:p>
      </dgm:t>
    </dgm:pt>
    <dgm:pt modelId="{26F602B9-3F9E-47B0-809E-FD952D2BDDF2}">
      <dgm:prSet phldrT="[Texto]" custT="1"/>
      <dgm:spPr/>
      <dgm:t>
        <a:bodyPr/>
        <a:lstStyle/>
        <a:p>
          <a:r>
            <a:rPr lang="es-ES" altLang="es-PE" sz="1400" dirty="0" smtClean="0"/>
            <a:t>Lidera el equipo de trabajo del proyecto</a:t>
          </a:r>
          <a:endParaRPr lang="es-PE" sz="1400" dirty="0"/>
        </a:p>
      </dgm:t>
    </dgm:pt>
    <dgm:pt modelId="{8E8BDE3B-F4CF-4D83-8048-F23F17848F12}">
      <dgm:prSet phldrT="[Texto]" custT="1"/>
      <dgm:spPr/>
      <dgm:t>
        <a:bodyPr/>
        <a:lstStyle/>
        <a:p>
          <a:r>
            <a:rPr lang="es-PE" altLang="es-PE" sz="1800" b="0" dirty="0" smtClean="0"/>
            <a:t>Jefe de Proyecto</a:t>
          </a:r>
          <a:endParaRPr lang="es-PE" sz="1800" b="0" dirty="0"/>
        </a:p>
      </dgm:t>
    </dgm:pt>
    <dgm:pt modelId="{AD592B80-9BAC-4438-8766-B99CC71CF743}" type="sibTrans" cxnId="{58531097-7F8E-4913-BFA5-B156A41A7262}">
      <dgm:prSet/>
      <dgm:spPr/>
      <dgm:t>
        <a:bodyPr/>
        <a:lstStyle/>
        <a:p>
          <a:endParaRPr lang="es-PE"/>
        </a:p>
      </dgm:t>
    </dgm:pt>
    <dgm:pt modelId="{0CF37503-7D15-4EA9-A3F0-0346D5F80E76}" type="parTrans" cxnId="{58531097-7F8E-4913-BFA5-B156A41A7262}">
      <dgm:prSet/>
      <dgm:spPr/>
      <dgm:t>
        <a:bodyPr/>
        <a:lstStyle/>
        <a:p>
          <a:endParaRPr lang="es-PE"/>
        </a:p>
      </dgm:t>
    </dgm:pt>
    <dgm:pt modelId="{BF352BE9-1896-4E25-83FF-25FBAE3F1BE7}" type="sibTrans" cxnId="{072E7FD5-DBA4-44D3-BCDC-B06A22C1AE3D}">
      <dgm:prSet/>
      <dgm:spPr/>
      <dgm:t>
        <a:bodyPr/>
        <a:lstStyle/>
        <a:p>
          <a:endParaRPr lang="es-PE"/>
        </a:p>
      </dgm:t>
    </dgm:pt>
    <dgm:pt modelId="{91357F4F-B439-437C-887F-0053F12A272D}" type="parTrans" cxnId="{072E7FD5-DBA4-44D3-BCDC-B06A22C1AE3D}">
      <dgm:prSet/>
      <dgm:spPr/>
      <dgm:t>
        <a:bodyPr/>
        <a:lstStyle/>
        <a:p>
          <a:endParaRPr lang="es-PE"/>
        </a:p>
      </dgm:t>
    </dgm:pt>
    <dgm:pt modelId="{3B7FD9BE-D3AF-495B-9472-B57326D66296}">
      <dgm:prSet phldrT="[Texto]" custT="1"/>
      <dgm:spPr/>
      <dgm:t>
        <a:bodyPr/>
        <a:lstStyle/>
        <a:p>
          <a:r>
            <a:rPr lang="es-ES" altLang="es-PE" sz="1400" dirty="0" smtClean="0"/>
            <a:t>Revisa y aprueba el cronograma del proyecto</a:t>
          </a:r>
          <a:endParaRPr lang="es-PE" sz="1400" dirty="0"/>
        </a:p>
      </dgm:t>
    </dgm:pt>
    <dgm:pt modelId="{351DE526-289B-4DF9-9E11-CF702EE3E90F}">
      <dgm:prSet phldrT="[Texto]" custT="1"/>
      <dgm:spPr/>
      <dgm:t>
        <a:bodyPr/>
        <a:lstStyle/>
        <a:p>
          <a:r>
            <a:rPr lang="es-PE" altLang="es-PE" sz="1800" b="0" dirty="0" smtClean="0"/>
            <a:t>Analista de Calidad</a:t>
          </a:r>
          <a:endParaRPr lang="es-PE" sz="1800" b="0" dirty="0"/>
        </a:p>
      </dgm:t>
    </dgm:pt>
    <dgm:pt modelId="{32610732-BA62-4C8B-B3EA-1AAE1D4BB777}" type="sibTrans" cxnId="{D18430E1-1A35-4961-AD8E-4C47630BFFE9}">
      <dgm:prSet/>
      <dgm:spPr/>
      <dgm:t>
        <a:bodyPr/>
        <a:lstStyle/>
        <a:p>
          <a:endParaRPr lang="es-PE"/>
        </a:p>
      </dgm:t>
    </dgm:pt>
    <dgm:pt modelId="{06780DFB-7E40-4A5D-B55D-7BBC6623E32F}" type="parTrans" cxnId="{D18430E1-1A35-4961-AD8E-4C47630BFFE9}">
      <dgm:prSet/>
      <dgm:spPr/>
      <dgm:t>
        <a:bodyPr/>
        <a:lstStyle/>
        <a:p>
          <a:endParaRPr lang="es-PE"/>
        </a:p>
      </dgm:t>
    </dgm:pt>
    <dgm:pt modelId="{1D52044B-B6BA-4F20-B9AF-8B06D93E4E6D}" type="sibTrans" cxnId="{36CF1048-2D57-4CF5-BDF1-3B6BF8821F9B}">
      <dgm:prSet/>
      <dgm:spPr/>
      <dgm:t>
        <a:bodyPr/>
        <a:lstStyle/>
        <a:p>
          <a:endParaRPr lang="es-PE"/>
        </a:p>
      </dgm:t>
    </dgm:pt>
    <dgm:pt modelId="{A8B72513-03AD-4938-B992-2B1FD64D09D1}" type="parTrans" cxnId="{36CF1048-2D57-4CF5-BDF1-3B6BF8821F9B}">
      <dgm:prSet/>
      <dgm:spPr/>
      <dgm:t>
        <a:bodyPr/>
        <a:lstStyle/>
        <a:p>
          <a:endParaRPr lang="es-PE"/>
        </a:p>
      </dgm:t>
    </dgm:pt>
    <dgm:pt modelId="{5FB5A07A-B551-489F-8DD7-E07FE298BC11}">
      <dgm:prSet custT="1"/>
      <dgm:spPr/>
      <dgm:t>
        <a:bodyPr/>
        <a:lstStyle/>
        <a:p>
          <a:r>
            <a:rPr lang="es-ES" altLang="es-PE" sz="1400" dirty="0" smtClean="0"/>
            <a:t>Se encarga de mantener actualizada la información de los documentos</a:t>
          </a:r>
          <a:endParaRPr lang="es-ES" altLang="es-PE" sz="1400" dirty="0"/>
        </a:p>
      </dgm:t>
    </dgm:pt>
    <dgm:pt modelId="{2439119A-10E1-4670-A364-EC1D4E35ACE1}" type="parTrans" cxnId="{9370B779-966D-4C2D-9F49-4F3F10679951}">
      <dgm:prSet/>
      <dgm:spPr/>
      <dgm:t>
        <a:bodyPr/>
        <a:lstStyle/>
        <a:p>
          <a:endParaRPr lang="es-PE"/>
        </a:p>
      </dgm:t>
    </dgm:pt>
    <dgm:pt modelId="{7C29597B-950D-44EC-A564-CF5F961D1969}" type="sibTrans" cxnId="{9370B779-966D-4C2D-9F49-4F3F10679951}">
      <dgm:prSet/>
      <dgm:spPr/>
      <dgm:t>
        <a:bodyPr/>
        <a:lstStyle/>
        <a:p>
          <a:endParaRPr lang="es-PE"/>
        </a:p>
      </dgm:t>
    </dgm:pt>
    <dgm:pt modelId="{7B6B44BF-E429-4309-9100-0DE9EC6F9452}">
      <dgm:prSet custT="1"/>
      <dgm:spPr/>
      <dgm:t>
        <a:bodyPr/>
        <a:lstStyle/>
        <a:p>
          <a:r>
            <a:rPr lang="es-ES" altLang="es-PE" sz="1400" dirty="0" smtClean="0"/>
            <a:t>Revisa y aprueba el registro de riesgos</a:t>
          </a:r>
          <a:endParaRPr lang="es-ES" altLang="es-PE" sz="1400" dirty="0"/>
        </a:p>
      </dgm:t>
    </dgm:pt>
    <dgm:pt modelId="{2733B60C-926A-4A2A-956E-3CB3FE7009E0}" type="parTrans" cxnId="{CD836D52-F015-427E-8C7F-F0FC6E059DE4}">
      <dgm:prSet/>
      <dgm:spPr/>
      <dgm:t>
        <a:bodyPr/>
        <a:lstStyle/>
        <a:p>
          <a:endParaRPr lang="es-PE"/>
        </a:p>
      </dgm:t>
    </dgm:pt>
    <dgm:pt modelId="{9B0E3A63-C56A-4D83-BB90-4360D9B265EC}" type="sibTrans" cxnId="{CD836D52-F015-427E-8C7F-F0FC6E059DE4}">
      <dgm:prSet/>
      <dgm:spPr/>
      <dgm:t>
        <a:bodyPr/>
        <a:lstStyle/>
        <a:p>
          <a:endParaRPr lang="es-PE"/>
        </a:p>
      </dgm:t>
    </dgm:pt>
    <dgm:pt modelId="{E6FF6810-1575-4234-AE6C-DC1E46AB876C}">
      <dgm:prSet custT="1"/>
      <dgm:spPr/>
      <dgm:t>
        <a:bodyPr/>
        <a:lstStyle/>
        <a:p>
          <a:r>
            <a:rPr lang="es-ES" altLang="es-PE" sz="1400" dirty="0" smtClean="0"/>
            <a:t>Trabaja en comunicación permanente con su Cliente</a:t>
          </a:r>
          <a:endParaRPr lang="es-ES" altLang="es-PE" sz="1400" dirty="0"/>
        </a:p>
      </dgm:t>
    </dgm:pt>
    <dgm:pt modelId="{86D6EFB3-413B-4D42-BAE8-6B6D6290D3BC}" type="parTrans" cxnId="{3BC31CF1-9347-4485-8849-8CCD59799AF4}">
      <dgm:prSet/>
      <dgm:spPr/>
      <dgm:t>
        <a:bodyPr/>
        <a:lstStyle/>
        <a:p>
          <a:endParaRPr lang="es-PE"/>
        </a:p>
      </dgm:t>
    </dgm:pt>
    <dgm:pt modelId="{13330B6E-1F05-4085-8C5F-CEE08BCF1B83}" type="sibTrans" cxnId="{3BC31CF1-9347-4485-8849-8CCD59799AF4}">
      <dgm:prSet/>
      <dgm:spPr/>
      <dgm:t>
        <a:bodyPr/>
        <a:lstStyle/>
        <a:p>
          <a:endParaRPr lang="es-PE"/>
        </a:p>
      </dgm:t>
    </dgm:pt>
    <dgm:pt modelId="{0982D535-F944-4384-847A-D489918B7382}">
      <dgm:prSet custT="1"/>
      <dgm:spPr/>
      <dgm:t>
        <a:bodyPr/>
        <a:lstStyle/>
        <a:p>
          <a:r>
            <a:rPr lang="es-ES" altLang="es-PE" sz="1400" dirty="0" smtClean="0"/>
            <a:t>En conjunto con el equipo de trabajo realiza el Plan de Gestión del Proyecto</a:t>
          </a:r>
          <a:endParaRPr lang="es-ES" altLang="es-PE" sz="1400" dirty="0"/>
        </a:p>
      </dgm:t>
    </dgm:pt>
    <dgm:pt modelId="{F195C601-F0DD-463E-A3BB-EC1A23A67FC6}" type="parTrans" cxnId="{A4906118-6C96-47DE-B172-45C88453F9B1}">
      <dgm:prSet/>
      <dgm:spPr/>
      <dgm:t>
        <a:bodyPr/>
        <a:lstStyle/>
        <a:p>
          <a:endParaRPr lang="es-PE"/>
        </a:p>
      </dgm:t>
    </dgm:pt>
    <dgm:pt modelId="{BCF12279-D061-4C95-8BD8-4943367964D4}" type="sibTrans" cxnId="{A4906118-6C96-47DE-B172-45C88453F9B1}">
      <dgm:prSet/>
      <dgm:spPr/>
      <dgm:t>
        <a:bodyPr/>
        <a:lstStyle/>
        <a:p>
          <a:endParaRPr lang="es-PE"/>
        </a:p>
      </dgm:t>
    </dgm:pt>
    <dgm:pt modelId="{8D0B1C75-8BD9-475B-BD40-1C3D473769DA}">
      <dgm:prSet custT="1"/>
      <dgm:spPr/>
      <dgm:t>
        <a:bodyPr/>
        <a:lstStyle/>
        <a:p>
          <a:r>
            <a:rPr lang="es-ES" altLang="es-PE" sz="1400" dirty="0" smtClean="0"/>
            <a:t>Informa sobre el estado del proyecto en reunión interna</a:t>
          </a:r>
          <a:endParaRPr lang="es-ES" altLang="es-PE" sz="1400" dirty="0"/>
        </a:p>
      </dgm:t>
    </dgm:pt>
    <dgm:pt modelId="{4583EDF9-004F-4486-BAFA-5D237E2BA683}" type="parTrans" cxnId="{4606EC24-4F7D-47CE-B001-97568CB4343D}">
      <dgm:prSet/>
      <dgm:spPr/>
      <dgm:t>
        <a:bodyPr/>
        <a:lstStyle/>
        <a:p>
          <a:endParaRPr lang="es-PE"/>
        </a:p>
      </dgm:t>
    </dgm:pt>
    <dgm:pt modelId="{13D01491-E5D8-4FFF-81BD-DC7261569382}" type="sibTrans" cxnId="{4606EC24-4F7D-47CE-B001-97568CB4343D}">
      <dgm:prSet/>
      <dgm:spPr/>
      <dgm:t>
        <a:bodyPr/>
        <a:lstStyle/>
        <a:p>
          <a:endParaRPr lang="es-PE"/>
        </a:p>
      </dgm:t>
    </dgm:pt>
    <dgm:pt modelId="{1A65D181-3375-40DC-9187-9B05CAEDF286}">
      <dgm:prSet custT="1"/>
      <dgm:spPr/>
      <dgm:t>
        <a:bodyPr/>
        <a:lstStyle/>
        <a:p>
          <a:r>
            <a:rPr lang="es-ES" altLang="es-PE" sz="1400" dirty="0" smtClean="0"/>
            <a:t>Informa el estado de cada proyecto a su cargo en comité de seguimiento con el cliente</a:t>
          </a:r>
          <a:endParaRPr lang="es-ES" altLang="es-PE" sz="1400" dirty="0"/>
        </a:p>
      </dgm:t>
    </dgm:pt>
    <dgm:pt modelId="{A9BA9AA6-9E15-4D61-A4E2-EE048617D98C}" type="parTrans" cxnId="{9B1EF179-6838-4E20-A357-DAD8AAB51B33}">
      <dgm:prSet/>
      <dgm:spPr/>
      <dgm:t>
        <a:bodyPr/>
        <a:lstStyle/>
        <a:p>
          <a:endParaRPr lang="es-PE"/>
        </a:p>
      </dgm:t>
    </dgm:pt>
    <dgm:pt modelId="{39FDF715-00DA-4942-A72A-BE023748A49E}" type="sibTrans" cxnId="{9B1EF179-6838-4E20-A357-DAD8AAB51B33}">
      <dgm:prSet/>
      <dgm:spPr/>
      <dgm:t>
        <a:bodyPr/>
        <a:lstStyle/>
        <a:p>
          <a:endParaRPr lang="es-PE"/>
        </a:p>
      </dgm:t>
    </dgm:pt>
    <dgm:pt modelId="{E4920E3E-F665-4DC0-A9DA-8FCFAD657863}">
      <dgm:prSet phldrT="[Texto]" custT="1"/>
      <dgm:spPr/>
      <dgm:t>
        <a:bodyPr/>
        <a:lstStyle/>
        <a:p>
          <a:r>
            <a:rPr lang="es-PE" altLang="es-PE" sz="1800" b="0" dirty="0" smtClean="0"/>
            <a:t>Analista Funcional</a:t>
          </a:r>
          <a:endParaRPr lang="es-PE" sz="1800" b="0" dirty="0"/>
        </a:p>
      </dgm:t>
    </dgm:pt>
    <dgm:pt modelId="{41562DA7-1E50-4E43-B483-ED2E0E2AC3FD}" type="parTrans" cxnId="{614C5330-842B-428D-AA9F-53515808B4EC}">
      <dgm:prSet/>
      <dgm:spPr/>
      <dgm:t>
        <a:bodyPr/>
        <a:lstStyle/>
        <a:p>
          <a:endParaRPr lang="es-PE"/>
        </a:p>
      </dgm:t>
    </dgm:pt>
    <dgm:pt modelId="{141D1BD2-9402-489D-B3B0-73B73140222E}" type="sibTrans" cxnId="{614C5330-842B-428D-AA9F-53515808B4EC}">
      <dgm:prSet/>
      <dgm:spPr/>
      <dgm:t>
        <a:bodyPr/>
        <a:lstStyle/>
        <a:p>
          <a:endParaRPr lang="es-PE"/>
        </a:p>
      </dgm:t>
    </dgm:pt>
    <dgm:pt modelId="{B88F35E1-E9E0-4730-8397-8A606367EA55}">
      <dgm:prSet phldrT="[Texto]" custT="1"/>
      <dgm:spPr/>
      <dgm:t>
        <a:bodyPr/>
        <a:lstStyle/>
        <a:p>
          <a:r>
            <a:rPr lang="es-ES" altLang="es-PE" sz="1400" dirty="0" smtClean="0">
              <a:latin typeface="+mj-lt"/>
            </a:rPr>
            <a:t>Revisa y aprueba el Plan de Proyecto</a:t>
          </a:r>
          <a:endParaRPr lang="es-PE" sz="1400" dirty="0">
            <a:latin typeface="+mj-lt"/>
          </a:endParaRPr>
        </a:p>
      </dgm:t>
    </dgm:pt>
    <dgm:pt modelId="{A4773C1B-C4A8-4525-AAAF-A52827626BF2}" type="parTrans" cxnId="{5A756EDE-25B6-4D9A-9016-E30D17E424D1}">
      <dgm:prSet/>
      <dgm:spPr/>
      <dgm:t>
        <a:bodyPr/>
        <a:lstStyle/>
        <a:p>
          <a:endParaRPr lang="es-PE"/>
        </a:p>
      </dgm:t>
    </dgm:pt>
    <dgm:pt modelId="{7F1AEBD8-DD6E-477A-9844-74CFBCB270DC}" type="sibTrans" cxnId="{5A756EDE-25B6-4D9A-9016-E30D17E424D1}">
      <dgm:prSet/>
      <dgm:spPr/>
      <dgm:t>
        <a:bodyPr/>
        <a:lstStyle/>
        <a:p>
          <a:endParaRPr lang="es-PE"/>
        </a:p>
      </dgm:t>
    </dgm:pt>
    <dgm:pt modelId="{0F5C2DE7-DFD7-46C5-909C-9F3AA4F8BE75}">
      <dgm:prSet custT="1"/>
      <dgm:spPr/>
      <dgm:t>
        <a:bodyPr/>
        <a:lstStyle/>
        <a:p>
          <a:r>
            <a:rPr lang="es-ES" altLang="es-PE" sz="1400" dirty="0" smtClean="0">
              <a:latin typeface="+mj-lt"/>
            </a:rPr>
            <a:t>Participa en el kick off meeting externo</a:t>
          </a:r>
          <a:endParaRPr lang="es-ES" altLang="es-PE" sz="1400" dirty="0">
            <a:latin typeface="+mj-lt"/>
          </a:endParaRPr>
        </a:p>
      </dgm:t>
    </dgm:pt>
    <dgm:pt modelId="{E87E691A-54E7-4234-BFC6-E96BB21215E0}" type="parTrans" cxnId="{F9E5B92F-340C-4161-9DF2-F2DA70D6A055}">
      <dgm:prSet/>
      <dgm:spPr/>
      <dgm:t>
        <a:bodyPr/>
        <a:lstStyle/>
        <a:p>
          <a:endParaRPr lang="es-PE"/>
        </a:p>
      </dgm:t>
    </dgm:pt>
    <dgm:pt modelId="{CC2A12B4-6AC0-467C-A50B-4A2A9D1C3047}" type="sibTrans" cxnId="{F9E5B92F-340C-4161-9DF2-F2DA70D6A055}">
      <dgm:prSet/>
      <dgm:spPr/>
      <dgm:t>
        <a:bodyPr/>
        <a:lstStyle/>
        <a:p>
          <a:endParaRPr lang="es-PE"/>
        </a:p>
      </dgm:t>
    </dgm:pt>
    <dgm:pt modelId="{E56E7D43-38B1-4DE1-B5B0-C6DBD6DB5965}">
      <dgm:prSet phldrT="[Texto]" custT="1"/>
      <dgm:spPr/>
      <dgm:t>
        <a:bodyPr/>
        <a:lstStyle/>
        <a:p>
          <a:r>
            <a:rPr lang="es-ES" altLang="es-PE" sz="1400" dirty="0" smtClean="0"/>
            <a:t>Se encarga de gestionar la documentación del proyecto de software (acta de reunión, cronograma del proyecto, avance quincenal y otros documentos que genere el proyecto) </a:t>
          </a:r>
          <a:endParaRPr lang="es-PE" sz="1400" dirty="0"/>
        </a:p>
      </dgm:t>
    </dgm:pt>
    <dgm:pt modelId="{2878EA9A-B916-46E8-BA5F-94D5BEAF689C}">
      <dgm:prSet phldrT="[Texto]" custT="1"/>
      <dgm:spPr/>
      <dgm:t>
        <a:bodyPr/>
        <a:lstStyle/>
        <a:p>
          <a:r>
            <a:rPr lang="es-PE" altLang="es-PE" sz="1800" b="0" dirty="0" smtClean="0"/>
            <a:t>Documentador</a:t>
          </a:r>
          <a:endParaRPr lang="es-PE" sz="1800" b="0" dirty="0"/>
        </a:p>
      </dgm:t>
    </dgm:pt>
    <dgm:pt modelId="{9FBDD1E2-A9B9-4A03-9318-8857ED11CAAF}" type="sibTrans" cxnId="{5E0297F0-087E-4A99-ADFE-14D2DFC79397}">
      <dgm:prSet/>
      <dgm:spPr/>
      <dgm:t>
        <a:bodyPr/>
        <a:lstStyle/>
        <a:p>
          <a:endParaRPr lang="es-PE"/>
        </a:p>
      </dgm:t>
    </dgm:pt>
    <dgm:pt modelId="{F50C7C84-D89C-481D-8DCB-35FB83CAABA2}" type="parTrans" cxnId="{5E0297F0-087E-4A99-ADFE-14D2DFC79397}">
      <dgm:prSet/>
      <dgm:spPr/>
      <dgm:t>
        <a:bodyPr/>
        <a:lstStyle/>
        <a:p>
          <a:endParaRPr lang="es-PE"/>
        </a:p>
      </dgm:t>
    </dgm:pt>
    <dgm:pt modelId="{0D8046F2-8C0F-42CA-8982-6B5D72815F34}" type="sibTrans" cxnId="{02E7F798-59A8-4B74-ABE4-9C7B696DFB31}">
      <dgm:prSet/>
      <dgm:spPr/>
      <dgm:t>
        <a:bodyPr/>
        <a:lstStyle/>
        <a:p>
          <a:endParaRPr lang="es-PE"/>
        </a:p>
      </dgm:t>
    </dgm:pt>
    <dgm:pt modelId="{5CCFFF95-46CC-4E91-BF78-A0F8AC7D3CD1}" type="parTrans" cxnId="{02E7F798-59A8-4B74-ABE4-9C7B696DFB31}">
      <dgm:prSet/>
      <dgm:spPr/>
      <dgm:t>
        <a:bodyPr/>
        <a:lstStyle/>
        <a:p>
          <a:endParaRPr lang="es-PE"/>
        </a:p>
      </dgm:t>
    </dgm:pt>
    <dgm:pt modelId="{454C705C-FACB-483E-B765-053CA07F6160}" type="pres">
      <dgm:prSet presAssocID="{9C6D17B1-4447-47EB-82E5-6233DE7FDE2D}" presName="Name0" presStyleCnt="0">
        <dgm:presLayoutVars>
          <dgm:dir/>
          <dgm:animLvl val="lvl"/>
          <dgm:resizeHandles val="exact"/>
        </dgm:presLayoutVars>
      </dgm:prSet>
      <dgm:spPr/>
      <dgm:t>
        <a:bodyPr/>
        <a:lstStyle/>
        <a:p>
          <a:endParaRPr lang="es-PE"/>
        </a:p>
      </dgm:t>
    </dgm:pt>
    <dgm:pt modelId="{97A6BD68-2D4F-4FE9-957F-45D2584CCA39}" type="pres">
      <dgm:prSet presAssocID="{8E8BDE3B-F4CF-4D83-8048-F23F17848F12}" presName="linNode" presStyleCnt="0"/>
      <dgm:spPr/>
    </dgm:pt>
    <dgm:pt modelId="{F10661F4-B253-450E-9CD7-968035054B07}" type="pres">
      <dgm:prSet presAssocID="{8E8BDE3B-F4CF-4D83-8048-F23F17848F12}" presName="parentText" presStyleLbl="node1" presStyleIdx="0" presStyleCnt="4" custScaleX="64779" custScaleY="166368" custLinFactNeighborX="-9797">
        <dgm:presLayoutVars>
          <dgm:chMax val="1"/>
          <dgm:bulletEnabled val="1"/>
        </dgm:presLayoutVars>
      </dgm:prSet>
      <dgm:spPr/>
      <dgm:t>
        <a:bodyPr/>
        <a:lstStyle/>
        <a:p>
          <a:endParaRPr lang="es-PE"/>
        </a:p>
      </dgm:t>
    </dgm:pt>
    <dgm:pt modelId="{94F3353F-F276-4AE0-8773-ED1F10804130}" type="pres">
      <dgm:prSet presAssocID="{8E8BDE3B-F4CF-4D83-8048-F23F17848F12}" presName="descendantText" presStyleLbl="alignAccFollowNode1" presStyleIdx="0" presStyleCnt="4" custScaleX="138418" custScaleY="204594" custLinFactNeighborX="-7192">
        <dgm:presLayoutVars>
          <dgm:bulletEnabled val="1"/>
        </dgm:presLayoutVars>
      </dgm:prSet>
      <dgm:spPr/>
      <dgm:t>
        <a:bodyPr/>
        <a:lstStyle/>
        <a:p>
          <a:endParaRPr lang="es-PE"/>
        </a:p>
      </dgm:t>
    </dgm:pt>
    <dgm:pt modelId="{06F65616-14C1-4B62-83E6-573CA242B78F}" type="pres">
      <dgm:prSet presAssocID="{AD592B80-9BAC-4438-8766-B99CC71CF743}" presName="sp" presStyleCnt="0"/>
      <dgm:spPr/>
    </dgm:pt>
    <dgm:pt modelId="{19DBB062-326F-4789-ABF1-EF5508CF4171}" type="pres">
      <dgm:prSet presAssocID="{351DE526-289B-4DF9-9E11-CF702EE3E90F}" presName="linNode" presStyleCnt="0"/>
      <dgm:spPr/>
    </dgm:pt>
    <dgm:pt modelId="{C3278FDF-F86A-402B-83CE-97DC3376D96C}" type="pres">
      <dgm:prSet presAssocID="{351DE526-289B-4DF9-9E11-CF702EE3E90F}" presName="parentText" presStyleLbl="node1" presStyleIdx="1" presStyleCnt="4" custScaleX="64779" custLinFactNeighborX="-9797">
        <dgm:presLayoutVars>
          <dgm:chMax val="1"/>
          <dgm:bulletEnabled val="1"/>
        </dgm:presLayoutVars>
      </dgm:prSet>
      <dgm:spPr/>
      <dgm:t>
        <a:bodyPr/>
        <a:lstStyle/>
        <a:p>
          <a:endParaRPr lang="es-PE"/>
        </a:p>
      </dgm:t>
    </dgm:pt>
    <dgm:pt modelId="{22F77C39-DDE1-4FC2-B5F9-A5E7CB205B6C}" type="pres">
      <dgm:prSet presAssocID="{351DE526-289B-4DF9-9E11-CF702EE3E90F}" presName="descendantText" presStyleLbl="alignAccFollowNode1" presStyleIdx="1" presStyleCnt="4" custScaleX="138418" custScaleY="122977" custLinFactNeighborX="-7160">
        <dgm:presLayoutVars>
          <dgm:bulletEnabled val="1"/>
        </dgm:presLayoutVars>
      </dgm:prSet>
      <dgm:spPr/>
      <dgm:t>
        <a:bodyPr/>
        <a:lstStyle/>
        <a:p>
          <a:endParaRPr lang="es-PE"/>
        </a:p>
      </dgm:t>
    </dgm:pt>
    <dgm:pt modelId="{D2546501-8716-44F4-A117-092285711124}" type="pres">
      <dgm:prSet presAssocID="{32610732-BA62-4C8B-B3EA-1AAE1D4BB777}" presName="sp" presStyleCnt="0"/>
      <dgm:spPr/>
    </dgm:pt>
    <dgm:pt modelId="{3B95A1C3-678B-4010-AD97-AF6B8CAE0531}" type="pres">
      <dgm:prSet presAssocID="{2878EA9A-B916-46E8-BA5F-94D5BEAF689C}" presName="linNode" presStyleCnt="0"/>
      <dgm:spPr/>
    </dgm:pt>
    <dgm:pt modelId="{513A2D3A-AE95-4020-92FC-B60A7CBAEBFF}" type="pres">
      <dgm:prSet presAssocID="{2878EA9A-B916-46E8-BA5F-94D5BEAF689C}" presName="parentText" presStyleLbl="node1" presStyleIdx="2" presStyleCnt="4" custScaleX="64779" custLinFactNeighborX="-9797">
        <dgm:presLayoutVars>
          <dgm:chMax val="1"/>
          <dgm:bulletEnabled val="1"/>
        </dgm:presLayoutVars>
      </dgm:prSet>
      <dgm:spPr/>
      <dgm:t>
        <a:bodyPr/>
        <a:lstStyle/>
        <a:p>
          <a:endParaRPr lang="es-PE"/>
        </a:p>
      </dgm:t>
    </dgm:pt>
    <dgm:pt modelId="{508C9F81-62EA-4BA3-BF4E-EAC714B09B4E}" type="pres">
      <dgm:prSet presAssocID="{2878EA9A-B916-46E8-BA5F-94D5BEAF689C}" presName="descendantText" presStyleLbl="alignAccFollowNode1" presStyleIdx="2" presStyleCnt="4" custScaleX="138418" custScaleY="122977" custLinFactNeighborX="-7192">
        <dgm:presLayoutVars>
          <dgm:bulletEnabled val="1"/>
        </dgm:presLayoutVars>
      </dgm:prSet>
      <dgm:spPr/>
      <dgm:t>
        <a:bodyPr/>
        <a:lstStyle/>
        <a:p>
          <a:endParaRPr lang="es-PE"/>
        </a:p>
      </dgm:t>
    </dgm:pt>
    <dgm:pt modelId="{6134AC86-7048-4F48-96DF-AD4D63D56091}" type="pres">
      <dgm:prSet presAssocID="{9FBDD1E2-A9B9-4A03-9318-8857ED11CAAF}" presName="sp" presStyleCnt="0"/>
      <dgm:spPr/>
    </dgm:pt>
    <dgm:pt modelId="{93403E09-371C-4798-BD91-4FCA35DF6A1C}" type="pres">
      <dgm:prSet presAssocID="{E4920E3E-F665-4DC0-A9DA-8FCFAD657863}" presName="linNode" presStyleCnt="0"/>
      <dgm:spPr/>
    </dgm:pt>
    <dgm:pt modelId="{11C3CB56-569F-4029-BE06-679999139895}" type="pres">
      <dgm:prSet presAssocID="{E4920E3E-F665-4DC0-A9DA-8FCFAD657863}" presName="parentText" presStyleLbl="node1" presStyleIdx="3" presStyleCnt="4" custScaleX="64779" custLinFactNeighborX="-9797">
        <dgm:presLayoutVars>
          <dgm:chMax val="1"/>
          <dgm:bulletEnabled val="1"/>
        </dgm:presLayoutVars>
      </dgm:prSet>
      <dgm:spPr/>
      <dgm:t>
        <a:bodyPr/>
        <a:lstStyle/>
        <a:p>
          <a:endParaRPr lang="es-PE"/>
        </a:p>
      </dgm:t>
    </dgm:pt>
    <dgm:pt modelId="{72BF3570-924A-4376-9DBF-1E3F072517B1}" type="pres">
      <dgm:prSet presAssocID="{E4920E3E-F665-4DC0-A9DA-8FCFAD657863}" presName="descendantText" presStyleLbl="alignAccFollowNode1" presStyleIdx="3" presStyleCnt="4" custScaleX="138418" custScaleY="122977" custLinFactNeighborX="-7192">
        <dgm:presLayoutVars>
          <dgm:bulletEnabled val="1"/>
        </dgm:presLayoutVars>
      </dgm:prSet>
      <dgm:spPr/>
      <dgm:t>
        <a:bodyPr/>
        <a:lstStyle/>
        <a:p>
          <a:endParaRPr lang="es-PE"/>
        </a:p>
      </dgm:t>
    </dgm:pt>
  </dgm:ptLst>
  <dgm:cxnLst>
    <dgm:cxn modelId="{6B191D48-EF48-401B-87C0-71D277E4E254}" type="presOf" srcId="{5FB5A07A-B551-489F-8DD7-E07FE298BC11}" destId="{508C9F81-62EA-4BA3-BF4E-EAC714B09B4E}" srcOrd="0" destOrd="1" presId="urn:microsoft.com/office/officeart/2005/8/layout/vList5"/>
    <dgm:cxn modelId="{E364F783-6CEF-4BD8-8110-8EC0D324C5A8}" type="presOf" srcId="{1A65D181-3375-40DC-9187-9B05CAEDF286}" destId="{94F3353F-F276-4AE0-8773-ED1F10804130}" srcOrd="0" destOrd="4" presId="urn:microsoft.com/office/officeart/2005/8/layout/vList5"/>
    <dgm:cxn modelId="{02E7F798-59A8-4B74-ABE4-9C7B696DFB31}" srcId="{2878EA9A-B916-46E8-BA5F-94D5BEAF689C}" destId="{E56E7D43-38B1-4DE1-B5B0-C6DBD6DB5965}" srcOrd="0" destOrd="0" parTransId="{5CCFFF95-46CC-4E91-BF78-A0F8AC7D3CD1}" sibTransId="{0D8046F2-8C0F-42CA-8982-6B5D72815F34}"/>
    <dgm:cxn modelId="{537C073D-9214-4A5A-87C9-4AFA8E66FABC}" type="presOf" srcId="{26F602B9-3F9E-47B0-809E-FD952D2BDDF2}" destId="{94F3353F-F276-4AE0-8773-ED1F10804130}" srcOrd="0" destOrd="0" presId="urn:microsoft.com/office/officeart/2005/8/layout/vList5"/>
    <dgm:cxn modelId="{A4906118-6C96-47DE-B172-45C88453F9B1}" srcId="{8E8BDE3B-F4CF-4D83-8048-F23F17848F12}" destId="{0982D535-F944-4384-847A-D489918B7382}" srcOrd="2" destOrd="0" parTransId="{F195C601-F0DD-463E-A3BB-EC1A23A67FC6}" sibTransId="{BCF12279-D061-4C95-8BD8-4943367964D4}"/>
    <dgm:cxn modelId="{42713D6C-5478-48EF-A843-5509779DFC1E}" type="presOf" srcId="{E6FF6810-1575-4234-AE6C-DC1E46AB876C}" destId="{94F3353F-F276-4AE0-8773-ED1F10804130}" srcOrd="0" destOrd="1" presId="urn:microsoft.com/office/officeart/2005/8/layout/vList5"/>
    <dgm:cxn modelId="{CD836D52-F015-427E-8C7F-F0FC6E059DE4}" srcId="{351DE526-289B-4DF9-9E11-CF702EE3E90F}" destId="{7B6B44BF-E429-4309-9100-0DE9EC6F9452}" srcOrd="1" destOrd="0" parTransId="{2733B60C-926A-4A2A-956E-3CB3FE7009E0}" sibTransId="{9B0E3A63-C56A-4D83-BB90-4360D9B265EC}"/>
    <dgm:cxn modelId="{61027003-1A11-4D79-801F-0B508E821CFF}" type="presOf" srcId="{0982D535-F944-4384-847A-D489918B7382}" destId="{94F3353F-F276-4AE0-8773-ED1F10804130}" srcOrd="0" destOrd="2" presId="urn:microsoft.com/office/officeart/2005/8/layout/vList5"/>
    <dgm:cxn modelId="{58531097-7F8E-4913-BFA5-B156A41A7262}" srcId="{9C6D17B1-4447-47EB-82E5-6233DE7FDE2D}" destId="{8E8BDE3B-F4CF-4D83-8048-F23F17848F12}" srcOrd="0" destOrd="0" parTransId="{0CF37503-7D15-4EA9-A3F0-0346D5F80E76}" sibTransId="{AD592B80-9BAC-4438-8766-B99CC71CF743}"/>
    <dgm:cxn modelId="{5A756EDE-25B6-4D9A-9016-E30D17E424D1}" srcId="{E4920E3E-F665-4DC0-A9DA-8FCFAD657863}" destId="{B88F35E1-E9E0-4730-8397-8A606367EA55}" srcOrd="0" destOrd="0" parTransId="{A4773C1B-C4A8-4525-AAAF-A52827626BF2}" sibTransId="{7F1AEBD8-DD6E-477A-9844-74CFBCB270DC}"/>
    <dgm:cxn modelId="{99ABE8F9-71CE-475A-88DA-D733544E1384}" type="presOf" srcId="{7B6B44BF-E429-4309-9100-0DE9EC6F9452}" destId="{22F77C39-DDE1-4FC2-B5F9-A5E7CB205B6C}" srcOrd="0" destOrd="1" presId="urn:microsoft.com/office/officeart/2005/8/layout/vList5"/>
    <dgm:cxn modelId="{ADE072AC-7786-4A38-BB5D-26628CBCD69E}" type="presOf" srcId="{8E8BDE3B-F4CF-4D83-8048-F23F17848F12}" destId="{F10661F4-B253-450E-9CD7-968035054B07}" srcOrd="0" destOrd="0" presId="urn:microsoft.com/office/officeart/2005/8/layout/vList5"/>
    <dgm:cxn modelId="{C0B7746A-D310-4DE3-99DE-A36F1DE57023}" type="presOf" srcId="{B88F35E1-E9E0-4730-8397-8A606367EA55}" destId="{72BF3570-924A-4376-9DBF-1E3F072517B1}" srcOrd="0" destOrd="0" presId="urn:microsoft.com/office/officeart/2005/8/layout/vList5"/>
    <dgm:cxn modelId="{392088D9-89AC-4FE7-A591-D657602B96B3}" type="presOf" srcId="{9C6D17B1-4447-47EB-82E5-6233DE7FDE2D}" destId="{454C705C-FACB-483E-B765-053CA07F6160}" srcOrd="0" destOrd="0" presId="urn:microsoft.com/office/officeart/2005/8/layout/vList5"/>
    <dgm:cxn modelId="{9370B779-966D-4C2D-9F49-4F3F10679951}" srcId="{2878EA9A-B916-46E8-BA5F-94D5BEAF689C}" destId="{5FB5A07A-B551-489F-8DD7-E07FE298BC11}" srcOrd="1" destOrd="0" parTransId="{2439119A-10E1-4670-A364-EC1D4E35ACE1}" sibTransId="{7C29597B-950D-44EC-A564-CF5F961D1969}"/>
    <dgm:cxn modelId="{614C5330-842B-428D-AA9F-53515808B4EC}" srcId="{9C6D17B1-4447-47EB-82E5-6233DE7FDE2D}" destId="{E4920E3E-F665-4DC0-A9DA-8FCFAD657863}" srcOrd="3" destOrd="0" parTransId="{41562DA7-1E50-4E43-B483-ED2E0E2AC3FD}" sibTransId="{141D1BD2-9402-489D-B3B0-73B73140222E}"/>
    <dgm:cxn modelId="{131BE8A0-0910-4DF3-9DF9-D5498500C7ED}" type="presOf" srcId="{0F5C2DE7-DFD7-46C5-909C-9F3AA4F8BE75}" destId="{72BF3570-924A-4376-9DBF-1E3F072517B1}" srcOrd="0" destOrd="1" presId="urn:microsoft.com/office/officeart/2005/8/layout/vList5"/>
    <dgm:cxn modelId="{083DD5A5-39D2-4274-8281-9DF5B2F20BE1}" type="presOf" srcId="{3B7FD9BE-D3AF-495B-9472-B57326D66296}" destId="{22F77C39-DDE1-4FC2-B5F9-A5E7CB205B6C}" srcOrd="0" destOrd="0" presId="urn:microsoft.com/office/officeart/2005/8/layout/vList5"/>
    <dgm:cxn modelId="{D18430E1-1A35-4961-AD8E-4C47630BFFE9}" srcId="{9C6D17B1-4447-47EB-82E5-6233DE7FDE2D}" destId="{351DE526-289B-4DF9-9E11-CF702EE3E90F}" srcOrd="1" destOrd="0" parTransId="{06780DFB-7E40-4A5D-B55D-7BBC6623E32F}" sibTransId="{32610732-BA62-4C8B-B3EA-1AAE1D4BB777}"/>
    <dgm:cxn modelId="{9B1EF179-6838-4E20-A357-DAD8AAB51B33}" srcId="{8E8BDE3B-F4CF-4D83-8048-F23F17848F12}" destId="{1A65D181-3375-40DC-9187-9B05CAEDF286}" srcOrd="4" destOrd="0" parTransId="{A9BA9AA6-9E15-4D61-A4E2-EE048617D98C}" sibTransId="{39FDF715-00DA-4942-A72A-BE023748A49E}"/>
    <dgm:cxn modelId="{36CF1048-2D57-4CF5-BDF1-3B6BF8821F9B}" srcId="{351DE526-289B-4DF9-9E11-CF702EE3E90F}" destId="{3B7FD9BE-D3AF-495B-9472-B57326D66296}" srcOrd="0" destOrd="0" parTransId="{A8B72513-03AD-4938-B992-2B1FD64D09D1}" sibTransId="{1D52044B-B6BA-4F20-B9AF-8B06D93E4E6D}"/>
    <dgm:cxn modelId="{072E7FD5-DBA4-44D3-BCDC-B06A22C1AE3D}" srcId="{8E8BDE3B-F4CF-4D83-8048-F23F17848F12}" destId="{26F602B9-3F9E-47B0-809E-FD952D2BDDF2}" srcOrd="0" destOrd="0" parTransId="{91357F4F-B439-437C-887F-0053F12A272D}" sibTransId="{BF352BE9-1896-4E25-83FF-25FBAE3F1BE7}"/>
    <dgm:cxn modelId="{069ADBFC-FF06-4DBF-8035-CFBB9139626B}" type="presOf" srcId="{2878EA9A-B916-46E8-BA5F-94D5BEAF689C}" destId="{513A2D3A-AE95-4020-92FC-B60A7CBAEBFF}" srcOrd="0" destOrd="0" presId="urn:microsoft.com/office/officeart/2005/8/layout/vList5"/>
    <dgm:cxn modelId="{97CBCFF0-87DD-4E88-A37C-C0134F58056A}" type="presOf" srcId="{351DE526-289B-4DF9-9E11-CF702EE3E90F}" destId="{C3278FDF-F86A-402B-83CE-97DC3376D96C}" srcOrd="0" destOrd="0" presId="urn:microsoft.com/office/officeart/2005/8/layout/vList5"/>
    <dgm:cxn modelId="{5E0297F0-087E-4A99-ADFE-14D2DFC79397}" srcId="{9C6D17B1-4447-47EB-82E5-6233DE7FDE2D}" destId="{2878EA9A-B916-46E8-BA5F-94D5BEAF689C}" srcOrd="2" destOrd="0" parTransId="{F50C7C84-D89C-481D-8DCB-35FB83CAABA2}" sibTransId="{9FBDD1E2-A9B9-4A03-9318-8857ED11CAAF}"/>
    <dgm:cxn modelId="{E0E3B146-F720-4620-8056-C68D1A03C470}" type="presOf" srcId="{E56E7D43-38B1-4DE1-B5B0-C6DBD6DB5965}" destId="{508C9F81-62EA-4BA3-BF4E-EAC714B09B4E}" srcOrd="0" destOrd="0" presId="urn:microsoft.com/office/officeart/2005/8/layout/vList5"/>
    <dgm:cxn modelId="{3BC31CF1-9347-4485-8849-8CCD59799AF4}" srcId="{8E8BDE3B-F4CF-4D83-8048-F23F17848F12}" destId="{E6FF6810-1575-4234-AE6C-DC1E46AB876C}" srcOrd="1" destOrd="0" parTransId="{86D6EFB3-413B-4D42-BAE8-6B6D6290D3BC}" sibTransId="{13330B6E-1F05-4085-8C5F-CEE08BCF1B83}"/>
    <dgm:cxn modelId="{F9E5B92F-340C-4161-9DF2-F2DA70D6A055}" srcId="{E4920E3E-F665-4DC0-A9DA-8FCFAD657863}" destId="{0F5C2DE7-DFD7-46C5-909C-9F3AA4F8BE75}" srcOrd="1" destOrd="0" parTransId="{E87E691A-54E7-4234-BFC6-E96BB21215E0}" sibTransId="{CC2A12B4-6AC0-467C-A50B-4A2A9D1C3047}"/>
    <dgm:cxn modelId="{4606EC24-4F7D-47CE-B001-97568CB4343D}" srcId="{8E8BDE3B-F4CF-4D83-8048-F23F17848F12}" destId="{8D0B1C75-8BD9-475B-BD40-1C3D473769DA}" srcOrd="3" destOrd="0" parTransId="{4583EDF9-004F-4486-BAFA-5D237E2BA683}" sibTransId="{13D01491-E5D8-4FFF-81BD-DC7261569382}"/>
    <dgm:cxn modelId="{8F12B26F-C740-4FF4-9A4B-9B4AEF3E6C7A}" type="presOf" srcId="{8D0B1C75-8BD9-475B-BD40-1C3D473769DA}" destId="{94F3353F-F276-4AE0-8773-ED1F10804130}" srcOrd="0" destOrd="3" presId="urn:microsoft.com/office/officeart/2005/8/layout/vList5"/>
    <dgm:cxn modelId="{F1E46AA0-BA96-4E8D-8878-AC50146D1FAB}" type="presOf" srcId="{E4920E3E-F665-4DC0-A9DA-8FCFAD657863}" destId="{11C3CB56-569F-4029-BE06-679999139895}" srcOrd="0" destOrd="0" presId="urn:microsoft.com/office/officeart/2005/8/layout/vList5"/>
    <dgm:cxn modelId="{5CD9181A-FCC2-4CE9-8A03-420EF9239F56}" type="presParOf" srcId="{454C705C-FACB-483E-B765-053CA07F6160}" destId="{97A6BD68-2D4F-4FE9-957F-45D2584CCA39}" srcOrd="0" destOrd="0" presId="urn:microsoft.com/office/officeart/2005/8/layout/vList5"/>
    <dgm:cxn modelId="{AB871839-911C-475D-9C1E-E48697DA377A}" type="presParOf" srcId="{97A6BD68-2D4F-4FE9-957F-45D2584CCA39}" destId="{F10661F4-B253-450E-9CD7-968035054B07}" srcOrd="0" destOrd="0" presId="urn:microsoft.com/office/officeart/2005/8/layout/vList5"/>
    <dgm:cxn modelId="{99779F04-1023-44A1-9504-112CABD1FE5B}" type="presParOf" srcId="{97A6BD68-2D4F-4FE9-957F-45D2584CCA39}" destId="{94F3353F-F276-4AE0-8773-ED1F10804130}" srcOrd="1" destOrd="0" presId="urn:microsoft.com/office/officeart/2005/8/layout/vList5"/>
    <dgm:cxn modelId="{EBC35D22-17EA-4F58-9FD8-CCE5152226E0}" type="presParOf" srcId="{454C705C-FACB-483E-B765-053CA07F6160}" destId="{06F65616-14C1-4B62-83E6-573CA242B78F}" srcOrd="1" destOrd="0" presId="urn:microsoft.com/office/officeart/2005/8/layout/vList5"/>
    <dgm:cxn modelId="{A0E0E5C0-514E-4F3B-BC01-DF19162A50EE}" type="presParOf" srcId="{454C705C-FACB-483E-B765-053CA07F6160}" destId="{19DBB062-326F-4789-ABF1-EF5508CF4171}" srcOrd="2" destOrd="0" presId="urn:microsoft.com/office/officeart/2005/8/layout/vList5"/>
    <dgm:cxn modelId="{5C56862A-F0BC-4E88-8AC3-1FAB59ADF04A}" type="presParOf" srcId="{19DBB062-326F-4789-ABF1-EF5508CF4171}" destId="{C3278FDF-F86A-402B-83CE-97DC3376D96C}" srcOrd="0" destOrd="0" presId="urn:microsoft.com/office/officeart/2005/8/layout/vList5"/>
    <dgm:cxn modelId="{91AAB364-8C5C-43E9-A11D-18C6E81CA34E}" type="presParOf" srcId="{19DBB062-326F-4789-ABF1-EF5508CF4171}" destId="{22F77C39-DDE1-4FC2-B5F9-A5E7CB205B6C}" srcOrd="1" destOrd="0" presId="urn:microsoft.com/office/officeart/2005/8/layout/vList5"/>
    <dgm:cxn modelId="{92125F39-AC9A-4E21-A9F9-633EECBC709D}" type="presParOf" srcId="{454C705C-FACB-483E-B765-053CA07F6160}" destId="{D2546501-8716-44F4-A117-092285711124}" srcOrd="3" destOrd="0" presId="urn:microsoft.com/office/officeart/2005/8/layout/vList5"/>
    <dgm:cxn modelId="{194B3E00-8813-4A2B-9DA5-506F6D3D2A3F}" type="presParOf" srcId="{454C705C-FACB-483E-B765-053CA07F6160}" destId="{3B95A1C3-678B-4010-AD97-AF6B8CAE0531}" srcOrd="4" destOrd="0" presId="urn:microsoft.com/office/officeart/2005/8/layout/vList5"/>
    <dgm:cxn modelId="{78563612-2620-4729-B51D-280329F52C0A}" type="presParOf" srcId="{3B95A1C3-678B-4010-AD97-AF6B8CAE0531}" destId="{513A2D3A-AE95-4020-92FC-B60A7CBAEBFF}" srcOrd="0" destOrd="0" presId="urn:microsoft.com/office/officeart/2005/8/layout/vList5"/>
    <dgm:cxn modelId="{6BA7F311-A42D-4694-A988-BE37C9722324}" type="presParOf" srcId="{3B95A1C3-678B-4010-AD97-AF6B8CAE0531}" destId="{508C9F81-62EA-4BA3-BF4E-EAC714B09B4E}" srcOrd="1" destOrd="0" presId="urn:microsoft.com/office/officeart/2005/8/layout/vList5"/>
    <dgm:cxn modelId="{C845AB7C-48C6-40F3-A4A2-6A0035147A87}" type="presParOf" srcId="{454C705C-FACB-483E-B765-053CA07F6160}" destId="{6134AC86-7048-4F48-96DF-AD4D63D56091}" srcOrd="5" destOrd="0" presId="urn:microsoft.com/office/officeart/2005/8/layout/vList5"/>
    <dgm:cxn modelId="{5A34A453-D6D4-4EF6-9956-A2E6704FCDFD}" type="presParOf" srcId="{454C705C-FACB-483E-B765-053CA07F6160}" destId="{93403E09-371C-4798-BD91-4FCA35DF6A1C}" srcOrd="6" destOrd="0" presId="urn:microsoft.com/office/officeart/2005/8/layout/vList5"/>
    <dgm:cxn modelId="{36DD34C4-7F3E-4F46-95A3-166513703478}" type="presParOf" srcId="{93403E09-371C-4798-BD91-4FCA35DF6A1C}" destId="{11C3CB56-569F-4029-BE06-679999139895}" srcOrd="0" destOrd="0" presId="urn:microsoft.com/office/officeart/2005/8/layout/vList5"/>
    <dgm:cxn modelId="{737B6B97-E493-40CB-A0BA-9ADE1149D393}" type="presParOf" srcId="{93403E09-371C-4798-BD91-4FCA35DF6A1C}" destId="{72BF3570-924A-4376-9DBF-1E3F072517B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D17B1-4447-47EB-82E5-6233DE7FDE2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s-PE"/>
        </a:p>
      </dgm:t>
    </dgm:pt>
    <dgm:pt modelId="{26F602B9-3F9E-47B0-809E-FD952D2BDDF2}">
      <dgm:prSet phldrT="[Texto]" custT="1"/>
      <dgm:spPr/>
      <dgm:t>
        <a:bodyPr/>
        <a:lstStyle/>
        <a:p>
          <a:r>
            <a:rPr lang="es-ES" altLang="es-PE" sz="1400" dirty="0" smtClean="0">
              <a:latin typeface="+mj-lt"/>
            </a:rPr>
            <a:t>La función del gestor es que da soporte a la actividad de desarrollo del producto para que los desarrolladores tengan los espacios de trabajo apropiados para construir y probar su trabajo</a:t>
          </a:r>
          <a:endParaRPr lang="es-PE" sz="1400" dirty="0">
            <a:latin typeface="+mj-lt"/>
          </a:endParaRPr>
        </a:p>
      </dgm:t>
    </dgm:pt>
    <dgm:pt modelId="{8E8BDE3B-F4CF-4D83-8048-F23F17848F12}">
      <dgm:prSet phldrT="[Texto]" custT="1"/>
      <dgm:spPr/>
      <dgm:t>
        <a:bodyPr/>
        <a:lstStyle/>
        <a:p>
          <a:r>
            <a:rPr lang="es-PE" altLang="es-PE" sz="1800" b="0" dirty="0" smtClean="0"/>
            <a:t>Gestor de la Configuración</a:t>
          </a:r>
          <a:endParaRPr lang="es-PE" sz="1800" b="0" dirty="0"/>
        </a:p>
      </dgm:t>
    </dgm:pt>
    <dgm:pt modelId="{AD592B80-9BAC-4438-8766-B99CC71CF743}" type="sibTrans" cxnId="{58531097-7F8E-4913-BFA5-B156A41A7262}">
      <dgm:prSet/>
      <dgm:spPr/>
      <dgm:t>
        <a:bodyPr/>
        <a:lstStyle/>
        <a:p>
          <a:endParaRPr lang="es-PE"/>
        </a:p>
      </dgm:t>
    </dgm:pt>
    <dgm:pt modelId="{0CF37503-7D15-4EA9-A3F0-0346D5F80E76}" type="parTrans" cxnId="{58531097-7F8E-4913-BFA5-B156A41A7262}">
      <dgm:prSet/>
      <dgm:spPr/>
      <dgm:t>
        <a:bodyPr/>
        <a:lstStyle/>
        <a:p>
          <a:endParaRPr lang="es-PE"/>
        </a:p>
      </dgm:t>
    </dgm:pt>
    <dgm:pt modelId="{BF352BE9-1896-4E25-83FF-25FBAE3F1BE7}" type="sibTrans" cxnId="{072E7FD5-DBA4-44D3-BCDC-B06A22C1AE3D}">
      <dgm:prSet/>
      <dgm:spPr/>
      <dgm:t>
        <a:bodyPr/>
        <a:lstStyle/>
        <a:p>
          <a:endParaRPr lang="es-PE"/>
        </a:p>
      </dgm:t>
    </dgm:pt>
    <dgm:pt modelId="{91357F4F-B439-437C-887F-0053F12A272D}" type="parTrans" cxnId="{072E7FD5-DBA4-44D3-BCDC-B06A22C1AE3D}">
      <dgm:prSet/>
      <dgm:spPr/>
      <dgm:t>
        <a:bodyPr/>
        <a:lstStyle/>
        <a:p>
          <a:endParaRPr lang="es-PE"/>
        </a:p>
      </dgm:t>
    </dgm:pt>
    <dgm:pt modelId="{3B7FD9BE-D3AF-495B-9472-B57326D66296}">
      <dgm:prSet phldrT="[Texto]" custT="1"/>
      <dgm:spPr/>
      <dgm:t>
        <a:bodyPr/>
        <a:lstStyle/>
        <a:p>
          <a:r>
            <a:rPr lang="es-ES_tradnl" altLang="es-PE" sz="1400" dirty="0" smtClean="0">
              <a:latin typeface="+mj-lt"/>
            </a:rPr>
            <a:t>Desarrollo según el avance con el cronograma</a:t>
          </a:r>
          <a:endParaRPr lang="es-PE" sz="1400" dirty="0">
            <a:latin typeface="+mj-lt"/>
          </a:endParaRPr>
        </a:p>
      </dgm:t>
    </dgm:pt>
    <dgm:pt modelId="{351DE526-289B-4DF9-9E11-CF702EE3E90F}">
      <dgm:prSet phldrT="[Texto]" custT="1"/>
      <dgm:spPr/>
      <dgm:t>
        <a:bodyPr/>
        <a:lstStyle/>
        <a:p>
          <a:r>
            <a:rPr lang="es-PE" altLang="es-PE" sz="1800" b="0" dirty="0" smtClean="0"/>
            <a:t>Programadores</a:t>
          </a:r>
          <a:endParaRPr lang="es-PE" sz="1800" b="0" dirty="0"/>
        </a:p>
      </dgm:t>
    </dgm:pt>
    <dgm:pt modelId="{32610732-BA62-4C8B-B3EA-1AAE1D4BB777}" type="sibTrans" cxnId="{D18430E1-1A35-4961-AD8E-4C47630BFFE9}">
      <dgm:prSet/>
      <dgm:spPr/>
      <dgm:t>
        <a:bodyPr/>
        <a:lstStyle/>
        <a:p>
          <a:endParaRPr lang="es-PE"/>
        </a:p>
      </dgm:t>
    </dgm:pt>
    <dgm:pt modelId="{06780DFB-7E40-4A5D-B55D-7BBC6623E32F}" type="parTrans" cxnId="{D18430E1-1A35-4961-AD8E-4C47630BFFE9}">
      <dgm:prSet/>
      <dgm:spPr/>
      <dgm:t>
        <a:bodyPr/>
        <a:lstStyle/>
        <a:p>
          <a:endParaRPr lang="es-PE"/>
        </a:p>
      </dgm:t>
    </dgm:pt>
    <dgm:pt modelId="{1D52044B-B6BA-4F20-B9AF-8B06D93E4E6D}" type="sibTrans" cxnId="{36CF1048-2D57-4CF5-BDF1-3B6BF8821F9B}">
      <dgm:prSet/>
      <dgm:spPr/>
      <dgm:t>
        <a:bodyPr/>
        <a:lstStyle/>
        <a:p>
          <a:endParaRPr lang="es-PE"/>
        </a:p>
      </dgm:t>
    </dgm:pt>
    <dgm:pt modelId="{A8B72513-03AD-4938-B992-2B1FD64D09D1}" type="parTrans" cxnId="{36CF1048-2D57-4CF5-BDF1-3B6BF8821F9B}">
      <dgm:prSet/>
      <dgm:spPr/>
      <dgm:t>
        <a:bodyPr/>
        <a:lstStyle/>
        <a:p>
          <a:endParaRPr lang="es-PE"/>
        </a:p>
      </dgm:t>
    </dgm:pt>
    <dgm:pt modelId="{D9472D41-039A-4D6E-AD0D-C523816B350A}">
      <dgm:prSet custT="1"/>
      <dgm:spPr/>
      <dgm:t>
        <a:bodyPr/>
        <a:lstStyle/>
        <a:p>
          <a:r>
            <a:rPr lang="es-ES_tradnl" altLang="es-PE" sz="1400" dirty="0" smtClean="0">
              <a:latin typeface="+mj-lt"/>
            </a:rPr>
            <a:t>Documentar el Desarrollo Realizado</a:t>
          </a:r>
          <a:endParaRPr lang="es-ES" altLang="es-PE" sz="1400" dirty="0">
            <a:latin typeface="+mj-lt"/>
          </a:endParaRPr>
        </a:p>
      </dgm:t>
    </dgm:pt>
    <dgm:pt modelId="{023DC529-C790-4DB7-9B76-7884B648B2B8}" type="parTrans" cxnId="{F16C7D2B-183A-441B-9997-DD33A7E4387C}">
      <dgm:prSet/>
      <dgm:spPr/>
      <dgm:t>
        <a:bodyPr/>
        <a:lstStyle/>
        <a:p>
          <a:endParaRPr lang="es-PE"/>
        </a:p>
      </dgm:t>
    </dgm:pt>
    <dgm:pt modelId="{D379E8B9-D73D-4FBC-AF29-BF0CEE855C09}" type="sibTrans" cxnId="{F16C7D2B-183A-441B-9997-DD33A7E4387C}">
      <dgm:prSet/>
      <dgm:spPr/>
      <dgm:t>
        <a:bodyPr/>
        <a:lstStyle/>
        <a:p>
          <a:endParaRPr lang="es-PE"/>
        </a:p>
      </dgm:t>
    </dgm:pt>
    <dgm:pt modelId="{38CD1069-1561-44C6-8F99-9E4648FBD400}">
      <dgm:prSet phldrT="[Texto]" custT="1"/>
      <dgm:spPr/>
      <dgm:t>
        <a:bodyPr/>
        <a:lstStyle/>
        <a:p>
          <a:r>
            <a:rPr lang="es-PE" altLang="es-PE" sz="1800" b="0" dirty="0" smtClean="0"/>
            <a:t>Documentador</a:t>
          </a:r>
          <a:endParaRPr lang="es-PE" sz="1800" b="0" dirty="0"/>
        </a:p>
      </dgm:t>
    </dgm:pt>
    <dgm:pt modelId="{0286801F-C5B7-4767-94C0-2ABA130D1E59}" type="parTrans" cxnId="{D7FC15C7-9CD1-4414-8FEB-04457115F19F}">
      <dgm:prSet/>
      <dgm:spPr/>
      <dgm:t>
        <a:bodyPr/>
        <a:lstStyle/>
        <a:p>
          <a:endParaRPr lang="es-PE"/>
        </a:p>
      </dgm:t>
    </dgm:pt>
    <dgm:pt modelId="{E3A74922-F356-43AC-A14D-2FDF463AF14C}" type="sibTrans" cxnId="{D7FC15C7-9CD1-4414-8FEB-04457115F19F}">
      <dgm:prSet/>
      <dgm:spPr/>
      <dgm:t>
        <a:bodyPr/>
        <a:lstStyle/>
        <a:p>
          <a:endParaRPr lang="es-PE"/>
        </a:p>
      </dgm:t>
    </dgm:pt>
    <dgm:pt modelId="{4D0AAF3B-6571-44F2-8FB4-EEA4998EF6CA}">
      <dgm:prSet phldrT="[Texto]" custT="1"/>
      <dgm:spPr/>
      <dgm:t>
        <a:bodyPr/>
        <a:lstStyle/>
        <a:p>
          <a:r>
            <a:rPr lang="es-ES" altLang="es-PE" sz="1400" dirty="0" smtClean="0">
              <a:latin typeface="+mj-lt"/>
            </a:rPr>
            <a:t>Se encarga de gestionar la documentación del proyecto de software (acta de reunión, cronograma del proyecto, avance quincenal y otros documentos que genere el proyecto) </a:t>
          </a:r>
          <a:endParaRPr lang="es-PE" sz="1400" dirty="0">
            <a:latin typeface="+mj-lt"/>
          </a:endParaRPr>
        </a:p>
      </dgm:t>
    </dgm:pt>
    <dgm:pt modelId="{8C4CB51E-CEEF-4C9F-8992-8DE33F35357B}" type="parTrans" cxnId="{7A2B9A15-7E96-4CCD-BCA7-C69D431FD9B3}">
      <dgm:prSet/>
      <dgm:spPr/>
      <dgm:t>
        <a:bodyPr/>
        <a:lstStyle/>
        <a:p>
          <a:endParaRPr lang="es-PE"/>
        </a:p>
      </dgm:t>
    </dgm:pt>
    <dgm:pt modelId="{BEC49465-1904-4418-894D-23162626BEA4}" type="sibTrans" cxnId="{7A2B9A15-7E96-4CCD-BCA7-C69D431FD9B3}">
      <dgm:prSet/>
      <dgm:spPr/>
      <dgm:t>
        <a:bodyPr/>
        <a:lstStyle/>
        <a:p>
          <a:endParaRPr lang="es-PE"/>
        </a:p>
      </dgm:t>
    </dgm:pt>
    <dgm:pt modelId="{B0A37D5B-970F-4D89-BF1C-1874B2262B3E}">
      <dgm:prSet phldrT="[Texto]" custT="1"/>
      <dgm:spPr/>
      <dgm:t>
        <a:bodyPr/>
        <a:lstStyle/>
        <a:p>
          <a:endParaRPr lang="es-PE" sz="1400" dirty="0">
            <a:latin typeface="+mj-lt"/>
          </a:endParaRPr>
        </a:p>
      </dgm:t>
    </dgm:pt>
    <dgm:pt modelId="{E7C04E14-A6A4-49C3-8533-F8DD01BDC16C}" type="parTrans" cxnId="{46496720-3C7E-495D-AC76-C1D213A2BB2E}">
      <dgm:prSet/>
      <dgm:spPr/>
      <dgm:t>
        <a:bodyPr/>
        <a:lstStyle/>
        <a:p>
          <a:endParaRPr lang="es-PE"/>
        </a:p>
      </dgm:t>
    </dgm:pt>
    <dgm:pt modelId="{E3FD03D1-77E6-439E-8502-86C6ADAA9113}" type="sibTrans" cxnId="{46496720-3C7E-495D-AC76-C1D213A2BB2E}">
      <dgm:prSet/>
      <dgm:spPr/>
      <dgm:t>
        <a:bodyPr/>
        <a:lstStyle/>
        <a:p>
          <a:endParaRPr lang="es-PE"/>
        </a:p>
      </dgm:t>
    </dgm:pt>
    <dgm:pt modelId="{8687834B-7505-409E-AC7B-8DA4FA3F0596}">
      <dgm:prSet phldrT="[Texto]" custT="1"/>
      <dgm:spPr/>
      <dgm:t>
        <a:bodyPr/>
        <a:lstStyle/>
        <a:p>
          <a:r>
            <a:rPr lang="es-PE" altLang="es-PE" sz="1800" b="0" dirty="0" smtClean="0">
              <a:latin typeface="+mj-lt"/>
            </a:rPr>
            <a:t>Analista Programador</a:t>
          </a:r>
          <a:endParaRPr lang="es-PE" sz="1800" b="0" dirty="0">
            <a:latin typeface="+mj-lt"/>
          </a:endParaRPr>
        </a:p>
      </dgm:t>
    </dgm:pt>
    <dgm:pt modelId="{40681D50-6F4E-4362-8688-BDCBF739CC43}" type="parTrans" cxnId="{A60188B3-1AD9-4A5F-BBB0-4B9D6F80F75C}">
      <dgm:prSet/>
      <dgm:spPr/>
      <dgm:t>
        <a:bodyPr/>
        <a:lstStyle/>
        <a:p>
          <a:endParaRPr lang="es-PE"/>
        </a:p>
      </dgm:t>
    </dgm:pt>
    <dgm:pt modelId="{90D38B54-6690-4ADB-BB81-F5E32E379DC4}" type="sibTrans" cxnId="{A60188B3-1AD9-4A5F-BBB0-4B9D6F80F75C}">
      <dgm:prSet/>
      <dgm:spPr/>
      <dgm:t>
        <a:bodyPr/>
        <a:lstStyle/>
        <a:p>
          <a:endParaRPr lang="es-PE"/>
        </a:p>
      </dgm:t>
    </dgm:pt>
    <dgm:pt modelId="{C491B4F2-93DC-43C3-8DBE-DDC59CD8A3F5}">
      <dgm:prSet phldrT="[Texto]" custT="1"/>
      <dgm:spPr/>
      <dgm:t>
        <a:bodyPr/>
        <a:lstStyle/>
        <a:p>
          <a:r>
            <a:rPr lang="es-PE" sz="1400" b="0" i="0" smtClean="0"/>
            <a:t>Diseñar el flujo lógico de cada modulo del programa ajustándolo a las especificaciones y a los estándares recomendados, </a:t>
          </a:r>
          <a:r>
            <a:rPr lang="es-PE" sz="1400" smtClean="0">
              <a:latin typeface="+mj-lt"/>
            </a:rPr>
            <a:t>Valida y verifica los códigos de programación</a:t>
          </a:r>
          <a:endParaRPr lang="es-PE" sz="1400" dirty="0">
            <a:latin typeface="+mj-lt"/>
          </a:endParaRPr>
        </a:p>
      </dgm:t>
    </dgm:pt>
    <dgm:pt modelId="{E65B490E-345C-4498-AC1B-18838D7B78B7}" type="parTrans" cxnId="{294DF83C-7985-4652-AB7C-4D70C1D24AC8}">
      <dgm:prSet/>
      <dgm:spPr/>
      <dgm:t>
        <a:bodyPr/>
        <a:lstStyle/>
        <a:p>
          <a:endParaRPr lang="es-PE"/>
        </a:p>
      </dgm:t>
    </dgm:pt>
    <dgm:pt modelId="{8C41B741-87F4-4D2D-98EA-486D3E9781CE}" type="sibTrans" cxnId="{294DF83C-7985-4652-AB7C-4D70C1D24AC8}">
      <dgm:prSet/>
      <dgm:spPr/>
      <dgm:t>
        <a:bodyPr/>
        <a:lstStyle/>
        <a:p>
          <a:endParaRPr lang="es-PE"/>
        </a:p>
      </dgm:t>
    </dgm:pt>
    <dgm:pt modelId="{7EA439EB-5882-4FD4-B66A-23D682354E86}">
      <dgm:prSet phldrT="[Texto]" custT="1"/>
      <dgm:spPr/>
      <dgm:t>
        <a:bodyPr/>
        <a:lstStyle/>
        <a:p>
          <a:r>
            <a:rPr lang="es-PE" sz="1400" b="0" i="0" dirty="0" smtClean="0"/>
            <a:t>Asistir en la capacitación y/o entrenamiento de los programadores de los sistemas</a:t>
          </a:r>
          <a:endParaRPr lang="es-PE" sz="1400" dirty="0">
            <a:latin typeface="+mj-lt"/>
          </a:endParaRPr>
        </a:p>
      </dgm:t>
    </dgm:pt>
    <dgm:pt modelId="{0A37BC60-8C5D-4118-B3B9-600A82B57230}" type="parTrans" cxnId="{37E6E854-B57A-4549-9560-E73F9471403C}">
      <dgm:prSet/>
      <dgm:spPr/>
      <dgm:t>
        <a:bodyPr/>
        <a:lstStyle/>
        <a:p>
          <a:endParaRPr lang="es-PE"/>
        </a:p>
      </dgm:t>
    </dgm:pt>
    <dgm:pt modelId="{545DFB13-F73B-4463-BE69-571B3629AD82}" type="sibTrans" cxnId="{37E6E854-B57A-4549-9560-E73F9471403C}">
      <dgm:prSet/>
      <dgm:spPr/>
      <dgm:t>
        <a:bodyPr/>
        <a:lstStyle/>
        <a:p>
          <a:endParaRPr lang="es-PE"/>
        </a:p>
      </dgm:t>
    </dgm:pt>
    <dgm:pt modelId="{454C705C-FACB-483E-B765-053CA07F6160}" type="pres">
      <dgm:prSet presAssocID="{9C6D17B1-4447-47EB-82E5-6233DE7FDE2D}" presName="Name0" presStyleCnt="0">
        <dgm:presLayoutVars>
          <dgm:dir/>
          <dgm:animLvl val="lvl"/>
          <dgm:resizeHandles val="exact"/>
        </dgm:presLayoutVars>
      </dgm:prSet>
      <dgm:spPr/>
      <dgm:t>
        <a:bodyPr/>
        <a:lstStyle/>
        <a:p>
          <a:endParaRPr lang="es-PE"/>
        </a:p>
      </dgm:t>
    </dgm:pt>
    <dgm:pt modelId="{04767046-B099-4B28-863B-0846E862BB9C}" type="pres">
      <dgm:prSet presAssocID="{8687834B-7505-409E-AC7B-8DA4FA3F0596}" presName="linNode" presStyleCnt="0"/>
      <dgm:spPr/>
      <dgm:t>
        <a:bodyPr/>
        <a:lstStyle/>
        <a:p>
          <a:endParaRPr lang="es-PE"/>
        </a:p>
      </dgm:t>
    </dgm:pt>
    <dgm:pt modelId="{ED0CE927-35D0-4D22-9FF9-B97B5698C5EF}" type="pres">
      <dgm:prSet presAssocID="{8687834B-7505-409E-AC7B-8DA4FA3F0596}" presName="parentText" presStyleLbl="node1" presStyleIdx="0" presStyleCnt="4" custScaleX="79629" custScaleY="120650" custLinFactNeighborX="-9797">
        <dgm:presLayoutVars>
          <dgm:chMax val="1"/>
          <dgm:bulletEnabled val="1"/>
        </dgm:presLayoutVars>
      </dgm:prSet>
      <dgm:spPr/>
      <dgm:t>
        <a:bodyPr/>
        <a:lstStyle/>
        <a:p>
          <a:endParaRPr lang="es-PE"/>
        </a:p>
      </dgm:t>
    </dgm:pt>
    <dgm:pt modelId="{5F01A453-4179-4F60-902C-601CF5C9F09E}" type="pres">
      <dgm:prSet presAssocID="{8687834B-7505-409E-AC7B-8DA4FA3F0596}" presName="descendantText" presStyleLbl="alignAccFollowNode1" presStyleIdx="0" presStyleCnt="4" custScaleX="138418" custScaleY="137581" custLinFactNeighborX="-7160">
        <dgm:presLayoutVars>
          <dgm:bulletEnabled val="1"/>
        </dgm:presLayoutVars>
      </dgm:prSet>
      <dgm:spPr/>
      <dgm:t>
        <a:bodyPr/>
        <a:lstStyle/>
        <a:p>
          <a:endParaRPr lang="es-PE"/>
        </a:p>
      </dgm:t>
    </dgm:pt>
    <dgm:pt modelId="{C62C73E4-817E-429B-9A4D-A6A3D80A233B}" type="pres">
      <dgm:prSet presAssocID="{90D38B54-6690-4ADB-BB81-F5E32E379DC4}" presName="sp" presStyleCnt="0"/>
      <dgm:spPr/>
      <dgm:t>
        <a:bodyPr/>
        <a:lstStyle/>
        <a:p>
          <a:endParaRPr lang="es-PE"/>
        </a:p>
      </dgm:t>
    </dgm:pt>
    <dgm:pt modelId="{19DBB062-326F-4789-ABF1-EF5508CF4171}" type="pres">
      <dgm:prSet presAssocID="{351DE526-289B-4DF9-9E11-CF702EE3E90F}" presName="linNode" presStyleCnt="0"/>
      <dgm:spPr/>
      <dgm:t>
        <a:bodyPr/>
        <a:lstStyle/>
        <a:p>
          <a:endParaRPr lang="es-PE"/>
        </a:p>
      </dgm:t>
    </dgm:pt>
    <dgm:pt modelId="{C3278FDF-F86A-402B-83CE-97DC3376D96C}" type="pres">
      <dgm:prSet presAssocID="{351DE526-289B-4DF9-9E11-CF702EE3E90F}" presName="parentText" presStyleLbl="node1" presStyleIdx="1" presStyleCnt="4" custScaleX="79114" custLinFactNeighborX="-9797">
        <dgm:presLayoutVars>
          <dgm:chMax val="1"/>
          <dgm:bulletEnabled val="1"/>
        </dgm:presLayoutVars>
      </dgm:prSet>
      <dgm:spPr/>
      <dgm:t>
        <a:bodyPr/>
        <a:lstStyle/>
        <a:p>
          <a:endParaRPr lang="es-PE"/>
        </a:p>
      </dgm:t>
    </dgm:pt>
    <dgm:pt modelId="{22F77C39-DDE1-4FC2-B5F9-A5E7CB205B6C}" type="pres">
      <dgm:prSet presAssocID="{351DE526-289B-4DF9-9E11-CF702EE3E90F}" presName="descendantText" presStyleLbl="alignAccFollowNode1" presStyleIdx="1" presStyleCnt="4" custScaleX="138418" custScaleY="122977" custLinFactNeighborX="-7160">
        <dgm:presLayoutVars>
          <dgm:bulletEnabled val="1"/>
        </dgm:presLayoutVars>
      </dgm:prSet>
      <dgm:spPr/>
      <dgm:t>
        <a:bodyPr/>
        <a:lstStyle/>
        <a:p>
          <a:endParaRPr lang="es-PE"/>
        </a:p>
      </dgm:t>
    </dgm:pt>
    <dgm:pt modelId="{2DE4300B-BCE6-4E3E-951F-176D0FBE1B60}" type="pres">
      <dgm:prSet presAssocID="{32610732-BA62-4C8B-B3EA-1AAE1D4BB777}" presName="sp" presStyleCnt="0"/>
      <dgm:spPr/>
      <dgm:t>
        <a:bodyPr/>
        <a:lstStyle/>
        <a:p>
          <a:endParaRPr lang="es-PE"/>
        </a:p>
      </dgm:t>
    </dgm:pt>
    <dgm:pt modelId="{48444F32-2D3E-4E5A-993A-0ED47415D754}" type="pres">
      <dgm:prSet presAssocID="{38CD1069-1561-44C6-8F99-9E4648FBD400}" presName="linNode" presStyleCnt="0"/>
      <dgm:spPr/>
      <dgm:t>
        <a:bodyPr/>
        <a:lstStyle/>
        <a:p>
          <a:endParaRPr lang="es-PE"/>
        </a:p>
      </dgm:t>
    </dgm:pt>
    <dgm:pt modelId="{96D5CA8E-00D0-4D34-83A5-09DF0898CB2C}" type="pres">
      <dgm:prSet presAssocID="{38CD1069-1561-44C6-8F99-9E4648FBD400}" presName="parentText" presStyleLbl="node1" presStyleIdx="2" presStyleCnt="4" custScaleX="79114" custLinFactNeighborX="-9797">
        <dgm:presLayoutVars>
          <dgm:chMax val="1"/>
          <dgm:bulletEnabled val="1"/>
        </dgm:presLayoutVars>
      </dgm:prSet>
      <dgm:spPr/>
      <dgm:t>
        <a:bodyPr/>
        <a:lstStyle/>
        <a:p>
          <a:endParaRPr lang="es-PE"/>
        </a:p>
      </dgm:t>
    </dgm:pt>
    <dgm:pt modelId="{4EB04A64-8A5D-4AC2-8B80-5641DCFA6CD6}" type="pres">
      <dgm:prSet presAssocID="{38CD1069-1561-44C6-8F99-9E4648FBD400}" presName="descendantText" presStyleLbl="alignAccFollowNode1" presStyleIdx="2" presStyleCnt="4" custScaleX="138418" custScaleY="122977" custLinFactNeighborX="-7192">
        <dgm:presLayoutVars>
          <dgm:bulletEnabled val="1"/>
        </dgm:presLayoutVars>
      </dgm:prSet>
      <dgm:spPr/>
      <dgm:t>
        <a:bodyPr/>
        <a:lstStyle/>
        <a:p>
          <a:endParaRPr lang="es-PE"/>
        </a:p>
      </dgm:t>
    </dgm:pt>
    <dgm:pt modelId="{44E4D860-BB8B-4943-B8AE-6E64010E0F66}" type="pres">
      <dgm:prSet presAssocID="{E3A74922-F356-43AC-A14D-2FDF463AF14C}" presName="sp" presStyleCnt="0"/>
      <dgm:spPr/>
      <dgm:t>
        <a:bodyPr/>
        <a:lstStyle/>
        <a:p>
          <a:endParaRPr lang="es-PE"/>
        </a:p>
      </dgm:t>
    </dgm:pt>
    <dgm:pt modelId="{97A6BD68-2D4F-4FE9-957F-45D2584CCA39}" type="pres">
      <dgm:prSet presAssocID="{8E8BDE3B-F4CF-4D83-8048-F23F17848F12}" presName="linNode" presStyleCnt="0"/>
      <dgm:spPr/>
      <dgm:t>
        <a:bodyPr/>
        <a:lstStyle/>
        <a:p>
          <a:endParaRPr lang="es-PE"/>
        </a:p>
      </dgm:t>
    </dgm:pt>
    <dgm:pt modelId="{F10661F4-B253-450E-9CD7-968035054B07}" type="pres">
      <dgm:prSet presAssocID="{8E8BDE3B-F4CF-4D83-8048-F23F17848F12}" presName="parentText" presStyleLbl="node1" presStyleIdx="3" presStyleCnt="4" custScaleX="79114" custLinFactNeighborX="-9797">
        <dgm:presLayoutVars>
          <dgm:chMax val="1"/>
          <dgm:bulletEnabled val="1"/>
        </dgm:presLayoutVars>
      </dgm:prSet>
      <dgm:spPr/>
      <dgm:t>
        <a:bodyPr/>
        <a:lstStyle/>
        <a:p>
          <a:endParaRPr lang="es-PE"/>
        </a:p>
      </dgm:t>
    </dgm:pt>
    <dgm:pt modelId="{94F3353F-F276-4AE0-8773-ED1F10804130}" type="pres">
      <dgm:prSet presAssocID="{8E8BDE3B-F4CF-4D83-8048-F23F17848F12}" presName="descendantText" presStyleLbl="alignAccFollowNode1" presStyleIdx="3" presStyleCnt="4" custScaleX="138418" custScaleY="122977" custLinFactNeighborX="-7192">
        <dgm:presLayoutVars>
          <dgm:bulletEnabled val="1"/>
        </dgm:presLayoutVars>
      </dgm:prSet>
      <dgm:spPr/>
      <dgm:t>
        <a:bodyPr/>
        <a:lstStyle/>
        <a:p>
          <a:endParaRPr lang="es-PE"/>
        </a:p>
      </dgm:t>
    </dgm:pt>
  </dgm:ptLst>
  <dgm:cxnLst>
    <dgm:cxn modelId="{072E7FD5-DBA4-44D3-BCDC-B06A22C1AE3D}" srcId="{8E8BDE3B-F4CF-4D83-8048-F23F17848F12}" destId="{26F602B9-3F9E-47B0-809E-FD952D2BDDF2}" srcOrd="0" destOrd="0" parTransId="{91357F4F-B439-437C-887F-0053F12A272D}" sibTransId="{BF352BE9-1896-4E25-83FF-25FBAE3F1BE7}"/>
    <dgm:cxn modelId="{A60188B3-1AD9-4A5F-BBB0-4B9D6F80F75C}" srcId="{9C6D17B1-4447-47EB-82E5-6233DE7FDE2D}" destId="{8687834B-7505-409E-AC7B-8DA4FA3F0596}" srcOrd="0" destOrd="0" parTransId="{40681D50-6F4E-4362-8688-BDCBF739CC43}" sibTransId="{90D38B54-6690-4ADB-BB81-F5E32E379DC4}"/>
    <dgm:cxn modelId="{D7FC15C7-9CD1-4414-8FEB-04457115F19F}" srcId="{9C6D17B1-4447-47EB-82E5-6233DE7FDE2D}" destId="{38CD1069-1561-44C6-8F99-9E4648FBD400}" srcOrd="2" destOrd="0" parTransId="{0286801F-C5B7-4767-94C0-2ABA130D1E59}" sibTransId="{E3A74922-F356-43AC-A14D-2FDF463AF14C}"/>
    <dgm:cxn modelId="{58531097-7F8E-4913-BFA5-B156A41A7262}" srcId="{9C6D17B1-4447-47EB-82E5-6233DE7FDE2D}" destId="{8E8BDE3B-F4CF-4D83-8048-F23F17848F12}" srcOrd="3" destOrd="0" parTransId="{0CF37503-7D15-4EA9-A3F0-0346D5F80E76}" sibTransId="{AD592B80-9BAC-4438-8766-B99CC71CF743}"/>
    <dgm:cxn modelId="{36CF1048-2D57-4CF5-BDF1-3B6BF8821F9B}" srcId="{351DE526-289B-4DF9-9E11-CF702EE3E90F}" destId="{3B7FD9BE-D3AF-495B-9472-B57326D66296}" srcOrd="0" destOrd="0" parTransId="{A8B72513-03AD-4938-B992-2B1FD64D09D1}" sibTransId="{1D52044B-B6BA-4F20-B9AF-8B06D93E4E6D}"/>
    <dgm:cxn modelId="{D8B8BCD8-77B4-4AD7-AAF6-924731B2A2FD}" type="presOf" srcId="{38CD1069-1561-44C6-8F99-9E4648FBD400}" destId="{96D5CA8E-00D0-4D34-83A5-09DF0898CB2C}" srcOrd="0" destOrd="0" presId="urn:microsoft.com/office/officeart/2005/8/layout/vList5"/>
    <dgm:cxn modelId="{A3EA987B-2297-4938-B85E-79C4C0E56D54}" type="presOf" srcId="{D9472D41-039A-4D6E-AD0D-C523816B350A}" destId="{22F77C39-DDE1-4FC2-B5F9-A5E7CB205B6C}" srcOrd="0" destOrd="1" presId="urn:microsoft.com/office/officeart/2005/8/layout/vList5"/>
    <dgm:cxn modelId="{37E6E854-B57A-4549-9560-E73F9471403C}" srcId="{8687834B-7505-409E-AC7B-8DA4FA3F0596}" destId="{7EA439EB-5882-4FD4-B66A-23D682354E86}" srcOrd="1" destOrd="0" parTransId="{0A37BC60-8C5D-4118-B3B9-600A82B57230}" sibTransId="{545DFB13-F73B-4463-BE69-571B3629AD82}"/>
    <dgm:cxn modelId="{F16C7D2B-183A-441B-9997-DD33A7E4387C}" srcId="{351DE526-289B-4DF9-9E11-CF702EE3E90F}" destId="{D9472D41-039A-4D6E-AD0D-C523816B350A}" srcOrd="1" destOrd="0" parTransId="{023DC529-C790-4DB7-9B76-7884B648B2B8}" sibTransId="{D379E8B9-D73D-4FBC-AF29-BF0CEE855C09}"/>
    <dgm:cxn modelId="{294DF83C-7985-4652-AB7C-4D70C1D24AC8}" srcId="{8687834B-7505-409E-AC7B-8DA4FA3F0596}" destId="{C491B4F2-93DC-43C3-8DBE-DDC59CD8A3F5}" srcOrd="0" destOrd="0" parTransId="{E65B490E-345C-4498-AC1B-18838D7B78B7}" sibTransId="{8C41B741-87F4-4D2D-98EA-486D3E9781CE}"/>
    <dgm:cxn modelId="{D18430E1-1A35-4961-AD8E-4C47630BFFE9}" srcId="{9C6D17B1-4447-47EB-82E5-6233DE7FDE2D}" destId="{351DE526-289B-4DF9-9E11-CF702EE3E90F}" srcOrd="1" destOrd="0" parTransId="{06780DFB-7E40-4A5D-B55D-7BBC6623E32F}" sibTransId="{32610732-BA62-4C8B-B3EA-1AAE1D4BB777}"/>
    <dgm:cxn modelId="{BBBBD019-C5B1-4620-9DD2-9D9030948EBB}" type="presOf" srcId="{351DE526-289B-4DF9-9E11-CF702EE3E90F}" destId="{C3278FDF-F86A-402B-83CE-97DC3376D96C}" srcOrd="0" destOrd="0" presId="urn:microsoft.com/office/officeart/2005/8/layout/vList5"/>
    <dgm:cxn modelId="{72A19EB0-0A88-4B3B-A96E-AACEF4E39169}" type="presOf" srcId="{4D0AAF3B-6571-44F2-8FB4-EEA4998EF6CA}" destId="{4EB04A64-8A5D-4AC2-8B80-5641DCFA6CD6}" srcOrd="0" destOrd="0" presId="urn:microsoft.com/office/officeart/2005/8/layout/vList5"/>
    <dgm:cxn modelId="{7A2B9A15-7E96-4CCD-BCA7-C69D431FD9B3}" srcId="{38CD1069-1561-44C6-8F99-9E4648FBD400}" destId="{4D0AAF3B-6571-44F2-8FB4-EEA4998EF6CA}" srcOrd="0" destOrd="0" parTransId="{8C4CB51E-CEEF-4C9F-8992-8DE33F35357B}" sibTransId="{BEC49465-1904-4418-894D-23162626BEA4}"/>
    <dgm:cxn modelId="{E20AD6F6-81F1-427B-87DB-9C998C111182}" type="presOf" srcId="{9C6D17B1-4447-47EB-82E5-6233DE7FDE2D}" destId="{454C705C-FACB-483E-B765-053CA07F6160}" srcOrd="0" destOrd="0" presId="urn:microsoft.com/office/officeart/2005/8/layout/vList5"/>
    <dgm:cxn modelId="{7F5FC74A-53AF-4598-972C-A49D5EDCBF6A}" type="presOf" srcId="{8E8BDE3B-F4CF-4D83-8048-F23F17848F12}" destId="{F10661F4-B253-450E-9CD7-968035054B07}" srcOrd="0" destOrd="0" presId="urn:microsoft.com/office/officeart/2005/8/layout/vList5"/>
    <dgm:cxn modelId="{46496720-3C7E-495D-AC76-C1D213A2BB2E}" srcId="{8E8BDE3B-F4CF-4D83-8048-F23F17848F12}" destId="{B0A37D5B-970F-4D89-BF1C-1874B2262B3E}" srcOrd="1" destOrd="0" parTransId="{E7C04E14-A6A4-49C3-8533-F8DD01BDC16C}" sibTransId="{E3FD03D1-77E6-439E-8502-86C6ADAA9113}"/>
    <dgm:cxn modelId="{FC8D5EAE-500D-44C5-A830-0E2AB2B0D0E9}" type="presOf" srcId="{C491B4F2-93DC-43C3-8DBE-DDC59CD8A3F5}" destId="{5F01A453-4179-4F60-902C-601CF5C9F09E}" srcOrd="0" destOrd="0" presId="urn:microsoft.com/office/officeart/2005/8/layout/vList5"/>
    <dgm:cxn modelId="{80721B10-2F77-4A72-838F-DF326DA2BEC8}" type="presOf" srcId="{7EA439EB-5882-4FD4-B66A-23D682354E86}" destId="{5F01A453-4179-4F60-902C-601CF5C9F09E}" srcOrd="0" destOrd="1" presId="urn:microsoft.com/office/officeart/2005/8/layout/vList5"/>
    <dgm:cxn modelId="{11CA6EE8-2BAD-4793-A2C2-32D821CD0F3B}" type="presOf" srcId="{3B7FD9BE-D3AF-495B-9472-B57326D66296}" destId="{22F77C39-DDE1-4FC2-B5F9-A5E7CB205B6C}" srcOrd="0" destOrd="0" presId="urn:microsoft.com/office/officeart/2005/8/layout/vList5"/>
    <dgm:cxn modelId="{202CD319-1AF0-4C67-B10A-51FBD0CEEB7A}" type="presOf" srcId="{8687834B-7505-409E-AC7B-8DA4FA3F0596}" destId="{ED0CE927-35D0-4D22-9FF9-B97B5698C5EF}" srcOrd="0" destOrd="0" presId="urn:microsoft.com/office/officeart/2005/8/layout/vList5"/>
    <dgm:cxn modelId="{A7599CD7-10C1-440D-9F07-A96BA6481C35}" type="presOf" srcId="{B0A37D5B-970F-4D89-BF1C-1874B2262B3E}" destId="{94F3353F-F276-4AE0-8773-ED1F10804130}" srcOrd="0" destOrd="1" presId="urn:microsoft.com/office/officeart/2005/8/layout/vList5"/>
    <dgm:cxn modelId="{84BDCC3D-0DF6-479E-8EBB-31915343181E}" type="presOf" srcId="{26F602B9-3F9E-47B0-809E-FD952D2BDDF2}" destId="{94F3353F-F276-4AE0-8773-ED1F10804130}" srcOrd="0" destOrd="0" presId="urn:microsoft.com/office/officeart/2005/8/layout/vList5"/>
    <dgm:cxn modelId="{6EB1AF3C-6028-4308-B1DF-C0FFDD350FE2}" type="presParOf" srcId="{454C705C-FACB-483E-B765-053CA07F6160}" destId="{04767046-B099-4B28-863B-0846E862BB9C}" srcOrd="0" destOrd="0" presId="urn:microsoft.com/office/officeart/2005/8/layout/vList5"/>
    <dgm:cxn modelId="{6983C87F-830B-4F0E-8CA7-B2B1F0413D5C}" type="presParOf" srcId="{04767046-B099-4B28-863B-0846E862BB9C}" destId="{ED0CE927-35D0-4D22-9FF9-B97B5698C5EF}" srcOrd="0" destOrd="0" presId="urn:microsoft.com/office/officeart/2005/8/layout/vList5"/>
    <dgm:cxn modelId="{DEB07F17-6873-4E08-B998-390663346688}" type="presParOf" srcId="{04767046-B099-4B28-863B-0846E862BB9C}" destId="{5F01A453-4179-4F60-902C-601CF5C9F09E}" srcOrd="1" destOrd="0" presId="urn:microsoft.com/office/officeart/2005/8/layout/vList5"/>
    <dgm:cxn modelId="{1877AAA5-0A59-4C73-B407-19F629D0ABCE}" type="presParOf" srcId="{454C705C-FACB-483E-B765-053CA07F6160}" destId="{C62C73E4-817E-429B-9A4D-A6A3D80A233B}" srcOrd="1" destOrd="0" presId="urn:microsoft.com/office/officeart/2005/8/layout/vList5"/>
    <dgm:cxn modelId="{42124E24-CFFA-432B-9B9B-ADB1FCE010B9}" type="presParOf" srcId="{454C705C-FACB-483E-B765-053CA07F6160}" destId="{19DBB062-326F-4789-ABF1-EF5508CF4171}" srcOrd="2" destOrd="0" presId="urn:microsoft.com/office/officeart/2005/8/layout/vList5"/>
    <dgm:cxn modelId="{A3384851-748C-407D-B644-F75012D3894F}" type="presParOf" srcId="{19DBB062-326F-4789-ABF1-EF5508CF4171}" destId="{C3278FDF-F86A-402B-83CE-97DC3376D96C}" srcOrd="0" destOrd="0" presId="urn:microsoft.com/office/officeart/2005/8/layout/vList5"/>
    <dgm:cxn modelId="{E152B574-8974-4E16-B968-C000882D6AE8}" type="presParOf" srcId="{19DBB062-326F-4789-ABF1-EF5508CF4171}" destId="{22F77C39-DDE1-4FC2-B5F9-A5E7CB205B6C}" srcOrd="1" destOrd="0" presId="urn:microsoft.com/office/officeart/2005/8/layout/vList5"/>
    <dgm:cxn modelId="{67D51F3A-D894-499C-89D2-06268D0D0CFA}" type="presParOf" srcId="{454C705C-FACB-483E-B765-053CA07F6160}" destId="{2DE4300B-BCE6-4E3E-951F-176D0FBE1B60}" srcOrd="3" destOrd="0" presId="urn:microsoft.com/office/officeart/2005/8/layout/vList5"/>
    <dgm:cxn modelId="{86438CF3-DCB0-4259-82EA-7EDE6F6BF6C3}" type="presParOf" srcId="{454C705C-FACB-483E-B765-053CA07F6160}" destId="{48444F32-2D3E-4E5A-993A-0ED47415D754}" srcOrd="4" destOrd="0" presId="urn:microsoft.com/office/officeart/2005/8/layout/vList5"/>
    <dgm:cxn modelId="{C94A79E8-80DD-4A7A-AB8D-08474C6DEE5F}" type="presParOf" srcId="{48444F32-2D3E-4E5A-993A-0ED47415D754}" destId="{96D5CA8E-00D0-4D34-83A5-09DF0898CB2C}" srcOrd="0" destOrd="0" presId="urn:microsoft.com/office/officeart/2005/8/layout/vList5"/>
    <dgm:cxn modelId="{2306F6D1-E531-46BD-AED1-C157E6B9614D}" type="presParOf" srcId="{48444F32-2D3E-4E5A-993A-0ED47415D754}" destId="{4EB04A64-8A5D-4AC2-8B80-5641DCFA6CD6}" srcOrd="1" destOrd="0" presId="urn:microsoft.com/office/officeart/2005/8/layout/vList5"/>
    <dgm:cxn modelId="{C088F3F6-1CCE-468C-B764-01C983BCBC1B}" type="presParOf" srcId="{454C705C-FACB-483E-B765-053CA07F6160}" destId="{44E4D860-BB8B-4943-B8AE-6E64010E0F66}" srcOrd="5" destOrd="0" presId="urn:microsoft.com/office/officeart/2005/8/layout/vList5"/>
    <dgm:cxn modelId="{28FF7165-3504-47CA-B4FE-EF956A90D9EC}" type="presParOf" srcId="{454C705C-FACB-483E-B765-053CA07F6160}" destId="{97A6BD68-2D4F-4FE9-957F-45D2584CCA39}" srcOrd="6" destOrd="0" presId="urn:microsoft.com/office/officeart/2005/8/layout/vList5"/>
    <dgm:cxn modelId="{9305A37A-0CC6-4B0D-8E0A-0EA7742FFE63}" type="presParOf" srcId="{97A6BD68-2D4F-4FE9-957F-45D2584CCA39}" destId="{F10661F4-B253-450E-9CD7-968035054B07}" srcOrd="0" destOrd="0" presId="urn:microsoft.com/office/officeart/2005/8/layout/vList5"/>
    <dgm:cxn modelId="{857F70E1-A2B9-404C-88B0-3688571D40FA}" type="presParOf" srcId="{97A6BD68-2D4F-4FE9-957F-45D2584CCA39}" destId="{94F3353F-F276-4AE0-8773-ED1F1080413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13D3B7-9A86-4470-B6FE-1702A0882B25}" type="doc">
      <dgm:prSet loTypeId="urn:microsoft.com/office/officeart/2005/8/layout/hProcess9" loCatId="process" qsTypeId="urn:microsoft.com/office/officeart/2005/8/quickstyle/simple1" qsCatId="simple" csTypeId="urn:microsoft.com/office/officeart/2005/8/colors/colorful1" csCatId="colorful" phldr="1"/>
      <dgm:spPr/>
    </dgm:pt>
    <dgm:pt modelId="{F309BCB2-FFD4-4E64-9B9D-02FB695015E2}">
      <dgm:prSet phldrT="[Texto]" custT="1"/>
      <dgm:spPr/>
      <dgm:t>
        <a:bodyPr/>
        <a:lstStyle/>
        <a:p>
          <a:pPr algn="l"/>
          <a:r>
            <a:rPr lang="es-PE" altLang="es-PE" sz="1800" b="1" dirty="0" smtClean="0">
              <a:latin typeface="+mj-lt"/>
            </a:rPr>
            <a:t>Entradas:</a:t>
          </a:r>
          <a:r>
            <a:rPr lang="es-PE" altLang="es-PE" sz="1800" dirty="0" smtClean="0">
              <a:latin typeface="+mj-lt"/>
            </a:rPr>
            <a:t/>
          </a:r>
          <a:br>
            <a:rPr lang="es-PE" altLang="es-PE" sz="1800" dirty="0" smtClean="0">
              <a:latin typeface="+mj-lt"/>
            </a:rPr>
          </a:br>
          <a:r>
            <a:rPr lang="es-PE" altLang="es-PE" sz="1800" dirty="0" smtClean="0">
              <a:latin typeface="+mj-lt"/>
            </a:rPr>
            <a:t>- Ficha de Datos</a:t>
          </a:r>
        </a:p>
        <a:p>
          <a:pPr algn="l"/>
          <a:r>
            <a:rPr lang="es-PE" altLang="es-PE" sz="1800" dirty="0" smtClean="0">
              <a:latin typeface="+mj-lt"/>
            </a:rPr>
            <a:t>Propuesta Aprobada</a:t>
          </a:r>
          <a:endParaRPr lang="es-PE" sz="1800" dirty="0">
            <a:latin typeface="+mj-lt"/>
          </a:endParaRPr>
        </a:p>
      </dgm:t>
    </dgm:pt>
    <dgm:pt modelId="{08F2AE58-63B1-4194-9791-0C72A4C4074C}" type="parTrans" cxnId="{C4BC9131-FA47-4B45-A6DB-8BDEFEF171A6}">
      <dgm:prSet/>
      <dgm:spPr/>
      <dgm:t>
        <a:bodyPr/>
        <a:lstStyle/>
        <a:p>
          <a:endParaRPr lang="es-PE"/>
        </a:p>
      </dgm:t>
    </dgm:pt>
    <dgm:pt modelId="{10B8F34B-EDD7-44E1-9B68-8CBE3D2609CA}" type="sibTrans" cxnId="{C4BC9131-FA47-4B45-A6DB-8BDEFEF171A6}">
      <dgm:prSet/>
      <dgm:spPr/>
      <dgm:t>
        <a:bodyPr/>
        <a:lstStyle/>
        <a:p>
          <a:endParaRPr lang="es-PE"/>
        </a:p>
      </dgm:t>
    </dgm:pt>
    <dgm:pt modelId="{56E48FF6-BA60-4500-8322-85D8D48018C1}">
      <dgm:prSet phldrT="[Texto]" custT="1"/>
      <dgm:spPr/>
      <dgm:t>
        <a:bodyPr/>
        <a:lstStyle/>
        <a:p>
          <a:pPr algn="l"/>
          <a:r>
            <a:rPr lang="es-PE" altLang="es-PE" sz="1800" dirty="0" smtClean="0">
              <a:latin typeface="+mj-lt"/>
            </a:rPr>
            <a:t>Proceso de Gestión de Proyectos</a:t>
          </a:r>
          <a:endParaRPr lang="es-PE" sz="1800" dirty="0">
            <a:latin typeface="+mj-lt"/>
          </a:endParaRPr>
        </a:p>
      </dgm:t>
    </dgm:pt>
    <dgm:pt modelId="{CD1A9282-3E18-471C-995C-27A1C91637DB}" type="parTrans" cxnId="{5DCF7CE6-ED26-4E2D-83F8-7D000E487639}">
      <dgm:prSet/>
      <dgm:spPr/>
      <dgm:t>
        <a:bodyPr/>
        <a:lstStyle/>
        <a:p>
          <a:endParaRPr lang="es-PE"/>
        </a:p>
      </dgm:t>
    </dgm:pt>
    <dgm:pt modelId="{CC8C3F10-4093-4E4C-B3B7-2BCD1847443C}" type="sibTrans" cxnId="{5DCF7CE6-ED26-4E2D-83F8-7D000E487639}">
      <dgm:prSet/>
      <dgm:spPr/>
      <dgm:t>
        <a:bodyPr/>
        <a:lstStyle/>
        <a:p>
          <a:endParaRPr lang="es-PE"/>
        </a:p>
      </dgm:t>
    </dgm:pt>
    <dgm:pt modelId="{87D5D3B6-C626-4E73-989F-056831B059D5}">
      <dgm:prSet phldrT="[Texto]" custT="1"/>
      <dgm:spPr/>
      <dgm:t>
        <a:bodyPr/>
        <a:lstStyle/>
        <a:p>
          <a:pPr algn="l"/>
          <a:r>
            <a:rPr lang="es-PE" altLang="es-PE" sz="1800" b="1" dirty="0" smtClean="0">
              <a:latin typeface="+mj-lt"/>
            </a:rPr>
            <a:t>Salidas:</a:t>
          </a:r>
          <a:r>
            <a:rPr lang="es-PE" altLang="es-PE" sz="1800" dirty="0" smtClean="0">
              <a:latin typeface="+mj-lt"/>
            </a:rPr>
            <a:t/>
          </a:r>
          <a:br>
            <a:rPr lang="es-PE" altLang="es-PE" sz="1800" dirty="0" smtClean="0">
              <a:latin typeface="+mj-lt"/>
            </a:rPr>
          </a:br>
          <a:r>
            <a:rPr lang="es-PE" altLang="es-PE" sz="1800" dirty="0" smtClean="0">
              <a:latin typeface="+mj-lt"/>
            </a:rPr>
            <a:t>- Plan del Proyecto</a:t>
          </a:r>
        </a:p>
        <a:p>
          <a:pPr algn="l"/>
          <a:r>
            <a:rPr lang="es-PE" altLang="es-PE" sz="1800" dirty="0" smtClean="0">
              <a:latin typeface="+mj-lt"/>
            </a:rPr>
            <a:t>Entregables comprometidos</a:t>
          </a:r>
          <a:endParaRPr lang="es-PE" sz="1800" dirty="0">
            <a:latin typeface="+mj-lt"/>
          </a:endParaRPr>
        </a:p>
      </dgm:t>
    </dgm:pt>
    <dgm:pt modelId="{03713CD1-2D33-4B90-B30C-043271D327E6}" type="parTrans" cxnId="{35390F2D-B2AE-47FB-B21A-C8EDD4C8A883}">
      <dgm:prSet/>
      <dgm:spPr/>
      <dgm:t>
        <a:bodyPr/>
        <a:lstStyle/>
        <a:p>
          <a:endParaRPr lang="es-PE"/>
        </a:p>
      </dgm:t>
    </dgm:pt>
    <dgm:pt modelId="{C0F86559-94DF-44E3-B7F9-E825CB8156F0}" type="sibTrans" cxnId="{35390F2D-B2AE-47FB-B21A-C8EDD4C8A883}">
      <dgm:prSet/>
      <dgm:spPr/>
      <dgm:t>
        <a:bodyPr/>
        <a:lstStyle/>
        <a:p>
          <a:endParaRPr lang="es-PE"/>
        </a:p>
      </dgm:t>
    </dgm:pt>
    <dgm:pt modelId="{E19A5D69-072F-475E-8E89-FF1CF9B4C9B9}" type="pres">
      <dgm:prSet presAssocID="{E513D3B7-9A86-4470-B6FE-1702A0882B25}" presName="CompostProcess" presStyleCnt="0">
        <dgm:presLayoutVars>
          <dgm:dir/>
          <dgm:resizeHandles val="exact"/>
        </dgm:presLayoutVars>
      </dgm:prSet>
      <dgm:spPr/>
    </dgm:pt>
    <dgm:pt modelId="{732DC7D5-2BAB-490C-9605-3D52EF462BFD}" type="pres">
      <dgm:prSet presAssocID="{E513D3B7-9A86-4470-B6FE-1702A0882B25}" presName="arrow" presStyleLbl="bgShp" presStyleIdx="0" presStyleCnt="1" custLinFactNeighborY="1384"/>
      <dgm:spPr/>
    </dgm:pt>
    <dgm:pt modelId="{581E9C99-25E4-4C1C-B8B6-9A3013942F3A}" type="pres">
      <dgm:prSet presAssocID="{E513D3B7-9A86-4470-B6FE-1702A0882B25}" presName="linearProcess" presStyleCnt="0"/>
      <dgm:spPr/>
    </dgm:pt>
    <dgm:pt modelId="{2FE28CEE-0849-49DB-A2A6-A9202156AA44}" type="pres">
      <dgm:prSet presAssocID="{F309BCB2-FFD4-4E64-9B9D-02FB695015E2}" presName="textNode" presStyleLbl="node1" presStyleIdx="0" presStyleCnt="3">
        <dgm:presLayoutVars>
          <dgm:bulletEnabled val="1"/>
        </dgm:presLayoutVars>
      </dgm:prSet>
      <dgm:spPr/>
      <dgm:t>
        <a:bodyPr/>
        <a:lstStyle/>
        <a:p>
          <a:endParaRPr lang="es-PE"/>
        </a:p>
      </dgm:t>
    </dgm:pt>
    <dgm:pt modelId="{5B3CD836-B0A4-41FA-8B0E-5EFAE3856A4A}" type="pres">
      <dgm:prSet presAssocID="{10B8F34B-EDD7-44E1-9B68-8CBE3D2609CA}" presName="sibTrans" presStyleCnt="0"/>
      <dgm:spPr/>
    </dgm:pt>
    <dgm:pt modelId="{870B92E7-09B8-462E-8A94-52B17D62404A}" type="pres">
      <dgm:prSet presAssocID="{56E48FF6-BA60-4500-8322-85D8D48018C1}" presName="textNode" presStyleLbl="node1" presStyleIdx="1" presStyleCnt="3">
        <dgm:presLayoutVars>
          <dgm:bulletEnabled val="1"/>
        </dgm:presLayoutVars>
      </dgm:prSet>
      <dgm:spPr/>
      <dgm:t>
        <a:bodyPr/>
        <a:lstStyle/>
        <a:p>
          <a:endParaRPr lang="es-PE"/>
        </a:p>
      </dgm:t>
    </dgm:pt>
    <dgm:pt modelId="{18AB16C1-0F3C-4FBB-8F8D-2D1E0A189329}" type="pres">
      <dgm:prSet presAssocID="{CC8C3F10-4093-4E4C-B3B7-2BCD1847443C}" presName="sibTrans" presStyleCnt="0"/>
      <dgm:spPr/>
    </dgm:pt>
    <dgm:pt modelId="{345B5A82-EFAB-4B61-ACB3-8181DFA9B248}" type="pres">
      <dgm:prSet presAssocID="{87D5D3B6-C626-4E73-989F-056831B059D5}" presName="textNode" presStyleLbl="node1" presStyleIdx="2" presStyleCnt="3">
        <dgm:presLayoutVars>
          <dgm:bulletEnabled val="1"/>
        </dgm:presLayoutVars>
      </dgm:prSet>
      <dgm:spPr/>
      <dgm:t>
        <a:bodyPr/>
        <a:lstStyle/>
        <a:p>
          <a:endParaRPr lang="es-PE"/>
        </a:p>
      </dgm:t>
    </dgm:pt>
  </dgm:ptLst>
  <dgm:cxnLst>
    <dgm:cxn modelId="{5DCF7CE6-ED26-4E2D-83F8-7D000E487639}" srcId="{E513D3B7-9A86-4470-B6FE-1702A0882B25}" destId="{56E48FF6-BA60-4500-8322-85D8D48018C1}" srcOrd="1" destOrd="0" parTransId="{CD1A9282-3E18-471C-995C-27A1C91637DB}" sibTransId="{CC8C3F10-4093-4E4C-B3B7-2BCD1847443C}"/>
    <dgm:cxn modelId="{66C7ED27-34DD-45BA-8EFF-98CF989587CF}" type="presOf" srcId="{87D5D3B6-C626-4E73-989F-056831B059D5}" destId="{345B5A82-EFAB-4B61-ACB3-8181DFA9B248}" srcOrd="0" destOrd="0" presId="urn:microsoft.com/office/officeart/2005/8/layout/hProcess9"/>
    <dgm:cxn modelId="{15FEA587-8E35-4940-B359-FFAAC312CB52}" type="presOf" srcId="{56E48FF6-BA60-4500-8322-85D8D48018C1}" destId="{870B92E7-09B8-462E-8A94-52B17D62404A}" srcOrd="0" destOrd="0" presId="urn:microsoft.com/office/officeart/2005/8/layout/hProcess9"/>
    <dgm:cxn modelId="{35390F2D-B2AE-47FB-B21A-C8EDD4C8A883}" srcId="{E513D3B7-9A86-4470-B6FE-1702A0882B25}" destId="{87D5D3B6-C626-4E73-989F-056831B059D5}" srcOrd="2" destOrd="0" parTransId="{03713CD1-2D33-4B90-B30C-043271D327E6}" sibTransId="{C0F86559-94DF-44E3-B7F9-E825CB8156F0}"/>
    <dgm:cxn modelId="{336A9437-063F-4D73-8AA8-60EE370CC643}" type="presOf" srcId="{E513D3B7-9A86-4470-B6FE-1702A0882B25}" destId="{E19A5D69-072F-475E-8E89-FF1CF9B4C9B9}" srcOrd="0" destOrd="0" presId="urn:microsoft.com/office/officeart/2005/8/layout/hProcess9"/>
    <dgm:cxn modelId="{C4BC9131-FA47-4B45-A6DB-8BDEFEF171A6}" srcId="{E513D3B7-9A86-4470-B6FE-1702A0882B25}" destId="{F309BCB2-FFD4-4E64-9B9D-02FB695015E2}" srcOrd="0" destOrd="0" parTransId="{08F2AE58-63B1-4194-9791-0C72A4C4074C}" sibTransId="{10B8F34B-EDD7-44E1-9B68-8CBE3D2609CA}"/>
    <dgm:cxn modelId="{86B7D4B8-8A1C-4907-B801-C88F3611A70D}" type="presOf" srcId="{F309BCB2-FFD4-4E64-9B9D-02FB695015E2}" destId="{2FE28CEE-0849-49DB-A2A6-A9202156AA44}" srcOrd="0" destOrd="0" presId="urn:microsoft.com/office/officeart/2005/8/layout/hProcess9"/>
    <dgm:cxn modelId="{350D407E-A1BF-4D8A-B243-9B9DB29126E7}" type="presParOf" srcId="{E19A5D69-072F-475E-8E89-FF1CF9B4C9B9}" destId="{732DC7D5-2BAB-490C-9605-3D52EF462BFD}" srcOrd="0" destOrd="0" presId="urn:microsoft.com/office/officeart/2005/8/layout/hProcess9"/>
    <dgm:cxn modelId="{B0B98B82-A5E8-4D76-B744-CAEF045FCBE9}" type="presParOf" srcId="{E19A5D69-072F-475E-8E89-FF1CF9B4C9B9}" destId="{581E9C99-25E4-4C1C-B8B6-9A3013942F3A}" srcOrd="1" destOrd="0" presId="urn:microsoft.com/office/officeart/2005/8/layout/hProcess9"/>
    <dgm:cxn modelId="{599C49D9-41ED-40CA-A9A8-9A6CF9868799}" type="presParOf" srcId="{581E9C99-25E4-4C1C-B8B6-9A3013942F3A}" destId="{2FE28CEE-0849-49DB-A2A6-A9202156AA44}" srcOrd="0" destOrd="0" presId="urn:microsoft.com/office/officeart/2005/8/layout/hProcess9"/>
    <dgm:cxn modelId="{4B75B7CE-2D29-41EA-AB5A-8DB101196EEE}" type="presParOf" srcId="{581E9C99-25E4-4C1C-B8B6-9A3013942F3A}" destId="{5B3CD836-B0A4-41FA-8B0E-5EFAE3856A4A}" srcOrd="1" destOrd="0" presId="urn:microsoft.com/office/officeart/2005/8/layout/hProcess9"/>
    <dgm:cxn modelId="{7BFAF21D-5E42-40C3-A440-72826EB56BC5}" type="presParOf" srcId="{581E9C99-25E4-4C1C-B8B6-9A3013942F3A}" destId="{870B92E7-09B8-462E-8A94-52B17D62404A}" srcOrd="2" destOrd="0" presId="urn:microsoft.com/office/officeart/2005/8/layout/hProcess9"/>
    <dgm:cxn modelId="{C9B3180C-71E0-42A4-BFCC-0A4AB8E9DA1C}" type="presParOf" srcId="{581E9C99-25E4-4C1C-B8B6-9A3013942F3A}" destId="{18AB16C1-0F3C-4FBB-8F8D-2D1E0A189329}" srcOrd="3" destOrd="0" presId="urn:microsoft.com/office/officeart/2005/8/layout/hProcess9"/>
    <dgm:cxn modelId="{02E6052A-D709-4C9A-8275-23E0E98FDBDF}" type="presParOf" srcId="{581E9C99-25E4-4C1C-B8B6-9A3013942F3A}" destId="{345B5A82-EFAB-4B61-ACB3-8181DFA9B24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PE" altLang="es-PE"/>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5EB631D-B67F-4392-A24A-36C823856DD1}" type="slidenum">
              <a:rPr lang="en-US" altLang="es-PE"/>
              <a:pPr/>
              <a:t>‹Nº›</a:t>
            </a:fld>
            <a:endParaRPr lang="en-US" altLang="es-PE"/>
          </a:p>
        </p:txBody>
      </p:sp>
    </p:spTree>
    <p:extLst>
      <p:ext uri="{BB962C8B-B14F-4D97-AF65-F5344CB8AC3E}">
        <p14:creationId xmlns:p14="http://schemas.microsoft.com/office/powerpoint/2010/main" val="2148692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068EAA7-0879-4700-BA2A-E604B3EBE32E}" type="slidenum">
              <a:rPr lang="en-US" altLang="es-PE"/>
              <a:pPr/>
              <a:t>1</a:t>
            </a:fld>
            <a:endParaRPr lang="en-US" altLang="es-PE"/>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ltLang="es-PE" smtClean="0">
              <a:latin typeface="Arial" charset="0"/>
            </a:endParaRPr>
          </a:p>
        </p:txBody>
      </p:sp>
    </p:spTree>
    <p:extLst>
      <p:ext uri="{BB962C8B-B14F-4D97-AF65-F5344CB8AC3E}">
        <p14:creationId xmlns:p14="http://schemas.microsoft.com/office/powerpoint/2010/main" val="418952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BF0DFD-FA48-4E92-BF8D-F7E9F8488F3E}" type="slidenum">
              <a:rPr lang="en-US" altLang="es-PE"/>
              <a:pPr/>
              <a:t>27</a:t>
            </a:fld>
            <a:endParaRPr lang="en-US" altLang="es-PE"/>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926686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4842D0C-F3D6-4151-9AE9-FC1B1142BA9A}" type="slidenum">
              <a:rPr lang="en-US" altLang="es-PE"/>
              <a:pPr/>
              <a:t>30</a:t>
            </a:fld>
            <a:endParaRPr lang="en-US" altLang="es-PE"/>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s-PE" altLang="es-PE" smtClean="0">
                <a:latin typeface="Arial" charset="0"/>
              </a:rPr>
              <a:t>Todas las laminas separadoras de temas deben tener como tipografía la letra Arial y la fuente debe ser 60. </a:t>
            </a:r>
            <a:r>
              <a:rPr lang="es-PE" altLang="es-PE" b="1" u="sng" smtClean="0">
                <a:latin typeface="Arial" charset="0"/>
              </a:rPr>
              <a:t>No retirar</a:t>
            </a:r>
            <a:r>
              <a:rPr lang="es-PE" altLang="es-PE" smtClean="0">
                <a:latin typeface="Arial" charset="0"/>
              </a:rPr>
              <a:t> los pequeños cuadrados que aparecen en esta lamina, ya que estos son parte de la nueva identidad corporativa. Solo </a:t>
            </a:r>
            <a:r>
              <a:rPr lang="es-PE" altLang="es-PE" b="1" u="sng" smtClean="0">
                <a:latin typeface="Arial" charset="0"/>
              </a:rPr>
              <a:t>se debe usar</a:t>
            </a:r>
            <a:r>
              <a:rPr lang="es-PE" altLang="es-PE" smtClean="0">
                <a:latin typeface="Arial" charset="0"/>
              </a:rPr>
              <a:t> la letra arial, de 60 puntos. </a:t>
            </a:r>
            <a:r>
              <a:rPr lang="es-PE" altLang="es-PE" b="1" u="sng" smtClean="0">
                <a:latin typeface="Arial" charset="0"/>
              </a:rPr>
              <a:t>No usar</a:t>
            </a:r>
            <a:r>
              <a:rPr lang="es-PE" altLang="es-PE" smtClean="0">
                <a:latin typeface="Arial" charset="0"/>
              </a:rPr>
              <a:t> otra letra ni tampoco con efecto cursiva.</a:t>
            </a:r>
            <a:endParaRPr lang="en-US" altLang="es-PE" smtClean="0">
              <a:latin typeface="Arial" charset="0"/>
            </a:endParaRPr>
          </a:p>
        </p:txBody>
      </p:sp>
    </p:spTree>
    <p:extLst>
      <p:ext uri="{BB962C8B-B14F-4D97-AF65-F5344CB8AC3E}">
        <p14:creationId xmlns:p14="http://schemas.microsoft.com/office/powerpoint/2010/main" val="156600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PE" altLang="es-PE" smtClean="0">
              <a:latin typeface="Arial" charset="0"/>
            </a:endParaRPr>
          </a:p>
        </p:txBody>
      </p:sp>
      <p:sp>
        <p:nvSpPr>
          <p:cNvPr id="54276" name="3 Marcador de número de diapositiva"/>
          <p:cNvSpPr>
            <a:spLocks noGrp="1"/>
          </p:cNvSpPr>
          <p:nvPr>
            <p:ph type="sldNum" sz="quarter" idx="5"/>
          </p:nvPr>
        </p:nvSpPr>
        <p:spPr>
          <a:noFill/>
        </p:spPr>
        <p:txBody>
          <a:bodyPr/>
          <a:lstStyle/>
          <a:p>
            <a:fld id="{247A33FF-7AED-4D6C-AB5D-63543D9380F6}" type="slidenum">
              <a:rPr lang="en-US" altLang="es-PE"/>
              <a:pPr/>
              <a:t>31</a:t>
            </a:fld>
            <a:endParaRPr lang="en-US" altLang="es-PE"/>
          </a:p>
        </p:txBody>
      </p:sp>
    </p:spTree>
    <p:extLst>
      <p:ext uri="{BB962C8B-B14F-4D97-AF65-F5344CB8AC3E}">
        <p14:creationId xmlns:p14="http://schemas.microsoft.com/office/powerpoint/2010/main" val="1420220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0C09DED-1C18-417B-991C-DE3222EBA842}" type="slidenum">
              <a:rPr lang="en-US" altLang="es-PE"/>
              <a:pPr/>
              <a:t>32</a:t>
            </a:fld>
            <a:endParaRPr lang="en-US" altLang="es-P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PE" altLang="es-PE" u="sng" smtClean="0">
              <a:latin typeface="Arial" charset="0"/>
            </a:endParaRPr>
          </a:p>
        </p:txBody>
      </p:sp>
    </p:spTree>
    <p:extLst>
      <p:ext uri="{BB962C8B-B14F-4D97-AF65-F5344CB8AC3E}">
        <p14:creationId xmlns:p14="http://schemas.microsoft.com/office/powerpoint/2010/main" val="548986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PE" altLang="es-PE" dirty="0" smtClean="0">
              <a:latin typeface="Arial" charset="0"/>
            </a:endParaRPr>
          </a:p>
        </p:txBody>
      </p:sp>
      <p:sp>
        <p:nvSpPr>
          <p:cNvPr id="62468" name="3 Marcador de número de diapositiva"/>
          <p:cNvSpPr>
            <a:spLocks noGrp="1"/>
          </p:cNvSpPr>
          <p:nvPr>
            <p:ph type="sldNum" sz="quarter" idx="5"/>
          </p:nvPr>
        </p:nvSpPr>
        <p:spPr>
          <a:noFill/>
        </p:spPr>
        <p:txBody>
          <a:bodyPr/>
          <a:lstStyle/>
          <a:p>
            <a:fld id="{CFB401CB-B080-40A2-9B8E-EC89326EE8CF}" type="slidenum">
              <a:rPr lang="en-US" altLang="es-PE"/>
              <a:pPr/>
              <a:t>33</a:t>
            </a:fld>
            <a:endParaRPr lang="en-US" altLang="es-PE"/>
          </a:p>
        </p:txBody>
      </p:sp>
    </p:spTree>
    <p:extLst>
      <p:ext uri="{BB962C8B-B14F-4D97-AF65-F5344CB8AC3E}">
        <p14:creationId xmlns:p14="http://schemas.microsoft.com/office/powerpoint/2010/main" val="8400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1C463A38-63DD-4BA1-BC69-E52D372D24C3}" type="slidenum">
              <a:rPr lang="en-US" altLang="es-PE"/>
              <a:pPr/>
              <a:t>3</a:t>
            </a:fld>
            <a:endParaRPr lang="en-US" altLang="es-PE"/>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94359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390F291-9049-467E-8EB8-52F360F60110}" type="slidenum">
              <a:rPr lang="en-US" altLang="es-PE"/>
              <a:pPr/>
              <a:t>5</a:t>
            </a:fld>
            <a:endParaRPr lang="en-US" altLang="es-PE"/>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96164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D0331D3-3798-4E23-8643-4BAA68062DC0}" type="slidenum">
              <a:rPr lang="en-US" altLang="es-PE"/>
              <a:pPr/>
              <a:t>7</a:t>
            </a:fld>
            <a:endParaRPr lang="en-US" altLang="es-PE"/>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28618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DB0F31E-851E-443C-B428-6A2CC852B7A4}" type="slidenum">
              <a:rPr lang="en-US" altLang="es-PE"/>
              <a:pPr/>
              <a:t>10</a:t>
            </a:fld>
            <a:endParaRPr lang="en-US" altLang="es-PE"/>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57113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A002301-0C9E-48DD-80CE-7965BB27D328}" type="slidenum">
              <a:rPr lang="en-US" altLang="es-PE"/>
              <a:pPr/>
              <a:t>12</a:t>
            </a:fld>
            <a:endParaRPr lang="en-US" altLang="es-PE"/>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388395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6023DDA-8DEA-43E9-AD9A-5FC90E558A21}" type="slidenum">
              <a:rPr lang="en-US" altLang="es-PE"/>
              <a:pPr/>
              <a:t>16</a:t>
            </a:fld>
            <a:endParaRPr lang="en-US" altLang="es-PE"/>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444523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03E0DD9-9077-4ACA-B32F-AA0A1D6055FF}" type="slidenum">
              <a:rPr lang="en-US" altLang="es-PE"/>
              <a:pPr/>
              <a:t>19</a:t>
            </a:fld>
            <a:endParaRPr lang="en-US" altLang="es-PE"/>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654815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A090A0F-C1D5-4F59-B35A-6F8FEF8C8DF9}" type="slidenum">
              <a:rPr lang="en-US" altLang="es-PE"/>
              <a:pPr/>
              <a:t>22</a:t>
            </a:fld>
            <a:endParaRPr lang="en-US" altLang="es-P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204942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07D4A08C-B9C8-4D7B-93AC-CF9F5EDB06D3}" type="slidenum">
              <a:rPr lang="en-US" altLang="es-PE" smtClean="0"/>
              <a:pPr/>
              <a:t>‹Nº›</a:t>
            </a:fld>
            <a:endParaRPr lang="en-US" altLang="es-P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83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11761845-5F20-4156-BF1F-C7DADC30BDDE}" type="slidenum">
              <a:rPr lang="en-US" altLang="es-PE" smtClean="0"/>
              <a:pPr/>
              <a:t>‹Nº›</a:t>
            </a:fld>
            <a:endParaRPr lang="en-US" altLang="es-PE"/>
          </a:p>
        </p:txBody>
      </p:sp>
    </p:spTree>
    <p:extLst>
      <p:ext uri="{BB962C8B-B14F-4D97-AF65-F5344CB8AC3E}">
        <p14:creationId xmlns:p14="http://schemas.microsoft.com/office/powerpoint/2010/main" val="394050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C8650027-46DB-44CE-A4D8-6734F6B6E0C5}" type="slidenum">
              <a:rPr lang="en-US" altLang="es-PE" smtClean="0"/>
              <a:pPr/>
              <a:t>‹Nº›</a:t>
            </a:fld>
            <a:endParaRPr lang="en-US" altLang="es-PE"/>
          </a:p>
        </p:txBody>
      </p:sp>
    </p:spTree>
    <p:extLst>
      <p:ext uri="{BB962C8B-B14F-4D97-AF65-F5344CB8AC3E}">
        <p14:creationId xmlns:p14="http://schemas.microsoft.com/office/powerpoint/2010/main" val="3006446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9 Marcador de fecha"/>
          <p:cNvSpPr>
            <a:spLocks noGrp="1"/>
          </p:cNvSpPr>
          <p:nvPr>
            <p:ph type="dt" sz="half" idx="10"/>
          </p:nvPr>
        </p:nvSpPr>
        <p:spPr/>
        <p:txBody>
          <a:bodyPr/>
          <a:lstStyle>
            <a:lvl1pPr>
              <a:defRPr/>
            </a:lvl1pPr>
          </a:lstStyle>
          <a:p>
            <a:pPr>
              <a:defRPr/>
            </a:pPr>
            <a:endParaRPr lang="es-PE" altLang="es-PE"/>
          </a:p>
        </p:txBody>
      </p:sp>
      <p:sp>
        <p:nvSpPr>
          <p:cNvPr id="4" name="21 Marcador de pie de página"/>
          <p:cNvSpPr>
            <a:spLocks noGrp="1"/>
          </p:cNvSpPr>
          <p:nvPr>
            <p:ph type="ftr" sz="quarter" idx="11"/>
          </p:nvPr>
        </p:nvSpPr>
        <p:spPr/>
        <p:txBody>
          <a:bodyPr/>
          <a:lstStyle>
            <a:lvl1pPr>
              <a:defRPr/>
            </a:lvl1pPr>
          </a:lstStyle>
          <a:p>
            <a:pPr>
              <a:defRPr/>
            </a:pPr>
            <a:endParaRPr lang="es-PE" altLang="es-PE"/>
          </a:p>
        </p:txBody>
      </p:sp>
      <p:sp>
        <p:nvSpPr>
          <p:cNvPr id="5" name="17 Marcador de número de diapositiva"/>
          <p:cNvSpPr>
            <a:spLocks noGrp="1"/>
          </p:cNvSpPr>
          <p:nvPr>
            <p:ph type="sldNum" sz="quarter" idx="12"/>
          </p:nvPr>
        </p:nvSpPr>
        <p:spPr/>
        <p:txBody>
          <a:bodyPr/>
          <a:lstStyle>
            <a:lvl1pPr>
              <a:defRPr/>
            </a:lvl1pPr>
          </a:lstStyle>
          <a:p>
            <a:fld id="{E7D1D83D-CB67-4104-8B78-FE3F6FBF1B04}" type="slidenum">
              <a:rPr lang="en-US" altLang="es-PE"/>
              <a:pPr/>
              <a:t>‹Nº›</a:t>
            </a:fld>
            <a:endParaRPr lang="en-US" altLang="es-PE"/>
          </a:p>
        </p:txBody>
      </p:sp>
    </p:spTree>
    <p:extLst>
      <p:ext uri="{BB962C8B-B14F-4D97-AF65-F5344CB8AC3E}">
        <p14:creationId xmlns:p14="http://schemas.microsoft.com/office/powerpoint/2010/main" val="304088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D3BE70D3-17C3-48B5-9F4D-F245584DF45E}" type="slidenum">
              <a:rPr lang="en-US" altLang="es-PE" smtClean="0"/>
              <a:pPr/>
              <a:t>‹Nº›</a:t>
            </a:fld>
            <a:endParaRPr lang="en-US" altLang="es-PE"/>
          </a:p>
        </p:txBody>
      </p:sp>
    </p:spTree>
    <p:extLst>
      <p:ext uri="{BB962C8B-B14F-4D97-AF65-F5344CB8AC3E}">
        <p14:creationId xmlns:p14="http://schemas.microsoft.com/office/powerpoint/2010/main" val="377829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458A9D75-D04B-43A9-9E92-6318879B648C}" type="slidenum">
              <a:rPr lang="en-US" altLang="es-PE" smtClean="0"/>
              <a:pPr/>
              <a:t>‹Nº›</a:t>
            </a:fld>
            <a:endParaRPr lang="en-US" altLang="es-P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20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endParaRPr lang="es-PE" altLang="es-PE"/>
          </a:p>
        </p:txBody>
      </p:sp>
      <p:sp>
        <p:nvSpPr>
          <p:cNvPr id="6" name="Footer Placeholder 5"/>
          <p:cNvSpPr>
            <a:spLocks noGrp="1"/>
          </p:cNvSpPr>
          <p:nvPr>
            <p:ph type="ftr" sz="quarter" idx="11"/>
          </p:nvPr>
        </p:nvSpPr>
        <p:spPr/>
        <p:txBody>
          <a:bodyPr/>
          <a:lstStyle/>
          <a:p>
            <a:pPr>
              <a:defRPr/>
            </a:pPr>
            <a:endParaRPr lang="es-PE" altLang="es-PE"/>
          </a:p>
        </p:txBody>
      </p:sp>
      <p:sp>
        <p:nvSpPr>
          <p:cNvPr id="7" name="Slide Number Placeholder 6"/>
          <p:cNvSpPr>
            <a:spLocks noGrp="1"/>
          </p:cNvSpPr>
          <p:nvPr>
            <p:ph type="sldNum" sz="quarter" idx="12"/>
          </p:nvPr>
        </p:nvSpPr>
        <p:spPr/>
        <p:txBody>
          <a:bodyPr/>
          <a:lstStyle/>
          <a:p>
            <a:fld id="{046AF499-48DA-421C-AD93-0BBA92B4A1F1}" type="slidenum">
              <a:rPr lang="en-US" altLang="es-PE" smtClean="0"/>
              <a:pPr/>
              <a:t>‹Nº›</a:t>
            </a:fld>
            <a:endParaRPr lang="en-US" altLang="es-PE"/>
          </a:p>
        </p:txBody>
      </p:sp>
    </p:spTree>
    <p:extLst>
      <p:ext uri="{BB962C8B-B14F-4D97-AF65-F5344CB8AC3E}">
        <p14:creationId xmlns:p14="http://schemas.microsoft.com/office/powerpoint/2010/main" val="258080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es-PE" altLang="es-PE"/>
          </a:p>
        </p:txBody>
      </p:sp>
      <p:sp>
        <p:nvSpPr>
          <p:cNvPr id="8" name="Footer Placeholder 7"/>
          <p:cNvSpPr>
            <a:spLocks noGrp="1"/>
          </p:cNvSpPr>
          <p:nvPr>
            <p:ph type="ftr" sz="quarter" idx="11"/>
          </p:nvPr>
        </p:nvSpPr>
        <p:spPr/>
        <p:txBody>
          <a:bodyPr/>
          <a:lstStyle/>
          <a:p>
            <a:pPr>
              <a:defRPr/>
            </a:pPr>
            <a:endParaRPr lang="es-PE" altLang="es-PE"/>
          </a:p>
        </p:txBody>
      </p:sp>
      <p:sp>
        <p:nvSpPr>
          <p:cNvPr id="9" name="Slide Number Placeholder 8"/>
          <p:cNvSpPr>
            <a:spLocks noGrp="1"/>
          </p:cNvSpPr>
          <p:nvPr>
            <p:ph type="sldNum" sz="quarter" idx="12"/>
          </p:nvPr>
        </p:nvSpPr>
        <p:spPr/>
        <p:txBody>
          <a:bodyPr/>
          <a:lstStyle/>
          <a:p>
            <a:fld id="{88ECFAF7-8823-4B66-AB4A-85BFFE095189}" type="slidenum">
              <a:rPr lang="en-US" altLang="es-PE" smtClean="0"/>
              <a:pPr/>
              <a:t>‹Nº›</a:t>
            </a:fld>
            <a:endParaRPr lang="en-US" altLang="es-PE"/>
          </a:p>
        </p:txBody>
      </p:sp>
    </p:spTree>
    <p:extLst>
      <p:ext uri="{BB962C8B-B14F-4D97-AF65-F5344CB8AC3E}">
        <p14:creationId xmlns:p14="http://schemas.microsoft.com/office/powerpoint/2010/main" val="329488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PE" altLang="es-PE"/>
          </a:p>
        </p:txBody>
      </p:sp>
      <p:sp>
        <p:nvSpPr>
          <p:cNvPr id="4" name="Footer Placeholder 3"/>
          <p:cNvSpPr>
            <a:spLocks noGrp="1"/>
          </p:cNvSpPr>
          <p:nvPr>
            <p:ph type="ftr" sz="quarter" idx="11"/>
          </p:nvPr>
        </p:nvSpPr>
        <p:spPr/>
        <p:txBody>
          <a:bodyPr/>
          <a:lstStyle/>
          <a:p>
            <a:pPr>
              <a:defRPr/>
            </a:pPr>
            <a:endParaRPr lang="es-PE" altLang="es-PE"/>
          </a:p>
        </p:txBody>
      </p:sp>
      <p:sp>
        <p:nvSpPr>
          <p:cNvPr id="5" name="Slide Number Placeholder 4"/>
          <p:cNvSpPr>
            <a:spLocks noGrp="1"/>
          </p:cNvSpPr>
          <p:nvPr>
            <p:ph type="sldNum" sz="quarter" idx="12"/>
          </p:nvPr>
        </p:nvSpPr>
        <p:spPr/>
        <p:txBody>
          <a:bodyPr/>
          <a:lstStyle/>
          <a:p>
            <a:fld id="{B275DF32-B76E-4C6D-A7A4-6BCE86E51659}" type="slidenum">
              <a:rPr lang="en-US" altLang="es-PE" smtClean="0"/>
              <a:pPr/>
              <a:t>‹Nº›</a:t>
            </a:fld>
            <a:endParaRPr lang="en-US" altLang="es-PE"/>
          </a:p>
        </p:txBody>
      </p:sp>
    </p:spTree>
    <p:extLst>
      <p:ext uri="{BB962C8B-B14F-4D97-AF65-F5344CB8AC3E}">
        <p14:creationId xmlns:p14="http://schemas.microsoft.com/office/powerpoint/2010/main" val="290415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s-PE" altLang="es-PE"/>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s-PE" altLang="es-PE"/>
          </a:p>
        </p:txBody>
      </p:sp>
      <p:sp>
        <p:nvSpPr>
          <p:cNvPr id="9" name="Slide Number Placeholder 8"/>
          <p:cNvSpPr>
            <a:spLocks noGrp="1"/>
          </p:cNvSpPr>
          <p:nvPr>
            <p:ph type="sldNum" sz="quarter" idx="12"/>
          </p:nvPr>
        </p:nvSpPr>
        <p:spPr/>
        <p:txBody>
          <a:bodyPr/>
          <a:lstStyle/>
          <a:p>
            <a:fld id="{82BA7F50-D21A-428C-B404-A3AD8E091046}" type="slidenum">
              <a:rPr lang="en-US" altLang="es-PE" smtClean="0"/>
              <a:pPr/>
              <a:t>‹Nº›</a:t>
            </a:fld>
            <a:endParaRPr lang="en-US" altLang="es-PE"/>
          </a:p>
        </p:txBody>
      </p:sp>
    </p:spTree>
    <p:extLst>
      <p:ext uri="{BB962C8B-B14F-4D97-AF65-F5344CB8AC3E}">
        <p14:creationId xmlns:p14="http://schemas.microsoft.com/office/powerpoint/2010/main" val="34236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s-PE" altLang="es-PE"/>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s-PE" alt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0AF1BF-0411-4A03-9A91-A69BBA61777F}" type="slidenum">
              <a:rPr lang="en-US" altLang="es-PE" smtClean="0"/>
              <a:pPr/>
              <a:t>‹Nº›</a:t>
            </a:fld>
            <a:endParaRPr lang="en-US" altLang="es-PE"/>
          </a:p>
        </p:txBody>
      </p:sp>
    </p:spTree>
    <p:extLst>
      <p:ext uri="{BB962C8B-B14F-4D97-AF65-F5344CB8AC3E}">
        <p14:creationId xmlns:p14="http://schemas.microsoft.com/office/powerpoint/2010/main" val="358093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endParaRPr lang="es-PE" altLang="es-PE"/>
          </a:p>
        </p:txBody>
      </p:sp>
      <p:sp>
        <p:nvSpPr>
          <p:cNvPr id="6" name="Footer Placeholder 5"/>
          <p:cNvSpPr>
            <a:spLocks noGrp="1"/>
          </p:cNvSpPr>
          <p:nvPr>
            <p:ph type="ftr" sz="quarter" idx="11"/>
          </p:nvPr>
        </p:nvSpPr>
        <p:spPr/>
        <p:txBody>
          <a:bodyPr/>
          <a:lstStyle/>
          <a:p>
            <a:pPr>
              <a:defRPr/>
            </a:pPr>
            <a:endParaRPr lang="es-PE" altLang="es-PE"/>
          </a:p>
        </p:txBody>
      </p:sp>
      <p:sp>
        <p:nvSpPr>
          <p:cNvPr id="7" name="Slide Number Placeholder 6"/>
          <p:cNvSpPr>
            <a:spLocks noGrp="1"/>
          </p:cNvSpPr>
          <p:nvPr>
            <p:ph type="sldNum" sz="quarter" idx="12"/>
          </p:nvPr>
        </p:nvSpPr>
        <p:spPr/>
        <p:txBody>
          <a:bodyPr/>
          <a:lstStyle/>
          <a:p>
            <a:fld id="{DF01AF18-0C5A-4CA4-801D-9D2556112228}" type="slidenum">
              <a:rPr lang="en-US" altLang="es-PE" smtClean="0"/>
              <a:pPr/>
              <a:t>‹Nº›</a:t>
            </a:fld>
            <a:endParaRPr lang="en-US" altLang="es-PE"/>
          </a:p>
        </p:txBody>
      </p:sp>
    </p:spTree>
    <p:extLst>
      <p:ext uri="{BB962C8B-B14F-4D97-AF65-F5344CB8AC3E}">
        <p14:creationId xmlns:p14="http://schemas.microsoft.com/office/powerpoint/2010/main" val="156352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s-PE" altLang="es-PE"/>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s-PE" altLang="es-PE"/>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275DF32-B76E-4C6D-A7A4-6BCE86E51659}" type="slidenum">
              <a:rPr lang="en-US" altLang="es-PE" smtClean="0"/>
              <a:pPr/>
              <a:t>‹Nº›</a:t>
            </a:fld>
            <a:endParaRPr lang="en-US" altLang="es-PE"/>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100773"/>
      </p:ext>
    </p:extLst>
  </p:cSld>
  <p:clrMap bg1="lt1" tx1="dk1" bg2="lt2" tx2="dk2" accent1="accent1" accent2="accent2" accent3="accent3" accent4="accent4" accent5="accent5" accent6="accent6" hlink="hlink" folHlink="folHlink"/>
  <p:sldLayoutIdLst>
    <p:sldLayoutId id="2147484900" r:id="rId1"/>
    <p:sldLayoutId id="2147484901" r:id="rId2"/>
    <p:sldLayoutId id="2147484902" r:id="rId3"/>
    <p:sldLayoutId id="2147484903" r:id="rId4"/>
    <p:sldLayoutId id="2147484904" r:id="rId5"/>
    <p:sldLayoutId id="2147484905" r:id="rId6"/>
    <p:sldLayoutId id="2147484906" r:id="rId7"/>
    <p:sldLayoutId id="2147484907" r:id="rId8"/>
    <p:sldLayoutId id="2147484908" r:id="rId9"/>
    <p:sldLayoutId id="2147484909" r:id="rId10"/>
    <p:sldLayoutId id="2147484910" r:id="rId11"/>
    <p:sldLayoutId id="214748491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5.png"/><Relationship Id="rId7" Type="http://schemas.openxmlformats.org/officeDocument/2006/relationships/image" Target="../media/image7.emf"/><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3.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slide" Target="slide18.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8.emf"/><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9.w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6.png"/><Relationship Id="rId4" Type="http://schemas.openxmlformats.org/officeDocument/2006/relationships/slide" Target="slide18.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ext Box 7"/>
          <p:cNvSpPr txBox="1">
            <a:spLocks noChangeArrowheads="1"/>
          </p:cNvSpPr>
          <p:nvPr/>
        </p:nvSpPr>
        <p:spPr bwMode="auto">
          <a:xfrm>
            <a:off x="1115616" y="2420962"/>
            <a:ext cx="6696075" cy="1572546"/>
          </a:xfrm>
          <a:prstGeom prst="rect">
            <a:avLst/>
          </a:prstGeom>
          <a:noFill/>
          <a:ln w="9525">
            <a:noFill/>
            <a:miter lim="800000"/>
            <a:headEnd/>
            <a:tailEnd/>
          </a:ln>
        </p:spPr>
        <p:txBody>
          <a:bodyPr>
            <a:spAutoFit/>
          </a:bodyPr>
          <a:lstStyle/>
          <a:p>
            <a:pPr algn="ctr">
              <a:lnSpc>
                <a:spcPts val="5600"/>
              </a:lnSpc>
              <a:spcBef>
                <a:spcPct val="50000"/>
              </a:spcBef>
            </a:pPr>
            <a:r>
              <a:rPr lang="es-PE" altLang="es-PE"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ＭＳ Ｐゴシック" pitchFamily="-92" charset="-128"/>
              </a:rPr>
              <a:t>Proceso de Gestión de Proyectos</a:t>
            </a:r>
          </a:p>
        </p:txBody>
      </p:sp>
      <p:pic>
        <p:nvPicPr>
          <p:cNvPr id="4" name="0 Imagen"/>
          <p:cNvPicPr/>
          <p:nvPr/>
        </p:nvPicPr>
        <p:blipFill>
          <a:blip r:embed="rId3">
            <a:extLst>
              <a:ext uri="{28A0092B-C50C-407E-A947-70E740481C1C}">
                <a14:useLocalDpi xmlns:a14="http://schemas.microsoft.com/office/drawing/2010/main" val="0"/>
              </a:ext>
            </a:extLst>
          </a:blip>
          <a:stretch>
            <a:fillRect/>
          </a:stretch>
        </p:blipFill>
        <p:spPr>
          <a:xfrm>
            <a:off x="6117833" y="5970"/>
            <a:ext cx="3026167" cy="20883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827584" y="1628800"/>
            <a:ext cx="8775700" cy="1531894"/>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4. Entradas y salidas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827584" y="1196752"/>
            <a:ext cx="6215063" cy="579438"/>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Entradas y salidas del proceso</a:t>
            </a:r>
            <a:endParaRPr lang="es-ES" altLang="es-PE" sz="3200" b="1" dirty="0">
              <a:solidFill>
                <a:srgbClr val="002060"/>
              </a:solidFill>
              <a:latin typeface="+mj-lt"/>
            </a:endParaRPr>
          </a:p>
        </p:txBody>
      </p:sp>
      <p:graphicFrame>
        <p:nvGraphicFramePr>
          <p:cNvPr id="2" name="Diagrama 1"/>
          <p:cNvGraphicFramePr/>
          <p:nvPr>
            <p:extLst>
              <p:ext uri="{D42A27DB-BD31-4B8C-83A1-F6EECF244321}">
                <p14:modId xmlns:p14="http://schemas.microsoft.com/office/powerpoint/2010/main" val="3835106637"/>
              </p:ext>
            </p:extLst>
          </p:nvPr>
        </p:nvGraphicFramePr>
        <p:xfrm>
          <a:off x="1524000" y="17412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11560" y="692696"/>
            <a:ext cx="7920880" cy="2830968"/>
          </a:xfrm>
          <a:prstGeom prst="rect">
            <a:avLst/>
          </a:prstGeom>
          <a:noFill/>
          <a:ln w="9525">
            <a:noFill/>
            <a:miter lim="800000"/>
            <a:headEnd/>
            <a:tailEnd/>
          </a:ln>
        </p:spPr>
        <p:txBody>
          <a:bodyPr wrap="square">
            <a:spAutoFit/>
          </a:bodyPr>
          <a:lstStyle/>
          <a:p>
            <a:pPr>
              <a:lnSpc>
                <a:spcPts val="5600"/>
              </a:lnSpc>
              <a:spcBef>
                <a:spcPct val="50000"/>
              </a:spcBef>
            </a:pPr>
            <a:r>
              <a:rPr lang="en-US" altLang="es-PE" sz="5400" dirty="0">
                <a:solidFill>
                  <a:srgbClr val="000066"/>
                </a:solidFill>
                <a:latin typeface="+mj-lt"/>
                <a:ea typeface="ＭＳ Ｐゴシック" pitchFamily="-92" charset="-128"/>
              </a:rPr>
              <a:t>5. Proceso de Gestión de Proyectos</a:t>
            </a:r>
          </a:p>
          <a:p>
            <a:pPr lvl="1">
              <a:lnSpc>
                <a:spcPts val="3000"/>
              </a:lnSpc>
              <a:spcBef>
                <a:spcPct val="100000"/>
              </a:spcBef>
            </a:pPr>
            <a:r>
              <a:rPr lang="en-US" altLang="es-PE" sz="5400" dirty="0">
                <a:solidFill>
                  <a:srgbClr val="000066"/>
                </a:solidFill>
                <a:latin typeface="+mj-lt"/>
                <a:ea typeface="ＭＳ Ｐゴシック" pitchFamily="-92" charset="-128"/>
              </a:rPr>
              <a:t>      5.1 Subprocesos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913129" y="737436"/>
            <a:ext cx="7612062"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Subprocesos del Proceso de Gestión de Proyectos</a:t>
            </a:r>
            <a:endParaRPr lang="es-ES" altLang="es-PE" sz="3200" b="1" dirty="0">
              <a:solidFill>
                <a:srgbClr val="002060"/>
              </a:solidFill>
              <a:latin typeface="+mj-lt"/>
            </a:endParaRPr>
          </a:p>
        </p:txBody>
      </p:sp>
      <p:grpSp>
        <p:nvGrpSpPr>
          <p:cNvPr id="29699" name="Group 89"/>
          <p:cNvGrpSpPr>
            <a:grpSpLocks/>
          </p:cNvGrpSpPr>
          <p:nvPr/>
        </p:nvGrpSpPr>
        <p:grpSpPr bwMode="auto">
          <a:xfrm>
            <a:off x="6242038" y="2457693"/>
            <a:ext cx="1073150" cy="1506538"/>
            <a:chOff x="2154" y="1389"/>
            <a:chExt cx="607" cy="726"/>
          </a:xfrm>
        </p:grpSpPr>
        <p:sp>
          <p:nvSpPr>
            <p:cNvPr id="29726" name="Rectangle 70"/>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200" dirty="0" smtClean="0">
                  <a:solidFill>
                    <a:srgbClr val="000066"/>
                  </a:solidFill>
                  <a:latin typeface="+mj-lt"/>
                  <a:hlinkClick r:id="rId2" action="ppaction://hlinksldjump"/>
                </a:rPr>
                <a:t>Cierre</a:t>
              </a:r>
              <a:endParaRPr lang="es-ES" altLang="es-PE" sz="1200" dirty="0" smtClean="0">
                <a:solidFill>
                  <a:srgbClr val="000066"/>
                </a:solidFill>
                <a:latin typeface="+mj-lt"/>
              </a:endParaRPr>
            </a:p>
          </p:txBody>
        </p:sp>
        <p:sp>
          <p:nvSpPr>
            <p:cNvPr id="29727" name="Rectangle 71"/>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smtClean="0">
                  <a:solidFill>
                    <a:srgbClr val="000066"/>
                  </a:solidFill>
                  <a:latin typeface="+mj-lt"/>
                </a:rPr>
                <a:t>(3) Jefe de Proyecto</a:t>
              </a:r>
              <a:endParaRPr lang="es-ES" altLang="es-PE" sz="1200" smtClean="0">
                <a:solidFill>
                  <a:srgbClr val="000066"/>
                </a:solidFill>
                <a:latin typeface="+mj-lt"/>
              </a:endParaRPr>
            </a:p>
          </p:txBody>
        </p:sp>
        <p:sp>
          <p:nvSpPr>
            <p:cNvPr id="29728" name="Rectangle 72"/>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LA, OM</a:t>
              </a:r>
            </a:p>
          </p:txBody>
        </p:sp>
      </p:grpSp>
      <p:cxnSp>
        <p:nvCxnSpPr>
          <p:cNvPr id="29700" name="AutoShape 103"/>
          <p:cNvCxnSpPr>
            <a:cxnSpLocks noChangeShapeType="1"/>
          </p:cNvCxnSpPr>
          <p:nvPr/>
        </p:nvCxnSpPr>
        <p:spPr bwMode="auto">
          <a:xfrm>
            <a:off x="1484371" y="3290153"/>
            <a:ext cx="345445" cy="0"/>
          </a:xfrm>
          <a:prstGeom prst="straightConnector1">
            <a:avLst/>
          </a:prstGeom>
          <a:noFill/>
          <a:ln w="9525">
            <a:solidFill>
              <a:srgbClr val="000066"/>
            </a:solidFill>
            <a:round/>
            <a:headEnd/>
            <a:tailEnd type="triangle" w="med" len="med"/>
          </a:ln>
        </p:spPr>
      </p:cxnSp>
      <p:grpSp>
        <p:nvGrpSpPr>
          <p:cNvPr id="29701" name="Group 107"/>
          <p:cNvGrpSpPr>
            <a:grpSpLocks/>
          </p:cNvGrpSpPr>
          <p:nvPr/>
        </p:nvGrpSpPr>
        <p:grpSpPr bwMode="auto">
          <a:xfrm>
            <a:off x="224754" y="2669098"/>
            <a:ext cx="1689100" cy="1170275"/>
            <a:chOff x="-96" y="1117"/>
            <a:chExt cx="843" cy="419"/>
          </a:xfrm>
        </p:grpSpPr>
        <p:pic>
          <p:nvPicPr>
            <p:cNvPr id="29724" name="Picture 10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25" name="Rectangle 109"/>
            <p:cNvSpPr>
              <a:spLocks noChangeArrowheads="1"/>
            </p:cNvSpPr>
            <p:nvPr/>
          </p:nvSpPr>
          <p:spPr bwMode="auto">
            <a:xfrm>
              <a:off x="-96" y="1450"/>
              <a:ext cx="843" cy="8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200">
                  <a:solidFill>
                    <a:srgbClr val="000066"/>
                  </a:solidFill>
                  <a:latin typeface="+mj-lt"/>
                </a:rPr>
                <a:t>Cliente</a:t>
              </a:r>
              <a:endParaRPr lang="es-ES" altLang="es-PE" sz="1200">
                <a:solidFill>
                  <a:srgbClr val="000066"/>
                </a:solidFill>
                <a:latin typeface="+mj-lt"/>
              </a:endParaRPr>
            </a:p>
          </p:txBody>
        </p:sp>
      </p:grpSp>
      <p:grpSp>
        <p:nvGrpSpPr>
          <p:cNvPr id="29702" name="Group 124"/>
          <p:cNvGrpSpPr>
            <a:grpSpLocks/>
          </p:cNvGrpSpPr>
          <p:nvPr/>
        </p:nvGrpSpPr>
        <p:grpSpPr bwMode="auto">
          <a:xfrm>
            <a:off x="2938463" y="2425700"/>
            <a:ext cx="996950" cy="1512888"/>
            <a:chOff x="612" y="1389"/>
            <a:chExt cx="607" cy="726"/>
          </a:xfrm>
        </p:grpSpPr>
        <p:sp>
          <p:nvSpPr>
            <p:cNvPr id="29721" name="Rectangle 125"/>
            <p:cNvSpPr>
              <a:spLocks noChangeArrowheads="1"/>
            </p:cNvSpPr>
            <p:nvPr/>
          </p:nvSpPr>
          <p:spPr bwMode="auto">
            <a:xfrm>
              <a:off x="612" y="1546"/>
              <a:ext cx="607" cy="41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smtClean="0">
                  <a:solidFill>
                    <a:srgbClr val="000066"/>
                  </a:solidFill>
                  <a:latin typeface="+mj-lt"/>
                  <a:hlinkClick r:id="rId4" action="ppaction://hlinksldjump"/>
                </a:rPr>
                <a:t>Planificación</a:t>
              </a:r>
              <a:endParaRPr lang="es-ES" altLang="es-PE" sz="1200" smtClean="0">
                <a:solidFill>
                  <a:srgbClr val="000066"/>
                </a:solidFill>
                <a:latin typeface="+mj-lt"/>
              </a:endParaRPr>
            </a:p>
          </p:txBody>
        </p:sp>
        <p:sp>
          <p:nvSpPr>
            <p:cNvPr id="29722" name="Rectangle 126"/>
            <p:cNvSpPr>
              <a:spLocks noChangeArrowheads="1"/>
            </p:cNvSpPr>
            <p:nvPr/>
          </p:nvSpPr>
          <p:spPr bwMode="auto">
            <a:xfrm>
              <a:off x="612"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(1) Jefe de Proyecto</a:t>
              </a:r>
              <a:endParaRPr lang="es-ES" altLang="es-PE" sz="1200" dirty="0" smtClean="0">
                <a:solidFill>
                  <a:srgbClr val="000066"/>
                </a:solidFill>
                <a:latin typeface="+mj-lt"/>
              </a:endParaRPr>
            </a:p>
          </p:txBody>
        </p:sp>
        <p:sp>
          <p:nvSpPr>
            <p:cNvPr id="29723" name="Rectangle 127"/>
            <p:cNvSpPr>
              <a:spLocks noChangeArrowheads="1"/>
            </p:cNvSpPr>
            <p:nvPr/>
          </p:nvSpPr>
          <p:spPr bwMode="auto">
            <a:xfrm>
              <a:off x="612"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Plan del Proyecto</a:t>
              </a:r>
            </a:p>
          </p:txBody>
        </p:sp>
      </p:grpSp>
      <p:cxnSp>
        <p:nvCxnSpPr>
          <p:cNvPr id="29704" name="AutoShape 131"/>
          <p:cNvCxnSpPr>
            <a:cxnSpLocks noChangeShapeType="1"/>
          </p:cNvCxnSpPr>
          <p:nvPr/>
        </p:nvCxnSpPr>
        <p:spPr bwMode="auto">
          <a:xfrm>
            <a:off x="3935413" y="3277145"/>
            <a:ext cx="693299" cy="25966"/>
          </a:xfrm>
          <a:prstGeom prst="straightConnector1">
            <a:avLst/>
          </a:prstGeom>
          <a:noFill/>
          <a:ln w="9525">
            <a:solidFill>
              <a:srgbClr val="000066"/>
            </a:solidFill>
            <a:round/>
            <a:headEnd/>
            <a:tailEnd type="triangle" w="med" len="med"/>
          </a:ln>
        </p:spPr>
      </p:cxnSp>
      <p:cxnSp>
        <p:nvCxnSpPr>
          <p:cNvPr id="29705" name="AutoShape 159"/>
          <p:cNvCxnSpPr>
            <a:cxnSpLocks noChangeShapeType="1"/>
          </p:cNvCxnSpPr>
          <p:nvPr/>
        </p:nvCxnSpPr>
        <p:spPr bwMode="auto">
          <a:xfrm>
            <a:off x="2450213" y="3271501"/>
            <a:ext cx="488250" cy="17091"/>
          </a:xfrm>
          <a:prstGeom prst="straightConnector1">
            <a:avLst/>
          </a:prstGeom>
          <a:noFill/>
          <a:ln w="9525">
            <a:solidFill>
              <a:srgbClr val="000066"/>
            </a:solidFill>
            <a:round/>
            <a:headEnd/>
            <a:tailEnd type="triangle" w="med" len="med"/>
          </a:ln>
        </p:spPr>
      </p:cxnSp>
      <p:grpSp>
        <p:nvGrpSpPr>
          <p:cNvPr id="29706" name="Group 160"/>
          <p:cNvGrpSpPr>
            <a:grpSpLocks/>
          </p:cNvGrpSpPr>
          <p:nvPr/>
        </p:nvGrpSpPr>
        <p:grpSpPr bwMode="auto">
          <a:xfrm>
            <a:off x="4628712" y="2455640"/>
            <a:ext cx="1073150" cy="1504950"/>
            <a:chOff x="2154" y="1389"/>
            <a:chExt cx="607" cy="726"/>
          </a:xfrm>
        </p:grpSpPr>
        <p:sp>
          <p:nvSpPr>
            <p:cNvPr id="29718" name="Rectangle 161"/>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200" dirty="0" smtClean="0">
                  <a:solidFill>
                    <a:srgbClr val="000066"/>
                  </a:solidFill>
                  <a:latin typeface="+mj-lt"/>
                  <a:hlinkClick r:id="rId5" action="ppaction://hlinksldjump"/>
                </a:rPr>
                <a:t>Ejecución, Seguimiento y Control</a:t>
              </a:r>
              <a:endParaRPr lang="es-ES" altLang="es-PE" sz="1200" dirty="0" smtClean="0">
                <a:solidFill>
                  <a:srgbClr val="000066"/>
                </a:solidFill>
                <a:latin typeface="+mj-lt"/>
              </a:endParaRPr>
            </a:p>
          </p:txBody>
        </p:sp>
        <p:sp>
          <p:nvSpPr>
            <p:cNvPr id="29719" name="Rectangle 162"/>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(2) Jefe de Proyecto</a:t>
              </a:r>
              <a:endParaRPr lang="es-ES" altLang="es-PE" sz="1200" dirty="0" smtClean="0">
                <a:solidFill>
                  <a:srgbClr val="000066"/>
                </a:solidFill>
                <a:latin typeface="+mj-lt"/>
              </a:endParaRPr>
            </a:p>
          </p:txBody>
        </p:sp>
        <p:sp>
          <p:nvSpPr>
            <p:cNvPr id="29720" name="Rectangle 163"/>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Plantillas</a:t>
              </a:r>
            </a:p>
          </p:txBody>
        </p:sp>
      </p:grpSp>
      <p:cxnSp>
        <p:nvCxnSpPr>
          <p:cNvPr id="29707" name="AutoShape 166"/>
          <p:cNvCxnSpPr>
            <a:cxnSpLocks noChangeShapeType="1"/>
          </p:cNvCxnSpPr>
          <p:nvPr/>
        </p:nvCxnSpPr>
        <p:spPr bwMode="auto">
          <a:xfrm>
            <a:off x="5689871" y="3303716"/>
            <a:ext cx="540176" cy="2848"/>
          </a:xfrm>
          <a:prstGeom prst="straightConnector1">
            <a:avLst/>
          </a:prstGeom>
          <a:noFill/>
          <a:ln w="9525">
            <a:solidFill>
              <a:srgbClr val="000066"/>
            </a:solidFill>
            <a:round/>
            <a:headEnd/>
            <a:tailEnd type="triangle" w="med" len="med"/>
          </a:ln>
        </p:spPr>
      </p:cxnSp>
      <p:pic>
        <p:nvPicPr>
          <p:cNvPr id="29708" name="Picture 194"/>
          <p:cNvPicPr>
            <a:picLocks noChangeAspect="1" noChangeArrowheads="1"/>
          </p:cNvPicPr>
          <p:nvPr/>
        </p:nvPicPr>
        <p:blipFill>
          <a:blip r:embed="rId6"/>
          <a:srcRect/>
          <a:stretch>
            <a:fillRect/>
          </a:stretch>
        </p:blipFill>
        <p:spPr bwMode="auto">
          <a:xfrm>
            <a:off x="5846763" y="4734164"/>
            <a:ext cx="923925" cy="742950"/>
          </a:xfrm>
          <a:prstGeom prst="rect">
            <a:avLst/>
          </a:prstGeom>
          <a:noFill/>
          <a:ln w="9525">
            <a:noFill/>
            <a:miter lim="800000"/>
            <a:headEnd/>
            <a:tailEnd/>
          </a:ln>
        </p:spPr>
      </p:pic>
      <p:sp>
        <p:nvSpPr>
          <p:cNvPr id="29709" name="Rectangle 195"/>
          <p:cNvSpPr>
            <a:spLocks noChangeArrowheads="1"/>
          </p:cNvSpPr>
          <p:nvPr/>
        </p:nvSpPr>
        <p:spPr bwMode="auto">
          <a:xfrm>
            <a:off x="5875057" y="5456602"/>
            <a:ext cx="876300" cy="535531"/>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ES" altLang="es-PE" sz="1200" dirty="0">
                <a:solidFill>
                  <a:srgbClr val="000066"/>
                </a:solidFill>
                <a:latin typeface="+mj-lt"/>
              </a:rPr>
              <a:t>Archivos del Proyecto</a:t>
            </a:r>
          </a:p>
        </p:txBody>
      </p:sp>
      <p:cxnSp>
        <p:nvCxnSpPr>
          <p:cNvPr id="29710" name="AutoShape 197"/>
          <p:cNvCxnSpPr>
            <a:cxnSpLocks noChangeShapeType="1"/>
          </p:cNvCxnSpPr>
          <p:nvPr/>
        </p:nvCxnSpPr>
        <p:spPr bwMode="auto">
          <a:xfrm rot="5400000">
            <a:off x="6168282" y="4219036"/>
            <a:ext cx="795290" cy="260324"/>
          </a:xfrm>
          <a:prstGeom prst="bentConnector3">
            <a:avLst>
              <a:gd name="adj1" fmla="val 50000"/>
            </a:avLst>
          </a:prstGeom>
          <a:noFill/>
          <a:ln w="9525">
            <a:solidFill>
              <a:srgbClr val="000066"/>
            </a:solidFill>
            <a:miter lim="800000"/>
            <a:headEnd/>
            <a:tailEnd type="triangle" w="med" len="med"/>
          </a:ln>
        </p:spPr>
      </p:cxnSp>
      <p:grpSp>
        <p:nvGrpSpPr>
          <p:cNvPr id="29711" name="Group 198"/>
          <p:cNvGrpSpPr>
            <a:grpSpLocks/>
          </p:cNvGrpSpPr>
          <p:nvPr/>
        </p:nvGrpSpPr>
        <p:grpSpPr bwMode="auto">
          <a:xfrm>
            <a:off x="7110413" y="4560491"/>
            <a:ext cx="1579563" cy="1087120"/>
            <a:chOff x="-23" y="1117"/>
            <a:chExt cx="696" cy="428"/>
          </a:xfrm>
        </p:grpSpPr>
        <p:pic>
          <p:nvPicPr>
            <p:cNvPr id="29716" name="Picture 199"/>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17" name="Rectangle 200"/>
            <p:cNvSpPr>
              <a:spLocks noChangeArrowheads="1"/>
            </p:cNvSpPr>
            <p:nvPr/>
          </p:nvSpPr>
          <p:spPr bwMode="auto">
            <a:xfrm>
              <a:off x="-23" y="1450"/>
              <a:ext cx="696" cy="9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200" dirty="0">
                  <a:solidFill>
                    <a:srgbClr val="000066"/>
                  </a:solidFill>
                  <a:latin typeface="+mj-lt"/>
                </a:rPr>
                <a:t>Analista de Calidad</a:t>
              </a:r>
              <a:endParaRPr lang="es-ES" altLang="es-PE" sz="1200" dirty="0">
                <a:solidFill>
                  <a:srgbClr val="000066"/>
                </a:solidFill>
                <a:latin typeface="+mj-lt"/>
              </a:endParaRPr>
            </a:p>
          </p:txBody>
        </p:sp>
      </p:grpSp>
      <p:cxnSp>
        <p:nvCxnSpPr>
          <p:cNvPr id="29712" name="AutoShape 201"/>
          <p:cNvCxnSpPr>
            <a:cxnSpLocks noChangeShapeType="1"/>
          </p:cNvCxnSpPr>
          <p:nvPr/>
        </p:nvCxnSpPr>
        <p:spPr bwMode="auto">
          <a:xfrm>
            <a:off x="6778613" y="5185331"/>
            <a:ext cx="677879" cy="1588"/>
          </a:xfrm>
          <a:prstGeom prst="straightConnector1">
            <a:avLst/>
          </a:prstGeom>
          <a:noFill/>
          <a:ln w="9525">
            <a:solidFill>
              <a:srgbClr val="000066"/>
            </a:solidFill>
            <a:round/>
            <a:headEnd/>
            <a:tailEnd type="triangle" w="med" len="med"/>
          </a:ln>
        </p:spPr>
      </p:cxnSp>
      <p:grpSp>
        <p:nvGrpSpPr>
          <p:cNvPr id="29713" name="Group 202"/>
          <p:cNvGrpSpPr>
            <a:grpSpLocks/>
          </p:cNvGrpSpPr>
          <p:nvPr/>
        </p:nvGrpSpPr>
        <p:grpSpPr bwMode="auto">
          <a:xfrm>
            <a:off x="1766014" y="2787637"/>
            <a:ext cx="854075" cy="1051736"/>
            <a:chOff x="2406" y="2206"/>
            <a:chExt cx="589" cy="538"/>
          </a:xfrm>
        </p:grpSpPr>
        <p:pic>
          <p:nvPicPr>
            <p:cNvPr id="29714" name="Picture 203"/>
            <p:cNvPicPr>
              <a:picLocks noChangeAspect="1" noChangeArrowheads="1"/>
            </p:cNvPicPr>
            <p:nvPr/>
          </p:nvPicPr>
          <p:blipFill>
            <a:blip r:embed="rId7"/>
            <a:srcRect/>
            <a:stretch>
              <a:fillRect/>
            </a:stretch>
          </p:blipFill>
          <p:spPr bwMode="auto">
            <a:xfrm>
              <a:off x="2450" y="2206"/>
              <a:ext cx="499" cy="354"/>
            </a:xfrm>
            <a:prstGeom prst="rect">
              <a:avLst/>
            </a:prstGeom>
            <a:noFill/>
            <a:ln w="9525">
              <a:noFill/>
              <a:miter lim="800000"/>
              <a:headEnd/>
              <a:tailEnd/>
            </a:ln>
          </p:spPr>
        </p:pic>
        <p:sp>
          <p:nvSpPr>
            <p:cNvPr id="29715" name="Rectangle 204"/>
            <p:cNvSpPr>
              <a:spLocks noChangeArrowheads="1"/>
            </p:cNvSpPr>
            <p:nvPr/>
          </p:nvSpPr>
          <p:spPr bwMode="auto">
            <a:xfrm>
              <a:off x="2406" y="2546"/>
              <a:ext cx="589" cy="198"/>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200" dirty="0">
                  <a:solidFill>
                    <a:srgbClr val="000066"/>
                  </a:solidFill>
                  <a:latin typeface="+mj-lt"/>
                </a:rPr>
                <a:t>Propuesta Aprobada</a:t>
              </a:r>
              <a:endParaRPr lang="es-ES" altLang="es-PE" sz="1200" dirty="0">
                <a:solidFill>
                  <a:srgbClr val="000066"/>
                </a:solidFill>
                <a:latin typeface="+mj-lt"/>
              </a:endParaRPr>
            </a:p>
          </p:txBody>
        </p:sp>
      </p:grpSp>
      <p:sp>
        <p:nvSpPr>
          <p:cNvPr id="13" name="Rectángulo redondeado 12"/>
          <p:cNvSpPr/>
          <p:nvPr/>
        </p:nvSpPr>
        <p:spPr>
          <a:xfrm>
            <a:off x="323528" y="1988840"/>
            <a:ext cx="8568952" cy="410445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w="19050">
                <a:solidFill>
                  <a:schemeClr val="tx1"/>
                </a:solidFill>
              </a:ln>
            </a:endParaRPr>
          </a:p>
        </p:txBody>
      </p:sp>
      <p:sp>
        <p:nvSpPr>
          <p:cNvPr id="34" name="AutoShape 128"/>
          <p:cNvSpPr>
            <a:spLocks noChangeArrowheads="1"/>
          </p:cNvSpPr>
          <p:nvPr/>
        </p:nvSpPr>
        <p:spPr bwMode="auto">
          <a:xfrm>
            <a:off x="784518" y="5477115"/>
            <a:ext cx="1267202" cy="435362"/>
          </a:xfrm>
          <a:prstGeom prst="flowChartAlternateProcess">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10800000" scaled="1"/>
            <a:tileRect/>
          </a:gradFill>
          <a:ln w="9525">
            <a:solidFill>
              <a:srgbClr val="FF6600"/>
            </a:solidFill>
            <a:miter lim="800000"/>
            <a:headEnd/>
            <a:tailEnd/>
          </a:ln>
        </p:spPr>
        <p:txBody>
          <a:bodyPr wrap="none" anchor="ctr"/>
          <a:lstStyle/>
          <a:p>
            <a:pPr algn="ctr" eaLnBrk="1" hangingPunct="1"/>
            <a:r>
              <a:rPr lang="es-PE" altLang="es-PE" sz="1200" dirty="0">
                <a:solidFill>
                  <a:srgbClr val="000066"/>
                </a:solidFill>
                <a:hlinkClick r:id="rId8" action="ppaction://hlinksldjump"/>
              </a:rPr>
              <a:t>Detalle</a:t>
            </a:r>
          </a:p>
          <a:p>
            <a:pPr algn="ctr" eaLnBrk="1" hangingPunct="1"/>
            <a:r>
              <a:rPr lang="es-PE" altLang="es-PE" sz="1200" dirty="0">
                <a:solidFill>
                  <a:srgbClr val="000066"/>
                </a:solidFill>
                <a:hlinkClick r:id="rId8" action="ppaction://hlinksldjump"/>
              </a:rPr>
              <a:t>subprocesos</a:t>
            </a:r>
            <a:endParaRPr lang="es-ES" altLang="es-PE" sz="1200" dirty="0">
              <a:solidFill>
                <a:srgbClr val="000066"/>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08" name="Group 684"/>
          <p:cNvGraphicFramePr>
            <a:graphicFrameLocks noGrp="1"/>
          </p:cNvGraphicFramePr>
          <p:nvPr>
            <p:ph/>
            <p:extLst>
              <p:ext uri="{D42A27DB-BD31-4B8C-83A1-F6EECF244321}">
                <p14:modId xmlns:p14="http://schemas.microsoft.com/office/powerpoint/2010/main" val="924635359"/>
              </p:ext>
            </p:extLst>
          </p:nvPr>
        </p:nvGraphicFramePr>
        <p:xfrm>
          <a:off x="179388" y="1307065"/>
          <a:ext cx="8785225" cy="4943694"/>
        </p:xfrm>
        <a:graphic>
          <a:graphicData uri="http://schemas.openxmlformats.org/drawingml/2006/table">
            <a:tbl>
              <a:tblPr>
                <a:tableStyleId>{21E4AEA4-8DFA-4A89-87EB-49C32662AFE0}</a:tableStyleId>
              </a:tblPr>
              <a:tblGrid>
                <a:gridCol w="388937"/>
                <a:gridCol w="1411288"/>
                <a:gridCol w="1223962"/>
                <a:gridCol w="2881313"/>
                <a:gridCol w="2879725"/>
              </a:tblGrid>
              <a:tr h="44482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Rol del Responsable</a:t>
                      </a:r>
                      <a:endParaRPr kumimoji="0" lang="es-ES" altLang="es-PE" sz="1600" b="1"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Nombre del Subproceso</a:t>
                      </a:r>
                      <a:endParaRPr kumimoji="0" lang="es-ES" altLang="es-PE" sz="1600" b="1"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Descripción del Subproceso</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r>
              <a:tr h="149497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1</a:t>
                      </a:r>
                      <a:endParaRPr kumimoji="0" lang="es-ES" altLang="es-PE" sz="1600" b="1"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latin typeface="+mj-lt"/>
                        </a:rPr>
                        <a:t>Planificación</a:t>
                      </a:r>
                      <a:endParaRPr kumimoji="0" lang="es-ES" altLang="es-PE" sz="1400" b="0"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De existir observaciones al Plan, estas quedaran registradas en un acta de reunión.</a:t>
                      </a:r>
                      <a:endParaRPr kumimoji="0" lang="es-PE" altLang="es-PE" sz="1400" b="0"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LMR</a:t>
                      </a:r>
                      <a:endParaRPr kumimoji="0" lang="es-ES" altLang="es-PE" sz="1400" b="0" i="0" u="none" strike="noStrike" cap="none" normalizeH="0" baseline="0" dirty="0" smtClean="0">
                        <a:ln>
                          <a:noFill/>
                        </a:ln>
                        <a:solidFill>
                          <a:srgbClr val="000066"/>
                        </a:solidFill>
                        <a:effectLst/>
                        <a:latin typeface="+mj-lt"/>
                      </a:endParaRPr>
                    </a:p>
                  </a:txBody>
                  <a:tcPr marT="45693" marB="45693" horzOverflow="overflow"/>
                </a:tc>
              </a:tr>
              <a:tr h="240122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2</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smtClean="0">
                          <a:ln>
                            <a:noFill/>
                          </a:ln>
                          <a:effectLst/>
                          <a:latin typeface="+mj-lt"/>
                        </a:rPr>
                        <a:t>Ejecución, Seguimiento y Control </a:t>
                      </a:r>
                      <a:endParaRPr kumimoji="0" lang="es-ES" altLang="es-PE" sz="1400" u="none" strike="noStrike" cap="none" normalizeH="0" baseline="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El </a:t>
                      </a:r>
                      <a:r>
                        <a:rPr kumimoji="0" lang="es-PE" altLang="es-PE" sz="1400" u="none" strike="noStrike" cap="none" normalizeH="0" baseline="0" smtClean="0">
                          <a:ln>
                            <a:noFill/>
                          </a:ln>
                          <a:effectLst/>
                          <a:latin typeface="+mj-lt"/>
                        </a:rPr>
                        <a:t>Jefe de Proyecto</a:t>
                      </a:r>
                      <a:r>
                        <a:rPr kumimoji="0" lang="es-ES" altLang="es-PE" sz="1400" u="none" strike="noStrike" cap="none" normalizeH="0" baseline="0" smtClean="0">
                          <a:ln>
                            <a:noFill/>
                          </a:ln>
                          <a:effectLst/>
                          <a:latin typeface="+mj-lt"/>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El seguimiento se realiza bajo el esquema de reuniones, efectuándose el control de cambios al Plan del Proyecto de ser necesario.</a:t>
                      </a: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Seguimiento a cronogramas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reuniones</a:t>
                      </a:r>
                      <a:endParaRPr kumimoji="0" lang="es-ES" altLang="es-PE" sz="1400" b="0" i="0" u="none" strike="noStrike" cap="none" normalizeH="0" baseline="0" dirty="0" smtClean="0">
                        <a:ln>
                          <a:noFill/>
                        </a:ln>
                        <a:solidFill>
                          <a:srgbClr val="000066"/>
                        </a:solidFill>
                        <a:effectLst/>
                        <a:latin typeface="+mj-lt"/>
                      </a:endParaRPr>
                    </a:p>
                  </a:txBody>
                  <a:tcPr marT="45693" marB="45693" horzOverflow="overflow"/>
                </a:tc>
              </a:tr>
            </a:tbl>
          </a:graphicData>
        </a:graphic>
      </p:graphicFrame>
      <p:sp>
        <p:nvSpPr>
          <p:cNvPr id="30752" name="Text Box 682"/>
          <p:cNvSpPr txBox="1">
            <a:spLocks noChangeArrowheads="1"/>
          </p:cNvSpPr>
          <p:nvPr/>
        </p:nvSpPr>
        <p:spPr bwMode="auto">
          <a:xfrm>
            <a:off x="468313" y="260350"/>
            <a:ext cx="7612062"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Subprocesos del Proceso de Gestión de Proyectos</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1" name="Group 61"/>
          <p:cNvGraphicFramePr>
            <a:graphicFrameLocks noGrp="1"/>
          </p:cNvGraphicFramePr>
          <p:nvPr>
            <p:ph/>
            <p:extLst>
              <p:ext uri="{D42A27DB-BD31-4B8C-83A1-F6EECF244321}">
                <p14:modId xmlns:p14="http://schemas.microsoft.com/office/powerpoint/2010/main" val="3218141994"/>
              </p:ext>
            </p:extLst>
          </p:nvPr>
        </p:nvGraphicFramePr>
        <p:xfrm>
          <a:off x="179388" y="2420938"/>
          <a:ext cx="8785225" cy="3145128"/>
        </p:xfrm>
        <a:graphic>
          <a:graphicData uri="http://schemas.openxmlformats.org/drawingml/2006/table">
            <a:tbl>
              <a:tblPr>
                <a:tableStyleId>{21E4AEA4-8DFA-4A89-87EB-49C32662AFE0}</a:tableStyleId>
              </a:tblPr>
              <a:tblGrid>
                <a:gridCol w="388937"/>
                <a:gridCol w="1411288"/>
                <a:gridCol w="1223962"/>
                <a:gridCol w="2881313"/>
                <a:gridCol w="2879725"/>
              </a:tblGrid>
              <a:tr h="51794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Rol del Responsable</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Nombre del Subproceso</a:t>
                      </a:r>
                      <a:endParaRPr kumimoji="0" lang="es-ES" altLang="es-PE" sz="1600" b="1" i="0" u="none" strike="noStrike" cap="none" normalizeH="0" baseline="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Descripción del Subproceso</a:t>
                      </a:r>
                      <a:endParaRPr kumimoji="0" lang="es-ES" altLang="es-PE" sz="1600" b="1" i="0" u="none" strike="noStrike" cap="none" normalizeH="0" baseline="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r>
              <a:tr h="221256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3</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dirty="0" smtClean="0">
                          <a:ln>
                            <a:noFill/>
                          </a:ln>
                          <a:effectLst/>
                          <a:latin typeface="+mj-lt"/>
                        </a:rPr>
                        <a:t>Cierre del Proyecto</a:t>
                      </a:r>
                      <a:endParaRPr kumimoji="0" lang="es-ES" altLang="es-PE" sz="1400" b="0"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Se registran las oportunidades de mejora y las lecciones aprendidas, seguidamente se elabora y expone el 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Se archivan todos los entregables del proyecto y se hace la entrega al Analista de Calidad.</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400" b="0"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Lecciones Aprendidas</a:t>
                      </a:r>
                      <a:endParaRPr kumimoji="0" lang="es-ES" altLang="es-PE" sz="1400" b="0" i="0" u="none" strike="noStrike" cap="none" normalizeH="0" baseline="0" dirty="0" smtClean="0">
                        <a:ln>
                          <a:noFill/>
                        </a:ln>
                        <a:solidFill>
                          <a:srgbClr val="000066"/>
                        </a:solidFill>
                        <a:effectLst/>
                        <a:latin typeface="+mj-lt"/>
                      </a:endParaRPr>
                    </a:p>
                  </a:txBody>
                  <a:tcPr marT="45618" marB="45618" horzOverflow="overflow"/>
                </a:tc>
              </a:tr>
            </a:tbl>
          </a:graphicData>
        </a:graphic>
      </p:graphicFrame>
      <p:sp>
        <p:nvSpPr>
          <p:cNvPr id="31770" name="Text Box 62"/>
          <p:cNvSpPr txBox="1">
            <a:spLocks noChangeArrowheads="1"/>
          </p:cNvSpPr>
          <p:nvPr/>
        </p:nvSpPr>
        <p:spPr bwMode="auto">
          <a:xfrm>
            <a:off x="765969" y="764704"/>
            <a:ext cx="7612062"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Subprocesos del Proceso de Gestión de Proyectos</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755576" y="764704"/>
            <a:ext cx="8208912" cy="2616101"/>
          </a:xfrm>
          <a:prstGeom prst="rect">
            <a:avLst/>
          </a:prstGeom>
          <a:noFill/>
          <a:ln w="9525">
            <a:noFill/>
            <a:miter lim="800000"/>
            <a:headEnd/>
            <a:tailEnd/>
          </a:ln>
        </p:spPr>
        <p:txBody>
          <a:bodyPr wrap="square">
            <a:spAutoFit/>
          </a:bodyPr>
          <a:lstStyle/>
          <a:p>
            <a:pPr>
              <a:lnSpc>
                <a:spcPts val="5600"/>
              </a:lnSpc>
              <a:spcBef>
                <a:spcPct val="50000"/>
              </a:spcBef>
            </a:pPr>
            <a:r>
              <a:rPr lang="en-US" altLang="es-PE" sz="4800" dirty="0">
                <a:solidFill>
                  <a:srgbClr val="000066"/>
                </a:solidFill>
                <a:latin typeface="+mj-lt"/>
              </a:rPr>
              <a:t>5. Proceso de Gestión de Proyectos</a:t>
            </a:r>
          </a:p>
          <a:p>
            <a:pPr lvl="1">
              <a:lnSpc>
                <a:spcPts val="5600"/>
              </a:lnSpc>
              <a:spcBef>
                <a:spcPct val="50000"/>
              </a:spcBef>
            </a:pPr>
            <a:r>
              <a:rPr lang="es-PE" altLang="es-PE" sz="4800" dirty="0">
                <a:solidFill>
                  <a:srgbClr val="000066"/>
                </a:solidFill>
                <a:latin typeface="+mj-lt"/>
              </a:rPr>
              <a:t>    5.2 Actividades</a:t>
            </a:r>
            <a:endParaRPr lang="en-US" altLang="es-PE" sz="4800" dirty="0">
              <a:solidFill>
                <a:srgbClr val="000066"/>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23035" y="1235869"/>
            <a:ext cx="7700962"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grpSp>
        <p:nvGrpSpPr>
          <p:cNvPr id="34819" name="Group 37"/>
          <p:cNvGrpSpPr>
            <a:grpSpLocks/>
          </p:cNvGrpSpPr>
          <p:nvPr/>
        </p:nvGrpSpPr>
        <p:grpSpPr bwMode="auto">
          <a:xfrm>
            <a:off x="5004048" y="2683650"/>
            <a:ext cx="963613" cy="1152525"/>
            <a:chOff x="1474" y="1389"/>
            <a:chExt cx="607" cy="726"/>
          </a:xfrm>
        </p:grpSpPr>
        <p:sp>
          <p:nvSpPr>
            <p:cNvPr id="34865" name="Rectangle 22"/>
            <p:cNvSpPr>
              <a:spLocks noChangeArrowheads="1"/>
            </p:cNvSpPr>
            <p:nvPr/>
          </p:nvSpPr>
          <p:spPr bwMode="auto">
            <a:xfrm>
              <a:off x="1474"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latin typeface="+mj-lt"/>
                </a:rPr>
                <a:t>Conformidad al Plan del Proyecto</a:t>
              </a:r>
              <a:endParaRPr lang="es-ES" altLang="es-PE" sz="1000">
                <a:solidFill>
                  <a:srgbClr val="000066"/>
                </a:solidFill>
                <a:latin typeface="+mj-lt"/>
              </a:endParaRPr>
            </a:p>
          </p:txBody>
        </p:sp>
        <p:sp>
          <p:nvSpPr>
            <p:cNvPr id="34866" name="Rectangle 23"/>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(3) Cliente</a:t>
              </a:r>
              <a:endParaRPr lang="es-ES" altLang="es-PE" sz="1000" b="1" dirty="0" smtClean="0">
                <a:solidFill>
                  <a:srgbClr val="000066"/>
                </a:solidFill>
                <a:latin typeface="+mj-lt"/>
              </a:endParaRPr>
            </a:p>
          </p:txBody>
        </p:sp>
        <p:sp>
          <p:nvSpPr>
            <p:cNvPr id="34867" name="Rectangle 24"/>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Externa</a:t>
              </a:r>
            </a:p>
          </p:txBody>
        </p:sp>
      </p:grpSp>
      <p:grpSp>
        <p:nvGrpSpPr>
          <p:cNvPr id="34820" name="Group 39"/>
          <p:cNvGrpSpPr>
            <a:grpSpLocks/>
          </p:cNvGrpSpPr>
          <p:nvPr/>
        </p:nvGrpSpPr>
        <p:grpSpPr bwMode="auto">
          <a:xfrm>
            <a:off x="6254998" y="2682063"/>
            <a:ext cx="963613" cy="1152525"/>
            <a:chOff x="3107" y="1389"/>
            <a:chExt cx="607" cy="726"/>
          </a:xfrm>
        </p:grpSpPr>
        <p:sp>
          <p:nvSpPr>
            <p:cNvPr id="34862" name="Rectangle 28"/>
            <p:cNvSpPr>
              <a:spLocks noChangeArrowheads="1"/>
            </p:cNvSpPr>
            <p:nvPr/>
          </p:nvSpPr>
          <p:spPr bwMode="auto">
            <a:xfrm>
              <a:off x="3107"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Kick off meeting - interno</a:t>
              </a:r>
              <a:endParaRPr lang="es-ES" altLang="es-PE" sz="1000" dirty="0">
                <a:solidFill>
                  <a:srgbClr val="000066"/>
                </a:solidFill>
                <a:latin typeface="+mj-lt"/>
              </a:endParaRPr>
            </a:p>
          </p:txBody>
        </p:sp>
        <p:sp>
          <p:nvSpPr>
            <p:cNvPr id="34863" name="Rectangle 29"/>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(4) Jefe de Proyecto</a:t>
              </a:r>
              <a:endParaRPr lang="es-ES" altLang="es-PE" sz="1000" b="1" dirty="0" smtClean="0">
                <a:solidFill>
                  <a:srgbClr val="000066"/>
                </a:solidFill>
                <a:latin typeface="+mj-lt"/>
              </a:endParaRPr>
            </a:p>
          </p:txBody>
        </p:sp>
        <p:sp>
          <p:nvSpPr>
            <p:cNvPr id="34864" name="Rectangle 30"/>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Interna</a:t>
              </a:r>
            </a:p>
          </p:txBody>
        </p:sp>
      </p:grpSp>
      <p:cxnSp>
        <p:nvCxnSpPr>
          <p:cNvPr id="34821" name="AutoShape 32"/>
          <p:cNvCxnSpPr>
            <a:cxnSpLocks noChangeShapeType="1"/>
            <a:endCxn id="34865" idx="1"/>
          </p:cNvCxnSpPr>
          <p:nvPr/>
        </p:nvCxnSpPr>
        <p:spPr bwMode="auto">
          <a:xfrm>
            <a:off x="4742111" y="3261500"/>
            <a:ext cx="261937" cy="0"/>
          </a:xfrm>
          <a:prstGeom prst="straightConnector1">
            <a:avLst/>
          </a:prstGeom>
          <a:noFill/>
          <a:ln w="9525">
            <a:solidFill>
              <a:srgbClr val="000066"/>
            </a:solidFill>
            <a:round/>
            <a:headEnd/>
            <a:tailEnd type="triangle" w="med" len="med"/>
          </a:ln>
        </p:spPr>
      </p:cxnSp>
      <p:cxnSp>
        <p:nvCxnSpPr>
          <p:cNvPr id="34822" name="AutoShape 35"/>
          <p:cNvCxnSpPr>
            <a:cxnSpLocks noChangeShapeType="1"/>
            <a:stCxn id="34865" idx="3"/>
            <a:endCxn id="34862" idx="1"/>
          </p:cNvCxnSpPr>
          <p:nvPr/>
        </p:nvCxnSpPr>
        <p:spPr bwMode="auto">
          <a:xfrm flipV="1">
            <a:off x="5967661" y="3259913"/>
            <a:ext cx="287337" cy="1587"/>
          </a:xfrm>
          <a:prstGeom prst="straightConnector1">
            <a:avLst/>
          </a:prstGeom>
          <a:noFill/>
          <a:ln w="9525">
            <a:solidFill>
              <a:srgbClr val="000066"/>
            </a:solidFill>
            <a:round/>
            <a:headEnd/>
            <a:tailEnd type="triangle" w="med" len="med"/>
          </a:ln>
        </p:spPr>
      </p:cxnSp>
      <p:sp>
        <p:nvSpPr>
          <p:cNvPr id="34823" name="Text Box 47"/>
          <p:cNvSpPr txBox="1">
            <a:spLocks noChangeArrowheads="1"/>
          </p:cNvSpPr>
          <p:nvPr/>
        </p:nvSpPr>
        <p:spPr bwMode="auto">
          <a:xfrm>
            <a:off x="4708773" y="2994800"/>
            <a:ext cx="303213" cy="244475"/>
          </a:xfrm>
          <a:prstGeom prst="rect">
            <a:avLst/>
          </a:prstGeom>
          <a:noFill/>
          <a:ln w="9525">
            <a:noFill/>
            <a:miter lim="800000"/>
            <a:headEnd/>
            <a:tailEnd/>
          </a:ln>
        </p:spPr>
        <p:txBody>
          <a:bodyPr>
            <a:spAutoFit/>
          </a:bodyPr>
          <a:lstStyle/>
          <a:p>
            <a:pPr algn="ctr" eaLnBrk="1" hangingPunct="1"/>
            <a:r>
              <a:rPr lang="es-PE" altLang="es-PE" sz="1000">
                <a:solidFill>
                  <a:srgbClr val="000066"/>
                </a:solidFill>
                <a:latin typeface="+mj-lt"/>
              </a:rPr>
              <a:t>Si</a:t>
            </a:r>
            <a:endParaRPr lang="es-ES" altLang="es-PE" sz="1000">
              <a:solidFill>
                <a:srgbClr val="000066"/>
              </a:solidFill>
              <a:latin typeface="+mj-lt"/>
            </a:endParaRPr>
          </a:p>
        </p:txBody>
      </p:sp>
      <p:sp>
        <p:nvSpPr>
          <p:cNvPr id="34824" name="Text Box 53"/>
          <p:cNvSpPr txBox="1">
            <a:spLocks noChangeArrowheads="1"/>
          </p:cNvSpPr>
          <p:nvPr/>
        </p:nvSpPr>
        <p:spPr bwMode="auto">
          <a:xfrm>
            <a:off x="4105523" y="2563000"/>
            <a:ext cx="354013" cy="244475"/>
          </a:xfrm>
          <a:prstGeom prst="rect">
            <a:avLst/>
          </a:prstGeom>
          <a:noFill/>
          <a:ln w="9525">
            <a:noFill/>
            <a:miter lim="800000"/>
            <a:headEnd/>
            <a:tailEnd/>
          </a:ln>
        </p:spPr>
        <p:txBody>
          <a:bodyPr>
            <a:spAutoFit/>
          </a:bodyPr>
          <a:lstStyle/>
          <a:p>
            <a:pPr algn="ctr" eaLnBrk="1" hangingPunct="1"/>
            <a:r>
              <a:rPr lang="es-PE" altLang="es-PE" sz="1000">
                <a:solidFill>
                  <a:srgbClr val="000066"/>
                </a:solidFill>
                <a:latin typeface="+mj-lt"/>
              </a:rPr>
              <a:t>No</a:t>
            </a:r>
            <a:endParaRPr lang="es-ES" altLang="es-PE" sz="1000">
              <a:solidFill>
                <a:srgbClr val="000066"/>
              </a:solidFill>
              <a:latin typeface="+mj-lt"/>
            </a:endParaRPr>
          </a:p>
        </p:txBody>
      </p:sp>
      <p:cxnSp>
        <p:nvCxnSpPr>
          <p:cNvPr id="34825" name="AutoShape 54"/>
          <p:cNvCxnSpPr>
            <a:cxnSpLocks noChangeShapeType="1"/>
          </p:cNvCxnSpPr>
          <p:nvPr/>
        </p:nvCxnSpPr>
        <p:spPr bwMode="auto">
          <a:xfrm>
            <a:off x="3414961" y="3258325"/>
            <a:ext cx="247650" cy="6350"/>
          </a:xfrm>
          <a:prstGeom prst="straightConnector1">
            <a:avLst/>
          </a:prstGeom>
          <a:noFill/>
          <a:ln w="9525">
            <a:solidFill>
              <a:srgbClr val="000066"/>
            </a:solidFill>
            <a:round/>
            <a:headEnd/>
            <a:tailEnd type="triangle" w="med" len="med"/>
          </a:ln>
        </p:spPr>
      </p:cxnSp>
      <p:sp>
        <p:nvSpPr>
          <p:cNvPr id="34826" name="AutoShape 56"/>
          <p:cNvSpPr>
            <a:spLocks noChangeArrowheads="1"/>
          </p:cNvSpPr>
          <p:nvPr/>
        </p:nvSpPr>
        <p:spPr bwMode="auto">
          <a:xfrm>
            <a:off x="2503118" y="5925400"/>
            <a:ext cx="1084834" cy="358775"/>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dirty="0">
                <a:solidFill>
                  <a:srgbClr val="000066"/>
                </a:solidFill>
                <a:hlinkClick r:id="rId2" action="ppaction://hlinksldjump"/>
              </a:rPr>
              <a:t>Regresar</a:t>
            </a:r>
            <a:endParaRPr lang="es-ES" altLang="es-PE" sz="1200" dirty="0">
              <a:solidFill>
                <a:srgbClr val="000066"/>
              </a:solidFill>
            </a:endParaRPr>
          </a:p>
        </p:txBody>
      </p:sp>
      <p:grpSp>
        <p:nvGrpSpPr>
          <p:cNvPr id="34827" name="Group 67"/>
          <p:cNvGrpSpPr>
            <a:grpSpLocks/>
          </p:cNvGrpSpPr>
          <p:nvPr/>
        </p:nvGrpSpPr>
        <p:grpSpPr bwMode="auto">
          <a:xfrm>
            <a:off x="316162" y="1843863"/>
            <a:ext cx="1104900" cy="744537"/>
            <a:chOff x="-23" y="1117"/>
            <a:chExt cx="696" cy="469"/>
          </a:xfrm>
        </p:grpSpPr>
        <p:pic>
          <p:nvPicPr>
            <p:cNvPr id="34860" name="Picture 6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34861" name="Rectangle 69"/>
            <p:cNvSpPr>
              <a:spLocks noChangeArrowheads="1"/>
            </p:cNvSpPr>
            <p:nvPr/>
          </p:nvSpPr>
          <p:spPr bwMode="auto">
            <a:xfrm>
              <a:off x="-23" y="1450"/>
              <a:ext cx="696" cy="13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a:solidFill>
                    <a:srgbClr val="000066"/>
                  </a:solidFill>
                  <a:latin typeface="+mj-lt"/>
                </a:rPr>
                <a:t>Cliente</a:t>
              </a:r>
              <a:endParaRPr lang="es-ES" altLang="es-PE" sz="1000">
                <a:solidFill>
                  <a:srgbClr val="000066"/>
                </a:solidFill>
                <a:latin typeface="+mj-lt"/>
              </a:endParaRPr>
            </a:p>
          </p:txBody>
        </p:sp>
      </p:grpSp>
      <p:cxnSp>
        <p:nvCxnSpPr>
          <p:cNvPr id="34828" name="AutoShape 82"/>
          <p:cNvCxnSpPr>
            <a:cxnSpLocks noChangeShapeType="1"/>
          </p:cNvCxnSpPr>
          <p:nvPr/>
        </p:nvCxnSpPr>
        <p:spPr bwMode="auto">
          <a:xfrm>
            <a:off x="1041648" y="3267850"/>
            <a:ext cx="277813" cy="4763"/>
          </a:xfrm>
          <a:prstGeom prst="straightConnector1">
            <a:avLst/>
          </a:prstGeom>
          <a:noFill/>
          <a:ln w="9525">
            <a:solidFill>
              <a:schemeClr val="tx1"/>
            </a:solidFill>
            <a:round/>
            <a:headEnd/>
            <a:tailEnd type="triangle" w="med" len="med"/>
          </a:ln>
        </p:spPr>
      </p:cxnSp>
      <p:cxnSp>
        <p:nvCxnSpPr>
          <p:cNvPr id="34829" name="AutoShape 83"/>
          <p:cNvCxnSpPr>
            <a:cxnSpLocks noChangeShapeType="1"/>
          </p:cNvCxnSpPr>
          <p:nvPr/>
        </p:nvCxnSpPr>
        <p:spPr bwMode="auto">
          <a:xfrm flipH="1">
            <a:off x="779711" y="2531250"/>
            <a:ext cx="12700" cy="525463"/>
          </a:xfrm>
          <a:prstGeom prst="straightConnector1">
            <a:avLst/>
          </a:prstGeom>
          <a:noFill/>
          <a:ln w="9525">
            <a:solidFill>
              <a:schemeClr val="tx1"/>
            </a:solidFill>
            <a:round/>
            <a:headEnd/>
            <a:tailEnd type="triangle" w="med" len="med"/>
          </a:ln>
        </p:spPr>
      </p:cxnSp>
      <p:grpSp>
        <p:nvGrpSpPr>
          <p:cNvPr id="34830" name="Group 84"/>
          <p:cNvGrpSpPr>
            <a:grpSpLocks/>
          </p:cNvGrpSpPr>
          <p:nvPr/>
        </p:nvGrpSpPr>
        <p:grpSpPr bwMode="auto">
          <a:xfrm>
            <a:off x="1316286" y="2677300"/>
            <a:ext cx="865187" cy="1152525"/>
            <a:chOff x="657" y="1389"/>
            <a:chExt cx="607" cy="726"/>
          </a:xfrm>
        </p:grpSpPr>
        <p:sp>
          <p:nvSpPr>
            <p:cNvPr id="34857" name="Rectangle 85"/>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hlinkClick r:id="rId4" action="ppaction://hlinksldjump"/>
                </a:rPr>
                <a:t>Planeamiento </a:t>
              </a:r>
              <a:endParaRPr lang="es-ES" altLang="es-PE" sz="1000">
                <a:solidFill>
                  <a:srgbClr val="000066"/>
                </a:solidFill>
                <a:latin typeface="+mj-lt"/>
              </a:endParaRPr>
            </a:p>
          </p:txBody>
        </p:sp>
        <p:sp>
          <p:nvSpPr>
            <p:cNvPr id="34858" name="Rectangle 86"/>
            <p:cNvSpPr>
              <a:spLocks noChangeArrowheads="1"/>
            </p:cNvSpPr>
            <p:nvPr/>
          </p:nvSpPr>
          <p:spPr bwMode="auto">
            <a:xfrm>
              <a:off x="65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(1) Jefe de Proyecto</a:t>
              </a:r>
              <a:endParaRPr lang="es-ES" altLang="es-PE" sz="1000" b="1" dirty="0" smtClean="0">
                <a:solidFill>
                  <a:srgbClr val="000066"/>
                </a:solidFill>
                <a:latin typeface="+mj-lt"/>
              </a:endParaRPr>
            </a:p>
          </p:txBody>
        </p:sp>
        <p:sp>
          <p:nvSpPr>
            <p:cNvPr id="34859" name="Rectangle 87"/>
            <p:cNvSpPr>
              <a:spLocks noChangeArrowheads="1"/>
            </p:cNvSpPr>
            <p:nvPr/>
          </p:nvSpPr>
          <p:spPr bwMode="auto">
            <a:xfrm>
              <a:off x="65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Plan del Proyecto</a:t>
              </a:r>
            </a:p>
          </p:txBody>
        </p:sp>
      </p:grpSp>
      <p:sp>
        <p:nvSpPr>
          <p:cNvPr id="34831" name="AutoShape 88"/>
          <p:cNvSpPr>
            <a:spLocks noChangeArrowheads="1"/>
          </p:cNvSpPr>
          <p:nvPr/>
        </p:nvSpPr>
        <p:spPr bwMode="auto">
          <a:xfrm>
            <a:off x="1044750" y="592540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dirty="0">
                <a:solidFill>
                  <a:srgbClr val="000066"/>
                </a:solidFill>
                <a:hlinkClick r:id="rId5" action="ppaction://hlinksldjump"/>
              </a:rPr>
              <a:t>Detalle actividades</a:t>
            </a:r>
            <a:endParaRPr lang="es-ES" altLang="es-PE" sz="1200" dirty="0">
              <a:solidFill>
                <a:srgbClr val="000066"/>
              </a:solidFill>
            </a:endParaRPr>
          </a:p>
        </p:txBody>
      </p:sp>
      <p:sp>
        <p:nvSpPr>
          <p:cNvPr id="34832" name="AutoShape 92"/>
          <p:cNvSpPr>
            <a:spLocks noChangeArrowheads="1"/>
          </p:cNvSpPr>
          <p:nvPr/>
        </p:nvSpPr>
        <p:spPr bwMode="auto">
          <a:xfrm>
            <a:off x="3662611" y="2828113"/>
            <a:ext cx="1079500" cy="863600"/>
          </a:xfrm>
          <a:prstGeom prst="diamond">
            <a:avLst/>
          </a:prstGeom>
          <a:noFill/>
          <a:ln w="25400">
            <a:solidFill>
              <a:srgbClr val="99CC00"/>
            </a:solidFill>
            <a:miter lim="800000"/>
            <a:headEnd/>
            <a:tailEnd/>
          </a:ln>
        </p:spPr>
        <p:txBody>
          <a:bodyPr anchor="ctr"/>
          <a:lstStyle/>
          <a:p>
            <a:pPr algn="ctr" eaLnBrk="1" hangingPunct="1"/>
            <a:r>
              <a:rPr lang="es-PE" altLang="es-PE" sz="1000">
                <a:solidFill>
                  <a:srgbClr val="000066"/>
                </a:solidFill>
                <a:latin typeface="+mj-lt"/>
              </a:rPr>
              <a:t>Aprobado</a:t>
            </a:r>
            <a:endParaRPr lang="es-ES" altLang="es-PE" sz="1000">
              <a:solidFill>
                <a:srgbClr val="000066"/>
              </a:solidFill>
              <a:latin typeface="+mj-lt"/>
            </a:endParaRPr>
          </a:p>
        </p:txBody>
      </p:sp>
      <p:grpSp>
        <p:nvGrpSpPr>
          <p:cNvPr id="34833" name="Group 93"/>
          <p:cNvGrpSpPr>
            <a:grpSpLocks/>
          </p:cNvGrpSpPr>
          <p:nvPr/>
        </p:nvGrpSpPr>
        <p:grpSpPr bwMode="auto">
          <a:xfrm>
            <a:off x="7455148" y="2683650"/>
            <a:ext cx="963613" cy="1152525"/>
            <a:chOff x="3107" y="1389"/>
            <a:chExt cx="607" cy="726"/>
          </a:xfrm>
        </p:grpSpPr>
        <p:sp>
          <p:nvSpPr>
            <p:cNvPr id="34854" name="Rectangle 94"/>
            <p:cNvSpPr>
              <a:spLocks noChangeArrowheads="1"/>
            </p:cNvSpPr>
            <p:nvPr/>
          </p:nvSpPr>
          <p:spPr bwMode="auto">
            <a:xfrm>
              <a:off x="3107"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Kick off meeting - externo</a:t>
              </a:r>
              <a:endParaRPr lang="es-ES" altLang="es-PE" sz="1000" dirty="0">
                <a:solidFill>
                  <a:srgbClr val="000066"/>
                </a:solidFill>
                <a:latin typeface="+mj-lt"/>
              </a:endParaRPr>
            </a:p>
          </p:txBody>
        </p:sp>
        <p:sp>
          <p:nvSpPr>
            <p:cNvPr id="34855" name="Rectangle 95"/>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(5) Jefe de Proyecto</a:t>
              </a:r>
              <a:endParaRPr lang="es-ES" altLang="es-PE" sz="1000" b="1" dirty="0" smtClean="0">
                <a:solidFill>
                  <a:srgbClr val="000066"/>
                </a:solidFill>
                <a:latin typeface="+mj-lt"/>
              </a:endParaRPr>
            </a:p>
          </p:txBody>
        </p:sp>
        <p:sp>
          <p:nvSpPr>
            <p:cNvPr id="34856" name="Rectangle 96"/>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Externa</a:t>
              </a:r>
            </a:p>
          </p:txBody>
        </p:sp>
      </p:grpSp>
      <p:cxnSp>
        <p:nvCxnSpPr>
          <p:cNvPr id="34834" name="AutoShape 97"/>
          <p:cNvCxnSpPr>
            <a:cxnSpLocks noChangeShapeType="1"/>
          </p:cNvCxnSpPr>
          <p:nvPr/>
        </p:nvCxnSpPr>
        <p:spPr bwMode="auto">
          <a:xfrm>
            <a:off x="7213848" y="3250388"/>
            <a:ext cx="247650" cy="6350"/>
          </a:xfrm>
          <a:prstGeom prst="straightConnector1">
            <a:avLst/>
          </a:prstGeom>
          <a:noFill/>
          <a:ln w="9525">
            <a:solidFill>
              <a:srgbClr val="000066"/>
            </a:solidFill>
            <a:round/>
            <a:headEnd/>
            <a:tailEnd type="triangle" w="med" len="med"/>
          </a:ln>
        </p:spPr>
      </p:cxnSp>
      <p:grpSp>
        <p:nvGrpSpPr>
          <p:cNvPr id="34835" name="Group 101"/>
          <p:cNvGrpSpPr>
            <a:grpSpLocks/>
          </p:cNvGrpSpPr>
          <p:nvPr/>
        </p:nvGrpSpPr>
        <p:grpSpPr bwMode="auto">
          <a:xfrm>
            <a:off x="1754436" y="2034363"/>
            <a:ext cx="2411412" cy="792162"/>
            <a:chOff x="996" y="1207"/>
            <a:chExt cx="1548" cy="499"/>
          </a:xfrm>
        </p:grpSpPr>
        <p:sp>
          <p:nvSpPr>
            <p:cNvPr id="34851" name="Line 98"/>
            <p:cNvSpPr>
              <a:spLocks noChangeShapeType="1"/>
            </p:cNvSpPr>
            <p:nvPr/>
          </p:nvSpPr>
          <p:spPr bwMode="auto">
            <a:xfrm flipV="1">
              <a:off x="2544" y="1207"/>
              <a:ext cx="0" cy="499"/>
            </a:xfrm>
            <a:prstGeom prst="line">
              <a:avLst/>
            </a:prstGeom>
            <a:noFill/>
            <a:ln w="9525">
              <a:solidFill>
                <a:srgbClr val="99CC00"/>
              </a:solidFill>
              <a:round/>
              <a:headEnd/>
              <a:tailEnd/>
            </a:ln>
          </p:spPr>
          <p:txBody>
            <a:bodyPr/>
            <a:lstStyle/>
            <a:p>
              <a:endParaRPr lang="es-PE" sz="1000">
                <a:latin typeface="+mj-lt"/>
              </a:endParaRPr>
            </a:p>
          </p:txBody>
        </p:sp>
        <p:sp>
          <p:nvSpPr>
            <p:cNvPr id="34852" name="Line 99"/>
            <p:cNvSpPr>
              <a:spLocks noChangeShapeType="1"/>
            </p:cNvSpPr>
            <p:nvPr/>
          </p:nvSpPr>
          <p:spPr bwMode="auto">
            <a:xfrm flipH="1">
              <a:off x="999" y="1207"/>
              <a:ext cx="1542" cy="0"/>
            </a:xfrm>
            <a:prstGeom prst="line">
              <a:avLst/>
            </a:prstGeom>
            <a:noFill/>
            <a:ln w="9525">
              <a:solidFill>
                <a:srgbClr val="99CC00"/>
              </a:solidFill>
              <a:round/>
              <a:headEnd/>
              <a:tailEnd/>
            </a:ln>
          </p:spPr>
          <p:txBody>
            <a:bodyPr/>
            <a:lstStyle/>
            <a:p>
              <a:endParaRPr lang="es-PE" sz="1000">
                <a:latin typeface="+mj-lt"/>
              </a:endParaRPr>
            </a:p>
          </p:txBody>
        </p:sp>
        <p:sp>
          <p:nvSpPr>
            <p:cNvPr id="34853" name="Line 100"/>
            <p:cNvSpPr>
              <a:spLocks noChangeShapeType="1"/>
            </p:cNvSpPr>
            <p:nvPr/>
          </p:nvSpPr>
          <p:spPr bwMode="auto">
            <a:xfrm>
              <a:off x="996" y="1207"/>
              <a:ext cx="0" cy="409"/>
            </a:xfrm>
            <a:prstGeom prst="line">
              <a:avLst/>
            </a:prstGeom>
            <a:noFill/>
            <a:ln w="9525">
              <a:solidFill>
                <a:srgbClr val="99CC00"/>
              </a:solidFill>
              <a:round/>
              <a:headEnd/>
              <a:tailEnd type="triangle" w="med" len="med"/>
            </a:ln>
          </p:spPr>
          <p:txBody>
            <a:bodyPr/>
            <a:lstStyle/>
            <a:p>
              <a:endParaRPr lang="es-PE" sz="1000">
                <a:latin typeface="+mj-lt"/>
              </a:endParaRPr>
            </a:p>
          </p:txBody>
        </p:sp>
      </p:grpSp>
      <p:grpSp>
        <p:nvGrpSpPr>
          <p:cNvPr id="34836" name="Group 102"/>
          <p:cNvGrpSpPr>
            <a:grpSpLocks/>
          </p:cNvGrpSpPr>
          <p:nvPr/>
        </p:nvGrpSpPr>
        <p:grpSpPr bwMode="auto">
          <a:xfrm>
            <a:off x="2444998" y="2693175"/>
            <a:ext cx="963613" cy="1152525"/>
            <a:chOff x="1474" y="1389"/>
            <a:chExt cx="607" cy="726"/>
          </a:xfrm>
        </p:grpSpPr>
        <p:sp>
          <p:nvSpPr>
            <p:cNvPr id="34848" name="Rectangle 103"/>
            <p:cNvSpPr>
              <a:spLocks noChangeArrowheads="1"/>
            </p:cNvSpPr>
            <p:nvPr/>
          </p:nvSpPr>
          <p:spPr bwMode="auto">
            <a:xfrm>
              <a:off x="1474"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latin typeface="+mj-lt"/>
                </a:rPr>
                <a:t>Revisión, Ajustes</a:t>
              </a:r>
              <a:endParaRPr lang="es-ES" altLang="es-PE" sz="1000">
                <a:solidFill>
                  <a:srgbClr val="000066"/>
                </a:solidFill>
                <a:latin typeface="+mj-lt"/>
              </a:endParaRPr>
            </a:p>
          </p:txBody>
        </p:sp>
        <p:sp>
          <p:nvSpPr>
            <p:cNvPr id="34849" name="Rectangle 104"/>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(2) Cliente</a:t>
              </a:r>
            </a:p>
          </p:txBody>
        </p:sp>
        <p:sp>
          <p:nvSpPr>
            <p:cNvPr id="34850" name="Rectangle 105"/>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Externa</a:t>
              </a:r>
            </a:p>
          </p:txBody>
        </p:sp>
      </p:grpSp>
      <p:cxnSp>
        <p:nvCxnSpPr>
          <p:cNvPr id="34837" name="AutoShape 106"/>
          <p:cNvCxnSpPr>
            <a:cxnSpLocks noChangeShapeType="1"/>
          </p:cNvCxnSpPr>
          <p:nvPr/>
        </p:nvCxnSpPr>
        <p:spPr bwMode="auto">
          <a:xfrm>
            <a:off x="2190998" y="3280550"/>
            <a:ext cx="261938" cy="0"/>
          </a:xfrm>
          <a:prstGeom prst="straightConnector1">
            <a:avLst/>
          </a:prstGeom>
          <a:noFill/>
          <a:ln w="9525">
            <a:solidFill>
              <a:srgbClr val="000066"/>
            </a:solidFill>
            <a:round/>
            <a:headEnd/>
            <a:tailEnd type="triangle" w="med" len="med"/>
          </a:ln>
        </p:spPr>
      </p:cxnSp>
      <p:grpSp>
        <p:nvGrpSpPr>
          <p:cNvPr id="34838" name="Group 110"/>
          <p:cNvGrpSpPr>
            <a:grpSpLocks/>
          </p:cNvGrpSpPr>
          <p:nvPr/>
        </p:nvGrpSpPr>
        <p:grpSpPr bwMode="auto">
          <a:xfrm>
            <a:off x="7588960" y="4062957"/>
            <a:ext cx="935037" cy="1125538"/>
            <a:chOff x="2406" y="2206"/>
            <a:chExt cx="589" cy="709"/>
          </a:xfrm>
        </p:grpSpPr>
        <p:pic>
          <p:nvPicPr>
            <p:cNvPr id="34846" name="Picture 111"/>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7" name="Rectangle 112"/>
            <p:cNvSpPr>
              <a:spLocks noChangeArrowheads="1"/>
            </p:cNvSpPr>
            <p:nvPr/>
          </p:nvSpPr>
          <p:spPr bwMode="auto">
            <a:xfrm>
              <a:off x="2406" y="2547"/>
              <a:ext cx="589" cy="368"/>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a:solidFill>
                    <a:srgbClr val="000066"/>
                  </a:solidFill>
                  <a:latin typeface="+mj-lt"/>
                </a:rPr>
                <a:t>Acta de reunión de inicio del proyecto</a:t>
              </a:r>
              <a:endParaRPr lang="es-ES" altLang="es-PE" sz="1000">
                <a:solidFill>
                  <a:srgbClr val="000066"/>
                </a:solidFill>
                <a:latin typeface="+mj-lt"/>
              </a:endParaRPr>
            </a:p>
          </p:txBody>
        </p:sp>
      </p:grpSp>
      <p:cxnSp>
        <p:nvCxnSpPr>
          <p:cNvPr id="34839" name="AutoShape 113"/>
          <p:cNvCxnSpPr>
            <a:cxnSpLocks noChangeShapeType="1"/>
          </p:cNvCxnSpPr>
          <p:nvPr/>
        </p:nvCxnSpPr>
        <p:spPr bwMode="auto">
          <a:xfrm>
            <a:off x="8028384" y="3909176"/>
            <a:ext cx="0" cy="201091"/>
          </a:xfrm>
          <a:prstGeom prst="straightConnector1">
            <a:avLst/>
          </a:prstGeom>
          <a:noFill/>
          <a:ln w="9525">
            <a:solidFill>
              <a:schemeClr val="tx1"/>
            </a:solidFill>
            <a:round/>
            <a:headEnd/>
            <a:tailEnd type="triangle" w="med" len="med"/>
          </a:ln>
        </p:spPr>
      </p:cxnSp>
      <p:pic>
        <p:nvPicPr>
          <p:cNvPr id="34840" name="Picture 116"/>
          <p:cNvPicPr>
            <a:picLocks noChangeAspect="1" noChangeArrowheads="1"/>
          </p:cNvPicPr>
          <p:nvPr/>
        </p:nvPicPr>
        <p:blipFill>
          <a:blip r:embed="rId7"/>
          <a:srcRect/>
          <a:stretch>
            <a:fillRect/>
          </a:stretch>
        </p:blipFill>
        <p:spPr bwMode="auto">
          <a:xfrm>
            <a:off x="7658810" y="5475830"/>
            <a:ext cx="792162" cy="431800"/>
          </a:xfrm>
          <a:prstGeom prst="rect">
            <a:avLst/>
          </a:prstGeom>
          <a:noFill/>
          <a:ln w="9525">
            <a:noFill/>
            <a:miter lim="800000"/>
            <a:headEnd/>
            <a:tailEnd/>
          </a:ln>
        </p:spPr>
      </p:pic>
      <p:sp>
        <p:nvSpPr>
          <p:cNvPr id="34841" name="Rectangle 117"/>
          <p:cNvSpPr>
            <a:spLocks noChangeArrowheads="1"/>
          </p:cNvSpPr>
          <p:nvPr/>
        </p:nvSpPr>
        <p:spPr bwMode="auto">
          <a:xfrm>
            <a:off x="7587372" y="5907630"/>
            <a:ext cx="935038" cy="46166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dirty="0">
                <a:solidFill>
                  <a:srgbClr val="000066"/>
                </a:solidFill>
                <a:latin typeface="+mj-lt"/>
              </a:rPr>
              <a:t>Ejecución, Seguimiento y Control</a:t>
            </a:r>
            <a:endParaRPr lang="es-ES" altLang="es-PE" sz="1000" dirty="0">
              <a:solidFill>
                <a:srgbClr val="000066"/>
              </a:solidFill>
              <a:latin typeface="+mj-lt"/>
            </a:endParaRPr>
          </a:p>
        </p:txBody>
      </p:sp>
      <p:cxnSp>
        <p:nvCxnSpPr>
          <p:cNvPr id="34842" name="AutoShape 118"/>
          <p:cNvCxnSpPr>
            <a:cxnSpLocks noChangeShapeType="1"/>
            <a:stCxn id="34847" idx="2"/>
          </p:cNvCxnSpPr>
          <p:nvPr/>
        </p:nvCxnSpPr>
        <p:spPr bwMode="auto">
          <a:xfrm flipH="1">
            <a:off x="8055687" y="5188495"/>
            <a:ext cx="792" cy="287335"/>
          </a:xfrm>
          <a:prstGeom prst="straightConnector1">
            <a:avLst/>
          </a:prstGeom>
          <a:noFill/>
          <a:ln w="9525">
            <a:solidFill>
              <a:schemeClr val="tx1"/>
            </a:solidFill>
            <a:round/>
            <a:headEnd/>
            <a:tailEnd type="triangle" w="med" len="med"/>
          </a:ln>
        </p:spPr>
      </p:cxnSp>
      <p:grpSp>
        <p:nvGrpSpPr>
          <p:cNvPr id="34843" name="Group 119"/>
          <p:cNvGrpSpPr>
            <a:grpSpLocks/>
          </p:cNvGrpSpPr>
          <p:nvPr/>
        </p:nvGrpSpPr>
        <p:grpSpPr bwMode="auto">
          <a:xfrm>
            <a:off x="422523" y="3064648"/>
            <a:ext cx="719138" cy="749662"/>
            <a:chOff x="2406" y="2206"/>
            <a:chExt cx="589" cy="620"/>
          </a:xfrm>
        </p:grpSpPr>
        <p:pic>
          <p:nvPicPr>
            <p:cNvPr id="34844" name="Picture 120"/>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5" name="Rectangle 121"/>
            <p:cNvSpPr>
              <a:spLocks noChangeArrowheads="1"/>
            </p:cNvSpPr>
            <p:nvPr/>
          </p:nvSpPr>
          <p:spPr bwMode="auto">
            <a:xfrm>
              <a:off x="2406" y="2546"/>
              <a:ext cx="589" cy="28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a:solidFill>
                    <a:srgbClr val="000066"/>
                  </a:solidFill>
                  <a:latin typeface="+mj-lt"/>
                </a:rPr>
                <a:t>Propuesta Aprobada</a:t>
              </a:r>
              <a:endParaRPr lang="es-ES" altLang="es-PE" sz="1000">
                <a:solidFill>
                  <a:srgbClr val="000066"/>
                </a:solidFill>
                <a:latin typeface="+mj-lt"/>
              </a:endParaRPr>
            </a:p>
          </p:txBody>
        </p:sp>
      </p:grpSp>
      <p:sp>
        <p:nvSpPr>
          <p:cNvPr id="5" name="Rectángulo redondeado 4"/>
          <p:cNvSpPr/>
          <p:nvPr/>
        </p:nvSpPr>
        <p:spPr>
          <a:xfrm>
            <a:off x="167664" y="1785144"/>
            <a:ext cx="8772760" cy="4524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p:cNvGraphicFramePr>
            <a:graphicFrameLocks noGrp="1"/>
          </p:cNvGraphicFramePr>
          <p:nvPr>
            <p:ph/>
            <p:extLst>
              <p:ext uri="{D42A27DB-BD31-4B8C-83A1-F6EECF244321}">
                <p14:modId xmlns:p14="http://schemas.microsoft.com/office/powerpoint/2010/main" val="2463809523"/>
              </p:ext>
            </p:extLst>
          </p:nvPr>
        </p:nvGraphicFramePr>
        <p:xfrm>
          <a:off x="328750" y="712912"/>
          <a:ext cx="8640763" cy="5739393"/>
        </p:xfrm>
        <a:graphic>
          <a:graphicData uri="http://schemas.openxmlformats.org/drawingml/2006/table">
            <a:tbl>
              <a:tblPr>
                <a:tableStyleId>{21E4AEA4-8DFA-4A89-87EB-49C32662AFE0}</a:tableStyleId>
              </a:tblPr>
              <a:tblGrid>
                <a:gridCol w="382588"/>
                <a:gridCol w="1341437"/>
                <a:gridCol w="1638300"/>
                <a:gridCol w="3365500"/>
                <a:gridCol w="1912938"/>
              </a:tblGrid>
              <a:tr h="518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Rol del Responsable</a:t>
                      </a:r>
                      <a:endParaRPr kumimoji="0" lang="es-ES" altLang="es-PE" sz="16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Nombre de la Actividad</a:t>
                      </a:r>
                      <a:endParaRPr kumimoji="0" lang="es-ES" altLang="es-PE" sz="16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Descripción de la Actividad</a:t>
                      </a:r>
                      <a:endParaRPr kumimoji="0" lang="es-ES" altLang="es-PE" sz="1600" b="1"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721" marB="45721" horzOverflow="overflow"/>
                </a:tc>
              </a:tr>
              <a:tr h="4572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1</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latin typeface="+mj-lt"/>
                        </a:rPr>
                        <a:t>Planeamiento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-El objetivo de esta etapa es la elaboración del Plan del Proyecto.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 de Plan del Proyecto.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r>
              <a:tr h="11887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2</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latin typeface="+mj-lt"/>
                        </a:rPr>
                        <a:t>Cliente</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smtClean="0">
                          <a:ln>
                            <a:noFill/>
                          </a:ln>
                          <a:effectLst/>
                          <a:latin typeface="+mj-lt"/>
                        </a:rPr>
                        <a:t>Revisión, Ajustes</a:t>
                      </a:r>
                      <a:endParaRPr kumimoji="0" lang="es-ES" altLang="es-PE" sz="1400" u="none" strike="noStrike" cap="none" normalizeH="0" baseline="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-En esta etapa el Cliente revisa el Plan del Proyecto conjuntamente con el Jefe de Proyecto, registrando sus observaciones en acta de reunión, que justificarán las modificaciones y/o correcciones respectivas.</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 de Acta de reunión</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r>
              <a:tr h="695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b="1" u="none" strike="noStrike" cap="none" normalizeH="0" baseline="0" smtClean="0">
                          <a:ln>
                            <a:noFill/>
                          </a:ln>
                          <a:effectLst/>
                          <a:latin typeface="+mj-lt"/>
                        </a:rPr>
                        <a:t>3</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latin typeface="+mj-lt"/>
                        </a:rPr>
                        <a:t>Cliente</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smtClean="0">
                          <a:ln>
                            <a:noFill/>
                          </a:ln>
                          <a:effectLst/>
                          <a:latin typeface="+mj-lt"/>
                        </a:rPr>
                        <a:t>Conformidad al Plan de Gestión del Proyecto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altLang="es-PE" sz="1400" u="none" strike="noStrike" cap="none" normalizeH="0" baseline="0" dirty="0" smtClean="0">
                          <a:ln>
                            <a:noFill/>
                          </a:ln>
                          <a:effectLst/>
                          <a:latin typeface="+mj-lt"/>
                        </a:rPr>
                        <a:t>-En esta etapa el Cliente envía la conformidad al Plan del Proyecto quedando registrada en Acta de Reunión.</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Acta de reunión</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r>
              <a:tr h="1408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4</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dirty="0" smtClean="0">
                          <a:ln>
                            <a:noFill/>
                          </a:ln>
                          <a:effectLst/>
                          <a:latin typeface="+mj-lt"/>
                        </a:rPr>
                        <a:t>Kick off meeting - interno</a:t>
                      </a:r>
                      <a:endParaRPr kumimoji="0" lang="es-ES" altLang="es-PE" sz="14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Esta reunión no es necesario cuando el proyecto esta integrado por un único integrante.</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b="0" i="0" u="none" strike="noStrike" kern="1200" cap="none" normalizeH="0" baseline="0" dirty="0" smtClean="0">
                          <a:ln>
                            <a:noFill/>
                          </a:ln>
                          <a:solidFill>
                            <a:srgbClr val="000066"/>
                          </a:solidFill>
                          <a:effectLst/>
                          <a:latin typeface="+mj-lt"/>
                          <a:ea typeface="+mn-ea"/>
                          <a:cs typeface="+mn-cs"/>
                        </a:rPr>
                        <a:t>Presentación de Kick Off Meeting interno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r>
              <a:tr h="10554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5</a:t>
                      </a:r>
                      <a:endParaRPr kumimoji="0" lang="es-ES" altLang="es-PE" sz="1400" b="1"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latin typeface="+mj-lt"/>
                        </a:rPr>
                        <a:t>Jefe de Proyecto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dirty="0" smtClean="0">
                          <a:ln>
                            <a:noFill/>
                          </a:ln>
                          <a:effectLst/>
                          <a:latin typeface="+mj-lt"/>
                        </a:rPr>
                        <a:t>Kick off meeting - externo</a:t>
                      </a:r>
                      <a:endParaRPr kumimoji="0" lang="es-ES" altLang="es-PE" sz="14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En esta reunión se informa al cliente sobre el proyecto y la estrategia para afrontarlo, se obtiene el compromiso y se explica el esquema de trabajo.</a:t>
                      </a: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reunión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b="0" i="0" u="none" strike="noStrike" cap="none" normalizeH="0" baseline="0" dirty="0" smtClean="0">
                          <a:ln>
                            <a:noFill/>
                          </a:ln>
                          <a:solidFill>
                            <a:srgbClr val="000066"/>
                          </a:solidFill>
                          <a:effectLst/>
                          <a:latin typeface="+mj-lt"/>
                        </a:rPr>
                        <a:t>Presentación de Kick Off Meeting externo</a:t>
                      </a:r>
                    </a:p>
                  </a:txBody>
                  <a:tcPr marT="45721" marB="45721" horzOverflow="overflow"/>
                </a:tc>
              </a:tr>
            </a:tbl>
          </a:graphicData>
        </a:graphic>
      </p:graphicFrame>
      <p:sp>
        <p:nvSpPr>
          <p:cNvPr id="35886" name="Text Box 249"/>
          <p:cNvSpPr txBox="1">
            <a:spLocks noChangeArrowheads="1"/>
          </p:cNvSpPr>
          <p:nvPr/>
        </p:nvSpPr>
        <p:spPr bwMode="auto">
          <a:xfrm>
            <a:off x="323850" y="188640"/>
            <a:ext cx="7700963"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755576" y="476672"/>
            <a:ext cx="8775700" cy="2991268"/>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rPr>
              <a:t>5. Proceso de Gestión de Proyectos</a:t>
            </a:r>
          </a:p>
          <a:p>
            <a:pPr>
              <a:lnSpc>
                <a:spcPts val="2000"/>
              </a:lnSpc>
              <a:spcBef>
                <a:spcPct val="50000"/>
              </a:spcBef>
            </a:pPr>
            <a:r>
              <a:rPr lang="en-US" altLang="es-PE" sz="5400" dirty="0">
                <a:solidFill>
                  <a:srgbClr val="000066"/>
                </a:solidFill>
                <a:latin typeface="+mj-lt"/>
                <a:ea typeface="ＭＳ Ｐゴシック" pitchFamily="-92" charset="-128"/>
              </a:rPr>
              <a:t>	</a:t>
            </a:r>
          </a:p>
          <a:p>
            <a:pPr lvl="1">
              <a:lnSpc>
                <a:spcPts val="2000"/>
              </a:lnSpc>
              <a:spcBef>
                <a:spcPct val="50000"/>
              </a:spcBef>
            </a:pPr>
            <a:r>
              <a:rPr lang="es-PE" altLang="es-PE" sz="5400" dirty="0">
                <a:solidFill>
                  <a:srgbClr val="000066"/>
                </a:solidFill>
                <a:latin typeface="+mj-lt"/>
                <a:ea typeface="ＭＳ Ｐゴシック" pitchFamily="-92" charset="-128"/>
              </a:rPr>
              <a:t>      5.3 Tareas</a:t>
            </a:r>
            <a:endParaRPr lang="en-US" altLang="es-PE" sz="5400" dirty="0">
              <a:solidFill>
                <a:srgbClr val="000066"/>
              </a:solidFill>
              <a:latin typeface="+mj-lt"/>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10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78416" y="478631"/>
            <a:ext cx="1864549"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latin typeface="+mj-lt"/>
              </a:rPr>
              <a:t>Contenido</a:t>
            </a:r>
            <a:endParaRPr lang="es-ES" altLang="es-PE" sz="3200" b="1" dirty="0">
              <a:solidFill>
                <a:srgbClr val="002060"/>
              </a:solidFill>
              <a:latin typeface="+mj-lt"/>
            </a:endParaRPr>
          </a:p>
        </p:txBody>
      </p:sp>
      <p:sp>
        <p:nvSpPr>
          <p:cNvPr id="29700" name="Rectangle 4"/>
          <p:cNvSpPr>
            <a:spLocks noChangeArrowheads="1"/>
          </p:cNvSpPr>
          <p:nvPr/>
        </p:nvSpPr>
        <p:spPr bwMode="auto">
          <a:xfrm>
            <a:off x="4716016" y="1700808"/>
            <a:ext cx="3816424" cy="4061112"/>
          </a:xfrm>
          <a:prstGeom prst="rect">
            <a:avLst/>
          </a:prstGeom>
          <a:noFill/>
          <a:ln w="9525">
            <a:noFill/>
            <a:miter lim="800000"/>
            <a:headEnd/>
            <a:tailEnd/>
          </a:ln>
        </p:spPr>
        <p:txBody>
          <a:bodyPr wrap="square">
            <a:spAutoFit/>
          </a:bodyPr>
          <a:lstStyle/>
          <a:p>
            <a:pPr marL="342900" indent="-342900" eaLnBrk="1" hangingPunct="1">
              <a:lnSpc>
                <a:spcPct val="130000"/>
              </a:lnSpc>
              <a:buFontTx/>
              <a:buAutoNum type="arabicPeriod"/>
            </a:pPr>
            <a:r>
              <a:rPr lang="es-PE" altLang="es-PE" sz="2000" dirty="0">
                <a:solidFill>
                  <a:srgbClr val="000066"/>
                </a:solidFill>
                <a:latin typeface="+mj-lt"/>
              </a:rPr>
              <a:t>Objetivo y alcance del proceso</a:t>
            </a:r>
          </a:p>
          <a:p>
            <a:pPr marL="342900" indent="-342900" eaLnBrk="1" hangingPunct="1">
              <a:lnSpc>
                <a:spcPct val="130000"/>
              </a:lnSpc>
              <a:buFontTx/>
              <a:buAutoNum type="arabicPeriod"/>
            </a:pPr>
            <a:r>
              <a:rPr lang="es-PE" altLang="es-PE" sz="2000" dirty="0">
                <a:solidFill>
                  <a:srgbClr val="000066"/>
                </a:solidFill>
                <a:latin typeface="+mj-lt"/>
              </a:rPr>
              <a:t>Términos y definiciones</a:t>
            </a:r>
          </a:p>
          <a:p>
            <a:pPr marL="342900" indent="-342900" eaLnBrk="1" hangingPunct="1">
              <a:lnSpc>
                <a:spcPct val="130000"/>
              </a:lnSpc>
              <a:buFontTx/>
              <a:buAutoNum type="arabicPeriod"/>
            </a:pPr>
            <a:r>
              <a:rPr lang="es-PE" altLang="es-PE" sz="2000" dirty="0">
                <a:solidFill>
                  <a:srgbClr val="000066"/>
                </a:solidFill>
                <a:latin typeface="+mj-lt"/>
              </a:rPr>
              <a:t>Roles y responsabilidades</a:t>
            </a:r>
          </a:p>
          <a:p>
            <a:pPr marL="342900" indent="-342900" eaLnBrk="1" hangingPunct="1">
              <a:lnSpc>
                <a:spcPct val="130000"/>
              </a:lnSpc>
              <a:buFontTx/>
              <a:buAutoNum type="arabicPeriod"/>
            </a:pPr>
            <a:r>
              <a:rPr lang="es-PE" altLang="es-PE" sz="2000" dirty="0">
                <a:solidFill>
                  <a:srgbClr val="000066"/>
                </a:solidFill>
                <a:latin typeface="+mj-lt"/>
              </a:rPr>
              <a:t>Entradas y salidas del proceso</a:t>
            </a:r>
          </a:p>
          <a:p>
            <a:pPr marL="342900" indent="-342900" eaLnBrk="1" hangingPunct="1">
              <a:lnSpc>
                <a:spcPct val="130000"/>
              </a:lnSpc>
              <a:buFontTx/>
              <a:buAutoNum type="arabicPeriod"/>
            </a:pPr>
            <a:r>
              <a:rPr lang="es-PE" altLang="es-PE" sz="2000" dirty="0">
                <a:solidFill>
                  <a:srgbClr val="000066"/>
                </a:solidFill>
                <a:latin typeface="+mj-lt"/>
              </a:rPr>
              <a:t>Descripción del proceso</a:t>
            </a:r>
          </a:p>
          <a:p>
            <a:pPr marL="342900" indent="-342900" eaLnBrk="1" hangingPunct="1">
              <a:lnSpc>
                <a:spcPct val="130000"/>
              </a:lnSpc>
            </a:pPr>
            <a:r>
              <a:rPr lang="es-PE" altLang="es-PE" sz="2000" dirty="0">
                <a:solidFill>
                  <a:srgbClr val="000066"/>
                </a:solidFill>
                <a:latin typeface="+mj-lt"/>
              </a:rPr>
              <a:t>	5.1 Subprocesos</a:t>
            </a:r>
          </a:p>
          <a:p>
            <a:pPr marL="342900" indent="-342900" eaLnBrk="1" hangingPunct="1">
              <a:lnSpc>
                <a:spcPct val="130000"/>
              </a:lnSpc>
            </a:pPr>
            <a:r>
              <a:rPr lang="es-PE" altLang="es-PE" sz="2000" dirty="0">
                <a:solidFill>
                  <a:srgbClr val="000066"/>
                </a:solidFill>
                <a:latin typeface="+mj-lt"/>
              </a:rPr>
              <a:t>	5.2 Actividades</a:t>
            </a:r>
          </a:p>
          <a:p>
            <a:pPr marL="342900" indent="-342900" eaLnBrk="1" hangingPunct="1">
              <a:lnSpc>
                <a:spcPct val="130000"/>
              </a:lnSpc>
            </a:pPr>
            <a:r>
              <a:rPr lang="es-PE" altLang="es-PE" sz="2000" dirty="0">
                <a:solidFill>
                  <a:srgbClr val="000066"/>
                </a:solidFill>
                <a:latin typeface="+mj-lt"/>
              </a:rPr>
              <a:t>	5.3 Tareas</a:t>
            </a:r>
          </a:p>
          <a:p>
            <a:pPr marL="342900" indent="-342900" eaLnBrk="1" hangingPunct="1">
              <a:lnSpc>
                <a:spcPct val="130000"/>
              </a:lnSpc>
            </a:pPr>
            <a:r>
              <a:rPr lang="es-PE" altLang="es-PE" sz="2000" dirty="0">
                <a:solidFill>
                  <a:srgbClr val="000066"/>
                </a:solidFill>
                <a:latin typeface="+mj-lt"/>
              </a:rPr>
              <a:t>6. Métricas del proceso</a:t>
            </a:r>
          </a:p>
          <a:p>
            <a:pPr marL="342900" indent="-342900" eaLnBrk="1" hangingPunct="1">
              <a:lnSpc>
                <a:spcPct val="130000"/>
              </a:lnSpc>
            </a:pPr>
            <a:r>
              <a:rPr lang="es-PE" altLang="es-PE" sz="2000" dirty="0">
                <a:solidFill>
                  <a:srgbClr val="000066"/>
                </a:solidFill>
                <a:latin typeface="+mj-lt"/>
              </a:rPr>
              <a:t>7</a:t>
            </a:r>
            <a:r>
              <a:rPr lang="es-PE" altLang="es-PE" sz="2000" dirty="0" smtClean="0">
                <a:solidFill>
                  <a:srgbClr val="000066"/>
                </a:solidFill>
                <a:latin typeface="+mj-lt"/>
              </a:rPr>
              <a:t>. </a:t>
            </a:r>
            <a:r>
              <a:rPr lang="es-PE" altLang="es-PE" sz="2000" dirty="0">
                <a:solidFill>
                  <a:srgbClr val="000066"/>
                </a:solidFill>
                <a:latin typeface="+mj-lt"/>
              </a:rPr>
              <a:t>Historial de revisiones</a:t>
            </a:r>
            <a:endParaRPr lang="en-US" altLang="es-PE" sz="2000" dirty="0">
              <a:solidFill>
                <a:srgbClr val="000066"/>
              </a:solidFill>
              <a:latin typeface="+mj-lt"/>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204864"/>
            <a:ext cx="4329178" cy="2880871"/>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fade">
                                      <p:cBhvr>
                                        <p:cTn id="7"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46125" y="1256152"/>
            <a:ext cx="7612062" cy="579438"/>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Tareas de la Actividad de Planeamiento</a:t>
            </a:r>
            <a:endParaRPr lang="es-ES" altLang="es-PE" sz="3200" b="1" dirty="0">
              <a:solidFill>
                <a:srgbClr val="002060"/>
              </a:solidFill>
              <a:latin typeface="+mj-lt"/>
            </a:endParaRPr>
          </a:p>
        </p:txBody>
      </p:sp>
      <p:grpSp>
        <p:nvGrpSpPr>
          <p:cNvPr id="38915" name="Group 17"/>
          <p:cNvGrpSpPr>
            <a:grpSpLocks/>
          </p:cNvGrpSpPr>
          <p:nvPr/>
        </p:nvGrpSpPr>
        <p:grpSpPr bwMode="auto">
          <a:xfrm>
            <a:off x="3275856" y="2595503"/>
            <a:ext cx="963613" cy="1152525"/>
            <a:chOff x="2925" y="1389"/>
            <a:chExt cx="607" cy="726"/>
          </a:xfrm>
        </p:grpSpPr>
        <p:sp>
          <p:nvSpPr>
            <p:cNvPr id="38955" name="Rectangle 18"/>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Elaboración del cronograma</a:t>
              </a:r>
              <a:endParaRPr lang="es-ES" altLang="es-PE" sz="1000" dirty="0">
                <a:solidFill>
                  <a:srgbClr val="000066"/>
                </a:solidFill>
                <a:latin typeface="+mj-lt"/>
              </a:endParaRPr>
            </a:p>
          </p:txBody>
        </p:sp>
        <p:sp>
          <p:nvSpPr>
            <p:cNvPr id="38956" name="Rectangle 1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latin typeface="+mj-lt"/>
              </a:endParaRPr>
            </a:p>
            <a:p>
              <a:pPr algn="ctr" eaLnBrk="1" hangingPunct="1">
                <a:buFont typeface="Wingdings 3" pitchFamily="18" charset="2"/>
                <a:buNone/>
              </a:pPr>
              <a:r>
                <a:rPr lang="es-PE" altLang="es-PE" sz="800" b="1">
                  <a:solidFill>
                    <a:srgbClr val="000066"/>
                  </a:solidFill>
                  <a:latin typeface="+mj-lt"/>
                </a:rPr>
                <a:t>(2)Jefe de Proyecto</a:t>
              </a:r>
              <a:endParaRPr lang="es-ES" altLang="es-PE" sz="800" b="1">
                <a:solidFill>
                  <a:srgbClr val="000066"/>
                </a:solidFill>
                <a:latin typeface="+mj-lt"/>
              </a:endParaRPr>
            </a:p>
          </p:txBody>
        </p:sp>
        <p:sp>
          <p:nvSpPr>
            <p:cNvPr id="38957" name="Rectangle 2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cxnSp>
        <p:nvCxnSpPr>
          <p:cNvPr id="38916" name="AutoShape 23"/>
          <p:cNvCxnSpPr>
            <a:cxnSpLocks noChangeShapeType="1"/>
            <a:stCxn id="38950" idx="3"/>
          </p:cNvCxnSpPr>
          <p:nvPr/>
        </p:nvCxnSpPr>
        <p:spPr bwMode="auto">
          <a:xfrm>
            <a:off x="2988519" y="3168591"/>
            <a:ext cx="287337" cy="4762"/>
          </a:xfrm>
          <a:prstGeom prst="straightConnector1">
            <a:avLst/>
          </a:prstGeom>
          <a:noFill/>
          <a:ln w="9525">
            <a:solidFill>
              <a:srgbClr val="000066"/>
            </a:solidFill>
            <a:round/>
            <a:headEnd/>
            <a:tailEnd type="triangle" w="med" len="med"/>
          </a:ln>
        </p:spPr>
      </p:cxnSp>
      <p:cxnSp>
        <p:nvCxnSpPr>
          <p:cNvPr id="38917" name="AutoShape 26"/>
          <p:cNvCxnSpPr>
            <a:cxnSpLocks noChangeShapeType="1"/>
          </p:cNvCxnSpPr>
          <p:nvPr/>
        </p:nvCxnSpPr>
        <p:spPr bwMode="auto">
          <a:xfrm flipH="1">
            <a:off x="1459756" y="2479616"/>
            <a:ext cx="12700" cy="530225"/>
          </a:xfrm>
          <a:prstGeom prst="straightConnector1">
            <a:avLst/>
          </a:prstGeom>
          <a:noFill/>
          <a:ln w="9525">
            <a:solidFill>
              <a:schemeClr val="tx1"/>
            </a:solidFill>
            <a:round/>
            <a:headEnd/>
            <a:tailEnd type="triangle" w="med" len="med"/>
          </a:ln>
        </p:spPr>
      </p:cxnSp>
      <p:grpSp>
        <p:nvGrpSpPr>
          <p:cNvPr id="38918" name="Group 30"/>
          <p:cNvGrpSpPr>
            <a:grpSpLocks/>
          </p:cNvGrpSpPr>
          <p:nvPr/>
        </p:nvGrpSpPr>
        <p:grpSpPr bwMode="auto">
          <a:xfrm>
            <a:off x="945406" y="2028766"/>
            <a:ext cx="1104900" cy="719137"/>
            <a:chOff x="-23" y="1117"/>
            <a:chExt cx="696" cy="453"/>
          </a:xfrm>
        </p:grpSpPr>
        <p:pic>
          <p:nvPicPr>
            <p:cNvPr id="38953" name="Picture 31"/>
            <p:cNvPicPr>
              <a:picLocks noChangeAspect="1" noChangeArrowheads="1"/>
            </p:cNvPicPr>
            <p:nvPr/>
          </p:nvPicPr>
          <p:blipFill>
            <a:blip r:embed="rId2"/>
            <a:srcRect/>
            <a:stretch>
              <a:fillRect/>
            </a:stretch>
          </p:blipFill>
          <p:spPr bwMode="auto">
            <a:xfrm>
              <a:off x="126" y="1117"/>
              <a:ext cx="397" cy="341"/>
            </a:xfrm>
            <a:prstGeom prst="rect">
              <a:avLst/>
            </a:prstGeom>
            <a:noFill/>
            <a:ln w="9525" algn="ctr">
              <a:noFill/>
              <a:miter lim="800000"/>
              <a:headEnd/>
              <a:tailEnd/>
            </a:ln>
          </p:spPr>
        </p:pic>
        <p:sp>
          <p:nvSpPr>
            <p:cNvPr id="38954" name="Rectangle 32"/>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Cliente</a:t>
              </a:r>
              <a:endParaRPr lang="es-ES" altLang="es-PE" sz="800" b="1">
                <a:solidFill>
                  <a:srgbClr val="000066"/>
                </a:solidFill>
                <a:latin typeface="+mj-lt"/>
              </a:endParaRPr>
            </a:p>
          </p:txBody>
        </p:sp>
      </p:grpSp>
      <p:cxnSp>
        <p:nvCxnSpPr>
          <p:cNvPr id="38919" name="AutoShape 33"/>
          <p:cNvCxnSpPr>
            <a:cxnSpLocks noChangeShapeType="1"/>
          </p:cNvCxnSpPr>
          <p:nvPr/>
        </p:nvCxnSpPr>
        <p:spPr bwMode="auto">
          <a:xfrm>
            <a:off x="1721694" y="3220978"/>
            <a:ext cx="277812" cy="4763"/>
          </a:xfrm>
          <a:prstGeom prst="straightConnector1">
            <a:avLst/>
          </a:prstGeom>
          <a:noFill/>
          <a:ln w="9525">
            <a:solidFill>
              <a:schemeClr val="tx1"/>
            </a:solidFill>
            <a:round/>
            <a:headEnd/>
            <a:tailEnd type="triangle" w="med" len="med"/>
          </a:ln>
        </p:spPr>
      </p:cxnSp>
      <p:grpSp>
        <p:nvGrpSpPr>
          <p:cNvPr id="38920" name="Group 47"/>
          <p:cNvGrpSpPr>
            <a:grpSpLocks/>
          </p:cNvGrpSpPr>
          <p:nvPr/>
        </p:nvGrpSpPr>
        <p:grpSpPr bwMode="auto">
          <a:xfrm>
            <a:off x="2024906" y="2590741"/>
            <a:ext cx="963613" cy="1152525"/>
            <a:chOff x="612" y="1389"/>
            <a:chExt cx="607" cy="726"/>
          </a:xfrm>
        </p:grpSpPr>
        <p:sp>
          <p:nvSpPr>
            <p:cNvPr id="38950" name="Rectangle 48"/>
            <p:cNvSpPr>
              <a:spLocks noChangeArrowheads="1"/>
            </p:cNvSpPr>
            <p:nvPr/>
          </p:nvSpPr>
          <p:spPr bwMode="auto">
            <a:xfrm>
              <a:off x="612"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1000" dirty="0">
                  <a:solidFill>
                    <a:srgbClr val="000066"/>
                  </a:solidFill>
                  <a:latin typeface="+mj-lt"/>
                </a:rPr>
                <a:t>Definir el Alcance del Proyecto</a:t>
              </a:r>
              <a:endParaRPr lang="es-ES" altLang="es-PE" sz="1000" dirty="0">
                <a:solidFill>
                  <a:srgbClr val="000066"/>
                </a:solidFill>
                <a:latin typeface="+mj-lt"/>
              </a:endParaRPr>
            </a:p>
          </p:txBody>
        </p:sp>
        <p:sp>
          <p:nvSpPr>
            <p:cNvPr id="38951" name="Rectangle 49"/>
            <p:cNvSpPr>
              <a:spLocks noChangeArrowheads="1"/>
            </p:cNvSpPr>
            <p:nvPr/>
          </p:nvSpPr>
          <p:spPr bwMode="auto">
            <a:xfrm>
              <a:off x="612"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dirty="0">
                  <a:solidFill>
                    <a:srgbClr val="000066"/>
                  </a:solidFill>
                  <a:latin typeface="+mj-lt"/>
                </a:rPr>
                <a:t>(1) Jefe de Proyecto</a:t>
              </a:r>
              <a:endParaRPr lang="es-ES" altLang="es-PE" sz="800" b="1" dirty="0">
                <a:solidFill>
                  <a:srgbClr val="000066"/>
                </a:solidFill>
                <a:latin typeface="+mj-lt"/>
              </a:endParaRPr>
            </a:p>
          </p:txBody>
        </p:sp>
        <p:sp>
          <p:nvSpPr>
            <p:cNvPr id="38952" name="Rectangle 50"/>
            <p:cNvSpPr>
              <a:spLocks noChangeArrowheads="1"/>
            </p:cNvSpPr>
            <p:nvPr/>
          </p:nvSpPr>
          <p:spPr bwMode="auto">
            <a:xfrm>
              <a:off x="612"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sp>
        <p:nvSpPr>
          <p:cNvPr id="38921" name="AutoShape 51"/>
          <p:cNvSpPr>
            <a:spLocks noChangeArrowheads="1"/>
          </p:cNvSpPr>
          <p:nvPr/>
        </p:nvSpPr>
        <p:spPr bwMode="auto">
          <a:xfrm>
            <a:off x="7089032" y="5959409"/>
            <a:ext cx="1102696" cy="335911"/>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3" action="ppaction://hlinksldjump"/>
              </a:rPr>
              <a:t>Regresar</a:t>
            </a:r>
            <a:endParaRPr lang="es-ES" altLang="es-PE" sz="1200">
              <a:solidFill>
                <a:srgbClr val="000066"/>
              </a:solidFill>
            </a:endParaRPr>
          </a:p>
        </p:txBody>
      </p:sp>
      <p:sp>
        <p:nvSpPr>
          <p:cNvPr id="38922" name="AutoShape 52"/>
          <p:cNvSpPr>
            <a:spLocks noChangeArrowheads="1"/>
          </p:cNvSpPr>
          <p:nvPr/>
        </p:nvSpPr>
        <p:spPr bwMode="auto">
          <a:xfrm>
            <a:off x="713632" y="5938647"/>
            <a:ext cx="1008062" cy="358775"/>
          </a:xfrm>
          <a:prstGeom prst="flowChartAlternateProcess">
            <a:avLst/>
          </a:prstGeom>
          <a:solidFill>
            <a:srgbClr val="FFFF00"/>
          </a:solidFill>
          <a:ln w="9525">
            <a:solidFill>
              <a:srgbClr val="FFFF00"/>
            </a:solidFill>
            <a:miter lim="800000"/>
            <a:headEnd/>
            <a:tailEnd/>
          </a:ln>
        </p:spPr>
        <p:txBody>
          <a:bodyPr wrap="none" anchor="ctr"/>
          <a:lstStyle/>
          <a:p>
            <a:pPr algn="ctr" eaLnBrk="1" hangingPunct="1"/>
            <a:r>
              <a:rPr lang="es-PE" altLang="es-PE" sz="1200">
                <a:solidFill>
                  <a:srgbClr val="000066"/>
                </a:solidFill>
                <a:hlinkClick r:id="rId4" action="ppaction://hlinksldjump"/>
              </a:rPr>
              <a:t>Detalle</a:t>
            </a:r>
          </a:p>
          <a:p>
            <a:pPr algn="ctr" eaLnBrk="1" hangingPunct="1"/>
            <a:r>
              <a:rPr lang="es-PE" altLang="es-PE" sz="1200">
                <a:solidFill>
                  <a:srgbClr val="000066"/>
                </a:solidFill>
                <a:hlinkClick r:id="rId4" action="ppaction://hlinksldjump"/>
              </a:rPr>
              <a:t>tareas</a:t>
            </a:r>
            <a:endParaRPr lang="es-ES" altLang="es-PE" sz="1200">
              <a:solidFill>
                <a:srgbClr val="000066"/>
              </a:solidFill>
            </a:endParaRPr>
          </a:p>
        </p:txBody>
      </p:sp>
      <p:grpSp>
        <p:nvGrpSpPr>
          <p:cNvPr id="38923" name="Group 53"/>
          <p:cNvGrpSpPr>
            <a:grpSpLocks/>
          </p:cNvGrpSpPr>
          <p:nvPr/>
        </p:nvGrpSpPr>
        <p:grpSpPr bwMode="auto">
          <a:xfrm>
            <a:off x="4499819" y="2597091"/>
            <a:ext cx="963612" cy="1152525"/>
            <a:chOff x="2925" y="1389"/>
            <a:chExt cx="607" cy="726"/>
          </a:xfrm>
        </p:grpSpPr>
        <p:sp>
          <p:nvSpPr>
            <p:cNvPr id="38947" name="Rectangle 54"/>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Definición de la Organización del Proyecto</a:t>
              </a:r>
              <a:endParaRPr lang="es-ES" altLang="es-PE" sz="1000" dirty="0">
                <a:solidFill>
                  <a:srgbClr val="000066"/>
                </a:solidFill>
                <a:latin typeface="+mj-lt"/>
              </a:endParaRPr>
            </a:p>
          </p:txBody>
        </p:sp>
        <p:sp>
          <p:nvSpPr>
            <p:cNvPr id="38948" name="Rectangle 55"/>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latin typeface="+mj-lt"/>
              </a:endParaRPr>
            </a:p>
            <a:p>
              <a:pPr algn="ctr" eaLnBrk="1" hangingPunct="1">
                <a:buFont typeface="Wingdings 3" pitchFamily="18" charset="2"/>
                <a:buNone/>
              </a:pPr>
              <a:r>
                <a:rPr lang="es-PE" altLang="es-PE" sz="800" b="1">
                  <a:solidFill>
                    <a:srgbClr val="000066"/>
                  </a:solidFill>
                  <a:latin typeface="+mj-lt"/>
                </a:rPr>
                <a:t>(3) Analista Funcional</a:t>
              </a:r>
              <a:endParaRPr lang="es-ES" altLang="es-PE" sz="800" b="1">
                <a:solidFill>
                  <a:srgbClr val="000066"/>
                </a:solidFill>
                <a:latin typeface="+mj-lt"/>
              </a:endParaRPr>
            </a:p>
            <a:p>
              <a:pPr algn="ctr" eaLnBrk="1" hangingPunct="1"/>
              <a:endParaRPr lang="es-ES" altLang="es-PE" sz="800" b="1">
                <a:solidFill>
                  <a:srgbClr val="000066"/>
                </a:solidFill>
                <a:latin typeface="+mj-lt"/>
              </a:endParaRPr>
            </a:p>
          </p:txBody>
        </p:sp>
        <p:sp>
          <p:nvSpPr>
            <p:cNvPr id="38949" name="Rectangle 56"/>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grpSp>
        <p:nvGrpSpPr>
          <p:cNvPr id="38924" name="Group 57"/>
          <p:cNvGrpSpPr>
            <a:grpSpLocks/>
          </p:cNvGrpSpPr>
          <p:nvPr/>
        </p:nvGrpSpPr>
        <p:grpSpPr bwMode="auto">
          <a:xfrm>
            <a:off x="5712669" y="2614553"/>
            <a:ext cx="963612" cy="1152525"/>
            <a:chOff x="2925" y="1389"/>
            <a:chExt cx="607" cy="726"/>
          </a:xfrm>
        </p:grpSpPr>
        <p:sp>
          <p:nvSpPr>
            <p:cNvPr id="38944" name="Rectangle 58"/>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Elaboración de los planes de soporte</a:t>
              </a:r>
              <a:endParaRPr lang="es-ES" altLang="es-PE" sz="1000" dirty="0">
                <a:solidFill>
                  <a:srgbClr val="000066"/>
                </a:solidFill>
                <a:latin typeface="+mj-lt"/>
              </a:endParaRPr>
            </a:p>
          </p:txBody>
        </p:sp>
        <p:sp>
          <p:nvSpPr>
            <p:cNvPr id="38945" name="Rectangle 5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latin typeface="+mj-lt"/>
                </a:rPr>
                <a:t>(4) Jefe de Proyecto</a:t>
              </a:r>
              <a:endParaRPr lang="es-ES" altLang="es-PE" sz="800" b="1">
                <a:solidFill>
                  <a:srgbClr val="000066"/>
                </a:solidFill>
                <a:latin typeface="+mj-lt"/>
              </a:endParaRPr>
            </a:p>
          </p:txBody>
        </p:sp>
        <p:sp>
          <p:nvSpPr>
            <p:cNvPr id="38946" name="Rectangle 6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cxnSp>
        <p:nvCxnSpPr>
          <p:cNvPr id="38925" name="AutoShape 61"/>
          <p:cNvCxnSpPr>
            <a:cxnSpLocks noChangeShapeType="1"/>
          </p:cNvCxnSpPr>
          <p:nvPr/>
        </p:nvCxnSpPr>
        <p:spPr bwMode="auto">
          <a:xfrm>
            <a:off x="4242644" y="3111441"/>
            <a:ext cx="260350" cy="0"/>
          </a:xfrm>
          <a:prstGeom prst="straightConnector1">
            <a:avLst/>
          </a:prstGeom>
          <a:noFill/>
          <a:ln w="9525">
            <a:solidFill>
              <a:srgbClr val="000066"/>
            </a:solidFill>
            <a:round/>
            <a:headEnd/>
            <a:tailEnd type="triangle" w="med" len="med"/>
          </a:ln>
        </p:spPr>
      </p:cxnSp>
      <p:cxnSp>
        <p:nvCxnSpPr>
          <p:cNvPr id="38926" name="AutoShape 62"/>
          <p:cNvCxnSpPr>
            <a:cxnSpLocks noChangeShapeType="1"/>
          </p:cNvCxnSpPr>
          <p:nvPr/>
        </p:nvCxnSpPr>
        <p:spPr bwMode="auto">
          <a:xfrm>
            <a:off x="5453906" y="3133666"/>
            <a:ext cx="260350" cy="0"/>
          </a:xfrm>
          <a:prstGeom prst="straightConnector1">
            <a:avLst/>
          </a:prstGeom>
          <a:noFill/>
          <a:ln w="9525">
            <a:solidFill>
              <a:srgbClr val="000066"/>
            </a:solidFill>
            <a:round/>
            <a:headEnd/>
            <a:tailEnd type="triangle" w="med" len="med"/>
          </a:ln>
        </p:spPr>
      </p:cxnSp>
      <p:grpSp>
        <p:nvGrpSpPr>
          <p:cNvPr id="38927" name="Group 87"/>
          <p:cNvGrpSpPr>
            <a:grpSpLocks/>
          </p:cNvGrpSpPr>
          <p:nvPr/>
        </p:nvGrpSpPr>
        <p:grpSpPr bwMode="auto">
          <a:xfrm>
            <a:off x="6917581" y="4132203"/>
            <a:ext cx="1177925" cy="1774825"/>
            <a:chOff x="4830" y="2523"/>
            <a:chExt cx="742" cy="1118"/>
          </a:xfrm>
        </p:grpSpPr>
        <p:cxnSp>
          <p:nvCxnSpPr>
            <p:cNvPr id="38937" name="AutoShape 42"/>
            <p:cNvCxnSpPr>
              <a:cxnSpLocks noChangeShapeType="1"/>
            </p:cNvCxnSpPr>
            <p:nvPr/>
          </p:nvCxnSpPr>
          <p:spPr bwMode="auto">
            <a:xfrm>
              <a:off x="5189" y="3033"/>
              <a:ext cx="0" cy="90"/>
            </a:xfrm>
            <a:prstGeom prst="straightConnector1">
              <a:avLst/>
            </a:prstGeom>
            <a:noFill/>
            <a:ln w="9525">
              <a:solidFill>
                <a:schemeClr val="tx1"/>
              </a:solidFill>
              <a:round/>
              <a:headEnd/>
              <a:tailEnd type="triangle" w="med" len="med"/>
            </a:ln>
          </p:spPr>
        </p:cxnSp>
        <p:grpSp>
          <p:nvGrpSpPr>
            <p:cNvPr id="38938" name="Group 79"/>
            <p:cNvGrpSpPr>
              <a:grpSpLocks/>
            </p:cNvGrpSpPr>
            <p:nvPr/>
          </p:nvGrpSpPr>
          <p:grpSpPr bwMode="auto">
            <a:xfrm>
              <a:off x="4830" y="2523"/>
              <a:ext cx="696" cy="483"/>
              <a:chOff x="4405" y="2523"/>
              <a:chExt cx="696" cy="483"/>
            </a:xfrm>
          </p:grpSpPr>
          <p:sp>
            <p:nvSpPr>
              <p:cNvPr id="38942" name="Rectangle 37"/>
              <p:cNvSpPr>
                <a:spLocks noChangeArrowheads="1"/>
              </p:cNvSpPr>
              <p:nvPr/>
            </p:nvSpPr>
            <p:spPr bwMode="auto">
              <a:xfrm>
                <a:off x="4405" y="2886"/>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Plan del Proyecto</a:t>
                </a:r>
                <a:endParaRPr lang="es-ES" altLang="es-PE" sz="800" b="1">
                  <a:solidFill>
                    <a:srgbClr val="000066"/>
                  </a:solidFill>
                  <a:latin typeface="+mj-lt"/>
                </a:endParaRPr>
              </a:p>
            </p:txBody>
          </p:sp>
          <p:pic>
            <p:nvPicPr>
              <p:cNvPr id="38943" name="Picture 70"/>
              <p:cNvPicPr>
                <a:picLocks noChangeAspect="1" noChangeArrowheads="1"/>
              </p:cNvPicPr>
              <p:nvPr/>
            </p:nvPicPr>
            <p:blipFill>
              <a:blip r:embed="rId5"/>
              <a:srcRect/>
              <a:stretch>
                <a:fillRect/>
              </a:stretch>
            </p:blipFill>
            <p:spPr bwMode="auto">
              <a:xfrm>
                <a:off x="4513" y="2523"/>
                <a:ext cx="499" cy="354"/>
              </a:xfrm>
              <a:prstGeom prst="rect">
                <a:avLst/>
              </a:prstGeom>
              <a:noFill/>
              <a:ln w="9525">
                <a:noFill/>
                <a:miter lim="800000"/>
                <a:headEnd/>
                <a:tailEnd/>
              </a:ln>
            </p:spPr>
          </p:pic>
        </p:grpSp>
        <p:grpSp>
          <p:nvGrpSpPr>
            <p:cNvPr id="38939" name="Group 86"/>
            <p:cNvGrpSpPr>
              <a:grpSpLocks/>
            </p:cNvGrpSpPr>
            <p:nvPr/>
          </p:nvGrpSpPr>
          <p:grpSpPr bwMode="auto">
            <a:xfrm>
              <a:off x="4876" y="3173"/>
              <a:ext cx="696" cy="468"/>
              <a:chOff x="4876" y="3173"/>
              <a:chExt cx="696" cy="468"/>
            </a:xfrm>
          </p:grpSpPr>
          <p:pic>
            <p:nvPicPr>
              <p:cNvPr id="38940" name="Picture 73"/>
              <p:cNvPicPr>
                <a:picLocks noChangeAspect="1" noChangeArrowheads="1"/>
              </p:cNvPicPr>
              <p:nvPr/>
            </p:nvPicPr>
            <p:blipFill>
              <a:blip r:embed="rId2"/>
              <a:srcRect/>
              <a:stretch>
                <a:fillRect/>
              </a:stretch>
            </p:blipFill>
            <p:spPr bwMode="auto">
              <a:xfrm>
                <a:off x="5008" y="3173"/>
                <a:ext cx="397" cy="341"/>
              </a:xfrm>
              <a:prstGeom prst="rect">
                <a:avLst/>
              </a:prstGeom>
              <a:noFill/>
              <a:ln w="9525" algn="ctr">
                <a:noFill/>
                <a:miter lim="800000"/>
                <a:headEnd/>
                <a:tailEnd/>
              </a:ln>
            </p:spPr>
          </p:pic>
          <p:sp>
            <p:nvSpPr>
              <p:cNvPr id="38941" name="Rectangle 74"/>
              <p:cNvSpPr>
                <a:spLocks noChangeArrowheads="1"/>
              </p:cNvSpPr>
              <p:nvPr/>
            </p:nvSpPr>
            <p:spPr bwMode="auto">
              <a:xfrm>
                <a:off x="4876" y="3521"/>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Cliente</a:t>
                </a:r>
                <a:endParaRPr lang="es-ES" altLang="es-PE" sz="800" b="1">
                  <a:solidFill>
                    <a:srgbClr val="000066"/>
                  </a:solidFill>
                  <a:latin typeface="+mj-lt"/>
                </a:endParaRPr>
              </a:p>
            </p:txBody>
          </p:sp>
        </p:grpSp>
      </p:grpSp>
      <p:grpSp>
        <p:nvGrpSpPr>
          <p:cNvPr id="38928" name="Group 75"/>
          <p:cNvGrpSpPr>
            <a:grpSpLocks/>
          </p:cNvGrpSpPr>
          <p:nvPr/>
        </p:nvGrpSpPr>
        <p:grpSpPr bwMode="auto">
          <a:xfrm>
            <a:off x="1110506" y="3017778"/>
            <a:ext cx="719138" cy="700088"/>
            <a:chOff x="2406" y="2206"/>
            <a:chExt cx="589" cy="579"/>
          </a:xfrm>
        </p:grpSpPr>
        <p:pic>
          <p:nvPicPr>
            <p:cNvPr id="38935" name="Picture 76"/>
            <p:cNvPicPr>
              <a:picLocks noChangeAspect="1" noChangeArrowheads="1"/>
            </p:cNvPicPr>
            <p:nvPr/>
          </p:nvPicPr>
          <p:blipFill>
            <a:blip r:embed="rId5"/>
            <a:srcRect/>
            <a:stretch>
              <a:fillRect/>
            </a:stretch>
          </p:blipFill>
          <p:spPr bwMode="auto">
            <a:xfrm>
              <a:off x="2450" y="2206"/>
              <a:ext cx="499" cy="354"/>
            </a:xfrm>
            <a:prstGeom prst="rect">
              <a:avLst/>
            </a:prstGeom>
            <a:noFill/>
            <a:ln w="9525">
              <a:noFill/>
              <a:miter lim="800000"/>
              <a:headEnd/>
              <a:tailEnd/>
            </a:ln>
          </p:spPr>
        </p:pic>
        <p:sp>
          <p:nvSpPr>
            <p:cNvPr id="38936" name="Rectangle 77"/>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Propuesta Aprobada</a:t>
              </a:r>
              <a:endParaRPr lang="es-ES" altLang="es-PE" sz="800" b="1">
                <a:solidFill>
                  <a:srgbClr val="000066"/>
                </a:solidFill>
                <a:latin typeface="+mj-lt"/>
              </a:endParaRPr>
            </a:p>
          </p:txBody>
        </p:sp>
      </p:grpSp>
      <p:grpSp>
        <p:nvGrpSpPr>
          <p:cNvPr id="38929" name="Group 81"/>
          <p:cNvGrpSpPr>
            <a:grpSpLocks/>
          </p:cNvGrpSpPr>
          <p:nvPr/>
        </p:nvGrpSpPr>
        <p:grpSpPr bwMode="auto">
          <a:xfrm>
            <a:off x="6947744" y="2630428"/>
            <a:ext cx="963612" cy="1152525"/>
            <a:chOff x="2925" y="1389"/>
            <a:chExt cx="607" cy="726"/>
          </a:xfrm>
        </p:grpSpPr>
        <p:sp>
          <p:nvSpPr>
            <p:cNvPr id="38932" name="Rectangle 82"/>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latin typeface="+mj-lt"/>
                </a:rPr>
                <a:t>Revisión y ajustes</a:t>
              </a:r>
              <a:endParaRPr lang="es-ES" altLang="es-PE" sz="1000">
                <a:solidFill>
                  <a:srgbClr val="000066"/>
                </a:solidFill>
                <a:latin typeface="+mj-lt"/>
              </a:endParaRPr>
            </a:p>
          </p:txBody>
        </p:sp>
        <p:sp>
          <p:nvSpPr>
            <p:cNvPr id="38933" name="Rectangle 83"/>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latin typeface="+mj-lt"/>
                </a:rPr>
                <a:t>(6) Analista de Calidad</a:t>
              </a:r>
              <a:endParaRPr lang="es-ES" altLang="es-PE" sz="800" b="1">
                <a:solidFill>
                  <a:srgbClr val="000066"/>
                </a:solidFill>
                <a:latin typeface="+mj-lt"/>
              </a:endParaRPr>
            </a:p>
          </p:txBody>
        </p:sp>
        <p:sp>
          <p:nvSpPr>
            <p:cNvPr id="38934" name="Rectangle 84"/>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cxnSp>
        <p:nvCxnSpPr>
          <p:cNvPr id="38930" name="AutoShape 85"/>
          <p:cNvCxnSpPr>
            <a:cxnSpLocks noChangeShapeType="1"/>
          </p:cNvCxnSpPr>
          <p:nvPr/>
        </p:nvCxnSpPr>
        <p:spPr bwMode="auto">
          <a:xfrm>
            <a:off x="6690569" y="3144778"/>
            <a:ext cx="260350" cy="0"/>
          </a:xfrm>
          <a:prstGeom prst="straightConnector1">
            <a:avLst/>
          </a:prstGeom>
          <a:noFill/>
          <a:ln w="9525">
            <a:solidFill>
              <a:srgbClr val="000066"/>
            </a:solidFill>
            <a:round/>
            <a:headEnd/>
            <a:tailEnd type="triangle" w="med" len="med"/>
          </a:ln>
        </p:spPr>
      </p:cxnSp>
      <p:sp>
        <p:nvSpPr>
          <p:cNvPr id="38931" name="Line 88"/>
          <p:cNvSpPr>
            <a:spLocks noChangeShapeType="1"/>
          </p:cNvSpPr>
          <p:nvPr/>
        </p:nvSpPr>
        <p:spPr bwMode="auto">
          <a:xfrm>
            <a:off x="7452569" y="3781366"/>
            <a:ext cx="0" cy="360362"/>
          </a:xfrm>
          <a:prstGeom prst="line">
            <a:avLst/>
          </a:prstGeom>
          <a:noFill/>
          <a:ln w="9525">
            <a:solidFill>
              <a:schemeClr val="tx1"/>
            </a:solidFill>
            <a:round/>
            <a:headEnd/>
            <a:tailEnd type="triangle" w="med" len="med"/>
          </a:ln>
        </p:spPr>
        <p:txBody>
          <a:bodyPr/>
          <a:lstStyle/>
          <a:p>
            <a:endParaRPr lang="es-PE">
              <a:latin typeface="+mj-lt"/>
            </a:endParaRPr>
          </a:p>
        </p:txBody>
      </p:sp>
      <p:sp>
        <p:nvSpPr>
          <p:cNvPr id="46" name="Rectángulo redondeado 45"/>
          <p:cNvSpPr/>
          <p:nvPr/>
        </p:nvSpPr>
        <p:spPr>
          <a:xfrm>
            <a:off x="827584" y="1948450"/>
            <a:ext cx="7349381" cy="39901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p:cNvGraphicFramePr>
            <a:graphicFrameLocks noGrp="1"/>
          </p:cNvGraphicFramePr>
          <p:nvPr>
            <p:ph/>
            <p:extLst>
              <p:ext uri="{D42A27DB-BD31-4B8C-83A1-F6EECF244321}">
                <p14:modId xmlns:p14="http://schemas.microsoft.com/office/powerpoint/2010/main" val="2958650448"/>
              </p:ext>
            </p:extLst>
          </p:nvPr>
        </p:nvGraphicFramePr>
        <p:xfrm>
          <a:off x="146050" y="764704"/>
          <a:ext cx="8818563" cy="5395272"/>
        </p:xfrm>
        <a:graphic>
          <a:graphicData uri="http://schemas.openxmlformats.org/drawingml/2006/table">
            <a:tbl>
              <a:tblPr>
                <a:tableStyleId>{F5AB1C69-6EDB-4FF4-983F-18BD219EF322}</a:tableStyleId>
              </a:tblPr>
              <a:tblGrid>
                <a:gridCol w="390525"/>
                <a:gridCol w="1368425"/>
                <a:gridCol w="1493838"/>
                <a:gridCol w="3687762"/>
                <a:gridCol w="1878013"/>
              </a:tblGrid>
              <a:tr h="5182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Rol del Responsable</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Nombre de la Tarea</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Descripción de la Tarea</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r>
              <a:tr h="136504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smtClean="0">
                          <a:ln>
                            <a:noFill/>
                          </a:ln>
                          <a:effectLst/>
                          <a:latin typeface="+mj-lt"/>
                        </a:rPr>
                        <a:t>1</a:t>
                      </a:r>
                      <a:endParaRPr kumimoji="0" lang="es-ES" altLang="es-PE" sz="1200" b="1"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smtClean="0">
                          <a:ln>
                            <a:noFill/>
                          </a:ln>
                          <a:effectLst/>
                          <a:latin typeface="+mj-lt"/>
                        </a:rPr>
                        <a:t>Jefe de Proyecto</a:t>
                      </a:r>
                      <a:endParaRPr kumimoji="0" lang="es-E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smtClean="0">
                          <a:ln>
                            <a:noFill/>
                          </a:ln>
                          <a:effectLst/>
                          <a:latin typeface="+mj-lt"/>
                        </a:rPr>
                        <a:t>Definir alcance del proyecto</a:t>
                      </a:r>
                      <a:endParaRPr kumimoji="0" lang="es-E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300" u="none" strike="noStrike" cap="none" normalizeH="0" baseline="0" dirty="0" smtClean="0">
                          <a:ln>
                            <a:noFill/>
                          </a:ln>
                          <a:effectLst/>
                          <a:latin typeface="+mj-lt"/>
                        </a:rPr>
                        <a:t>LMR</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4270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smtClean="0">
                          <a:ln>
                            <a:noFill/>
                          </a:ln>
                          <a:effectLst/>
                          <a:latin typeface="+mj-lt"/>
                        </a:rPr>
                        <a:t>2</a:t>
                      </a:r>
                      <a:endParaRPr kumimoji="0" lang="es-ES" altLang="es-PE" sz="1200" b="1"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Jefe de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Elaboración de cronograma</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Primero se genera el cronograma detallado tomando como base la plantilla predefinida. </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 de cronograma de proyecto </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62632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dirty="0" smtClean="0">
                          <a:ln>
                            <a:noFill/>
                          </a:ln>
                          <a:effectLst/>
                          <a:latin typeface="+mj-lt"/>
                        </a:rPr>
                        <a:t>3</a:t>
                      </a:r>
                      <a:endParaRPr kumimoji="0" lang="es-ES" altLang="es-PE" sz="12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Analista Funcional</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Definición de la organización del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300" u="none" strike="noStrike" cap="none" normalizeH="0" baseline="0" dirty="0" smtClean="0">
                          <a:ln>
                            <a:noFill/>
                          </a:ln>
                          <a:effectLst/>
                          <a:latin typeface="+mj-lt"/>
                        </a:rPr>
                        <a:t>Definición de los responsables de la ejecución del proyecto. Además de mapear los procesos del MRPL comprometido por el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300" u="none" strike="noStrike" cap="none" normalizeH="0" baseline="0" dirty="0" smtClean="0">
                          <a:ln>
                            <a:noFill/>
                          </a:ln>
                          <a:effectLst/>
                          <a:latin typeface="+mj-lt"/>
                        </a:rPr>
                        <a:t>Sección de LMR</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9943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dirty="0" smtClean="0">
                          <a:ln>
                            <a:noFill/>
                          </a:ln>
                          <a:effectLst/>
                          <a:latin typeface="+mj-lt"/>
                        </a:rPr>
                        <a:t>4</a:t>
                      </a:r>
                      <a:endParaRPr kumimoji="0" lang="es-ES" altLang="es-PE" sz="12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Jefe de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Elaboración de los planes de soporte</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Se definen los planes de soporte: gestión de riesgos, gestión de comunicaciones, gestión de la configuración, gestión de requerimientos de cambios, gestión de calidad, gestión de seguimiento del proyecto, gestión del cronograma y otros.</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-Secciones de la plantilla Plan de Gestión del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7956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200" b="1" u="none" strike="noStrike" cap="none" normalizeH="0" baseline="0" dirty="0" smtClean="0">
                          <a:ln>
                            <a:noFill/>
                          </a:ln>
                          <a:effectLst/>
                          <a:latin typeface="+mj-lt"/>
                        </a:rPr>
                        <a:t>5</a:t>
                      </a:r>
                      <a:endParaRPr kumimoji="0" lang="es-ES" altLang="es-PE" sz="12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300" u="none" strike="noStrike" cap="none" normalizeH="0" baseline="0" smtClean="0">
                          <a:ln>
                            <a:noFill/>
                          </a:ln>
                          <a:effectLst/>
                          <a:latin typeface="+mj-lt"/>
                        </a:rPr>
                        <a:t>Analista de Calidad</a:t>
                      </a:r>
                      <a:endParaRPr kumimoji="0" lang="en-U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smtClean="0">
                          <a:ln>
                            <a:noFill/>
                          </a:ln>
                          <a:effectLst/>
                          <a:latin typeface="+mj-lt"/>
                        </a:rPr>
                        <a:t>Revisión y Ajustes</a:t>
                      </a:r>
                      <a:endParaRPr kumimoji="0" lang="es-E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En esta etapa el Analista de Calidad revisa el Plan del Proyecto conjuntamente con el Jefe de Proyecto, quedando evidenciado en acta de reunión incluyendo las observaciones identificadas.</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-Acta de reunión interna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b="0" i="0" u="none" strike="noStrike" cap="none" normalizeH="0" baseline="0" dirty="0" smtClean="0">
                          <a:ln>
                            <a:noFill/>
                          </a:ln>
                          <a:solidFill>
                            <a:srgbClr val="000066"/>
                          </a:solidFill>
                          <a:effectLst/>
                          <a:latin typeface="+mj-lt"/>
                        </a:rPr>
                        <a:t>-Kick off Meeting Interna</a:t>
                      </a:r>
                    </a:p>
                  </a:txBody>
                  <a:tcPr marT="45746" marB="45746" horzOverflow="overflow"/>
                </a:tc>
              </a:tr>
            </a:tbl>
          </a:graphicData>
        </a:graphic>
      </p:graphicFrame>
      <p:sp>
        <p:nvSpPr>
          <p:cNvPr id="39986" name="Text Box 399"/>
          <p:cNvSpPr txBox="1">
            <a:spLocks noChangeArrowheads="1"/>
          </p:cNvSpPr>
          <p:nvPr/>
        </p:nvSpPr>
        <p:spPr bwMode="auto">
          <a:xfrm>
            <a:off x="323528" y="113259"/>
            <a:ext cx="7612063"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Tareas de la Actividad de Planeamiento</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755576" y="404664"/>
            <a:ext cx="8775700" cy="4137736"/>
          </a:xfrm>
          <a:prstGeom prst="rect">
            <a:avLst/>
          </a:prstGeom>
          <a:noFill/>
          <a:ln w="9525">
            <a:noFill/>
            <a:miter lim="800000"/>
            <a:headEnd/>
            <a:tailEnd/>
          </a:ln>
        </p:spPr>
        <p:txBody>
          <a:bodyPr>
            <a:spAutoFit/>
          </a:bodyPr>
          <a:lstStyle/>
          <a:p>
            <a:pPr eaLnBrk="1" hangingPunct="1"/>
            <a:r>
              <a:rPr lang="en-US" altLang="es-PE" sz="5400" dirty="0">
                <a:solidFill>
                  <a:srgbClr val="000066"/>
                </a:solidFill>
                <a:latin typeface="+mj-lt"/>
              </a:rPr>
              <a:t>5. Proceso de Gestión de Proyectos</a:t>
            </a:r>
            <a:endParaRPr lang="es-PE" altLang="es-PE" sz="5400" dirty="0">
              <a:solidFill>
                <a:srgbClr val="000066"/>
              </a:solidFill>
              <a:latin typeface="+mj-lt"/>
            </a:endParaRPr>
          </a:p>
          <a:p>
            <a:pPr marL="709613" lvl="1" eaLnBrk="1" hangingPunct="1">
              <a:spcBef>
                <a:spcPct val="50000"/>
              </a:spcBef>
            </a:pPr>
            <a:r>
              <a:rPr lang="es-PE" altLang="es-PE" sz="5400" dirty="0" smtClean="0">
                <a:solidFill>
                  <a:srgbClr val="000066"/>
                </a:solidFill>
                <a:latin typeface="+mj-lt"/>
              </a:rPr>
              <a:t>5.4 </a:t>
            </a:r>
            <a:r>
              <a:rPr lang="es-PE" altLang="es-PE" sz="5400" dirty="0">
                <a:solidFill>
                  <a:srgbClr val="000066"/>
                </a:solidFill>
                <a:latin typeface="+mj-lt"/>
              </a:rPr>
              <a:t>Actividades</a:t>
            </a:r>
            <a:endParaRPr lang="en-US" altLang="es-PE" sz="5400" dirty="0">
              <a:solidFill>
                <a:srgbClr val="000066"/>
              </a:solidFill>
              <a:latin typeface="+mj-lt"/>
            </a:endParaRPr>
          </a:p>
          <a:p>
            <a:pPr>
              <a:lnSpc>
                <a:spcPts val="5600"/>
              </a:lnSpc>
              <a:spcBef>
                <a:spcPct val="50000"/>
              </a:spcBef>
            </a:pPr>
            <a:r>
              <a:rPr lang="en-US" altLang="es-PE" sz="5400" dirty="0">
                <a:solidFill>
                  <a:schemeClr val="bg1"/>
                </a:solidFill>
                <a:latin typeface="+mj-lt"/>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10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295275" y="-27384"/>
            <a:ext cx="7634288"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rPr>
              <a:t>Actividades del Subproceso de Ejecución, Seguimiento y Control</a:t>
            </a:r>
            <a:endParaRPr lang="es-ES" altLang="es-PE" sz="3200" b="1" dirty="0">
              <a:solidFill>
                <a:srgbClr val="002060"/>
              </a:solidFill>
            </a:endParaRPr>
          </a:p>
        </p:txBody>
      </p:sp>
      <p:sp>
        <p:nvSpPr>
          <p:cNvPr id="43011" name="AutoShape 16"/>
          <p:cNvSpPr>
            <a:spLocks noChangeArrowheads="1"/>
          </p:cNvSpPr>
          <p:nvPr/>
        </p:nvSpPr>
        <p:spPr bwMode="auto">
          <a:xfrm>
            <a:off x="7485251" y="6034152"/>
            <a:ext cx="1047190" cy="361092"/>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000" dirty="0">
                <a:solidFill>
                  <a:srgbClr val="000066"/>
                </a:solidFill>
                <a:latin typeface="+mj-lt"/>
                <a:hlinkClick r:id="rId2" action="ppaction://hlinksldjump"/>
              </a:rPr>
              <a:t>Regresar</a:t>
            </a:r>
            <a:endParaRPr lang="es-ES" altLang="es-PE" sz="1000" dirty="0">
              <a:solidFill>
                <a:srgbClr val="000066"/>
              </a:solidFill>
              <a:latin typeface="+mj-lt"/>
            </a:endParaRPr>
          </a:p>
        </p:txBody>
      </p:sp>
      <p:sp>
        <p:nvSpPr>
          <p:cNvPr id="43012" name="AutoShape 29"/>
          <p:cNvSpPr>
            <a:spLocks noChangeArrowheads="1"/>
          </p:cNvSpPr>
          <p:nvPr/>
        </p:nvSpPr>
        <p:spPr bwMode="auto">
          <a:xfrm>
            <a:off x="6351490" y="6036469"/>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000" dirty="0">
                <a:solidFill>
                  <a:srgbClr val="000066"/>
                </a:solidFill>
                <a:latin typeface="+mj-lt"/>
                <a:hlinkClick r:id="rId3" action="ppaction://hlinksldjump"/>
              </a:rPr>
              <a:t>Detalle actividades</a:t>
            </a:r>
            <a:endParaRPr lang="es-ES" altLang="es-PE" sz="1000" dirty="0">
              <a:solidFill>
                <a:srgbClr val="000066"/>
              </a:solidFill>
              <a:latin typeface="+mj-lt"/>
            </a:endParaRPr>
          </a:p>
        </p:txBody>
      </p:sp>
      <p:sp>
        <p:nvSpPr>
          <p:cNvPr id="43013" name="AutoShape 94"/>
          <p:cNvSpPr>
            <a:spLocks noChangeArrowheads="1"/>
          </p:cNvSpPr>
          <p:nvPr/>
        </p:nvSpPr>
        <p:spPr bwMode="auto">
          <a:xfrm rot="-8008787">
            <a:off x="7703568" y="3074194"/>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sz="1000">
              <a:latin typeface="+mj-lt"/>
            </a:endParaRPr>
          </a:p>
        </p:txBody>
      </p:sp>
      <p:grpSp>
        <p:nvGrpSpPr>
          <p:cNvPr id="43014" name="Group 103"/>
          <p:cNvGrpSpPr>
            <a:grpSpLocks/>
          </p:cNvGrpSpPr>
          <p:nvPr/>
        </p:nvGrpSpPr>
        <p:grpSpPr bwMode="auto">
          <a:xfrm>
            <a:off x="8182993" y="3015455"/>
            <a:ext cx="1104900" cy="755649"/>
            <a:chOff x="-23" y="1776"/>
            <a:chExt cx="696" cy="476"/>
          </a:xfrm>
        </p:grpSpPr>
        <p:sp>
          <p:nvSpPr>
            <p:cNvPr id="43066" name="Rectangle 104"/>
            <p:cNvSpPr>
              <a:spLocks noChangeArrowheads="1"/>
            </p:cNvSpPr>
            <p:nvPr/>
          </p:nvSpPr>
          <p:spPr bwMode="auto">
            <a:xfrm>
              <a:off x="-23" y="2039"/>
              <a:ext cx="696" cy="213"/>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Repositorio de proyecto</a:t>
              </a:r>
              <a:endParaRPr lang="es-ES" altLang="es-PE" sz="1000" b="1">
                <a:solidFill>
                  <a:srgbClr val="000066"/>
                </a:solidFill>
                <a:latin typeface="+mj-lt"/>
              </a:endParaRPr>
            </a:p>
          </p:txBody>
        </p:sp>
        <p:pic>
          <p:nvPicPr>
            <p:cNvPr id="43067" name="Picture 105"/>
            <p:cNvPicPr>
              <a:picLocks noChangeAspect="1" noChangeArrowheads="1"/>
            </p:cNvPicPr>
            <p:nvPr/>
          </p:nvPicPr>
          <p:blipFill>
            <a:blip r:embed="rId4"/>
            <a:srcRect/>
            <a:stretch>
              <a:fillRect/>
            </a:stretch>
          </p:blipFill>
          <p:spPr bwMode="auto">
            <a:xfrm>
              <a:off x="152" y="1776"/>
              <a:ext cx="330" cy="266"/>
            </a:xfrm>
            <a:prstGeom prst="rect">
              <a:avLst/>
            </a:prstGeom>
            <a:noFill/>
            <a:ln w="9525">
              <a:noFill/>
              <a:miter lim="800000"/>
              <a:headEnd/>
              <a:tailEnd/>
            </a:ln>
          </p:spPr>
        </p:pic>
      </p:grpSp>
      <p:pic>
        <p:nvPicPr>
          <p:cNvPr id="43015" name="Picture 107"/>
          <p:cNvPicPr>
            <a:picLocks noChangeAspect="1" noChangeArrowheads="1"/>
          </p:cNvPicPr>
          <p:nvPr/>
        </p:nvPicPr>
        <p:blipFill>
          <a:blip r:embed="rId5"/>
          <a:srcRect/>
          <a:stretch>
            <a:fillRect/>
          </a:stretch>
        </p:blipFill>
        <p:spPr bwMode="auto">
          <a:xfrm>
            <a:off x="8352856" y="3985419"/>
            <a:ext cx="792162" cy="457200"/>
          </a:xfrm>
          <a:prstGeom prst="rect">
            <a:avLst/>
          </a:prstGeom>
          <a:noFill/>
          <a:ln w="9525">
            <a:noFill/>
            <a:miter lim="800000"/>
            <a:headEnd/>
            <a:tailEnd/>
          </a:ln>
        </p:spPr>
      </p:pic>
      <p:sp>
        <p:nvSpPr>
          <p:cNvPr id="43016" name="Rectangle 108"/>
          <p:cNvSpPr>
            <a:spLocks noChangeArrowheads="1"/>
          </p:cNvSpPr>
          <p:nvPr/>
        </p:nvSpPr>
        <p:spPr bwMode="auto">
          <a:xfrm>
            <a:off x="8281418" y="4468019"/>
            <a:ext cx="935038" cy="2154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Cierre</a:t>
            </a:r>
            <a:endParaRPr lang="es-ES" altLang="es-PE" sz="1000" b="1">
              <a:solidFill>
                <a:srgbClr val="000066"/>
              </a:solidFill>
              <a:latin typeface="+mj-lt"/>
            </a:endParaRPr>
          </a:p>
        </p:txBody>
      </p:sp>
      <p:cxnSp>
        <p:nvCxnSpPr>
          <p:cNvPr id="43017" name="AutoShape 109"/>
          <p:cNvCxnSpPr>
            <a:cxnSpLocks noChangeShapeType="1"/>
            <a:stCxn id="43066" idx="2"/>
          </p:cNvCxnSpPr>
          <p:nvPr/>
        </p:nvCxnSpPr>
        <p:spPr bwMode="auto">
          <a:xfrm>
            <a:off x="8735443" y="3771104"/>
            <a:ext cx="14288" cy="214315"/>
          </a:xfrm>
          <a:prstGeom prst="straightConnector1">
            <a:avLst/>
          </a:prstGeom>
          <a:noFill/>
          <a:ln w="9525">
            <a:solidFill>
              <a:schemeClr val="tx1"/>
            </a:solidFill>
            <a:round/>
            <a:headEnd/>
            <a:tailEnd type="triangle" w="med" len="med"/>
          </a:ln>
        </p:spPr>
      </p:cxnSp>
      <p:pic>
        <p:nvPicPr>
          <p:cNvPr id="43018" name="Picture 110"/>
          <p:cNvPicPr>
            <a:picLocks noChangeAspect="1" noChangeArrowheads="1"/>
          </p:cNvPicPr>
          <p:nvPr/>
        </p:nvPicPr>
        <p:blipFill>
          <a:blip r:embed="rId5"/>
          <a:srcRect/>
          <a:stretch>
            <a:fillRect/>
          </a:stretch>
        </p:blipFill>
        <p:spPr bwMode="auto">
          <a:xfrm>
            <a:off x="35421" y="3023394"/>
            <a:ext cx="792163" cy="457200"/>
          </a:xfrm>
          <a:prstGeom prst="rect">
            <a:avLst/>
          </a:prstGeom>
          <a:noFill/>
          <a:ln w="9525">
            <a:noFill/>
            <a:miter lim="800000"/>
            <a:headEnd/>
            <a:tailEnd/>
          </a:ln>
        </p:spPr>
      </p:pic>
      <p:sp>
        <p:nvSpPr>
          <p:cNvPr id="43019" name="Rectangle 111"/>
          <p:cNvSpPr>
            <a:spLocks noChangeArrowheads="1"/>
          </p:cNvSpPr>
          <p:nvPr/>
        </p:nvSpPr>
        <p:spPr bwMode="auto">
          <a:xfrm>
            <a:off x="-108520" y="3455194"/>
            <a:ext cx="935038" cy="2154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Planificación</a:t>
            </a:r>
            <a:endParaRPr lang="es-ES" altLang="es-PE" sz="1000" b="1">
              <a:solidFill>
                <a:srgbClr val="000066"/>
              </a:solidFill>
              <a:latin typeface="+mj-lt"/>
            </a:endParaRPr>
          </a:p>
        </p:txBody>
      </p:sp>
      <p:grpSp>
        <p:nvGrpSpPr>
          <p:cNvPr id="43020" name="Group 112"/>
          <p:cNvGrpSpPr>
            <a:grpSpLocks/>
          </p:cNvGrpSpPr>
          <p:nvPr/>
        </p:nvGrpSpPr>
        <p:grpSpPr bwMode="auto">
          <a:xfrm>
            <a:off x="431231" y="3796507"/>
            <a:ext cx="935037" cy="1125537"/>
            <a:chOff x="2406" y="2206"/>
            <a:chExt cx="589" cy="709"/>
          </a:xfrm>
        </p:grpSpPr>
        <p:pic>
          <p:nvPicPr>
            <p:cNvPr id="43064" name="Picture 113"/>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5" name="Rectangle 114"/>
            <p:cNvSpPr>
              <a:spLocks noChangeArrowheads="1"/>
            </p:cNvSpPr>
            <p:nvPr/>
          </p:nvSpPr>
          <p:spPr bwMode="auto">
            <a:xfrm>
              <a:off x="2406" y="2547"/>
              <a:ext cx="589" cy="368"/>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Acta de reunión de inicio del proyecto</a:t>
              </a:r>
              <a:endParaRPr lang="es-ES" altLang="es-PE" sz="1000" b="1">
                <a:solidFill>
                  <a:srgbClr val="000066"/>
                </a:solidFill>
                <a:latin typeface="+mj-lt"/>
              </a:endParaRPr>
            </a:p>
          </p:txBody>
        </p:sp>
      </p:grpSp>
      <p:grpSp>
        <p:nvGrpSpPr>
          <p:cNvPr id="43021" name="Group 116"/>
          <p:cNvGrpSpPr>
            <a:grpSpLocks/>
          </p:cNvGrpSpPr>
          <p:nvPr/>
        </p:nvGrpSpPr>
        <p:grpSpPr bwMode="auto">
          <a:xfrm>
            <a:off x="431231" y="2015330"/>
            <a:ext cx="935037" cy="879474"/>
            <a:chOff x="2406" y="2206"/>
            <a:chExt cx="589" cy="554"/>
          </a:xfrm>
        </p:grpSpPr>
        <p:pic>
          <p:nvPicPr>
            <p:cNvPr id="43062" name="Picture 117"/>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3" name="Rectangle 118"/>
            <p:cNvSpPr>
              <a:spLocks noChangeArrowheads="1"/>
            </p:cNvSpPr>
            <p:nvPr/>
          </p:nvSpPr>
          <p:spPr bwMode="auto">
            <a:xfrm>
              <a:off x="2406" y="2547"/>
              <a:ext cx="589" cy="213"/>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Plan del Proyecto</a:t>
              </a:r>
              <a:endParaRPr lang="es-ES" altLang="es-PE" sz="1000" b="1">
                <a:solidFill>
                  <a:srgbClr val="000066"/>
                </a:solidFill>
                <a:latin typeface="+mj-lt"/>
              </a:endParaRPr>
            </a:p>
          </p:txBody>
        </p:sp>
      </p:grpSp>
      <p:cxnSp>
        <p:nvCxnSpPr>
          <p:cNvPr id="43022" name="AutoShape 120"/>
          <p:cNvCxnSpPr>
            <a:cxnSpLocks noChangeShapeType="1"/>
            <a:stCxn id="43019" idx="2"/>
          </p:cNvCxnSpPr>
          <p:nvPr/>
        </p:nvCxnSpPr>
        <p:spPr bwMode="auto">
          <a:xfrm rot="16200000" flipH="1">
            <a:off x="226612" y="3803025"/>
            <a:ext cx="406856" cy="142082"/>
          </a:xfrm>
          <a:prstGeom prst="bentConnector3">
            <a:avLst>
              <a:gd name="adj1" fmla="val 50000"/>
            </a:avLst>
          </a:prstGeom>
          <a:noFill/>
          <a:ln w="9525">
            <a:solidFill>
              <a:schemeClr val="tx1"/>
            </a:solidFill>
            <a:miter lim="800000"/>
            <a:headEnd/>
            <a:tailEnd type="triangle" w="med" len="med"/>
          </a:ln>
        </p:spPr>
      </p:cxnSp>
      <p:cxnSp>
        <p:nvCxnSpPr>
          <p:cNvPr id="43023" name="AutoShape 121"/>
          <p:cNvCxnSpPr>
            <a:cxnSpLocks noChangeShapeType="1"/>
          </p:cNvCxnSpPr>
          <p:nvPr/>
        </p:nvCxnSpPr>
        <p:spPr bwMode="auto">
          <a:xfrm rot="-5400000">
            <a:off x="66899" y="2589213"/>
            <a:ext cx="727075" cy="141288"/>
          </a:xfrm>
          <a:prstGeom prst="bentConnector2">
            <a:avLst/>
          </a:prstGeom>
          <a:noFill/>
          <a:ln w="9525">
            <a:solidFill>
              <a:schemeClr val="tx1"/>
            </a:solidFill>
            <a:miter lim="800000"/>
            <a:headEnd/>
            <a:tailEnd type="triangle" w="med" len="med"/>
          </a:ln>
        </p:spPr>
      </p:cxnSp>
      <p:sp>
        <p:nvSpPr>
          <p:cNvPr id="43024" name="AutoShape 86"/>
          <p:cNvSpPr>
            <a:spLocks noChangeArrowheads="1"/>
          </p:cNvSpPr>
          <p:nvPr/>
        </p:nvSpPr>
        <p:spPr bwMode="auto">
          <a:xfrm rot="2791213">
            <a:off x="1366268" y="3036094"/>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sz="1000">
              <a:latin typeface="+mj-lt"/>
            </a:endParaRPr>
          </a:p>
        </p:txBody>
      </p:sp>
      <p:cxnSp>
        <p:nvCxnSpPr>
          <p:cNvPr id="43025" name="AutoShape 13"/>
          <p:cNvCxnSpPr>
            <a:cxnSpLocks noChangeShapeType="1"/>
            <a:stCxn id="43059" idx="3"/>
            <a:endCxn id="43056" idx="1"/>
          </p:cNvCxnSpPr>
          <p:nvPr/>
        </p:nvCxnSpPr>
        <p:spPr bwMode="auto">
          <a:xfrm flipV="1">
            <a:off x="2610868" y="3204369"/>
            <a:ext cx="171450" cy="4763"/>
          </a:xfrm>
          <a:prstGeom prst="straightConnector1">
            <a:avLst/>
          </a:prstGeom>
          <a:noFill/>
          <a:ln w="9525">
            <a:solidFill>
              <a:srgbClr val="000066"/>
            </a:solidFill>
            <a:round/>
            <a:headEnd/>
            <a:tailEnd type="triangle" w="med" len="med"/>
          </a:ln>
        </p:spPr>
      </p:cxnSp>
      <p:grpSp>
        <p:nvGrpSpPr>
          <p:cNvPr id="43026" name="Group 25"/>
          <p:cNvGrpSpPr>
            <a:grpSpLocks/>
          </p:cNvGrpSpPr>
          <p:nvPr/>
        </p:nvGrpSpPr>
        <p:grpSpPr bwMode="auto">
          <a:xfrm>
            <a:off x="1707581" y="2631282"/>
            <a:ext cx="903287" cy="1152525"/>
            <a:chOff x="657" y="1389"/>
            <a:chExt cx="607" cy="726"/>
          </a:xfrm>
        </p:grpSpPr>
        <p:sp>
          <p:nvSpPr>
            <p:cNvPr id="43059"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Generación de Informe de Estado</a:t>
              </a:r>
              <a:endParaRPr lang="es-ES" altLang="es-PE" sz="1000">
                <a:solidFill>
                  <a:srgbClr val="000066"/>
                </a:solidFill>
                <a:latin typeface="+mj-lt"/>
              </a:endParaRPr>
            </a:p>
          </p:txBody>
        </p:sp>
        <p:sp>
          <p:nvSpPr>
            <p:cNvPr id="43060"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(3) Jefe de Proyecto</a:t>
              </a:r>
              <a:endParaRPr lang="es-ES" altLang="es-PE" sz="1000" b="1">
                <a:solidFill>
                  <a:srgbClr val="000066"/>
                </a:solidFill>
                <a:latin typeface="+mj-lt"/>
              </a:endParaRPr>
            </a:p>
          </p:txBody>
        </p:sp>
        <p:sp>
          <p:nvSpPr>
            <p:cNvPr id="43061"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Informe </a:t>
              </a:r>
              <a:r>
                <a:rPr lang="es-PE" altLang="es-PE" sz="1000" b="1" dirty="0" smtClean="0">
                  <a:solidFill>
                    <a:srgbClr val="000066"/>
                  </a:solidFill>
                  <a:latin typeface="+mj-lt"/>
                </a:rPr>
                <a:t>Quincenal</a:t>
              </a:r>
              <a:endParaRPr lang="es-PE" altLang="es-PE" sz="1000" b="1" dirty="0">
                <a:solidFill>
                  <a:srgbClr val="000066"/>
                </a:solidFill>
                <a:latin typeface="+mj-lt"/>
              </a:endParaRPr>
            </a:p>
          </p:txBody>
        </p:sp>
      </p:grpSp>
      <p:sp>
        <p:nvSpPr>
          <p:cNvPr id="43027" name="Line 78"/>
          <p:cNvSpPr>
            <a:spLocks noChangeShapeType="1"/>
          </p:cNvSpPr>
          <p:nvPr/>
        </p:nvSpPr>
        <p:spPr bwMode="auto">
          <a:xfrm flipV="1">
            <a:off x="1582168" y="1705769"/>
            <a:ext cx="1657350" cy="0"/>
          </a:xfrm>
          <a:prstGeom prst="line">
            <a:avLst/>
          </a:prstGeom>
          <a:noFill/>
          <a:ln w="9525">
            <a:solidFill>
              <a:srgbClr val="000066"/>
            </a:solidFill>
            <a:round/>
            <a:headEnd/>
            <a:tailEnd type="triangle" w="med" len="med"/>
          </a:ln>
        </p:spPr>
        <p:txBody>
          <a:bodyPr/>
          <a:lstStyle/>
          <a:p>
            <a:endParaRPr lang="es-PE" sz="1000">
              <a:latin typeface="+mj-lt"/>
            </a:endParaRPr>
          </a:p>
        </p:txBody>
      </p:sp>
      <p:sp>
        <p:nvSpPr>
          <p:cNvPr id="43028" name="Line 80"/>
          <p:cNvSpPr>
            <a:spLocks noChangeShapeType="1"/>
          </p:cNvSpPr>
          <p:nvPr/>
        </p:nvSpPr>
        <p:spPr bwMode="auto">
          <a:xfrm>
            <a:off x="1509143" y="5882482"/>
            <a:ext cx="2449513" cy="0"/>
          </a:xfrm>
          <a:prstGeom prst="line">
            <a:avLst/>
          </a:prstGeom>
          <a:noFill/>
          <a:ln w="9525">
            <a:solidFill>
              <a:srgbClr val="000066"/>
            </a:solidFill>
            <a:round/>
            <a:headEnd/>
            <a:tailEnd type="triangle" w="med" len="med"/>
          </a:ln>
        </p:spPr>
        <p:txBody>
          <a:bodyPr/>
          <a:lstStyle/>
          <a:p>
            <a:endParaRPr lang="es-PE" sz="1000">
              <a:latin typeface="+mj-lt"/>
            </a:endParaRPr>
          </a:p>
        </p:txBody>
      </p:sp>
      <p:cxnSp>
        <p:nvCxnSpPr>
          <p:cNvPr id="43029" name="AutoShape 88"/>
          <p:cNvCxnSpPr>
            <a:cxnSpLocks noChangeShapeType="1"/>
            <a:stCxn id="43024" idx="5"/>
            <a:endCxn id="43059" idx="1"/>
          </p:cNvCxnSpPr>
          <p:nvPr/>
        </p:nvCxnSpPr>
        <p:spPr bwMode="auto">
          <a:xfrm flipV="1">
            <a:off x="1548831" y="3209132"/>
            <a:ext cx="158750" cy="7937"/>
          </a:xfrm>
          <a:prstGeom prst="straightConnector1">
            <a:avLst/>
          </a:prstGeom>
          <a:noFill/>
          <a:ln w="9525">
            <a:solidFill>
              <a:srgbClr val="000066"/>
            </a:solidFill>
            <a:round/>
            <a:headEnd/>
            <a:tailEnd type="triangle" w="med" len="med"/>
          </a:ln>
        </p:spPr>
      </p:cxnSp>
      <p:cxnSp>
        <p:nvCxnSpPr>
          <p:cNvPr id="43030" name="AutoShape 91"/>
          <p:cNvCxnSpPr>
            <a:cxnSpLocks noChangeShapeType="1"/>
            <a:stCxn id="43047" idx="3"/>
            <a:endCxn id="43013" idx="0"/>
          </p:cNvCxnSpPr>
          <p:nvPr/>
        </p:nvCxnSpPr>
        <p:spPr bwMode="auto">
          <a:xfrm flipV="1">
            <a:off x="4922268" y="3512344"/>
            <a:ext cx="2955925" cy="2376488"/>
          </a:xfrm>
          <a:prstGeom prst="bentConnector3">
            <a:avLst>
              <a:gd name="adj1" fmla="val 100644"/>
            </a:avLst>
          </a:prstGeom>
          <a:noFill/>
          <a:ln w="9525">
            <a:solidFill>
              <a:srgbClr val="000066"/>
            </a:solidFill>
            <a:miter lim="800000"/>
            <a:headEnd/>
            <a:tailEnd type="triangle" w="med" len="med"/>
          </a:ln>
        </p:spPr>
      </p:cxnSp>
      <p:grpSp>
        <p:nvGrpSpPr>
          <p:cNvPr id="43031" name="Group 5"/>
          <p:cNvGrpSpPr>
            <a:grpSpLocks/>
          </p:cNvGrpSpPr>
          <p:nvPr/>
        </p:nvGrpSpPr>
        <p:grpSpPr bwMode="auto">
          <a:xfrm>
            <a:off x="2782318" y="2626519"/>
            <a:ext cx="963613" cy="1152525"/>
            <a:chOff x="1474" y="1389"/>
            <a:chExt cx="607" cy="726"/>
          </a:xfrm>
        </p:grpSpPr>
        <p:sp>
          <p:nvSpPr>
            <p:cNvPr id="43056" name="Rectangle 6"/>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Revisión de Informes de Estado</a:t>
              </a:r>
              <a:endParaRPr lang="es-ES" altLang="es-PE" sz="1000">
                <a:solidFill>
                  <a:srgbClr val="000066"/>
                </a:solidFill>
                <a:latin typeface="+mj-lt"/>
              </a:endParaRPr>
            </a:p>
          </p:txBody>
        </p:sp>
        <p:sp>
          <p:nvSpPr>
            <p:cNvPr id="43057" name="Rectangle 7"/>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(4) Jefe de Proyecto</a:t>
              </a:r>
              <a:endParaRPr lang="es-ES" altLang="es-PE" sz="1000" b="1">
                <a:solidFill>
                  <a:srgbClr val="000066"/>
                </a:solidFill>
                <a:latin typeface="+mj-lt"/>
              </a:endParaRPr>
            </a:p>
          </p:txBody>
        </p:sp>
        <p:sp>
          <p:nvSpPr>
            <p:cNvPr id="43058" name="Rectangle 8"/>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smtClean="0">
                  <a:solidFill>
                    <a:srgbClr val="000066"/>
                  </a:solidFill>
                  <a:latin typeface="+mj-lt"/>
                </a:rPr>
                <a:t>Informe Quincenal</a:t>
              </a:r>
              <a:endParaRPr lang="es-PE" altLang="es-PE" sz="1000" b="1" dirty="0">
                <a:solidFill>
                  <a:srgbClr val="000066"/>
                </a:solidFill>
                <a:latin typeface="+mj-lt"/>
              </a:endParaRPr>
            </a:p>
          </p:txBody>
        </p:sp>
      </p:grpSp>
      <p:grpSp>
        <p:nvGrpSpPr>
          <p:cNvPr id="43032" name="Group 9"/>
          <p:cNvGrpSpPr>
            <a:grpSpLocks/>
          </p:cNvGrpSpPr>
          <p:nvPr/>
        </p:nvGrpSpPr>
        <p:grpSpPr bwMode="auto">
          <a:xfrm>
            <a:off x="5001643" y="2629694"/>
            <a:ext cx="963613" cy="1152525"/>
            <a:chOff x="3107" y="1389"/>
            <a:chExt cx="607" cy="726"/>
          </a:xfrm>
        </p:grpSpPr>
        <p:sp>
          <p:nvSpPr>
            <p:cNvPr id="43053" name="Rectangle 10"/>
            <p:cNvSpPr>
              <a:spLocks noChangeArrowheads="1"/>
            </p:cNvSpPr>
            <p:nvPr/>
          </p:nvSpPr>
          <p:spPr bwMode="auto">
            <a:xfrm>
              <a:off x="310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Reunión interna</a:t>
              </a:r>
              <a:endParaRPr lang="es-ES" altLang="es-PE" sz="1000">
                <a:solidFill>
                  <a:srgbClr val="000066"/>
                </a:solidFill>
                <a:latin typeface="+mj-lt"/>
              </a:endParaRPr>
            </a:p>
          </p:txBody>
        </p:sp>
        <p:sp>
          <p:nvSpPr>
            <p:cNvPr id="43054" name="Rectangle 11"/>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(5) Jefe de Proyecto</a:t>
              </a:r>
              <a:endParaRPr lang="es-ES" altLang="es-PE" sz="1000" b="1">
                <a:solidFill>
                  <a:srgbClr val="000066"/>
                </a:solidFill>
                <a:latin typeface="+mj-lt"/>
              </a:endParaRPr>
            </a:p>
          </p:txBody>
        </p:sp>
        <p:sp>
          <p:nvSpPr>
            <p:cNvPr id="43055" name="Rectangle 12"/>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smtClean="0">
                  <a:solidFill>
                    <a:srgbClr val="000066"/>
                  </a:solidFill>
                  <a:latin typeface="+mj-lt"/>
                </a:rPr>
                <a:t>Reunión Interna – Kick Off Meeting</a:t>
              </a:r>
              <a:endParaRPr lang="es-PE" altLang="es-PE" sz="1000" b="1" dirty="0">
                <a:solidFill>
                  <a:srgbClr val="000066"/>
                </a:solidFill>
                <a:latin typeface="+mj-lt"/>
              </a:endParaRPr>
            </a:p>
          </p:txBody>
        </p:sp>
      </p:grpSp>
      <p:cxnSp>
        <p:nvCxnSpPr>
          <p:cNvPr id="43033" name="AutoShape 15"/>
          <p:cNvCxnSpPr>
            <a:cxnSpLocks noChangeShapeType="1"/>
            <a:stCxn id="43056" idx="3"/>
            <a:endCxn id="43053" idx="1"/>
          </p:cNvCxnSpPr>
          <p:nvPr/>
        </p:nvCxnSpPr>
        <p:spPr bwMode="auto">
          <a:xfrm>
            <a:off x="3745931" y="3204369"/>
            <a:ext cx="1255712" cy="3175"/>
          </a:xfrm>
          <a:prstGeom prst="straightConnector1">
            <a:avLst/>
          </a:prstGeom>
          <a:noFill/>
          <a:ln w="9525">
            <a:solidFill>
              <a:srgbClr val="000066"/>
            </a:solidFill>
            <a:round/>
            <a:headEnd/>
            <a:tailEnd type="triangle" w="med" len="med"/>
          </a:ln>
        </p:spPr>
      </p:cxnSp>
      <p:grpSp>
        <p:nvGrpSpPr>
          <p:cNvPr id="43034" name="Group 60"/>
          <p:cNvGrpSpPr>
            <a:grpSpLocks/>
          </p:cNvGrpSpPr>
          <p:nvPr/>
        </p:nvGrpSpPr>
        <p:grpSpPr bwMode="auto">
          <a:xfrm>
            <a:off x="3266506" y="1124744"/>
            <a:ext cx="949325" cy="1152525"/>
            <a:chOff x="657" y="1389"/>
            <a:chExt cx="607" cy="726"/>
          </a:xfrm>
        </p:grpSpPr>
        <p:sp>
          <p:nvSpPr>
            <p:cNvPr id="43050" name="Rectangle 61"/>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Asignar trabajo</a:t>
              </a:r>
              <a:r>
                <a:rPr lang="es-PE" altLang="es-PE" sz="1000">
                  <a:solidFill>
                    <a:srgbClr val="000066"/>
                  </a:solidFill>
                  <a:latin typeface="+mj-lt"/>
                  <a:hlinkClick r:id="rId7" action="ppaction://hlinksldjump"/>
                </a:rPr>
                <a:t> </a:t>
              </a:r>
              <a:endParaRPr lang="es-ES" altLang="es-PE" sz="1000">
                <a:solidFill>
                  <a:srgbClr val="000066"/>
                </a:solidFill>
                <a:latin typeface="+mj-lt"/>
              </a:endParaRPr>
            </a:p>
          </p:txBody>
        </p:sp>
        <p:sp>
          <p:nvSpPr>
            <p:cNvPr id="43051" name="Rectangle 62"/>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(1) Jefe de Proyecto</a:t>
              </a:r>
              <a:endParaRPr lang="es-ES" altLang="es-PE" sz="1000" b="1">
                <a:solidFill>
                  <a:srgbClr val="000066"/>
                </a:solidFill>
                <a:latin typeface="+mj-lt"/>
              </a:endParaRPr>
            </a:p>
          </p:txBody>
        </p:sp>
        <p:sp>
          <p:nvSpPr>
            <p:cNvPr id="43052" name="Rectangle 63"/>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Informe </a:t>
              </a:r>
              <a:r>
                <a:rPr lang="es-PE" altLang="es-PE" sz="1000" b="1" dirty="0" smtClean="0">
                  <a:solidFill>
                    <a:srgbClr val="000066"/>
                  </a:solidFill>
                  <a:latin typeface="+mj-lt"/>
                </a:rPr>
                <a:t>Quincenal</a:t>
              </a:r>
              <a:endParaRPr lang="es-PE" altLang="es-PE" sz="1000" b="1" dirty="0">
                <a:solidFill>
                  <a:srgbClr val="000066"/>
                </a:solidFill>
                <a:latin typeface="+mj-lt"/>
              </a:endParaRPr>
            </a:p>
          </p:txBody>
        </p:sp>
      </p:grpSp>
      <p:sp>
        <p:nvSpPr>
          <p:cNvPr id="43035" name="Rectangle 65"/>
          <p:cNvSpPr>
            <a:spLocks noChangeArrowheads="1"/>
          </p:cNvSpPr>
          <p:nvPr/>
        </p:nvSpPr>
        <p:spPr bwMode="auto">
          <a:xfrm>
            <a:off x="4850831" y="1385094"/>
            <a:ext cx="1008062" cy="655638"/>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Ejecutar trabajo asignado</a:t>
            </a:r>
            <a:r>
              <a:rPr lang="es-PE" altLang="es-PE" sz="1000">
                <a:solidFill>
                  <a:srgbClr val="000066"/>
                </a:solidFill>
                <a:latin typeface="+mj-lt"/>
                <a:hlinkClick r:id="rId7" action="ppaction://hlinksldjump"/>
              </a:rPr>
              <a:t> </a:t>
            </a:r>
            <a:endParaRPr lang="es-ES" altLang="es-PE" sz="1000">
              <a:solidFill>
                <a:srgbClr val="000066"/>
              </a:solidFill>
              <a:latin typeface="+mj-lt"/>
            </a:endParaRPr>
          </a:p>
        </p:txBody>
      </p:sp>
      <p:sp>
        <p:nvSpPr>
          <p:cNvPr id="43036" name="Rectangle 66"/>
          <p:cNvSpPr>
            <a:spLocks noChangeArrowheads="1"/>
          </p:cNvSpPr>
          <p:nvPr/>
        </p:nvSpPr>
        <p:spPr bwMode="auto">
          <a:xfrm>
            <a:off x="4850831" y="1135857"/>
            <a:ext cx="1008062" cy="252412"/>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(2) Equipo de Trabajo</a:t>
            </a:r>
            <a:endParaRPr lang="es-ES" altLang="es-PE" sz="1000" b="1">
              <a:solidFill>
                <a:srgbClr val="000066"/>
              </a:solidFill>
              <a:latin typeface="+mj-lt"/>
            </a:endParaRPr>
          </a:p>
        </p:txBody>
      </p:sp>
      <p:sp>
        <p:nvSpPr>
          <p:cNvPr id="43037" name="Rectangle 67"/>
          <p:cNvSpPr>
            <a:spLocks noChangeArrowheads="1"/>
          </p:cNvSpPr>
          <p:nvPr/>
        </p:nvSpPr>
        <p:spPr bwMode="auto">
          <a:xfrm>
            <a:off x="4850831" y="2040732"/>
            <a:ext cx="1008062" cy="247650"/>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Informe </a:t>
            </a:r>
            <a:r>
              <a:rPr lang="es-PE" altLang="es-PE" sz="1000" b="1" dirty="0" smtClean="0">
                <a:solidFill>
                  <a:srgbClr val="000066"/>
                </a:solidFill>
                <a:latin typeface="+mj-lt"/>
              </a:rPr>
              <a:t>Quincenal</a:t>
            </a:r>
            <a:endParaRPr lang="es-PE" altLang="es-PE" sz="1000" b="1" dirty="0">
              <a:solidFill>
                <a:srgbClr val="000066"/>
              </a:solidFill>
              <a:latin typeface="+mj-lt"/>
            </a:endParaRPr>
          </a:p>
        </p:txBody>
      </p:sp>
      <p:grpSp>
        <p:nvGrpSpPr>
          <p:cNvPr id="43038" name="Group 68"/>
          <p:cNvGrpSpPr>
            <a:grpSpLocks/>
          </p:cNvGrpSpPr>
          <p:nvPr/>
        </p:nvGrpSpPr>
        <p:grpSpPr bwMode="auto">
          <a:xfrm>
            <a:off x="3985643" y="5310982"/>
            <a:ext cx="936625" cy="1152525"/>
            <a:chOff x="657" y="1389"/>
            <a:chExt cx="607" cy="726"/>
          </a:xfrm>
        </p:grpSpPr>
        <p:sp>
          <p:nvSpPr>
            <p:cNvPr id="43047" name="Rectangle 69"/>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Procesar cambios al proyecto</a:t>
              </a:r>
              <a:r>
                <a:rPr lang="es-PE" altLang="es-PE" sz="1000">
                  <a:solidFill>
                    <a:srgbClr val="000066"/>
                  </a:solidFill>
                  <a:latin typeface="+mj-lt"/>
                  <a:hlinkClick r:id="rId7" action="ppaction://hlinksldjump"/>
                </a:rPr>
                <a:t> </a:t>
              </a:r>
              <a:endParaRPr lang="es-ES" altLang="es-PE" sz="1000">
                <a:solidFill>
                  <a:srgbClr val="000066"/>
                </a:solidFill>
                <a:latin typeface="+mj-lt"/>
              </a:endParaRPr>
            </a:p>
          </p:txBody>
        </p:sp>
        <p:sp>
          <p:nvSpPr>
            <p:cNvPr id="43048" name="Rectangle 70"/>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(6) Jefe de Proyecto</a:t>
              </a:r>
              <a:endParaRPr lang="es-ES" altLang="es-PE" sz="1000" b="1" dirty="0">
                <a:solidFill>
                  <a:srgbClr val="000066"/>
                </a:solidFill>
                <a:latin typeface="+mj-lt"/>
              </a:endParaRPr>
            </a:p>
          </p:txBody>
        </p:sp>
        <p:sp>
          <p:nvSpPr>
            <p:cNvPr id="43049" name="Rectangle 71"/>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Plan de Proyecto</a:t>
              </a:r>
            </a:p>
          </p:txBody>
        </p:sp>
      </p:grpSp>
      <p:cxnSp>
        <p:nvCxnSpPr>
          <p:cNvPr id="43039" name="AutoShape 76"/>
          <p:cNvCxnSpPr>
            <a:cxnSpLocks noChangeShapeType="1"/>
            <a:stCxn id="43050" idx="3"/>
            <a:endCxn id="43035" idx="1"/>
          </p:cNvCxnSpPr>
          <p:nvPr/>
        </p:nvCxnSpPr>
        <p:spPr bwMode="auto">
          <a:xfrm>
            <a:off x="4215831" y="1702594"/>
            <a:ext cx="635000" cy="11113"/>
          </a:xfrm>
          <a:prstGeom prst="straightConnector1">
            <a:avLst/>
          </a:prstGeom>
          <a:noFill/>
          <a:ln w="9525">
            <a:solidFill>
              <a:srgbClr val="000066"/>
            </a:solidFill>
            <a:round/>
            <a:headEnd/>
            <a:tailEnd type="triangle" w="med" len="med"/>
          </a:ln>
        </p:spPr>
      </p:cxnSp>
      <p:cxnSp>
        <p:nvCxnSpPr>
          <p:cNvPr id="43040" name="AutoShape 95"/>
          <p:cNvCxnSpPr>
            <a:cxnSpLocks noChangeShapeType="1"/>
            <a:stCxn id="43035" idx="3"/>
            <a:endCxn id="43013" idx="4"/>
          </p:cNvCxnSpPr>
          <p:nvPr/>
        </p:nvCxnSpPr>
        <p:spPr bwMode="auto">
          <a:xfrm>
            <a:off x="5858893" y="1713707"/>
            <a:ext cx="2033588" cy="1289050"/>
          </a:xfrm>
          <a:prstGeom prst="bentConnector3">
            <a:avLst>
              <a:gd name="adj1" fmla="val 123264"/>
            </a:avLst>
          </a:prstGeom>
          <a:noFill/>
          <a:ln w="9525">
            <a:solidFill>
              <a:srgbClr val="000066"/>
            </a:solidFill>
            <a:miter lim="800000"/>
            <a:headEnd/>
            <a:tailEnd type="triangle" w="med" len="med"/>
          </a:ln>
        </p:spPr>
      </p:cxnSp>
      <p:cxnSp>
        <p:nvCxnSpPr>
          <p:cNvPr id="43041" name="AutoShape 123"/>
          <p:cNvCxnSpPr>
            <a:cxnSpLocks noChangeShapeType="1"/>
            <a:stCxn id="43024" idx="0"/>
            <a:endCxn id="43027" idx="0"/>
          </p:cNvCxnSpPr>
          <p:nvPr/>
        </p:nvCxnSpPr>
        <p:spPr bwMode="auto">
          <a:xfrm flipV="1">
            <a:off x="1555181" y="1705769"/>
            <a:ext cx="26987" cy="1255713"/>
          </a:xfrm>
          <a:prstGeom prst="straightConnector1">
            <a:avLst/>
          </a:prstGeom>
          <a:noFill/>
          <a:ln w="9525">
            <a:solidFill>
              <a:srgbClr val="000066"/>
            </a:solidFill>
            <a:round/>
            <a:headEnd/>
            <a:tailEnd/>
          </a:ln>
        </p:spPr>
      </p:cxnSp>
      <p:cxnSp>
        <p:nvCxnSpPr>
          <p:cNvPr id="43042" name="AutoShape 124"/>
          <p:cNvCxnSpPr>
            <a:cxnSpLocks noChangeShapeType="1"/>
            <a:stCxn id="43024" idx="4"/>
            <a:endCxn id="43028" idx="0"/>
          </p:cNvCxnSpPr>
          <p:nvPr/>
        </p:nvCxnSpPr>
        <p:spPr bwMode="auto">
          <a:xfrm flipH="1">
            <a:off x="1509143" y="3471069"/>
            <a:ext cx="31750" cy="2411413"/>
          </a:xfrm>
          <a:prstGeom prst="straightConnector1">
            <a:avLst/>
          </a:prstGeom>
          <a:noFill/>
          <a:ln w="9525">
            <a:solidFill>
              <a:srgbClr val="000066"/>
            </a:solidFill>
            <a:round/>
            <a:headEnd/>
            <a:tailEnd/>
          </a:ln>
        </p:spPr>
      </p:cxnSp>
      <p:cxnSp>
        <p:nvCxnSpPr>
          <p:cNvPr id="43043" name="AutoShape 125"/>
          <p:cNvCxnSpPr>
            <a:cxnSpLocks noChangeShapeType="1"/>
            <a:endCxn id="43024" idx="1"/>
          </p:cNvCxnSpPr>
          <p:nvPr/>
        </p:nvCxnSpPr>
        <p:spPr bwMode="auto">
          <a:xfrm>
            <a:off x="1293243" y="2296319"/>
            <a:ext cx="130175" cy="788988"/>
          </a:xfrm>
          <a:prstGeom prst="bentConnector2">
            <a:avLst/>
          </a:prstGeom>
          <a:noFill/>
          <a:ln w="9525">
            <a:solidFill>
              <a:schemeClr val="tx1"/>
            </a:solidFill>
            <a:miter lim="800000"/>
            <a:headEnd/>
            <a:tailEnd type="triangle" w="med" len="med"/>
          </a:ln>
        </p:spPr>
      </p:cxnSp>
      <p:cxnSp>
        <p:nvCxnSpPr>
          <p:cNvPr id="43044" name="AutoShape 126"/>
          <p:cNvCxnSpPr>
            <a:cxnSpLocks noChangeShapeType="1"/>
            <a:endCxn id="43024" idx="3"/>
          </p:cNvCxnSpPr>
          <p:nvPr/>
        </p:nvCxnSpPr>
        <p:spPr bwMode="auto">
          <a:xfrm flipV="1">
            <a:off x="1293243" y="3340894"/>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p:spPr>
      </p:cxnSp>
      <p:cxnSp>
        <p:nvCxnSpPr>
          <p:cNvPr id="43045" name="AutoShape 128"/>
          <p:cNvCxnSpPr>
            <a:cxnSpLocks noChangeShapeType="1"/>
            <a:stCxn id="43013" idx="2"/>
          </p:cNvCxnSpPr>
          <p:nvPr/>
        </p:nvCxnSpPr>
        <p:spPr bwMode="auto">
          <a:xfrm flipV="1">
            <a:off x="8140131" y="3226594"/>
            <a:ext cx="320675" cy="36513"/>
          </a:xfrm>
          <a:prstGeom prst="bentConnector3">
            <a:avLst>
              <a:gd name="adj1" fmla="val 49505"/>
            </a:avLst>
          </a:prstGeom>
          <a:noFill/>
          <a:ln w="9525">
            <a:solidFill>
              <a:srgbClr val="000066"/>
            </a:solidFill>
            <a:miter lim="800000"/>
            <a:headEnd/>
            <a:tailEnd type="triangle" w="med" len="med"/>
          </a:ln>
        </p:spPr>
      </p:cxnSp>
      <p:cxnSp>
        <p:nvCxnSpPr>
          <p:cNvPr id="43046" name="AutoShape 15"/>
          <p:cNvCxnSpPr>
            <a:cxnSpLocks noChangeShapeType="1"/>
            <a:endCxn id="43013" idx="5"/>
          </p:cNvCxnSpPr>
          <p:nvPr/>
        </p:nvCxnSpPr>
        <p:spPr bwMode="auto">
          <a:xfrm>
            <a:off x="5965256" y="3196432"/>
            <a:ext cx="1919287" cy="57150"/>
          </a:xfrm>
          <a:prstGeom prst="straightConnector1">
            <a:avLst/>
          </a:prstGeom>
          <a:noFill/>
          <a:ln w="9525">
            <a:solidFill>
              <a:srgbClr val="000066"/>
            </a:solidFill>
            <a:round/>
            <a:headEnd/>
            <a:tailEnd type="triangle" w="med" len="med"/>
          </a:ln>
        </p:spPr>
      </p:cxnSp>
      <p:sp>
        <p:nvSpPr>
          <p:cNvPr id="6" name="Rectángulo redondeado 5"/>
          <p:cNvSpPr/>
          <p:nvPr/>
        </p:nvSpPr>
        <p:spPr>
          <a:xfrm>
            <a:off x="0" y="1052736"/>
            <a:ext cx="9144000" cy="5461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p:cNvGraphicFramePr>
            <a:graphicFrameLocks noGrp="1"/>
          </p:cNvGraphicFramePr>
          <p:nvPr>
            <p:ph/>
            <p:extLst>
              <p:ext uri="{D42A27DB-BD31-4B8C-83A1-F6EECF244321}">
                <p14:modId xmlns:p14="http://schemas.microsoft.com/office/powerpoint/2010/main" val="2690450645"/>
              </p:ext>
            </p:extLst>
          </p:nvPr>
        </p:nvGraphicFramePr>
        <p:xfrm>
          <a:off x="155575" y="1138392"/>
          <a:ext cx="8807450" cy="5730112"/>
        </p:xfrm>
        <a:graphic>
          <a:graphicData uri="http://schemas.openxmlformats.org/drawingml/2006/table">
            <a:tbl>
              <a:tblPr>
                <a:tableStyleId>{21E4AEA4-8DFA-4A89-87EB-49C32662AFE0}</a:tableStyleId>
              </a:tblPr>
              <a:tblGrid>
                <a:gridCol w="390525"/>
                <a:gridCol w="1198563"/>
                <a:gridCol w="1371600"/>
                <a:gridCol w="3970337"/>
                <a:gridCol w="1876425"/>
              </a:tblGrid>
              <a:tr h="45462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Nombre de la Actividad</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r>
              <a:tr h="5943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1</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Jefe de Proyecto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Asignar Trabajo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Jefe de Proyecto prepara el Informe Quincenal apoyándose en la plantilla de Informe Quincenal, seguidamente asigna tareas a los miembros del equipo de trabajo.</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 Informe Quincenal</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r>
              <a:tr h="186860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2</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Equipo de Trabajo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Ejecutar trabajo asignado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Adicionalmente, durante la ejecución del proyecto realizan reuniones de trabajo con el cliente según se requiera.</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kern="1200" cap="none" normalizeH="0" baseline="0" dirty="0" smtClean="0">
                          <a:ln>
                            <a:noFill/>
                          </a:ln>
                          <a:solidFill>
                            <a:schemeClr val="tx2"/>
                          </a:solidFill>
                          <a:effectLst/>
                          <a:latin typeface="+mj-lt"/>
                          <a:ea typeface="+mn-ea"/>
                          <a:cs typeface="+mn-cs"/>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kern="1200" cap="none" normalizeH="0" baseline="0" dirty="0" smtClean="0">
                          <a:ln>
                            <a:noFill/>
                          </a:ln>
                          <a:solidFill>
                            <a:srgbClr val="000066"/>
                          </a:solidFill>
                          <a:effectLst/>
                          <a:latin typeface="+mj-lt"/>
                          <a:ea typeface="+mn-ea"/>
                          <a:cs typeface="+mn-cs"/>
                        </a:rPr>
                        <a:t>Kick Off Meeting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Informe Quincenal</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r>
              <a:tr h="253924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3</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Jefe de Proyecto</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Generación de Informe Quincenal</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En esta reunión realizada quincenalmente, el Jefe de Proyecto revisa el estado del proyecto con el personal asignado al mismo, actualiza el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Luego prepara el informe de estado del proyecto, el cual debe también incluir las métricas del proyecto y se concluye con el Acta de Reunión.</a:t>
                      </a: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Informe </a:t>
                      </a:r>
                      <a:r>
                        <a:rPr kumimoji="0" lang="es-PE" altLang="es-PE" sz="1200" u="none" strike="noStrike" cap="none" normalizeH="0" baseline="0" dirty="0" smtClean="0">
                          <a:ln>
                            <a:noFill/>
                          </a:ln>
                          <a:effectLst/>
                          <a:latin typeface="+mj-lt"/>
                        </a:rPr>
                        <a:t>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mj-lt"/>
                        </a:rPr>
                        <a:t>Kick Off Meeting Interno</a:t>
                      </a:r>
                    </a:p>
                  </a:txBody>
                  <a:tcPr marT="45704" marB="45704" horzOverflow="overflow"/>
                </a:tc>
              </a:tr>
            </a:tbl>
          </a:graphicData>
        </a:graphic>
      </p:graphicFrame>
      <p:sp>
        <p:nvSpPr>
          <p:cNvPr id="44070" name="Text Box 193"/>
          <p:cNvSpPr txBox="1">
            <a:spLocks noChangeArrowheads="1"/>
          </p:cNvSpPr>
          <p:nvPr/>
        </p:nvSpPr>
        <p:spPr bwMode="auto">
          <a:xfrm>
            <a:off x="344488" y="146050"/>
            <a:ext cx="7634287"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Actividades del Subproceso de Ejecución, Seguimiento y Control</a:t>
            </a:r>
            <a:endParaRPr lang="es-ES" altLang="es-PE" sz="3200" b="1" dirty="0">
              <a:solidFill>
                <a:srgbClr val="002060"/>
              </a:solidFill>
              <a:latin typeface="+mj-lt"/>
            </a:endParaRPr>
          </a:p>
        </p:txBody>
      </p:sp>
      <p:sp>
        <p:nvSpPr>
          <p:cNvPr id="44071" name="AutoShape 20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p:cNvGraphicFramePr>
            <a:graphicFrameLocks noGrp="1"/>
          </p:cNvGraphicFramePr>
          <p:nvPr>
            <p:ph/>
            <p:extLst>
              <p:ext uri="{D42A27DB-BD31-4B8C-83A1-F6EECF244321}">
                <p14:modId xmlns:p14="http://schemas.microsoft.com/office/powerpoint/2010/main" val="1264276493"/>
              </p:ext>
            </p:extLst>
          </p:nvPr>
        </p:nvGraphicFramePr>
        <p:xfrm>
          <a:off x="150813" y="1166813"/>
          <a:ext cx="8785225" cy="5784996"/>
        </p:xfrm>
        <a:graphic>
          <a:graphicData uri="http://schemas.openxmlformats.org/drawingml/2006/table">
            <a:tbl>
              <a:tblPr>
                <a:tableStyleId>{21E4AEA4-8DFA-4A89-87EB-49C32662AFE0}</a:tableStyleId>
              </a:tblPr>
              <a:tblGrid>
                <a:gridCol w="388937"/>
                <a:gridCol w="1123950"/>
                <a:gridCol w="1295400"/>
                <a:gridCol w="3529013"/>
                <a:gridCol w="2447925"/>
              </a:tblGrid>
              <a:tr h="46198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Nombre de la Actividad</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r>
              <a:tr h="196246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4</a:t>
                      </a:r>
                      <a:endParaRPr kumimoji="0" lang="es-ES" altLang="es-PE" sz="1400" b="1" i="0" u="none" strike="noStrike" cap="none" normalizeH="0" baseline="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Jefe de Proyecto</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Revisión de Informes Quincenal</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El Jefe de Proyecto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El Jefe de Proyecto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Luego, el Jefe de Proyecto consolida la información de los Proyectos, en un solo informe a nivel de coordinación y se actualizan de requerirse, los artefactos de gestión por proyecto (riesgos, pendientes, métricas). </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kern="1200" cap="none" normalizeH="0" baseline="0" dirty="0" smtClean="0">
                          <a:ln>
                            <a:noFill/>
                          </a:ln>
                          <a:solidFill>
                            <a:srgbClr val="000066"/>
                          </a:solidFill>
                          <a:effectLst/>
                          <a:latin typeface="+mj-lt"/>
                          <a:ea typeface="+mn-ea"/>
                          <a:cs typeface="+mn-cs"/>
                        </a:rPr>
                        <a:t>Actas Kick Off Meeting Interno</a:t>
                      </a:r>
                    </a:p>
                  </a:txBody>
                  <a:tcPr marT="45702" marB="45702" horzOverflow="overflow"/>
                </a:tc>
              </a:tr>
              <a:tr h="27736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5</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Jefe de Proyecto</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Reunión interna</a:t>
                      </a:r>
                      <a:endParaRPr kumimoji="0" lang="es-ES" altLang="es-PE" sz="1200" b="0" i="0" u="none" strike="noStrike" cap="none" normalizeH="0" baseline="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El Jefe de Proyecto en comunicación con el equipo prepara la agenda de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En la reunión se presenta y revisa con el cliente, el acta de reunión preliminar. Es de frecuencia semanal y cuando la situación lo requiera. Se actualizaran las plantillas que correspondan según sea el resultado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con el Analista de Calidad y otros de requerirse, en conjunto, revisan la información correspondiente al servicio (métricas, riesgos, pendientes, problemas).</a:t>
                      </a: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 </a:t>
                      </a:r>
                      <a:r>
                        <a:rPr kumimoji="0" lang="es-ES" altLang="es-PE" sz="1200" b="0" i="0" u="none" strike="noStrike" kern="1200" cap="none" normalizeH="0" baseline="0" dirty="0" smtClean="0">
                          <a:ln>
                            <a:noFill/>
                          </a:ln>
                          <a:solidFill>
                            <a:srgbClr val="000066"/>
                          </a:solidFill>
                          <a:effectLst/>
                          <a:latin typeface="+mj-lt"/>
                          <a:ea typeface="+mn-ea"/>
                          <a:cs typeface="+mn-cs"/>
                        </a:rPr>
                        <a:t>Actas Kick Off Meeting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Registro de riesgos actualizado.</a:t>
                      </a:r>
                    </a:p>
                  </a:txBody>
                  <a:tcPr marT="45702" marB="45702" horzOverflow="overflow"/>
                </a:tc>
              </a:tr>
            </a:tbl>
          </a:graphicData>
        </a:graphic>
      </p:graphicFrame>
      <p:sp>
        <p:nvSpPr>
          <p:cNvPr id="45088" name="Text Box 230"/>
          <p:cNvSpPr txBox="1">
            <a:spLocks noChangeArrowheads="1"/>
          </p:cNvSpPr>
          <p:nvPr/>
        </p:nvSpPr>
        <p:spPr bwMode="auto">
          <a:xfrm>
            <a:off x="285750" y="100013"/>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5089" name="AutoShape 231"/>
          <p:cNvSpPr>
            <a:spLocks noChangeArrowheads="1"/>
          </p:cNvSpPr>
          <p:nvPr/>
        </p:nvSpPr>
        <p:spPr bwMode="auto">
          <a:xfrm>
            <a:off x="312738" y="61880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p:cNvGraphicFramePr>
            <a:graphicFrameLocks noGrp="1"/>
          </p:cNvGraphicFramePr>
          <p:nvPr>
            <p:ph/>
            <p:extLst>
              <p:ext uri="{D42A27DB-BD31-4B8C-83A1-F6EECF244321}">
                <p14:modId xmlns:p14="http://schemas.microsoft.com/office/powerpoint/2010/main" val="1197909158"/>
              </p:ext>
            </p:extLst>
          </p:nvPr>
        </p:nvGraphicFramePr>
        <p:xfrm>
          <a:off x="179388" y="1162050"/>
          <a:ext cx="8785225" cy="1178600"/>
        </p:xfrm>
        <a:graphic>
          <a:graphicData uri="http://schemas.openxmlformats.org/drawingml/2006/table">
            <a:tbl>
              <a:tblPr>
                <a:tableStyleId>{21E4AEA4-8DFA-4A89-87EB-49C32662AFE0}</a:tableStyleId>
              </a:tblPr>
              <a:tblGrid>
                <a:gridCol w="388937"/>
                <a:gridCol w="1195363"/>
                <a:gridCol w="1079525"/>
                <a:gridCol w="3889375"/>
                <a:gridCol w="2232025"/>
              </a:tblGrid>
              <a:tr h="5387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Nombre de la Actividad</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r>
              <a:tr h="5941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b="1" u="none" strike="noStrike" cap="none" normalizeH="0" baseline="0" dirty="0" smtClean="0">
                          <a:ln>
                            <a:noFill/>
                          </a:ln>
                          <a:effectLst/>
                          <a:latin typeface="+mj-lt"/>
                        </a:rPr>
                        <a:t>6</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Jefe de Proyecto</a:t>
                      </a:r>
                      <a:endParaRPr kumimoji="0" lang="es-ES" altLang="es-PE" sz="1200" b="0"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Procesar cambios al proyecto</a:t>
                      </a:r>
                      <a:endParaRPr kumimoji="0" lang="es-ES" altLang="es-PE" sz="1200" b="0"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El cambio se procesa según el Proceso de cambios de configuración y de requerimientos.</a:t>
                      </a:r>
                      <a:endParaRPr kumimoji="0" lang="es-ES" altLang="es-PE" sz="1200" b="0"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Solicitud de cambios a requerimientos  (no requerido)</a:t>
                      </a:r>
                      <a:endParaRPr kumimoji="0" lang="es-ES" altLang="es-PE" sz="1200" b="0" i="0" u="none" strike="noStrike" cap="none" normalizeH="0" baseline="0" dirty="0" smtClean="0">
                        <a:ln>
                          <a:noFill/>
                        </a:ln>
                        <a:solidFill>
                          <a:srgbClr val="000066"/>
                        </a:solidFill>
                        <a:effectLst/>
                        <a:latin typeface="+mj-lt"/>
                      </a:endParaRPr>
                    </a:p>
                  </a:txBody>
                  <a:tcPr marT="45601" marB="45601" horzOverflow="overflow"/>
                </a:tc>
              </a:tr>
            </a:tbl>
          </a:graphicData>
        </a:graphic>
      </p:graphicFrame>
      <p:sp>
        <p:nvSpPr>
          <p:cNvPr id="46106" name="Text Box 44"/>
          <p:cNvSpPr txBox="1">
            <a:spLocks noChangeArrowheads="1"/>
          </p:cNvSpPr>
          <p:nvPr/>
        </p:nvSpPr>
        <p:spPr bwMode="auto">
          <a:xfrm>
            <a:off x="312738" y="100013"/>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6107" name="AutoShape 4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683568" y="332656"/>
            <a:ext cx="8775700" cy="2775119"/>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5. Proceso de Gestión de Proyectos</a:t>
            </a:r>
          </a:p>
          <a:p>
            <a:pPr lvl="1" eaLnBrk="1" hangingPunct="1">
              <a:spcBef>
                <a:spcPct val="50000"/>
              </a:spcBef>
            </a:pPr>
            <a:r>
              <a:rPr lang="es-PE" altLang="es-PE" sz="5400" dirty="0" smtClean="0">
                <a:solidFill>
                  <a:srgbClr val="000066"/>
                </a:solidFill>
                <a:latin typeface="+mj-lt"/>
              </a:rPr>
              <a:t>5.5 Actividades</a:t>
            </a:r>
            <a:endParaRPr lang="en-US" altLang="es-PE" sz="5400" dirty="0">
              <a:solidFill>
                <a:srgbClr val="000066"/>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fade">
                                      <p:cBhvr>
                                        <p:cTn id="7" dur="10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903288" y="1186658"/>
            <a:ext cx="7612063"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Actividades del Subproceso de Cierre</a:t>
            </a:r>
            <a:endParaRPr lang="es-ES" altLang="es-PE" sz="3200" b="1" dirty="0">
              <a:solidFill>
                <a:srgbClr val="002060"/>
              </a:solidFill>
              <a:latin typeface="+mj-lt"/>
            </a:endParaRPr>
          </a:p>
        </p:txBody>
      </p:sp>
      <p:grpSp>
        <p:nvGrpSpPr>
          <p:cNvPr id="49155" name="Group 3"/>
          <p:cNvGrpSpPr>
            <a:grpSpLocks/>
          </p:cNvGrpSpPr>
          <p:nvPr/>
        </p:nvGrpSpPr>
        <p:grpSpPr bwMode="auto">
          <a:xfrm>
            <a:off x="4656545" y="2802508"/>
            <a:ext cx="963613" cy="1287463"/>
            <a:chOff x="1474" y="1304"/>
            <a:chExt cx="607" cy="811"/>
          </a:xfrm>
        </p:grpSpPr>
        <p:sp>
          <p:nvSpPr>
            <p:cNvPr id="49183" name="Rectangle 4"/>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dirty="0">
                  <a:solidFill>
                    <a:srgbClr val="000066"/>
                  </a:solidFill>
                  <a:latin typeface="+mj-lt"/>
                </a:rPr>
                <a:t>Generar </a:t>
              </a:r>
              <a:r>
                <a:rPr lang="es-PE" altLang="es-PE" sz="1000" dirty="0" err="1" smtClean="0">
                  <a:solidFill>
                    <a:srgbClr val="000066"/>
                  </a:solidFill>
                  <a:latin typeface="+mj-lt"/>
                </a:rPr>
                <a:t>Baselines</a:t>
              </a:r>
              <a:r>
                <a:rPr lang="es-PE" altLang="es-PE" sz="1000" dirty="0" smtClean="0">
                  <a:solidFill>
                    <a:srgbClr val="000066"/>
                  </a:solidFill>
                  <a:latin typeface="+mj-lt"/>
                </a:rPr>
                <a:t> (Requerimientos establecidos)</a:t>
              </a:r>
              <a:endParaRPr lang="es-ES" altLang="es-PE" sz="1000" dirty="0">
                <a:solidFill>
                  <a:srgbClr val="000066"/>
                </a:solidFill>
                <a:latin typeface="+mj-lt"/>
              </a:endParaRPr>
            </a:p>
          </p:txBody>
        </p:sp>
        <p:sp>
          <p:nvSpPr>
            <p:cNvPr id="49184" name="Rectangle 5"/>
            <p:cNvSpPr>
              <a:spLocks noChangeArrowheads="1"/>
            </p:cNvSpPr>
            <p:nvPr/>
          </p:nvSpPr>
          <p:spPr bwMode="auto">
            <a:xfrm>
              <a:off x="1474" y="1304"/>
              <a:ext cx="607" cy="244"/>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dirty="0" smtClean="0">
                  <a:solidFill>
                    <a:srgbClr val="000066"/>
                  </a:solidFill>
                  <a:latin typeface="+mj-lt"/>
                </a:rPr>
                <a:t>(2) </a:t>
              </a:r>
              <a:r>
                <a:rPr lang="es-PE" altLang="es-PE" sz="800" b="1" dirty="0">
                  <a:solidFill>
                    <a:srgbClr val="000066"/>
                  </a:solidFill>
                  <a:latin typeface="+mj-lt"/>
                </a:rPr>
                <a:t>Gestor de la Configuración</a:t>
              </a:r>
              <a:endParaRPr lang="es-ES" altLang="es-PE" sz="800" b="1" dirty="0">
                <a:solidFill>
                  <a:srgbClr val="000066"/>
                </a:solidFill>
                <a:latin typeface="+mj-lt"/>
              </a:endParaRPr>
            </a:p>
            <a:p>
              <a:pPr algn="ctr" eaLnBrk="1" hangingPunct="1"/>
              <a:endParaRPr lang="es-ES" altLang="es-PE" sz="800" b="1" dirty="0">
                <a:solidFill>
                  <a:srgbClr val="000066"/>
                </a:solidFill>
                <a:latin typeface="+mj-lt"/>
              </a:endParaRPr>
            </a:p>
          </p:txBody>
        </p:sp>
        <p:sp>
          <p:nvSpPr>
            <p:cNvPr id="49185" name="Rectangle 6"/>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latin typeface="+mj-lt"/>
                </a:rPr>
                <a:t>Matriz de entregables</a:t>
              </a:r>
            </a:p>
          </p:txBody>
        </p:sp>
      </p:grpSp>
      <p:cxnSp>
        <p:nvCxnSpPr>
          <p:cNvPr id="49156" name="AutoShape 11"/>
          <p:cNvCxnSpPr>
            <a:cxnSpLocks noChangeShapeType="1"/>
            <a:endCxn id="49183" idx="1"/>
          </p:cNvCxnSpPr>
          <p:nvPr/>
        </p:nvCxnSpPr>
        <p:spPr bwMode="auto">
          <a:xfrm>
            <a:off x="4394608" y="3515296"/>
            <a:ext cx="261937" cy="0"/>
          </a:xfrm>
          <a:prstGeom prst="straightConnector1">
            <a:avLst/>
          </a:prstGeom>
          <a:noFill/>
          <a:ln w="9525">
            <a:solidFill>
              <a:srgbClr val="000066"/>
            </a:solidFill>
            <a:round/>
            <a:headEnd/>
            <a:tailEnd type="triangle" w="med" len="med"/>
          </a:ln>
        </p:spPr>
      </p:cxnSp>
      <p:sp>
        <p:nvSpPr>
          <p:cNvPr id="49157" name="AutoShape 1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grpSp>
        <p:nvGrpSpPr>
          <p:cNvPr id="49158" name="Group 25"/>
          <p:cNvGrpSpPr>
            <a:grpSpLocks/>
          </p:cNvGrpSpPr>
          <p:nvPr/>
        </p:nvGrpSpPr>
        <p:grpSpPr bwMode="auto">
          <a:xfrm>
            <a:off x="3436701" y="2921571"/>
            <a:ext cx="865188" cy="1152525"/>
            <a:chOff x="657" y="1389"/>
            <a:chExt cx="607" cy="726"/>
          </a:xfrm>
        </p:grpSpPr>
        <p:sp>
          <p:nvSpPr>
            <p:cNvPr id="49180"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Elaborar acta de aceptación y cierre del proyecto</a:t>
              </a:r>
              <a:r>
                <a:rPr lang="es-PE" altLang="es-PE" sz="1000">
                  <a:solidFill>
                    <a:srgbClr val="000066"/>
                  </a:solidFill>
                  <a:latin typeface="+mj-lt"/>
                  <a:hlinkClick r:id="rId3" action="ppaction://hlinksldjump"/>
                </a:rPr>
                <a:t> </a:t>
              </a:r>
              <a:endParaRPr lang="es-ES" altLang="es-PE" sz="1000">
                <a:solidFill>
                  <a:srgbClr val="000066"/>
                </a:solidFill>
                <a:latin typeface="+mj-lt"/>
              </a:endParaRPr>
            </a:p>
          </p:txBody>
        </p:sp>
        <p:sp>
          <p:nvSpPr>
            <p:cNvPr id="49181"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latin typeface="+mj-lt"/>
                </a:rPr>
                <a:t>(1) </a:t>
              </a:r>
              <a:r>
                <a:rPr lang="es-ES" altLang="es-PE" sz="800" b="1">
                  <a:solidFill>
                    <a:srgbClr val="000066"/>
                  </a:solidFill>
                  <a:latin typeface="+mj-lt"/>
                </a:rPr>
                <a:t>Jefe de Proyecto</a:t>
              </a:r>
            </a:p>
          </p:txBody>
        </p:sp>
        <p:sp>
          <p:nvSpPr>
            <p:cNvPr id="49182"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latin typeface="+mj-lt"/>
                </a:rPr>
                <a:t>Acta de cierre del proyecto</a:t>
              </a:r>
            </a:p>
          </p:txBody>
        </p:sp>
      </p:grpSp>
      <p:sp>
        <p:nvSpPr>
          <p:cNvPr id="49159"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4" action="ppaction://hlinksldjump"/>
              </a:rPr>
              <a:t>Detalle actividades</a:t>
            </a:r>
            <a:endParaRPr lang="es-ES" altLang="es-PE" sz="1200">
              <a:solidFill>
                <a:srgbClr val="000066"/>
              </a:solidFill>
            </a:endParaRPr>
          </a:p>
        </p:txBody>
      </p:sp>
      <p:pic>
        <p:nvPicPr>
          <p:cNvPr id="49162" name="Picture 45"/>
          <p:cNvPicPr>
            <a:picLocks noChangeAspect="1" noChangeArrowheads="1"/>
          </p:cNvPicPr>
          <p:nvPr/>
        </p:nvPicPr>
        <p:blipFill>
          <a:blip r:embed="rId5"/>
          <a:srcRect/>
          <a:stretch>
            <a:fillRect/>
          </a:stretch>
        </p:blipFill>
        <p:spPr bwMode="auto">
          <a:xfrm>
            <a:off x="5917020" y="3299396"/>
            <a:ext cx="523875" cy="422275"/>
          </a:xfrm>
          <a:prstGeom prst="rect">
            <a:avLst/>
          </a:prstGeom>
          <a:noFill/>
          <a:ln w="9525">
            <a:noFill/>
            <a:miter lim="800000"/>
            <a:headEnd/>
            <a:tailEnd/>
          </a:ln>
        </p:spPr>
      </p:pic>
      <p:cxnSp>
        <p:nvCxnSpPr>
          <p:cNvPr id="49163" name="AutoShape 50"/>
          <p:cNvCxnSpPr>
            <a:cxnSpLocks noChangeShapeType="1"/>
            <a:stCxn id="49183" idx="3"/>
          </p:cNvCxnSpPr>
          <p:nvPr/>
        </p:nvCxnSpPr>
        <p:spPr bwMode="auto">
          <a:xfrm flipV="1">
            <a:off x="5620158" y="3510533"/>
            <a:ext cx="296862" cy="4763"/>
          </a:xfrm>
          <a:prstGeom prst="straightConnector1">
            <a:avLst/>
          </a:prstGeom>
          <a:noFill/>
          <a:ln w="9525">
            <a:solidFill>
              <a:srgbClr val="000066"/>
            </a:solidFill>
            <a:round/>
            <a:headEnd/>
            <a:tailEnd type="triangle" w="med" len="med"/>
          </a:ln>
        </p:spPr>
      </p:cxnSp>
      <p:grpSp>
        <p:nvGrpSpPr>
          <p:cNvPr id="49164" name="Group 69"/>
          <p:cNvGrpSpPr>
            <a:grpSpLocks/>
          </p:cNvGrpSpPr>
          <p:nvPr/>
        </p:nvGrpSpPr>
        <p:grpSpPr bwMode="auto">
          <a:xfrm>
            <a:off x="2307989" y="3304158"/>
            <a:ext cx="1104900" cy="706438"/>
            <a:chOff x="905" y="2003"/>
            <a:chExt cx="696" cy="445"/>
          </a:xfrm>
        </p:grpSpPr>
        <p:sp>
          <p:nvSpPr>
            <p:cNvPr id="49175" name="Rectangle 52"/>
            <p:cNvSpPr>
              <a:spLocks noChangeArrowheads="1"/>
            </p:cNvSpPr>
            <p:nvPr/>
          </p:nvSpPr>
          <p:spPr bwMode="auto">
            <a:xfrm>
              <a:off x="905" y="2266"/>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Repositorio de proyecto</a:t>
              </a:r>
              <a:endParaRPr lang="es-ES" altLang="es-PE" sz="800" b="1">
                <a:solidFill>
                  <a:srgbClr val="000066"/>
                </a:solidFill>
                <a:latin typeface="+mj-lt"/>
              </a:endParaRPr>
            </a:p>
          </p:txBody>
        </p:sp>
        <p:pic>
          <p:nvPicPr>
            <p:cNvPr id="49176" name="Picture 53"/>
            <p:cNvPicPr>
              <a:picLocks noChangeAspect="1" noChangeArrowheads="1"/>
            </p:cNvPicPr>
            <p:nvPr/>
          </p:nvPicPr>
          <p:blipFill>
            <a:blip r:embed="rId5"/>
            <a:srcRect/>
            <a:stretch>
              <a:fillRect/>
            </a:stretch>
          </p:blipFill>
          <p:spPr bwMode="auto">
            <a:xfrm>
              <a:off x="1066" y="2003"/>
              <a:ext cx="330" cy="266"/>
            </a:xfrm>
            <a:prstGeom prst="rect">
              <a:avLst/>
            </a:prstGeom>
            <a:noFill/>
            <a:ln w="9525">
              <a:noFill/>
              <a:miter lim="800000"/>
              <a:headEnd/>
              <a:tailEnd/>
            </a:ln>
          </p:spPr>
        </p:pic>
      </p:grpSp>
      <p:grpSp>
        <p:nvGrpSpPr>
          <p:cNvPr id="49165" name="Group 68"/>
          <p:cNvGrpSpPr>
            <a:grpSpLocks/>
          </p:cNvGrpSpPr>
          <p:nvPr/>
        </p:nvGrpSpPr>
        <p:grpSpPr bwMode="auto">
          <a:xfrm>
            <a:off x="1472964" y="3297808"/>
            <a:ext cx="935037" cy="792163"/>
            <a:chOff x="379" y="1999"/>
            <a:chExt cx="589" cy="499"/>
          </a:xfrm>
        </p:grpSpPr>
        <p:pic>
          <p:nvPicPr>
            <p:cNvPr id="49173" name="Picture 54"/>
            <p:cNvPicPr>
              <a:picLocks noChangeAspect="1" noChangeArrowheads="1"/>
            </p:cNvPicPr>
            <p:nvPr/>
          </p:nvPicPr>
          <p:blipFill>
            <a:blip r:embed="rId6"/>
            <a:srcRect/>
            <a:stretch>
              <a:fillRect/>
            </a:stretch>
          </p:blipFill>
          <p:spPr bwMode="auto">
            <a:xfrm>
              <a:off x="438" y="1999"/>
              <a:ext cx="499" cy="288"/>
            </a:xfrm>
            <a:prstGeom prst="rect">
              <a:avLst/>
            </a:prstGeom>
            <a:noFill/>
            <a:ln w="9525">
              <a:noFill/>
              <a:miter lim="800000"/>
              <a:headEnd/>
              <a:tailEnd/>
            </a:ln>
          </p:spPr>
        </p:pic>
        <p:sp>
          <p:nvSpPr>
            <p:cNvPr id="49174" name="Rectangle 55"/>
            <p:cNvSpPr>
              <a:spLocks noChangeArrowheads="1"/>
            </p:cNvSpPr>
            <p:nvPr/>
          </p:nvSpPr>
          <p:spPr bwMode="auto">
            <a:xfrm>
              <a:off x="379" y="2254"/>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Ejecución, seguimiento y Control</a:t>
              </a:r>
              <a:endParaRPr lang="es-ES" altLang="es-PE" sz="800" b="1">
                <a:solidFill>
                  <a:srgbClr val="000066"/>
                </a:solidFill>
                <a:latin typeface="+mj-lt"/>
              </a:endParaRPr>
            </a:p>
          </p:txBody>
        </p:sp>
      </p:grpSp>
      <p:cxnSp>
        <p:nvCxnSpPr>
          <p:cNvPr id="49166" name="AutoShape 56"/>
          <p:cNvCxnSpPr>
            <a:cxnSpLocks noChangeShapeType="1"/>
          </p:cNvCxnSpPr>
          <p:nvPr/>
        </p:nvCxnSpPr>
        <p:spPr bwMode="auto">
          <a:xfrm flipV="1">
            <a:off x="2358789" y="3515296"/>
            <a:ext cx="204787" cy="11112"/>
          </a:xfrm>
          <a:prstGeom prst="straightConnector1">
            <a:avLst/>
          </a:prstGeom>
          <a:noFill/>
          <a:ln w="9525">
            <a:solidFill>
              <a:schemeClr val="tx1"/>
            </a:solidFill>
            <a:round/>
            <a:headEnd/>
            <a:tailEnd type="triangle" w="med" len="med"/>
          </a:ln>
        </p:spPr>
      </p:cxnSp>
      <p:cxnSp>
        <p:nvCxnSpPr>
          <p:cNvPr id="49167" name="AutoShape 58"/>
          <p:cNvCxnSpPr>
            <a:cxnSpLocks noChangeShapeType="1"/>
            <a:endCxn id="49180" idx="1"/>
          </p:cNvCxnSpPr>
          <p:nvPr/>
        </p:nvCxnSpPr>
        <p:spPr bwMode="auto">
          <a:xfrm flipV="1">
            <a:off x="3087451" y="3499421"/>
            <a:ext cx="349250" cy="15875"/>
          </a:xfrm>
          <a:prstGeom prst="straightConnector1">
            <a:avLst/>
          </a:prstGeom>
          <a:noFill/>
          <a:ln w="9525">
            <a:solidFill>
              <a:schemeClr val="tx1"/>
            </a:solidFill>
            <a:round/>
            <a:headEnd/>
            <a:tailEnd type="triangle" w="med" len="med"/>
          </a:ln>
        </p:spPr>
      </p:cxnSp>
      <p:sp>
        <p:nvSpPr>
          <p:cNvPr id="49168" name="Rectangle 59"/>
          <p:cNvSpPr>
            <a:spLocks noChangeArrowheads="1"/>
          </p:cNvSpPr>
          <p:nvPr/>
        </p:nvSpPr>
        <p:spPr bwMode="auto">
          <a:xfrm>
            <a:off x="5670958" y="3739133"/>
            <a:ext cx="11049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Repositorio de proyecto</a:t>
            </a:r>
            <a:endParaRPr lang="es-ES" altLang="es-PE" sz="800" b="1">
              <a:solidFill>
                <a:srgbClr val="000066"/>
              </a:solidFill>
              <a:latin typeface="+mj-lt"/>
            </a:endParaRPr>
          </a:p>
        </p:txBody>
      </p:sp>
      <p:grpSp>
        <p:nvGrpSpPr>
          <p:cNvPr id="49169" name="Group 70"/>
          <p:cNvGrpSpPr>
            <a:grpSpLocks/>
          </p:cNvGrpSpPr>
          <p:nvPr/>
        </p:nvGrpSpPr>
        <p:grpSpPr bwMode="auto">
          <a:xfrm>
            <a:off x="6894920" y="3185096"/>
            <a:ext cx="935038" cy="915987"/>
            <a:chOff x="4694" y="1947"/>
            <a:chExt cx="589" cy="577"/>
          </a:xfrm>
        </p:grpSpPr>
        <p:sp>
          <p:nvSpPr>
            <p:cNvPr id="49171" name="Rectangle 61"/>
            <p:cNvSpPr>
              <a:spLocks noChangeArrowheads="1"/>
            </p:cNvSpPr>
            <p:nvPr/>
          </p:nvSpPr>
          <p:spPr bwMode="auto">
            <a:xfrm>
              <a:off x="4694" y="2342"/>
              <a:ext cx="589"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dirty="0">
                  <a:solidFill>
                    <a:srgbClr val="000066"/>
                  </a:solidFill>
                  <a:latin typeface="+mj-lt"/>
                </a:rPr>
                <a:t>Gerencia de Servicio Empresa</a:t>
              </a:r>
              <a:endParaRPr lang="es-ES" altLang="es-PE" sz="800" b="1" dirty="0">
                <a:solidFill>
                  <a:srgbClr val="000066"/>
                </a:solidFill>
                <a:latin typeface="+mj-lt"/>
              </a:endParaRPr>
            </a:p>
          </p:txBody>
        </p:sp>
        <p:pic>
          <p:nvPicPr>
            <p:cNvPr id="49172" name="Picture 62"/>
            <p:cNvPicPr>
              <a:picLocks noChangeAspect="1" noChangeArrowheads="1"/>
            </p:cNvPicPr>
            <p:nvPr/>
          </p:nvPicPr>
          <p:blipFill>
            <a:blip r:embed="rId7"/>
            <a:srcRect/>
            <a:stretch>
              <a:fillRect/>
            </a:stretch>
          </p:blipFill>
          <p:spPr bwMode="auto">
            <a:xfrm>
              <a:off x="4709" y="1947"/>
              <a:ext cx="544" cy="398"/>
            </a:xfrm>
            <a:prstGeom prst="rect">
              <a:avLst/>
            </a:prstGeom>
            <a:noFill/>
            <a:ln w="9525">
              <a:noFill/>
              <a:miter lim="800000"/>
              <a:headEnd/>
              <a:tailEnd/>
            </a:ln>
          </p:spPr>
        </p:pic>
      </p:grpSp>
      <p:cxnSp>
        <p:nvCxnSpPr>
          <p:cNvPr id="49170" name="AutoShape 63"/>
          <p:cNvCxnSpPr>
            <a:cxnSpLocks noChangeShapeType="1"/>
          </p:cNvCxnSpPr>
          <p:nvPr/>
        </p:nvCxnSpPr>
        <p:spPr bwMode="auto">
          <a:xfrm flipV="1">
            <a:off x="6440895" y="3501008"/>
            <a:ext cx="477838" cy="9525"/>
          </a:xfrm>
          <a:prstGeom prst="straightConnector1">
            <a:avLst/>
          </a:prstGeom>
          <a:noFill/>
          <a:ln w="9525">
            <a:solidFill>
              <a:schemeClr val="tx1"/>
            </a:solidFill>
            <a:round/>
            <a:headEnd/>
            <a:tailEnd type="triangle" w="med" len="med"/>
          </a:ln>
        </p:spPr>
      </p:cxnSp>
      <p:sp>
        <p:nvSpPr>
          <p:cNvPr id="2" name="Rectángulo redondeado 1"/>
          <p:cNvSpPr/>
          <p:nvPr/>
        </p:nvSpPr>
        <p:spPr>
          <a:xfrm>
            <a:off x="1253244" y="2361580"/>
            <a:ext cx="6984776" cy="2448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p:cNvGraphicFramePr>
            <a:graphicFrameLocks noGrp="1"/>
          </p:cNvGraphicFramePr>
          <p:nvPr>
            <p:ph/>
            <p:extLst>
              <p:ext uri="{D42A27DB-BD31-4B8C-83A1-F6EECF244321}">
                <p14:modId xmlns:p14="http://schemas.microsoft.com/office/powerpoint/2010/main" val="2742260127"/>
              </p:ext>
            </p:extLst>
          </p:nvPr>
        </p:nvGraphicFramePr>
        <p:xfrm>
          <a:off x="240212" y="2054008"/>
          <a:ext cx="8785225" cy="2673095"/>
        </p:xfrm>
        <a:graphic>
          <a:graphicData uri="http://schemas.openxmlformats.org/drawingml/2006/table">
            <a:tbl>
              <a:tblPr>
                <a:tableStyleId>{5C22544A-7EE6-4342-B048-85BDC9FD1C3A}</a:tableStyleId>
              </a:tblPr>
              <a:tblGrid>
                <a:gridCol w="388937"/>
                <a:gridCol w="1363663"/>
                <a:gridCol w="1666875"/>
                <a:gridCol w="3997325"/>
                <a:gridCol w="1368425"/>
              </a:tblGrid>
              <a:tr h="5873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Nombre de la Actividad</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1</a:t>
                      </a:r>
                      <a:endParaRPr kumimoji="0" lang="es-ES" altLang="es-PE" sz="1400" b="1"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Jefe de Proyecto</a:t>
                      </a:r>
                      <a:endParaRPr kumimoji="0" lang="es-ES" altLang="es-PE" sz="1200" b="0"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Elaborar acta de aceptación y cierre del proyecto</a:t>
                      </a:r>
                      <a:endParaRPr kumimoji="0" lang="es-ES" altLang="es-PE" sz="1200" b="0"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y Analista de Calidad revisan y acuerdan la versión final del acta de aceptación y cierre que luego es entregada al cliente.</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-Acta de cierre del proyecto</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2</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Gestor de la Configuración</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Proceso de Gestión de Configuración - Realizar Control de Cambios a Baselines (Líneas de Base)</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dirty="0" smtClean="0">
                          <a:ln>
                            <a:noFill/>
                          </a:ln>
                          <a:effectLst/>
                          <a:latin typeface="+mj-lt"/>
                        </a:rPr>
                        <a:t>- Genera Baselines de los entregables del proyecto de acuerdo al Proceso de Gestión de Configuración – Subproceso Realizar Control de Cambios a Baselines.</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Proceso de Gestión de configuración. </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r>
            </a:tbl>
          </a:graphicData>
        </a:graphic>
      </p:graphicFrame>
      <p:sp>
        <p:nvSpPr>
          <p:cNvPr id="50214" name="AutoShape 59"/>
          <p:cNvSpPr>
            <a:spLocks noChangeArrowheads="1"/>
          </p:cNvSpPr>
          <p:nvPr/>
        </p:nvSpPr>
        <p:spPr bwMode="auto">
          <a:xfrm>
            <a:off x="368300" y="6013034"/>
            <a:ext cx="1008063" cy="287337"/>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50215" name="Text Box 110"/>
          <p:cNvSpPr txBox="1">
            <a:spLocks noChangeArrowheads="1"/>
          </p:cNvSpPr>
          <p:nvPr/>
        </p:nvSpPr>
        <p:spPr bwMode="auto">
          <a:xfrm>
            <a:off x="826792" y="1268760"/>
            <a:ext cx="7612063"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Actividades del Subproceso de Cierre</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899592" y="1556792"/>
            <a:ext cx="7875587" cy="1552220"/>
          </a:xfrm>
          <a:prstGeom prst="rect">
            <a:avLst/>
          </a:prstGeom>
          <a:noFill/>
          <a:ln w="9525">
            <a:noFill/>
            <a:miter lim="800000"/>
            <a:headEnd/>
            <a:tailEnd/>
          </a:ln>
        </p:spPr>
        <p:txBody>
          <a:bodyPr>
            <a:spAutoFit/>
          </a:bodyPr>
          <a:lstStyle/>
          <a:p>
            <a:pPr>
              <a:lnSpc>
                <a:spcPts val="5600"/>
              </a:lnSpc>
              <a:spcBef>
                <a:spcPct val="50000"/>
              </a:spcBef>
            </a:pPr>
            <a:r>
              <a:rPr lang="es-PE" altLang="es-PE" sz="5400" dirty="0">
                <a:solidFill>
                  <a:srgbClr val="000066"/>
                </a:solidFill>
                <a:latin typeface="+mj-lt"/>
                <a:ea typeface="ＭＳ Ｐゴシック" pitchFamily="-92" charset="-128"/>
              </a:rPr>
              <a:t>1. Objetivo y alcance del proceso</a:t>
            </a:r>
          </a:p>
        </p:txBody>
      </p:sp>
      <p:sp>
        <p:nvSpPr>
          <p:cNvPr id="13315" name="Text Box 123"/>
          <p:cNvSpPr txBox="1">
            <a:spLocks noChangeArrowheads="1"/>
          </p:cNvSpPr>
          <p:nvPr/>
        </p:nvSpPr>
        <p:spPr bwMode="auto">
          <a:xfrm>
            <a:off x="323850" y="5229225"/>
            <a:ext cx="8064500" cy="366713"/>
          </a:xfrm>
          <a:prstGeom prst="rect">
            <a:avLst/>
          </a:prstGeom>
          <a:noFill/>
          <a:ln w="9525">
            <a:noFill/>
            <a:miter lim="800000"/>
            <a:headEnd/>
            <a:tailEnd/>
          </a:ln>
        </p:spPr>
        <p:txBody>
          <a:bodyPr>
            <a:spAutoFit/>
          </a:bodyPr>
          <a:lstStyle/>
          <a:p>
            <a:pPr algn="ctr" eaLnBrk="1" hangingPunct="1"/>
            <a:endParaRPr lang="es-ES" altLang="es-P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827584" y="2204864"/>
            <a:ext cx="8775700" cy="813749"/>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6. Métricas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55"/>
          <p:cNvSpPr>
            <a:spLocks noChangeArrowheads="1"/>
          </p:cNvSpPr>
          <p:nvPr/>
        </p:nvSpPr>
        <p:spPr bwMode="auto">
          <a:xfrm>
            <a:off x="2195736" y="2492896"/>
            <a:ext cx="4392613" cy="2089150"/>
          </a:xfrm>
          <a:prstGeom prst="rect">
            <a:avLst/>
          </a:prstGeom>
          <a:solidFill>
            <a:srgbClr val="FFB089"/>
          </a:solidFill>
          <a:ln w="9525" algn="ctr">
            <a:solidFill>
              <a:srgbClr val="993300"/>
            </a:solidFill>
            <a:miter lim="800000"/>
            <a:headEnd/>
            <a:tailEnd/>
          </a:ln>
          <a:effectLst>
            <a:outerShdw blurRad="50800" dist="38100" dir="5400000" algn="t" rotWithShape="0">
              <a:prstClr val="black">
                <a:alpha val="40000"/>
              </a:prstClr>
            </a:outerShdw>
          </a:effectLst>
        </p:spPr>
        <p:txBody>
          <a:bodyPr wrap="none" anchor="ctr"/>
          <a:lstStyle/>
          <a:p>
            <a:pPr algn="ctr" eaLnBrk="1" hangingPunct="1"/>
            <a:endParaRPr lang="es-ES" altLang="es-PE"/>
          </a:p>
        </p:txBody>
      </p:sp>
      <p:sp>
        <p:nvSpPr>
          <p:cNvPr id="53251" name="Text Box 12"/>
          <p:cNvSpPr txBox="1">
            <a:spLocks noChangeArrowheads="1"/>
          </p:cNvSpPr>
          <p:nvPr/>
        </p:nvSpPr>
        <p:spPr bwMode="auto">
          <a:xfrm>
            <a:off x="827584" y="1196752"/>
            <a:ext cx="3631892" cy="584775"/>
          </a:xfrm>
          <a:prstGeom prst="rect">
            <a:avLst/>
          </a:prstGeom>
          <a:noFill/>
          <a:ln w="9525">
            <a:noFill/>
            <a:miter lim="800000"/>
            <a:headEnd/>
            <a:tailEnd/>
          </a:ln>
        </p:spPr>
        <p:txBody>
          <a:bodyPr wrap="none">
            <a:spAutoFit/>
          </a:bodyPr>
          <a:lstStyle/>
          <a:p>
            <a:pPr eaLnBrk="1" hangingPunct="1"/>
            <a:r>
              <a:rPr lang="es-PE" altLang="es-PE" sz="3200" dirty="0">
                <a:solidFill>
                  <a:srgbClr val="002060"/>
                </a:solidFill>
                <a:latin typeface="+mj-lt"/>
              </a:rPr>
              <a:t>Métricas del proceso</a:t>
            </a:r>
            <a:endParaRPr lang="es-ES" altLang="es-PE" sz="3200" b="1" dirty="0">
              <a:solidFill>
                <a:srgbClr val="002060"/>
              </a:solidFill>
              <a:latin typeface="+mj-lt"/>
            </a:endParaRPr>
          </a:p>
        </p:txBody>
      </p:sp>
      <p:sp>
        <p:nvSpPr>
          <p:cNvPr id="53252" name="AutoShape 154">
            <a:hlinkClick r:id="rId3" action="ppaction://hlinkfile"/>
          </p:cNvPr>
          <p:cNvSpPr>
            <a:spLocks noChangeArrowheads="1"/>
          </p:cNvSpPr>
          <p:nvPr/>
        </p:nvSpPr>
        <p:spPr bwMode="auto">
          <a:xfrm>
            <a:off x="2623532" y="3068960"/>
            <a:ext cx="3671887" cy="863600"/>
          </a:xfrm>
          <a:prstGeom prst="foldedCorner">
            <a:avLst>
              <a:gd name="adj" fmla="val 12500"/>
            </a:avLst>
          </a:prstGeom>
          <a:solidFill>
            <a:srgbClr val="FFCC00"/>
          </a:solidFill>
          <a:ln w="9525">
            <a:noFill/>
            <a:round/>
            <a:headEnd/>
            <a:tailEnd/>
          </a:ln>
          <a:effectLst>
            <a:glow rad="101600">
              <a:schemeClr val="accent1">
                <a:satMod val="175000"/>
                <a:alpha val="40000"/>
              </a:schemeClr>
            </a:glow>
            <a:prstShdw prst="shdw17" dist="17961" dir="2700000">
              <a:srgbClr val="997A00"/>
            </a:prstShdw>
          </a:effectLst>
        </p:spPr>
        <p:txBody>
          <a:bodyPr anchor="ctr"/>
          <a:lstStyle/>
          <a:p>
            <a:pPr marL="285750" indent="-285750" eaLnBrk="1" hangingPunct="1">
              <a:buFontTx/>
              <a:buChar char="-"/>
            </a:pPr>
            <a:r>
              <a:rPr lang="es-PE" altLang="es-MX" sz="1600" b="1" dirty="0" smtClean="0"/>
              <a:t>Exposición </a:t>
            </a:r>
            <a:r>
              <a:rPr lang="es-PE" altLang="es-MX" sz="1600" b="1" dirty="0"/>
              <a:t>al </a:t>
            </a:r>
            <a:r>
              <a:rPr lang="es-PE" altLang="es-MX" sz="1600" b="1" dirty="0" smtClean="0"/>
              <a:t>riesgo</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827584" y="2348880"/>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latin typeface="+mj-lt"/>
                <a:ea typeface="ＭＳ Ｐゴシック" pitchFamily="-92" charset="-128"/>
              </a:rPr>
              <a:t>8. </a:t>
            </a:r>
            <a:r>
              <a:rPr lang="en-US" altLang="es-PE" sz="5400" dirty="0" err="1">
                <a:solidFill>
                  <a:srgbClr val="000066"/>
                </a:solidFill>
                <a:latin typeface="+mj-lt"/>
                <a:ea typeface="ＭＳ Ｐゴシック" pitchFamily="-92" charset="-128"/>
              </a:rPr>
              <a:t>Historial</a:t>
            </a:r>
            <a:r>
              <a:rPr lang="en-US" altLang="es-PE" sz="4800" dirty="0">
                <a:solidFill>
                  <a:srgbClr val="000066"/>
                </a:solidFill>
                <a:latin typeface="+mj-lt"/>
                <a:ea typeface="ＭＳ Ｐゴシック" pitchFamily="-92" charset="-128"/>
              </a:rPr>
              <a:t> de </a:t>
            </a:r>
            <a:r>
              <a:rPr lang="en-US" altLang="es-PE" sz="4800" dirty="0" err="1">
                <a:solidFill>
                  <a:srgbClr val="000066"/>
                </a:solidFill>
                <a:latin typeface="+mj-lt"/>
                <a:ea typeface="ＭＳ Ｐゴシック" pitchFamily="-92" charset="-128"/>
              </a:rPr>
              <a:t>Revisiones</a:t>
            </a:r>
            <a:endParaRPr lang="en-US" altLang="es-PE" sz="4800" dirty="0">
              <a:solidFill>
                <a:srgbClr val="000066"/>
              </a:solidFill>
              <a:latin typeface="+mj-lt"/>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755576" y="1196752"/>
            <a:ext cx="3731086"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latin typeface="+mj-lt"/>
              </a:rPr>
              <a:t>Historial de revisiones</a:t>
            </a:r>
            <a:endParaRPr lang="es-ES" altLang="es-PE" sz="3200" b="1" dirty="0">
              <a:solidFill>
                <a:srgbClr val="002060"/>
              </a:solidFill>
              <a:latin typeface="+mj-lt"/>
            </a:endParaRPr>
          </a:p>
        </p:txBody>
      </p:sp>
      <p:graphicFrame>
        <p:nvGraphicFramePr>
          <p:cNvPr id="50333" name="Group 157"/>
          <p:cNvGraphicFramePr>
            <a:graphicFrameLocks noGrp="1"/>
          </p:cNvGraphicFramePr>
          <p:nvPr>
            <p:ph/>
            <p:extLst>
              <p:ext uri="{D42A27DB-BD31-4B8C-83A1-F6EECF244321}">
                <p14:modId xmlns:p14="http://schemas.microsoft.com/office/powerpoint/2010/main" val="2005837656"/>
              </p:ext>
            </p:extLst>
          </p:nvPr>
        </p:nvGraphicFramePr>
        <p:xfrm>
          <a:off x="395536" y="1844824"/>
          <a:ext cx="8497887" cy="4205112"/>
        </p:xfrm>
        <a:graphic>
          <a:graphicData uri="http://schemas.openxmlformats.org/drawingml/2006/table">
            <a:tbl>
              <a:tblPr>
                <a:tableStyleId>{21E4AEA4-8DFA-4A89-87EB-49C32662AFE0}</a:tableStyleId>
              </a:tblPr>
              <a:tblGrid>
                <a:gridCol w="436562"/>
                <a:gridCol w="1004888"/>
                <a:gridCol w="1368425"/>
                <a:gridCol w="2230685"/>
                <a:gridCol w="1288802"/>
                <a:gridCol w="2168525"/>
              </a:tblGrid>
              <a:tr h="82311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u="none" strike="noStrike" cap="none" normalizeH="0" baseline="0" dirty="0" smtClean="0">
                          <a:ln>
                            <a:noFill/>
                          </a:ln>
                          <a:effectLst/>
                        </a:rPr>
                        <a:t>#</a:t>
                      </a:r>
                      <a:endParaRPr kumimoji="0" lang="es-ES" altLang="es-PE" sz="1600" b="1"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Versión</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Fecha</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Autor / Rol</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Estado</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rPr>
                        <a:t>Responsable de revisión y/o aprobación / Rol</a:t>
                      </a:r>
                      <a:endParaRPr kumimoji="0" lang="es-ES" altLang="es-PE" sz="1600" b="1" i="0" u="none" strike="noStrike" cap="none" normalizeH="0" baseline="0" dirty="0" smtClean="0">
                        <a:ln>
                          <a:noFill/>
                        </a:ln>
                        <a:solidFill>
                          <a:srgbClr val="000066"/>
                        </a:solidFill>
                        <a:effectLst/>
                        <a:latin typeface="+mj-lt"/>
                      </a:endParaRPr>
                    </a:p>
                  </a:txBody>
                  <a:tcPr marT="45744" marB="45744" anchor="ctr" horzOverflow="overflow">
                    <a:solidFill>
                      <a:srgbClr val="92D050"/>
                    </a:solidFill>
                  </a:tcPr>
                </a:tc>
              </a:tr>
              <a:tr h="762109">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1</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p>
                      <a:pPr algn="ctr"/>
                      <a:r>
                        <a:rPr lang="es-PE" sz="1400" dirty="0" smtClean="0"/>
                        <a:t>0.1</a:t>
                      </a:r>
                      <a:endParaRPr lang="es-PE" sz="1400" dirty="0">
                        <a:latin typeface="+mj-lt"/>
                      </a:endParaRPr>
                    </a:p>
                  </a:txBody>
                  <a:tcPr marT="45744" marB="45744" anchor="ctr" horzOverflow="overflow"/>
                </a:tc>
                <a:tc>
                  <a:txBody>
                    <a:bodyPr/>
                    <a:lstStyle/>
                    <a:p>
                      <a:pPr algn="ctr"/>
                      <a:r>
                        <a:rPr lang="es-PE" sz="1400" dirty="0" smtClean="0"/>
                        <a:t>24-09-15</a:t>
                      </a:r>
                      <a:endParaRPr lang="es-PE" sz="1400" dirty="0">
                        <a:latin typeface="+mj-lt"/>
                      </a:endParaRPr>
                    </a:p>
                  </a:txBody>
                  <a:tcPr marT="45744" marB="45744" anchor="ctr" horzOverflow="overflow"/>
                </a:tc>
                <a:tc>
                  <a:txBody>
                    <a:bodyPr/>
                    <a:lstStyle/>
                    <a:p>
                      <a:r>
                        <a:rPr lang="es-PE" sz="1400" dirty="0" smtClean="0"/>
                        <a:t>Lenin Alfonso CURI</a:t>
                      </a:r>
                      <a:endParaRPr lang="es-PE" sz="1400" baseline="0" dirty="0" smtClean="0"/>
                    </a:p>
                    <a:p>
                      <a:r>
                        <a:rPr lang="es-PE" sz="1400" baseline="0" dirty="0" smtClean="0"/>
                        <a:t>(gestor de configuración)</a:t>
                      </a:r>
                      <a:endParaRPr lang="es-PE" sz="1400" dirty="0">
                        <a:latin typeface="+mj-lt"/>
                      </a:endParaRPr>
                    </a:p>
                  </a:txBody>
                  <a:tcPr marT="45744" marB="45744" anchor="ctr" horzOverflow="overflow"/>
                </a:tc>
                <a:tc>
                  <a:txBody>
                    <a:bodyPr/>
                    <a:lstStyle/>
                    <a:p>
                      <a:pPr algn="l"/>
                      <a:r>
                        <a:rPr lang="es-PE" sz="1400" dirty="0" smtClean="0"/>
                        <a:t>Revisado</a:t>
                      </a:r>
                      <a:endParaRPr lang="es-PE" sz="1400" dirty="0">
                        <a:latin typeface="+mj-lt"/>
                      </a:endParaRPr>
                    </a:p>
                  </a:txBody>
                  <a:tcPr marT="45744" marB="45744" anchor="ctr" horzOverflow="overflow"/>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u="sng" strike="noStrike" cap="none" normalizeH="0" baseline="0" dirty="0" smtClean="0">
                          <a:ln>
                            <a:noFill/>
                          </a:ln>
                          <a:effectLst/>
                        </a:rPr>
                        <a:t>Gimnasio Top </a:t>
                      </a:r>
                      <a:r>
                        <a:rPr kumimoji="0" lang="es-PE" sz="1400" u="sng" strike="noStrike" cap="none" normalizeH="0" baseline="0" dirty="0" err="1" smtClean="0">
                          <a:ln>
                            <a:noFill/>
                          </a:ln>
                          <a:effectLst/>
                        </a:rPr>
                        <a:t>Body</a:t>
                      </a:r>
                      <a:endParaRPr kumimoji="0" lang="es-PE" sz="1400" u="sng" strike="noStrike" cap="none" normalizeH="0" baseline="0" dirty="0" smtClean="0">
                        <a:ln>
                          <a:noFill/>
                        </a:ln>
                        <a:effectLst/>
                      </a:endParaRPr>
                    </a:p>
                    <a:p>
                      <a:pPr marL="0" marR="0" lvl="0" indent="0" algn="l" defTabSz="622300" rtl="0" eaLnBrk="1" fontAlgn="base" latinLnBrk="0" hangingPunct="1">
                        <a:lnSpc>
                          <a:spcPct val="100000"/>
                        </a:lnSpc>
                        <a:spcBef>
                          <a:spcPct val="20000"/>
                        </a:spcBef>
                        <a:spcAft>
                          <a:spcPct val="0"/>
                        </a:spcAft>
                        <a:buClrTx/>
                        <a:buSzTx/>
                        <a:buFontTx/>
                        <a:buNone/>
                        <a:tabLst/>
                        <a:defRPr/>
                      </a:pPr>
                      <a:r>
                        <a:rPr kumimoji="0" lang="es-PE" sz="1400" u="none" strike="noStrike" cap="none" normalizeH="0" baseline="0" dirty="0" smtClean="0">
                          <a:ln>
                            <a:noFill/>
                          </a:ln>
                          <a:effectLst/>
                        </a:rPr>
                        <a:t>Gerente General:</a:t>
                      </a:r>
                    </a:p>
                    <a:p>
                      <a:pPr marL="0" marR="0" lvl="0" indent="0" algn="l" defTabSz="622300" rtl="0" eaLnBrk="1" fontAlgn="base" latinLnBrk="0" hangingPunct="1">
                        <a:lnSpc>
                          <a:spcPct val="100000"/>
                        </a:lnSpc>
                        <a:spcBef>
                          <a:spcPct val="20000"/>
                        </a:spcBef>
                        <a:spcAft>
                          <a:spcPct val="0"/>
                        </a:spcAft>
                        <a:buClrTx/>
                        <a:buSzTx/>
                        <a:buFontTx/>
                        <a:buNone/>
                        <a:tabLst/>
                        <a:defRPr/>
                      </a:pPr>
                      <a:r>
                        <a:rPr kumimoji="0" lang="es-PE" sz="1400" u="none" strike="noStrike" cap="none" normalizeH="0" baseline="0" dirty="0" smtClean="0">
                          <a:ln>
                            <a:noFill/>
                          </a:ln>
                          <a:effectLst/>
                        </a:rPr>
                        <a:t>Manuel Sáenz</a:t>
                      </a:r>
                      <a:endParaRPr kumimoji="0" lang="es-ES" sz="1400" u="none" strike="noStrike" cap="none" normalizeH="0" baseline="0" dirty="0" smtClean="0">
                        <a:ln>
                          <a:noFill/>
                        </a:ln>
                        <a:effectLst/>
                      </a:endParaRPr>
                    </a:p>
                    <a:p>
                      <a:endParaRPr lang="es-PE" sz="1400" dirty="0">
                        <a:latin typeface="+mj-lt"/>
                      </a:endParaRPr>
                    </a:p>
                  </a:txBody>
                  <a:tcPr marT="45744" marB="45744" anchor="ctr" horzOverflow="overflow"/>
                </a:tc>
              </a:tr>
              <a:tr h="105455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2</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p>
                      <a:endParaRPr lang="es-PE" dirty="0"/>
                    </a:p>
                  </a:txBody>
                  <a:tcPr marT="45744" marB="45744" anchor="ctr" horzOverflow="overflow"/>
                </a:tc>
                <a:tc>
                  <a:txBody>
                    <a:bodyPr/>
                    <a:lstStyle/>
                    <a:p>
                      <a:endParaRPr lang="es-PE"/>
                    </a:p>
                  </a:txBody>
                  <a:tcPr marT="45744" marB="45744" anchor="ctr" horzOverflow="overflow"/>
                </a:tc>
                <a:tc>
                  <a:txBody>
                    <a:bodyPr/>
                    <a:lstStyle/>
                    <a:p>
                      <a:endParaRPr lang="es-PE"/>
                    </a:p>
                  </a:txBody>
                  <a:tcPr marT="45744" marB="45744" anchor="ctr" horzOverflow="overflow"/>
                </a:tc>
                <a:tc>
                  <a:txBody>
                    <a:bodyPr/>
                    <a:lstStyle/>
                    <a:p>
                      <a:endParaRPr lang="es-PE"/>
                    </a:p>
                  </a:txBody>
                  <a:tcPr marT="45744" marB="45744" anchor="ctr" horzOverflow="overflow"/>
                </a:tc>
                <a:tc>
                  <a:txBody>
                    <a:bodyPr/>
                    <a:lstStyle/>
                    <a:p>
                      <a:endParaRPr lang="es-PE" dirty="0"/>
                    </a:p>
                  </a:txBody>
                  <a:tcPr marT="45744" marB="45744" anchor="ctr" horzOverflow="overflow"/>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3</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r>
              <a:tr h="433450">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4</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5</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r>
            </a:tbl>
          </a:graphicData>
        </a:graphic>
      </p:graphicFrame>
      <p:pic>
        <p:nvPicPr>
          <p:cNvPr id="1026" name="Picture 2" descr="http://icons.iconarchive.com/icons/visualpharm/must-have/256/Check-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184" y="2996952"/>
            <a:ext cx="360040" cy="360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07950" y="354739"/>
            <a:ext cx="5196807" cy="584775"/>
          </a:xfrm>
          <a:prstGeom prst="rect">
            <a:avLst/>
          </a:prstGeom>
          <a:noFill/>
          <a:ln w="9525">
            <a:noFill/>
            <a:miter lim="800000"/>
            <a:headEnd/>
            <a:tailEnd/>
          </a:ln>
        </p:spPr>
        <p:txBody>
          <a:bodyPr wrap="none">
            <a:spAutoFit/>
          </a:bodyPr>
          <a:lstStyle/>
          <a:p>
            <a:pPr eaLnBrk="1" hangingPunct="1"/>
            <a:r>
              <a:rPr lang="es-PE" altLang="es-PE" sz="3200" dirty="0">
                <a:solidFill>
                  <a:srgbClr val="002060"/>
                </a:solidFill>
                <a:latin typeface="+mj-lt"/>
              </a:rPr>
              <a:t>Objetivo y alcance del proceso</a:t>
            </a:r>
            <a:endParaRPr lang="es-ES" altLang="es-PE" sz="3200" b="1" dirty="0">
              <a:solidFill>
                <a:srgbClr val="002060"/>
              </a:solidFill>
              <a:latin typeface="+mj-lt"/>
            </a:endParaRP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0370" y="1484784"/>
            <a:ext cx="2628900" cy="3709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748" name="Rectangle 4"/>
          <p:cNvSpPr>
            <a:spLocks noChangeArrowheads="1"/>
          </p:cNvSpPr>
          <p:nvPr/>
        </p:nvSpPr>
        <p:spPr bwMode="auto">
          <a:xfrm>
            <a:off x="2982913" y="1838435"/>
            <a:ext cx="1198562" cy="396875"/>
          </a:xfrm>
          <a:prstGeom prst="rect">
            <a:avLst/>
          </a:prstGeom>
          <a:noFill/>
          <a:ln w="9525">
            <a:noFill/>
            <a:miter lim="800000"/>
            <a:headEnd/>
            <a:tailEnd/>
          </a:ln>
        </p:spPr>
        <p:txBody>
          <a:bodyPr wrap="none">
            <a:spAutoFit/>
          </a:bodyPr>
          <a:lstStyle/>
          <a:p>
            <a:pPr eaLnBrk="1" hangingPunct="1"/>
            <a:r>
              <a:rPr lang="es-ES_tradnl" altLang="es-PE" sz="2000" b="1" dirty="0">
                <a:solidFill>
                  <a:srgbClr val="000066"/>
                </a:solidFill>
              </a:rPr>
              <a:t>Objetivo</a:t>
            </a:r>
            <a:endParaRPr lang="en-US" altLang="es-PE" sz="2000" b="1" dirty="0">
              <a:solidFill>
                <a:srgbClr val="000066"/>
              </a:solidFill>
            </a:endParaRPr>
          </a:p>
        </p:txBody>
      </p:sp>
      <p:sp>
        <p:nvSpPr>
          <p:cNvPr id="31749" name="Rectangle 5"/>
          <p:cNvSpPr>
            <a:spLocks noChangeArrowheads="1"/>
          </p:cNvSpPr>
          <p:nvPr/>
        </p:nvSpPr>
        <p:spPr bwMode="auto">
          <a:xfrm>
            <a:off x="2982913" y="2281238"/>
            <a:ext cx="5834062" cy="923330"/>
          </a:xfrm>
          <a:prstGeom prst="rect">
            <a:avLst/>
          </a:prstGeom>
          <a:noFill/>
          <a:ln w="9525" algn="ctr">
            <a:noFill/>
            <a:miter lim="800000"/>
            <a:headEnd/>
            <a:tailEnd/>
          </a:ln>
        </p:spPr>
        <p:txBody>
          <a:bodyPr>
            <a:spAutoFit/>
          </a:bodyPr>
          <a:lstStyle/>
          <a:p>
            <a:pPr marL="177800" indent="-177800" eaLnBrk="1" hangingPunct="1">
              <a:buFontTx/>
              <a:buChar char="•"/>
            </a:pPr>
            <a:r>
              <a:rPr lang="es-PE" altLang="es-PE" dirty="0" smtClean="0">
                <a:solidFill>
                  <a:srgbClr val="0070C0"/>
                </a:solidFill>
                <a:latin typeface="+mj-lt"/>
              </a:rPr>
              <a:t>Realizar un sistema  para </a:t>
            </a:r>
            <a:r>
              <a:rPr lang="es-ES" dirty="0" smtClean="0">
                <a:solidFill>
                  <a:srgbClr val="0070C0"/>
                </a:solidFill>
                <a:latin typeface="+mj-lt"/>
              </a:rPr>
              <a:t>automatizar </a:t>
            </a:r>
            <a:r>
              <a:rPr lang="es-ES" dirty="0">
                <a:solidFill>
                  <a:srgbClr val="0070C0"/>
                </a:solidFill>
                <a:latin typeface="+mj-lt"/>
              </a:rPr>
              <a:t>los procesos de matrícula, control y asistencia de los socios a través de una da y así lograr una mejor fluidez en el área </a:t>
            </a:r>
            <a:r>
              <a:rPr lang="es-ES" dirty="0" smtClean="0">
                <a:solidFill>
                  <a:srgbClr val="0070C0"/>
                </a:solidFill>
                <a:latin typeface="+mj-lt"/>
              </a:rPr>
              <a:t>administrativa.</a:t>
            </a:r>
            <a:endParaRPr lang="es-ES" altLang="es-PE" dirty="0">
              <a:solidFill>
                <a:srgbClr val="0070C0"/>
              </a:solidFill>
              <a:latin typeface="+mj-lt"/>
            </a:endParaRPr>
          </a:p>
        </p:txBody>
      </p:sp>
      <p:sp>
        <p:nvSpPr>
          <p:cNvPr id="31750" name="Rectangle 6"/>
          <p:cNvSpPr>
            <a:spLocks noChangeArrowheads="1"/>
          </p:cNvSpPr>
          <p:nvPr/>
        </p:nvSpPr>
        <p:spPr bwMode="auto">
          <a:xfrm>
            <a:off x="3059113" y="3789363"/>
            <a:ext cx="1222375" cy="396875"/>
          </a:xfrm>
          <a:prstGeom prst="rect">
            <a:avLst/>
          </a:prstGeom>
          <a:noFill/>
          <a:ln w="9525">
            <a:noFill/>
            <a:miter lim="800000"/>
            <a:headEnd/>
            <a:tailEnd/>
          </a:ln>
        </p:spPr>
        <p:txBody>
          <a:bodyPr wrap="none">
            <a:spAutoFit/>
          </a:bodyPr>
          <a:lstStyle/>
          <a:p>
            <a:pPr eaLnBrk="1" hangingPunct="1"/>
            <a:r>
              <a:rPr lang="es-ES_tradnl" altLang="es-PE" sz="2000" b="1" dirty="0">
                <a:solidFill>
                  <a:srgbClr val="000066"/>
                </a:solidFill>
              </a:rPr>
              <a:t>Alcance</a:t>
            </a:r>
            <a:r>
              <a:rPr lang="es-ES_tradnl" altLang="es-PE" b="1" dirty="0">
                <a:solidFill>
                  <a:srgbClr val="000066"/>
                </a:solidFill>
              </a:rPr>
              <a:t> </a:t>
            </a:r>
          </a:p>
        </p:txBody>
      </p:sp>
      <p:sp>
        <p:nvSpPr>
          <p:cNvPr id="31751" name="Rectangle 7"/>
          <p:cNvSpPr>
            <a:spLocks noChangeArrowheads="1"/>
          </p:cNvSpPr>
          <p:nvPr/>
        </p:nvSpPr>
        <p:spPr bwMode="auto">
          <a:xfrm>
            <a:off x="2987675" y="4292600"/>
            <a:ext cx="5829300" cy="2862322"/>
          </a:xfrm>
          <a:prstGeom prst="rect">
            <a:avLst/>
          </a:prstGeom>
          <a:noFill/>
          <a:ln w="9525" algn="ctr">
            <a:noFill/>
            <a:miter lim="800000"/>
            <a:headEnd/>
            <a:tailEnd/>
          </a:ln>
        </p:spPr>
        <p:txBody>
          <a:bodyPr wrap="square">
            <a:spAutoFit/>
          </a:bodyPr>
          <a:lstStyle/>
          <a:p>
            <a:pPr marL="285750" indent="-285750">
              <a:buFont typeface="Arial" panose="020B0604020202020204" pitchFamily="34" charset="0"/>
              <a:buChar char="•"/>
            </a:pPr>
            <a:r>
              <a:rPr lang="es-ES" dirty="0">
                <a:solidFill>
                  <a:srgbClr val="0070C0"/>
                </a:solidFill>
                <a:latin typeface="+mj-lt"/>
              </a:rPr>
              <a:t>Este proyecto permitirá que el gimnasio pueda agilizar una parte del área administrativa, que está orientado a los socios, tendrá un alcance distrital. Y este proyecto se encargara de automatizar los procesos de matrícula, control de asistencia de socios y personal. También se rediseñara la página para una mejor interacción con los futuros socios.</a:t>
            </a:r>
            <a:endParaRPr lang="es-PE" dirty="0">
              <a:solidFill>
                <a:srgbClr val="0070C0"/>
              </a:solidFill>
              <a:latin typeface="+mj-lt"/>
            </a:endParaRPr>
          </a:p>
          <a:p>
            <a:pPr eaLnBrk="1" hangingPunct="1"/>
            <a:endParaRPr lang="en-US" altLang="es-PE" dirty="0">
              <a:solidFill>
                <a:srgbClr val="000066"/>
              </a:solidFill>
            </a:endParaRPr>
          </a:p>
          <a:p>
            <a:pPr marL="177800" indent="-177800" eaLnBrk="1" hangingPunct="1">
              <a:buFontTx/>
              <a:buChar char="•"/>
            </a:pPr>
            <a:endParaRPr lang="en-US" altLang="es-PE" dirty="0" smtClean="0">
              <a:solidFill>
                <a:srgbClr val="000066"/>
              </a:solidFill>
            </a:endParaRPr>
          </a:p>
          <a:p>
            <a:pPr marL="177800" indent="-177800" eaLnBrk="1" hangingPunct="1">
              <a:buFontTx/>
              <a:buChar char="•"/>
            </a:pPr>
            <a:endParaRPr lang="en-US" altLang="es-PE" dirty="0">
              <a:solidFill>
                <a:srgbClr val="000066"/>
              </a:solidFill>
            </a:endParaRPr>
          </a:p>
        </p:txBody>
      </p:sp>
      <p:sp>
        <p:nvSpPr>
          <p:cNvPr id="15368" name="Line 8"/>
          <p:cNvSpPr>
            <a:spLocks noChangeShapeType="1"/>
          </p:cNvSpPr>
          <p:nvPr/>
        </p:nvSpPr>
        <p:spPr bwMode="auto">
          <a:xfrm>
            <a:off x="2916238" y="3429000"/>
            <a:ext cx="6048375" cy="0"/>
          </a:xfrm>
          <a:prstGeom prst="line">
            <a:avLst/>
          </a:prstGeom>
          <a:noFill/>
          <a:ln w="38100">
            <a:solidFill>
              <a:schemeClr val="bg2">
                <a:lumMod val="75000"/>
              </a:schemeClr>
            </a:solidFill>
            <a:round/>
            <a:headEnd/>
            <a:tailEnd/>
          </a:ln>
        </p:spPr>
        <p:txBody>
          <a:bodyPr/>
          <a:lstStyle/>
          <a:p>
            <a:endParaRPr lang="es-PE"/>
          </a:p>
        </p:txBody>
      </p:sp>
      <p:sp>
        <p:nvSpPr>
          <p:cNvPr id="15369" name="Line 9"/>
          <p:cNvSpPr>
            <a:spLocks noChangeShapeType="1"/>
          </p:cNvSpPr>
          <p:nvPr/>
        </p:nvSpPr>
        <p:spPr bwMode="auto">
          <a:xfrm>
            <a:off x="107950" y="1124744"/>
            <a:ext cx="8856663" cy="0"/>
          </a:xfrm>
          <a:prstGeom prst="line">
            <a:avLst/>
          </a:prstGeom>
          <a:noFill/>
          <a:ln w="38100">
            <a:solidFill>
              <a:schemeClr val="bg2">
                <a:lumMod val="75000"/>
              </a:schemeClr>
            </a:solidFill>
            <a:round/>
            <a:headEnd/>
            <a:tailEnd/>
          </a:ln>
        </p:spPr>
        <p:txBody>
          <a:bodyPr/>
          <a:lstStyle/>
          <a:p>
            <a:endParaRPr lang="es-PE"/>
          </a:p>
        </p:txBody>
      </p:sp>
      <p:sp>
        <p:nvSpPr>
          <p:cNvPr id="2" name="Rectángulo 1"/>
          <p:cNvSpPr/>
          <p:nvPr/>
        </p:nvSpPr>
        <p:spPr>
          <a:xfrm>
            <a:off x="2706353" y="1484784"/>
            <a:ext cx="5826087" cy="353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fade">
                                      <p:cBhvr>
                                        <p:cTn id="19"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827584" y="2276872"/>
            <a:ext cx="8775700" cy="834074"/>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2. Términos y definiciones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fade">
                                      <p:cBhvr>
                                        <p:cTn id="7" dur="10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Grp="1" noChangeArrowheads="1"/>
          </p:cNvSpPr>
          <p:nvPr>
            <p:ph type="title"/>
          </p:nvPr>
        </p:nvSpPr>
        <p:spPr bwMode="auto">
          <a:prstGeom prst="rect">
            <a:avLst/>
          </a:prstGeom>
          <a:noFill/>
          <a:ln w="9525">
            <a:noFill/>
            <a:miter lim="800000"/>
            <a:headEnd/>
            <a:tailEnd/>
          </a:ln>
        </p:spPr>
        <p:txBody>
          <a:bodyPr wrap="none">
            <a:spAutoFit/>
          </a:bodyPr>
          <a:lstStyle/>
          <a:p>
            <a:pPr eaLnBrk="1" hangingPunct="1"/>
            <a:r>
              <a:rPr lang="es-PE" altLang="es-PE" sz="3200" dirty="0">
                <a:solidFill>
                  <a:srgbClr val="002060"/>
                </a:solidFill>
              </a:rPr>
              <a:t>Términos y definiciones</a:t>
            </a:r>
            <a:endParaRPr lang="es-ES" altLang="es-PE" sz="3200" b="1" dirty="0">
              <a:solidFill>
                <a:srgbClr val="002060"/>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2364311420"/>
              </p:ext>
            </p:extLst>
          </p:nvPr>
        </p:nvGraphicFramePr>
        <p:xfrm>
          <a:off x="467544" y="2132856"/>
          <a:ext cx="8318821" cy="3815365"/>
        </p:xfrm>
        <a:graphic>
          <a:graphicData uri="http://schemas.openxmlformats.org/drawingml/2006/table">
            <a:tbl>
              <a:tblPr firstRow="1">
                <a:tableStyleId>{69CF1AB2-1976-4502-BF36-3FF5EA218861}</a:tableStyleId>
              </a:tblPr>
              <a:tblGrid>
                <a:gridCol w="223868"/>
                <a:gridCol w="2386308"/>
                <a:gridCol w="5708645"/>
              </a:tblGrid>
              <a:tr h="37130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2000" u="none" strike="noStrike" cap="none" normalizeH="0" baseline="0" dirty="0" smtClean="0">
                          <a:ln>
                            <a:noFill/>
                          </a:ln>
                          <a:effectLst/>
                          <a:latin typeface="+mj-lt"/>
                        </a:rPr>
                        <a:t>#</a:t>
                      </a:r>
                      <a:endParaRPr kumimoji="0" lang="es-MX" altLang="es-PE" sz="2000" b="1" i="0" u="none" strike="noStrike" cap="none" normalizeH="0" baseline="0" dirty="0" smtClean="0">
                        <a:ln>
                          <a:noFill/>
                        </a:ln>
                        <a:solidFill>
                          <a:srgbClr val="000000"/>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2000" u="none" strike="noStrike" cap="none" normalizeH="0" baseline="0" dirty="0" smtClean="0">
                          <a:ln>
                            <a:noFill/>
                          </a:ln>
                          <a:effectLst/>
                          <a:latin typeface="+mj-lt"/>
                        </a:rPr>
                        <a:t>Términos</a:t>
                      </a:r>
                      <a:endParaRPr kumimoji="0" lang="es-MX" altLang="es-PE" sz="2000" b="1" i="0" u="none" strike="noStrike" cap="none" normalizeH="0" baseline="0" dirty="0" smtClean="0">
                        <a:ln>
                          <a:noFill/>
                        </a:ln>
                        <a:solidFill>
                          <a:srgbClr val="000000"/>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2000" u="none" strike="noStrike" cap="none" normalizeH="0" baseline="0" dirty="0" smtClean="0">
                          <a:ln>
                            <a:noFill/>
                          </a:ln>
                          <a:effectLst/>
                          <a:latin typeface="+mj-lt"/>
                        </a:rPr>
                        <a:t>Definiciones</a:t>
                      </a:r>
                      <a:endParaRPr kumimoji="0" lang="es-MX" altLang="es-PE" sz="2000" b="1" i="0" u="none" strike="noStrike" cap="none" normalizeH="0" baseline="0" dirty="0" smtClean="0">
                        <a:ln>
                          <a:noFill/>
                        </a:ln>
                        <a:solidFill>
                          <a:srgbClr val="000000"/>
                        </a:solidFill>
                        <a:effectLst/>
                        <a:latin typeface="+mj-lt"/>
                      </a:endParaRPr>
                    </a:p>
                  </a:txBody>
                  <a:tcPr marL="9525" marR="9525" marT="9526" marB="0" anchor="ctr" horzOverflow="overflow"/>
                </a:tc>
              </a:tr>
              <a:tr h="89953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smtClean="0">
                          <a:ln>
                            <a:noFill/>
                          </a:ln>
                          <a:effectLst/>
                          <a:latin typeface="+mj-lt"/>
                        </a:rPr>
                        <a:t>1</a:t>
                      </a:r>
                      <a:endParaRPr kumimoji="0" lang="es-MX" altLang="es-PE" sz="1400" b="0" i="0" u="none" strike="noStrike" cap="none" normalizeH="0" baseline="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smtClean="0">
                          <a:ln>
                            <a:noFill/>
                          </a:ln>
                          <a:effectLst/>
                          <a:latin typeface="+mj-lt"/>
                        </a:rPr>
                        <a:t>Reunión Interna (Acta de reunión)</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El equipo de trabajo asignado para las revisiones de status del proyecto, el cual incluye al cliente, al Jefe de Proyecto y demás integrantes que se crean convenientes.</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01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dirty="0" smtClean="0">
                          <a:ln>
                            <a:noFill/>
                          </a:ln>
                          <a:effectLst/>
                          <a:latin typeface="+mj-lt"/>
                        </a:rPr>
                        <a:t>2</a:t>
                      </a:r>
                      <a:endParaRPr kumimoji="0" lang="es-MX" altLang="es-PE" sz="1400" b="0" i="0" u="none" strike="noStrike" cap="none" normalizeH="0" baseline="0" dirty="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kern="1200" cap="none" normalizeH="0" baseline="0" dirty="0" err="1" smtClean="0">
                          <a:ln>
                            <a:noFill/>
                          </a:ln>
                          <a:solidFill>
                            <a:schemeClr val="tx2"/>
                          </a:solidFill>
                          <a:effectLst/>
                          <a:latin typeface="+mj-lt"/>
                          <a:ea typeface="+mn-ea"/>
                          <a:cs typeface="+mn-cs"/>
                        </a:rPr>
                        <a:t>Kick</a:t>
                      </a:r>
                      <a:r>
                        <a:rPr kumimoji="0" lang="es-MX" altLang="es-PE" sz="1600" u="none" strike="noStrike" kern="1200" cap="none" normalizeH="0" baseline="0" dirty="0" smtClean="0">
                          <a:ln>
                            <a:noFill/>
                          </a:ln>
                          <a:solidFill>
                            <a:schemeClr val="tx2"/>
                          </a:solidFill>
                          <a:effectLst/>
                          <a:latin typeface="+mj-lt"/>
                          <a:ea typeface="+mn-ea"/>
                          <a:cs typeface="+mn-cs"/>
                        </a:rPr>
                        <a:t> Off Meeting externo</a:t>
                      </a:r>
                      <a:r>
                        <a:rPr kumimoji="0" lang="es-MX" altLang="es-PE" sz="1600" u="none" strike="noStrike" cap="none" normalizeH="0" baseline="0" dirty="0" smtClean="0">
                          <a:ln>
                            <a:noFill/>
                          </a:ln>
                          <a:effectLst/>
                          <a:latin typeface="+mj-lt"/>
                        </a:rPr>
                        <a:t> (con el cliente)</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Reunión entre el cliente y equipo(métricas, calidad, configuración) y otros según sean requeridos.</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0116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b="0" i="0" u="none" strike="noStrike" cap="none" normalizeH="0" baseline="0" dirty="0" smtClean="0">
                          <a:ln>
                            <a:noFill/>
                          </a:ln>
                          <a:solidFill>
                            <a:srgbClr val="000066"/>
                          </a:solidFill>
                          <a:effectLst/>
                          <a:latin typeface="+mj-lt"/>
                        </a:rPr>
                        <a:t>3</a:t>
                      </a: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err="1" smtClean="0">
                          <a:ln>
                            <a:noFill/>
                          </a:ln>
                          <a:effectLst/>
                          <a:latin typeface="+mj-lt"/>
                        </a:rPr>
                        <a:t>Kick</a:t>
                      </a:r>
                      <a:r>
                        <a:rPr kumimoji="0" lang="es-MX" altLang="es-PE" sz="1600" u="none" strike="noStrike" cap="none" normalizeH="0" baseline="0" dirty="0" smtClean="0">
                          <a:ln>
                            <a:noFill/>
                          </a:ln>
                          <a:effectLst/>
                          <a:latin typeface="+mj-lt"/>
                        </a:rPr>
                        <a:t> Off Meeting interno (acta de reunión - grupo)</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Documento usado durante el cierre del proyecto para presentar los puntos resaltantes y negativos del proyecto. </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01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dirty="0" smtClean="0">
                          <a:ln>
                            <a:noFill/>
                          </a:ln>
                          <a:effectLst/>
                          <a:latin typeface="+mj-lt"/>
                        </a:rPr>
                        <a:t>4</a:t>
                      </a:r>
                      <a:endParaRPr kumimoji="0" lang="es-MX" altLang="es-PE" sz="1400" b="0" i="0" u="none" strike="noStrike" cap="none" normalizeH="0" baseline="0" dirty="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smtClean="0">
                          <a:ln>
                            <a:noFill/>
                          </a:ln>
                          <a:effectLst/>
                          <a:latin typeface="+mj-lt"/>
                        </a:rPr>
                        <a:t>Informe quincenal del proyecto</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Informe mediante el cual los jefe de proyecto o responsables informan el avance y los riesgos de sus proyectos. </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475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dirty="0" smtClean="0">
                          <a:ln>
                            <a:noFill/>
                          </a:ln>
                          <a:effectLst/>
                          <a:latin typeface="+mj-lt"/>
                        </a:rPr>
                        <a:t>5</a:t>
                      </a:r>
                      <a:endParaRPr kumimoji="0" lang="es-MX" altLang="es-PE" sz="1400" b="0" i="0" u="none" strike="noStrike" cap="none" normalizeH="0" baseline="0" dirty="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smtClean="0">
                          <a:ln>
                            <a:noFill/>
                          </a:ln>
                          <a:effectLst/>
                          <a:latin typeface="+mj-lt"/>
                        </a:rPr>
                        <a:t>LMR (Lista Maestra de requerimientos)</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Describe los requerimientos de usuario, requerimiento de servicios, diccionario de atributos, diccionario de valores y sus usuarios. </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bl>
          </a:graphicData>
        </a:graphic>
      </p:graphicFrame>
    </p:spTree>
    <p:extLst>
      <p:ext uri="{BB962C8B-B14F-4D97-AF65-F5344CB8AC3E}">
        <p14:creationId xmlns:p14="http://schemas.microsoft.com/office/powerpoint/2010/main" val="3413781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827584" y="1556792"/>
            <a:ext cx="7848872" cy="1528624"/>
          </a:xfrm>
          <a:prstGeom prst="rect">
            <a:avLst/>
          </a:prstGeom>
          <a:noFill/>
          <a:ln w="9525">
            <a:noFill/>
            <a:miter lim="800000"/>
            <a:headEnd/>
            <a:tailEnd/>
          </a:ln>
        </p:spPr>
        <p:txBody>
          <a:bodyPr wrap="square">
            <a:spAutoFit/>
          </a:bodyPr>
          <a:lstStyle/>
          <a:p>
            <a:pPr>
              <a:lnSpc>
                <a:spcPts val="5600"/>
              </a:lnSpc>
              <a:spcBef>
                <a:spcPct val="50000"/>
              </a:spcBef>
            </a:pPr>
            <a:r>
              <a:rPr lang="en-US" altLang="es-PE" sz="5400" dirty="0">
                <a:solidFill>
                  <a:srgbClr val="000066"/>
                </a:solidFill>
                <a:latin typeface="+mj-lt"/>
                <a:ea typeface="ＭＳ Ｐゴシック" pitchFamily="-92" charset="-128"/>
              </a:rPr>
              <a:t>3. Roles y responsabilidades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altLang="es-PE" sz="3200" dirty="0">
                <a:solidFill>
                  <a:srgbClr val="002060"/>
                </a:solidFill>
              </a:rPr>
              <a:t>Roles y </a:t>
            </a:r>
            <a:r>
              <a:rPr lang="es-PE" altLang="es-PE" sz="3200" dirty="0" smtClean="0">
                <a:solidFill>
                  <a:srgbClr val="002060"/>
                </a:solidFill>
              </a:rPr>
              <a:t>responsabilidades</a:t>
            </a:r>
            <a:endParaRPr lang="es-PE" sz="32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944969161"/>
              </p:ext>
            </p:extLst>
          </p:nvPr>
        </p:nvGraphicFramePr>
        <p:xfrm>
          <a:off x="822324" y="1846263"/>
          <a:ext cx="799814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702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altLang="es-PE" sz="3200" dirty="0">
                <a:solidFill>
                  <a:srgbClr val="002060"/>
                </a:solidFill>
              </a:rPr>
              <a:t>Roles y </a:t>
            </a:r>
            <a:r>
              <a:rPr lang="es-PE" altLang="es-PE" sz="3200" dirty="0" smtClean="0">
                <a:solidFill>
                  <a:srgbClr val="002060"/>
                </a:solidFill>
              </a:rPr>
              <a:t>responsabilidades</a:t>
            </a:r>
            <a:endParaRPr lang="es-PE" sz="32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903423574"/>
              </p:ext>
            </p:extLst>
          </p:nvPr>
        </p:nvGraphicFramePr>
        <p:xfrm>
          <a:off x="822324" y="1846263"/>
          <a:ext cx="799814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6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13367</TotalTime>
  <Words>2687</Words>
  <Application>Microsoft Office PowerPoint</Application>
  <PresentationFormat>Presentación en pantalla (4:3)</PresentationFormat>
  <Paragraphs>439</Paragraphs>
  <Slides>33</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Calibri</vt:lpstr>
      <vt:lpstr>Calibri Light</vt:lpstr>
      <vt:lpstr>Century Gothic</vt:lpstr>
      <vt:lpstr>ＭＳ Ｐゴシック</vt:lpstr>
      <vt:lpstr>Wingdings 3</vt:lpstr>
      <vt:lpstr>Retrospección</vt:lpstr>
      <vt:lpstr>Presentación de PowerPoint</vt:lpstr>
      <vt:lpstr>Presentación de PowerPoint</vt:lpstr>
      <vt:lpstr>Presentación de PowerPoint</vt:lpstr>
      <vt:lpstr>Presentación de PowerPoint</vt:lpstr>
      <vt:lpstr>Presentación de PowerPoint</vt:lpstr>
      <vt:lpstr>Términos y definiciones</vt:lpstr>
      <vt:lpstr>Presentación de PowerPoint</vt:lpstr>
      <vt:lpstr>Roles y responsabilidades</vt:lpstr>
      <vt:lpstr>Roles y responsabilidades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lcb</dc:creator>
  <cp:lastModifiedBy>Lenin aol.Timer</cp:lastModifiedBy>
  <cp:revision>566</cp:revision>
  <dcterms:created xsi:type="dcterms:W3CDTF">2008-06-17T21:38:12Z</dcterms:created>
  <dcterms:modified xsi:type="dcterms:W3CDTF">2015-10-15T21:51:04Z</dcterms:modified>
</cp:coreProperties>
</file>