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ed3b42f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ed3b42f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f95a63d0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f95a63d0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9b1b3e3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9b1b3e3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f95a63d0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f95a63d0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f95a63d0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f95a63d0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f95a63d0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f95a63d0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95a63d0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95a63d0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9b1b3e3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9b1b3e3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9b1b3e33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9b1b3e33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9b1b3e33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9b1b3e33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9b1b3e33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9b1b3e33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ed3b42f1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ed3b42f1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9b1b3e33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9b1b3e33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9b1b3e33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9b1b3e3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9b1b3e3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9b1b3e3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9b1b3e3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9b1b3e3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fe94f7b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fe94f7b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fe94f7b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fe94f7b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fe94f7b9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fe94f7b9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9b1b3e3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9b1b3e3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fe94f7b9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fe94f7b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fe94f7b9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fe94f7b9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ed3b42f1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ed3b42f1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fe94f7b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fe94f7b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fe94f7b9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fe94f7b9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ed3b42f1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ed3b42f1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d3b42f1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d3b42f1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ed3b42f1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ed3b42f1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ed3b42f1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ed3b42f1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fe94f78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fe94f78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f95a63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f95a63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51650" y="37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Proyecto </a:t>
            </a:r>
            <a:r>
              <a:rPr lang="es">
                <a:solidFill>
                  <a:srgbClr val="FFFFFF"/>
                </a:solidFill>
              </a:rPr>
              <a:t>técnico</a:t>
            </a:r>
            <a:r>
              <a:rPr lang="es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478125"/>
            <a:ext cx="8520600" cy="30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Integrantes: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-"/>
            </a:pPr>
            <a:r>
              <a:rPr lang="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Santiago Nicolas Daza Fajardo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-"/>
            </a:pPr>
            <a:r>
              <a:rPr lang="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Brayan Alexander Cabrera Hurtado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-"/>
            </a:pPr>
            <a:r>
              <a:rPr lang="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Alex Brayan Mesa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-"/>
            </a:pPr>
            <a:r>
              <a:rPr lang="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Jorge Andres Rincon Rodriguez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Ficha: 2067472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723675" y="236800"/>
            <a:ext cx="68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FFFFFF"/>
                </a:solidFill>
              </a:rPr>
              <a:t>Tabulación</a:t>
            </a:r>
            <a:r>
              <a:rPr b="1" lang="es" sz="2200">
                <a:solidFill>
                  <a:srgbClr val="FFFFFF"/>
                </a:solidFill>
              </a:rPr>
              <a:t> de la encuesta</a:t>
            </a:r>
            <a:endParaRPr b="1" sz="2200">
              <a:solidFill>
                <a:srgbClr val="FFFFFF"/>
              </a:solidFill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250" y="760000"/>
            <a:ext cx="7061101" cy="33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1672425" y="4217875"/>
            <a:ext cx="615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https://drive.google.com/file/d/1S9_SfjcgOJ7YCi8nNHSUTOePhX1OA8OW/view?usp=sharing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BPMN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1" cy="379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81625" y="36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Software,Hardware Con El Que Cuenta El Cliente (inventario)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Computador de escritorio con procesador core ¡5: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Descripción: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1.DISCO MECÁNICO: SEAGATE 1TB 7200RPM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2.DISCO SOLIDO SUPERTALENT 128GB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2.MEMORIA RAM: 4GB DDR4 2666MHZ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3.PANTALLA: AOC o SAMSUNG 22 (PREGUNTAR EXISTENCIAS)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4.BOARD: ASUS PRIME J4005i-C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5. PROCESADOR INTEL Celeron DUAL CORE J 4005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209725"/>
            <a:ext cx="8520600" cy="47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Computador Portatil Asus, Intel Core I3: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lt1"/>
                </a:solidFill>
              </a:rPr>
              <a:t>Descripción:</a:t>
            </a:r>
            <a:endParaRPr sz="20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PROCESADOR Intel Core i3 7020 U Dual Core 2.30 GHz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DISCO DURO MECÁNICO HDD 1TB (1000 GB) Conexion Sata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MEMORIA RAM DDR4 4GB OB 2400 MHz + 1 Slot Disponible Max 20GB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GRÁFICOS Integrados Gráficos HD Intel® 620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PANTALLA HD 15.6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CÁMARA WEB Integrada en el Chasis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PUERTOS 1 x USB 3.1 Tipo-C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x USB 3.0 Tipo A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 x USB 2.0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x HDMI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x Audio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x Lector MicroSD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x Cargador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39825"/>
            <a:ext cx="8520600" cy="4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s" sz="2000">
                <a:solidFill>
                  <a:schemeClr val="lt1"/>
                </a:solidFill>
              </a:rPr>
              <a:t>teléfonos móviles</a:t>
            </a:r>
            <a:r>
              <a:rPr lang="es" sz="2000">
                <a:solidFill>
                  <a:srgbClr val="FFFFFF"/>
                </a:solidFill>
              </a:rPr>
              <a:t> </a:t>
            </a:r>
            <a:r>
              <a:rPr lang="e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Samsung Galaxy: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lt1"/>
                </a:solidFill>
              </a:rPr>
              <a:t>Descripción:</a:t>
            </a:r>
            <a:endParaRPr sz="20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43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Procesador Exynos 9611 Octa-Core de 2.3GHz con 6GB de RAM.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Batería de 6000mAh.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Memoria interna de 128GB. Apto para tarjeta SD de 512GB.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s" sz="2000">
                <a:solidFill>
                  <a:schemeClr val="lt1"/>
                </a:solidFill>
              </a:rPr>
              <a:t>Tablet :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lt1"/>
                </a:solidFill>
              </a:rPr>
              <a:t>Descripción:</a:t>
            </a:r>
            <a:endParaRPr sz="20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Procesador Qualcomm 1.8 GHz, 1.6GHz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 Sistema Operativo: Android 9.0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 Memoria RAM: 3 GB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 Almacenamiento: 32 GB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/>
        </p:nvSpPr>
        <p:spPr>
          <a:xfrm>
            <a:off x="210350" y="126225"/>
            <a:ext cx="8339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Informe De Requerimientos (Estándar IEEE830 o PLANTILLA volere o IEEE 1233-1998 ) 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575" y="949450"/>
            <a:ext cx="4172901" cy="33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/>
        </p:nvSpPr>
        <p:spPr>
          <a:xfrm>
            <a:off x="1409475" y="4386150"/>
            <a:ext cx="618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https://drive.google.com/file/d/14pxddDSDXFRz72yjwQop3vD6aU_wPyE4/view?usp=sharing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s" sz="3300">
                <a:solidFill>
                  <a:schemeClr val="lt1"/>
                </a:solidFill>
              </a:rPr>
              <a:t>Casos De Uso Extendido</a:t>
            </a:r>
            <a:endParaRPr sz="3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764" y="1017725"/>
            <a:ext cx="3460475" cy="37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s" sz="3300">
                <a:solidFill>
                  <a:schemeClr val="lt1"/>
                </a:solidFill>
              </a:rPr>
              <a:t>Casos De Uso Extendido</a:t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250" y="1017725"/>
            <a:ext cx="3405481" cy="37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s" sz="3300">
                <a:solidFill>
                  <a:schemeClr val="lt1"/>
                </a:solidFill>
              </a:rPr>
              <a:t>Casos De Uso Extendido</a:t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650" y="1017725"/>
            <a:ext cx="3478676" cy="37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s" sz="3300">
                <a:solidFill>
                  <a:schemeClr val="lt1"/>
                </a:solidFill>
              </a:rPr>
              <a:t>Casos De Uso Extendido</a:t>
            </a: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825" y="1017725"/>
            <a:ext cx="3278359" cy="37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35050"/>
            <a:ext cx="85206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Nombre Del Proyecto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12850"/>
            <a:ext cx="85206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700">
                <a:solidFill>
                  <a:srgbClr val="FFFFFF"/>
                </a:solidFill>
              </a:rPr>
              <a:t>SISTEMA DE CONTROL DE INVENTARIO PARA EL SUPERMERCADO SURKAFALANDIA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s" sz="3300">
                <a:solidFill>
                  <a:schemeClr val="lt1"/>
                </a:solidFill>
              </a:rPr>
              <a:t>Casos De Uso Extendido</a:t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488" y="1017725"/>
            <a:ext cx="3119025" cy="36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s" sz="3300">
                <a:solidFill>
                  <a:schemeClr val="lt1"/>
                </a:solidFill>
              </a:rPr>
              <a:t>Casos De Uso Extendido</a:t>
            </a: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925" y="1017725"/>
            <a:ext cx="3206150" cy="369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s" sz="3300">
                <a:solidFill>
                  <a:schemeClr val="lt1"/>
                </a:solidFill>
              </a:rPr>
              <a:t>Casos De Uso Extendido</a:t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88" y="1017725"/>
            <a:ext cx="3286025" cy="37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s" sz="3300">
                <a:solidFill>
                  <a:schemeClr val="lt1"/>
                </a:solidFill>
              </a:rPr>
              <a:t>Casos De Uso Extendido</a:t>
            </a: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 rotWithShape="1">
          <a:blip r:embed="rId3">
            <a:alphaModFix/>
          </a:blip>
          <a:srcRect b="9498" l="26756" r="28176" t="26018"/>
          <a:stretch/>
        </p:blipFill>
        <p:spPr>
          <a:xfrm>
            <a:off x="2706263" y="1017725"/>
            <a:ext cx="3731474" cy="40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275" y="938700"/>
            <a:ext cx="5229725" cy="39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6"/>
          <p:cNvSpPr txBox="1"/>
          <p:nvPr/>
        </p:nvSpPr>
        <p:spPr>
          <a:xfrm>
            <a:off x="594300" y="240550"/>
            <a:ext cx="76623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FFFFF"/>
                </a:solidFill>
              </a:rPr>
              <a:t>Modelo Entidad Relación (notación crow’s foot)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7"/>
          <p:cNvSpPr txBox="1"/>
          <p:nvPr/>
        </p:nvSpPr>
        <p:spPr>
          <a:xfrm>
            <a:off x="794000" y="246775"/>
            <a:ext cx="76623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FFFFFF"/>
                </a:solidFill>
              </a:rPr>
              <a:t>Diccionario de Datos</a:t>
            </a:r>
            <a:endParaRPr sz="3400">
              <a:solidFill>
                <a:srgbClr val="FFFFFF"/>
              </a:solidFill>
            </a:endParaRPr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4100"/>
            <a:ext cx="8839201" cy="1022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89416"/>
            <a:ext cx="8839197" cy="88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324527"/>
            <a:ext cx="8839198" cy="1374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5350"/>
            <a:ext cx="8839200" cy="164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91453"/>
            <a:ext cx="8839198" cy="1331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940287"/>
            <a:ext cx="8839197" cy="74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32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Diagrama de gantt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38" y="1017725"/>
            <a:ext cx="8750736" cy="32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875" y="1152475"/>
            <a:ext cx="3839226" cy="38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0"/>
          <p:cNvSpPr txBox="1"/>
          <p:nvPr/>
        </p:nvSpPr>
        <p:spPr>
          <a:xfrm>
            <a:off x="311700" y="202075"/>
            <a:ext cx="85206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FFFFF"/>
                </a:solidFill>
              </a:rPr>
              <a:t>Diagrama de de Distribución (UML estándar 2.4.1 o Superior)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125" y="752575"/>
            <a:ext cx="5365751" cy="425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1"/>
          <p:cNvSpPr txBox="1"/>
          <p:nvPr/>
        </p:nvSpPr>
        <p:spPr>
          <a:xfrm>
            <a:off x="311700" y="109850"/>
            <a:ext cx="85206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FFFFF"/>
                </a:solidFill>
              </a:rPr>
              <a:t>Diagrama de Clases (UML estándar 2.4.1 o Superior)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Objetivo General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91600" y="1937550"/>
            <a:ext cx="85206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Desarrollar un sistema de información bajo plataforma web que permita llevar un control sobre el inventario.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2"/>
          <p:cNvSpPr txBox="1"/>
          <p:nvPr/>
        </p:nvSpPr>
        <p:spPr>
          <a:xfrm>
            <a:off x="494100" y="284125"/>
            <a:ext cx="85206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>
                <a:solidFill>
                  <a:srgbClr val="FFFFFF"/>
                </a:solidFill>
              </a:rPr>
              <a:t>Normalización del MER</a:t>
            </a:r>
            <a:endParaRPr sz="5200">
              <a:solidFill>
                <a:srgbClr val="FFFFFF"/>
              </a:solidFill>
            </a:endParaRPr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825" y="1166725"/>
            <a:ext cx="3258107" cy="36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448750"/>
            <a:ext cx="36385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55250"/>
            <a:ext cx="85206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Objetivos Específicos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Diseñar un plan de acción para el control de inventario</a:t>
            </a:r>
            <a:r>
              <a:rPr lang="es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-Recolectar la información necesaria para el desarrollo del sistema.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-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Clasificar la información recolectada para la realización de la base de datos y la interfaz del sistema.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-Diseñar e implementar el sistema de información de acuerdo a los requisitos.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01575" y="50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Planteamiento del problema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01575" y="1991450"/>
            <a:ext cx="8520600" cy="19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supermercado surkafalandia tiene alrededor de 3 años en función y este no cuenta con un sistema o programa eficiente para el control de sus inventarios, normalmente realizan sus inventarios a través de registro manual. Esto genera un descontrol en las mercancías pedidas por parte del personal, ya que no se sabe de las existencias y de los faltantes de los insumos con exactitud.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01575" y="189750"/>
            <a:ext cx="85206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5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Alcance del Proyecto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641850"/>
            <a:ext cx="8520600" cy="20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Debido a la problemática planteada, elaboramos un plan de acción que pretende implementar un sistema de inventario en el Supermercado surkafalandia ubicado en la Cra. 75 #59 Sur-21.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 esto se realizará un sistema de control de inventarios para este supermercado, con ello facilitando las labores de inventariado de producto y agilizando los procesos en el supermercado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952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5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Alcance del Proyecto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2077375"/>
            <a:ext cx="8520600" cy="1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proyecto tiene una fecha de entrega máxima del 30 de septiembre del 2021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71600" y="145400"/>
            <a:ext cx="85206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s" sz="3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Técnicas Aplicadas De Levantamiento De Información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38" y="1130875"/>
            <a:ext cx="6019325" cy="31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1669950" y="4307425"/>
            <a:ext cx="58041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https://docs.google.com/forms/d/1vdUHlaLGR9BWQmcb2KevuS7UJpMaPjXm2hVzhxH9aQM/edit?usp=drivesdk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